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95" r:id="rId2"/>
    <p:sldId id="351" r:id="rId3"/>
    <p:sldId id="361" r:id="rId4"/>
    <p:sldId id="364" r:id="rId5"/>
    <p:sldId id="372" r:id="rId6"/>
    <p:sldId id="365" r:id="rId7"/>
    <p:sldId id="341" r:id="rId8"/>
    <p:sldId id="357" r:id="rId9"/>
    <p:sldId id="346" r:id="rId10"/>
    <p:sldId id="347" r:id="rId11"/>
    <p:sldId id="348" r:id="rId12"/>
    <p:sldId id="349" r:id="rId13"/>
    <p:sldId id="350" r:id="rId14"/>
    <p:sldId id="353" r:id="rId15"/>
    <p:sldId id="354" r:id="rId16"/>
    <p:sldId id="358" r:id="rId17"/>
    <p:sldId id="359" r:id="rId18"/>
    <p:sldId id="360" r:id="rId19"/>
    <p:sldId id="371" r:id="rId20"/>
    <p:sldId id="368" r:id="rId21"/>
    <p:sldId id="369" r:id="rId22"/>
    <p:sldId id="370" r:id="rId23"/>
    <p:sldId id="373" r:id="rId24"/>
    <p:sldId id="367" r:id="rId25"/>
    <p:sldId id="36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7E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2" autoAdjust="0"/>
    <p:restoredTop sz="92622" autoAdjust="0"/>
  </p:normalViewPr>
  <p:slideViewPr>
    <p:cSldViewPr>
      <p:cViewPr>
        <p:scale>
          <a:sx n="80" d="100"/>
          <a:sy n="80" d="100"/>
        </p:scale>
        <p:origin x="-120" y="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740B4-6FEA-4F74-9F48-4751D65F56CF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B8ECAC-7B96-4138-B177-EE157AB51A8C}">
      <dgm:prSet phldrT="[Text]"/>
      <dgm:spPr/>
      <dgm:t>
        <a:bodyPr/>
        <a:lstStyle/>
        <a:p>
          <a:endParaRPr lang="en-US" dirty="0"/>
        </a:p>
      </dgm:t>
    </dgm:pt>
    <dgm:pt modelId="{62A00584-FB88-45FD-9D50-6C636A6AEA09}" type="parTrans" cxnId="{6548D7B1-3A3D-41A8-BC73-BF754EA6AC04}">
      <dgm:prSet/>
      <dgm:spPr/>
      <dgm:t>
        <a:bodyPr/>
        <a:lstStyle/>
        <a:p>
          <a:endParaRPr lang="en-US"/>
        </a:p>
      </dgm:t>
    </dgm:pt>
    <dgm:pt modelId="{CFA99A9A-CD7A-42C7-A699-0E0538CED1FB}" type="sibTrans" cxnId="{6548D7B1-3A3D-41A8-BC73-BF754EA6AC04}">
      <dgm:prSet/>
      <dgm:spPr/>
      <dgm:t>
        <a:bodyPr/>
        <a:lstStyle/>
        <a:p>
          <a:endParaRPr lang="en-US"/>
        </a:p>
      </dgm:t>
    </dgm:pt>
    <dgm:pt modelId="{FE3889D6-C8F9-4909-97D7-AE3FC8DFF39B}">
      <dgm:prSet phldrT="[Text]"/>
      <dgm:spPr/>
      <dgm:t>
        <a:bodyPr/>
        <a:lstStyle/>
        <a:p>
          <a:endParaRPr lang="en-US" dirty="0"/>
        </a:p>
      </dgm:t>
    </dgm:pt>
    <dgm:pt modelId="{E3E62744-E7F8-4EEF-BF0C-E95840A5FA77}" type="parTrans" cxnId="{38B2BB4B-931E-4DD4-9A42-49E479C7B50D}">
      <dgm:prSet/>
      <dgm:spPr/>
      <dgm:t>
        <a:bodyPr/>
        <a:lstStyle/>
        <a:p>
          <a:endParaRPr lang="en-US"/>
        </a:p>
      </dgm:t>
    </dgm:pt>
    <dgm:pt modelId="{D0DB2BDB-99C4-4AD9-B90A-DCF4D4E12D54}" type="sibTrans" cxnId="{38B2BB4B-931E-4DD4-9A42-49E479C7B50D}">
      <dgm:prSet/>
      <dgm:spPr/>
      <dgm:t>
        <a:bodyPr/>
        <a:lstStyle/>
        <a:p>
          <a:endParaRPr lang="en-US"/>
        </a:p>
      </dgm:t>
    </dgm:pt>
    <dgm:pt modelId="{93E9199B-2979-48C9-A6A7-3E40768CDADC}">
      <dgm:prSet phldrT="[Text]"/>
      <dgm:spPr/>
      <dgm:t>
        <a:bodyPr/>
        <a:lstStyle/>
        <a:p>
          <a:endParaRPr lang="en-US" dirty="0"/>
        </a:p>
      </dgm:t>
    </dgm:pt>
    <dgm:pt modelId="{2705BC44-BCDB-4D1D-A1E3-341F13222573}" type="sibTrans" cxnId="{4E20BBF1-A693-4736-9224-30E2DCAA347A}">
      <dgm:prSet/>
      <dgm:spPr/>
      <dgm:t>
        <a:bodyPr/>
        <a:lstStyle/>
        <a:p>
          <a:endParaRPr lang="en-US"/>
        </a:p>
      </dgm:t>
    </dgm:pt>
    <dgm:pt modelId="{26C2F78A-66E8-4F58-BB52-181F5FFFC4E8}" type="parTrans" cxnId="{4E20BBF1-A693-4736-9224-30E2DCAA347A}">
      <dgm:prSet/>
      <dgm:spPr/>
      <dgm:t>
        <a:bodyPr/>
        <a:lstStyle/>
        <a:p>
          <a:endParaRPr lang="en-US"/>
        </a:p>
      </dgm:t>
    </dgm:pt>
    <dgm:pt modelId="{C362B728-8255-444B-AB2F-4E880C0903B8}">
      <dgm:prSet phldrT="[Text]" custT="1"/>
      <dgm:spPr/>
      <dgm:t>
        <a:bodyPr/>
        <a:lstStyle/>
        <a:p>
          <a:endParaRPr lang="en-US" sz="1800" dirty="0">
            <a:latin typeface="Comic Sans MS" panose="030F0702030302020204" pitchFamily="66" charset="0"/>
          </a:endParaRPr>
        </a:p>
      </dgm:t>
    </dgm:pt>
    <dgm:pt modelId="{2FC27E26-FC2D-43A5-A773-28F998C1BACB}" type="sibTrans" cxnId="{87083E54-4CB1-438B-ABF8-4BACB3012A4E}">
      <dgm:prSet/>
      <dgm:spPr/>
      <dgm:t>
        <a:bodyPr/>
        <a:lstStyle/>
        <a:p>
          <a:endParaRPr lang="en-US"/>
        </a:p>
      </dgm:t>
    </dgm:pt>
    <dgm:pt modelId="{6C1AA15A-D401-4AB9-9060-050B3F957941}" type="parTrans" cxnId="{87083E54-4CB1-438B-ABF8-4BACB3012A4E}">
      <dgm:prSet/>
      <dgm:spPr/>
      <dgm:t>
        <a:bodyPr/>
        <a:lstStyle/>
        <a:p>
          <a:endParaRPr lang="en-US"/>
        </a:p>
      </dgm:t>
    </dgm:pt>
    <dgm:pt modelId="{F3F6F5CF-6982-4D1D-8108-91CE115A8B1A}" type="pres">
      <dgm:prSet presAssocID="{20D740B4-6FEA-4F74-9F48-4751D65F56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FB554C-A42E-4F7E-AF30-06D7C5012BE8}" type="pres">
      <dgm:prSet presAssocID="{C362B728-8255-444B-AB2F-4E880C0903B8}" presName="compNode" presStyleCnt="0"/>
      <dgm:spPr/>
    </dgm:pt>
    <dgm:pt modelId="{A16C6EEC-9AB3-4F3C-8FDF-E3B939CAFBAC}" type="pres">
      <dgm:prSet presAssocID="{C362B728-8255-444B-AB2F-4E880C0903B8}" presName="pictRect" presStyleLbl="node1" presStyleIdx="0" presStyleCnt="4" custScaleX="188731" custScaleY="205214" custLinFactNeighborX="-8923" custLinFactNeighborY="241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84C6A7A-109B-461C-8E9C-209DAB0A4C96}" type="pres">
      <dgm:prSet presAssocID="{C362B728-8255-444B-AB2F-4E880C0903B8}" presName="textRect" presStyleLbl="revTx" presStyleIdx="0" presStyleCnt="4" custScaleX="166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726CE-6CC5-4695-AB64-2008B2EEA921}" type="pres">
      <dgm:prSet presAssocID="{2FC27E26-FC2D-43A5-A773-28F998C1BA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F24A192-FC3C-4BDE-94D9-583A09166552}" type="pres">
      <dgm:prSet presAssocID="{93E9199B-2979-48C9-A6A7-3E40768CDADC}" presName="compNode" presStyleCnt="0"/>
      <dgm:spPr/>
    </dgm:pt>
    <dgm:pt modelId="{F6FFCCC4-A5EB-4D16-B680-5FD1F7FDA7E1}" type="pres">
      <dgm:prSet presAssocID="{93E9199B-2979-48C9-A6A7-3E40768CDADC}" presName="pictRect" presStyleLbl="node1" presStyleIdx="1" presStyleCnt="4" custScaleX="188731" custScaleY="205214" custLinFactNeighborX="16447" custLinFactNeighborY="309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D70FA8E-2069-4472-8209-F63F4F3E6E40}" type="pres">
      <dgm:prSet presAssocID="{93E9199B-2979-48C9-A6A7-3E40768CDADC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208DF-3E7A-4904-9A91-7B215C4D1859}" type="pres">
      <dgm:prSet presAssocID="{2705BC44-BCDB-4D1D-A1E3-341F132225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3926421-F663-4371-AE49-6365BAF284AF}" type="pres">
      <dgm:prSet presAssocID="{C1B8ECAC-7B96-4138-B177-EE157AB51A8C}" presName="compNode" presStyleCnt="0"/>
      <dgm:spPr/>
    </dgm:pt>
    <dgm:pt modelId="{23792ECC-E86F-4863-8AEA-E5920F503CAC}" type="pres">
      <dgm:prSet presAssocID="{C1B8ECAC-7B96-4138-B177-EE157AB51A8C}" presName="pictRect" presStyleLbl="node1" presStyleIdx="2" presStyleCnt="4" custScaleX="188731" custScaleY="204538" custLinFactNeighborX="-1267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D2CEE8C-65BB-4895-B359-75C8D3D1D8F7}" type="pres">
      <dgm:prSet presAssocID="{C1B8ECAC-7B96-4138-B177-EE157AB51A8C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F6843-374B-4AEA-B416-0DEF9A3E6149}" type="pres">
      <dgm:prSet presAssocID="{CFA99A9A-CD7A-42C7-A699-0E0538CED1F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252AD7C-A247-481A-8763-CC43F9B0A493}" type="pres">
      <dgm:prSet presAssocID="{FE3889D6-C8F9-4909-97D7-AE3FC8DFF39B}" presName="compNode" presStyleCnt="0"/>
      <dgm:spPr/>
    </dgm:pt>
    <dgm:pt modelId="{569FD359-FB02-4DC1-9CA1-0319F251EE17}" type="pres">
      <dgm:prSet presAssocID="{FE3889D6-C8F9-4909-97D7-AE3FC8DFF39B}" presName="pictRect" presStyleLbl="node1" presStyleIdx="3" presStyleCnt="4" custScaleX="188731" custScaleY="205440" custLinFactNeighborX="2037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460618F-E912-4057-90C3-953A538C55A4}" type="pres">
      <dgm:prSet presAssocID="{FE3889D6-C8F9-4909-97D7-AE3FC8DFF39B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B974C2-D000-485B-BA03-8A0AE3795082}" type="presOf" srcId="{CFA99A9A-CD7A-42C7-A699-0E0538CED1FB}" destId="{819F6843-374B-4AEA-B416-0DEF9A3E6149}" srcOrd="0" destOrd="0" presId="urn:microsoft.com/office/officeart/2005/8/layout/pList1"/>
    <dgm:cxn modelId="{6548D7B1-3A3D-41A8-BC73-BF754EA6AC04}" srcId="{20D740B4-6FEA-4F74-9F48-4751D65F56CF}" destId="{C1B8ECAC-7B96-4138-B177-EE157AB51A8C}" srcOrd="2" destOrd="0" parTransId="{62A00584-FB88-45FD-9D50-6C636A6AEA09}" sibTransId="{CFA99A9A-CD7A-42C7-A699-0E0538CED1FB}"/>
    <dgm:cxn modelId="{855005C6-E513-4E34-A539-5FB399340481}" type="presOf" srcId="{FE3889D6-C8F9-4909-97D7-AE3FC8DFF39B}" destId="{6460618F-E912-4057-90C3-953A538C55A4}" srcOrd="0" destOrd="0" presId="urn:microsoft.com/office/officeart/2005/8/layout/pList1"/>
    <dgm:cxn modelId="{813B584B-BA37-4ED5-A70E-E932F5DA3355}" type="presOf" srcId="{20D740B4-6FEA-4F74-9F48-4751D65F56CF}" destId="{F3F6F5CF-6982-4D1D-8108-91CE115A8B1A}" srcOrd="0" destOrd="0" presId="urn:microsoft.com/office/officeart/2005/8/layout/pList1"/>
    <dgm:cxn modelId="{306F5B80-565B-472F-975A-F58A39D9D0D4}" type="presOf" srcId="{C362B728-8255-444B-AB2F-4E880C0903B8}" destId="{D84C6A7A-109B-461C-8E9C-209DAB0A4C96}" srcOrd="0" destOrd="0" presId="urn:microsoft.com/office/officeart/2005/8/layout/pList1"/>
    <dgm:cxn modelId="{38B2BB4B-931E-4DD4-9A42-49E479C7B50D}" srcId="{20D740B4-6FEA-4F74-9F48-4751D65F56CF}" destId="{FE3889D6-C8F9-4909-97D7-AE3FC8DFF39B}" srcOrd="3" destOrd="0" parTransId="{E3E62744-E7F8-4EEF-BF0C-E95840A5FA77}" sibTransId="{D0DB2BDB-99C4-4AD9-B90A-DCF4D4E12D54}"/>
    <dgm:cxn modelId="{A6FBE1E4-E65C-4550-B67B-5C606F039322}" type="presOf" srcId="{93E9199B-2979-48C9-A6A7-3E40768CDADC}" destId="{FD70FA8E-2069-4472-8209-F63F4F3E6E40}" srcOrd="0" destOrd="0" presId="urn:microsoft.com/office/officeart/2005/8/layout/pList1"/>
    <dgm:cxn modelId="{4E20BBF1-A693-4736-9224-30E2DCAA347A}" srcId="{20D740B4-6FEA-4F74-9F48-4751D65F56CF}" destId="{93E9199B-2979-48C9-A6A7-3E40768CDADC}" srcOrd="1" destOrd="0" parTransId="{26C2F78A-66E8-4F58-BB52-181F5FFFC4E8}" sibTransId="{2705BC44-BCDB-4D1D-A1E3-341F13222573}"/>
    <dgm:cxn modelId="{6CFCBC24-CD09-4133-A6B4-2450EB3C6A10}" type="presOf" srcId="{C1B8ECAC-7B96-4138-B177-EE157AB51A8C}" destId="{8D2CEE8C-65BB-4895-B359-75C8D3D1D8F7}" srcOrd="0" destOrd="0" presId="urn:microsoft.com/office/officeart/2005/8/layout/pList1"/>
    <dgm:cxn modelId="{60FF0378-665A-4108-BF16-2436C33119C6}" type="presOf" srcId="{2705BC44-BCDB-4D1D-A1E3-341F13222573}" destId="{8DD208DF-3E7A-4904-9A91-7B215C4D1859}" srcOrd="0" destOrd="0" presId="urn:microsoft.com/office/officeart/2005/8/layout/pList1"/>
    <dgm:cxn modelId="{786F419E-D11F-45AA-99E1-C4DE83456DB6}" type="presOf" srcId="{2FC27E26-FC2D-43A5-A773-28F998C1BACB}" destId="{354726CE-6CC5-4695-AB64-2008B2EEA921}" srcOrd="0" destOrd="0" presId="urn:microsoft.com/office/officeart/2005/8/layout/pList1"/>
    <dgm:cxn modelId="{87083E54-4CB1-438B-ABF8-4BACB3012A4E}" srcId="{20D740B4-6FEA-4F74-9F48-4751D65F56CF}" destId="{C362B728-8255-444B-AB2F-4E880C0903B8}" srcOrd="0" destOrd="0" parTransId="{6C1AA15A-D401-4AB9-9060-050B3F957941}" sibTransId="{2FC27E26-FC2D-43A5-A773-28F998C1BACB}"/>
    <dgm:cxn modelId="{AF03C34D-3797-4917-9753-C6BAD13ED392}" type="presParOf" srcId="{F3F6F5CF-6982-4D1D-8108-91CE115A8B1A}" destId="{8AFB554C-A42E-4F7E-AF30-06D7C5012BE8}" srcOrd="0" destOrd="0" presId="urn:microsoft.com/office/officeart/2005/8/layout/pList1"/>
    <dgm:cxn modelId="{43466A4E-95B9-40CB-B046-9C3520A25501}" type="presParOf" srcId="{8AFB554C-A42E-4F7E-AF30-06D7C5012BE8}" destId="{A16C6EEC-9AB3-4F3C-8FDF-E3B939CAFBAC}" srcOrd="0" destOrd="0" presId="urn:microsoft.com/office/officeart/2005/8/layout/pList1"/>
    <dgm:cxn modelId="{A7A8166D-F8D1-4B5D-B7E6-5D6E43C4B33F}" type="presParOf" srcId="{8AFB554C-A42E-4F7E-AF30-06D7C5012BE8}" destId="{D84C6A7A-109B-461C-8E9C-209DAB0A4C96}" srcOrd="1" destOrd="0" presId="urn:microsoft.com/office/officeart/2005/8/layout/pList1"/>
    <dgm:cxn modelId="{248AFBFE-4FE4-48FE-85F5-64D38379C41A}" type="presParOf" srcId="{F3F6F5CF-6982-4D1D-8108-91CE115A8B1A}" destId="{354726CE-6CC5-4695-AB64-2008B2EEA921}" srcOrd="1" destOrd="0" presId="urn:microsoft.com/office/officeart/2005/8/layout/pList1"/>
    <dgm:cxn modelId="{6B0A6E92-497F-4B89-93C3-D059E3DB1011}" type="presParOf" srcId="{F3F6F5CF-6982-4D1D-8108-91CE115A8B1A}" destId="{8F24A192-FC3C-4BDE-94D9-583A09166552}" srcOrd="2" destOrd="0" presId="urn:microsoft.com/office/officeart/2005/8/layout/pList1"/>
    <dgm:cxn modelId="{51258779-5FA7-49CB-AF75-2E7E217D4636}" type="presParOf" srcId="{8F24A192-FC3C-4BDE-94D9-583A09166552}" destId="{F6FFCCC4-A5EB-4D16-B680-5FD1F7FDA7E1}" srcOrd="0" destOrd="0" presId="urn:microsoft.com/office/officeart/2005/8/layout/pList1"/>
    <dgm:cxn modelId="{22CE86FE-BC81-455C-BBB7-796747A65CB3}" type="presParOf" srcId="{8F24A192-FC3C-4BDE-94D9-583A09166552}" destId="{FD70FA8E-2069-4472-8209-F63F4F3E6E40}" srcOrd="1" destOrd="0" presId="urn:microsoft.com/office/officeart/2005/8/layout/pList1"/>
    <dgm:cxn modelId="{10503583-F6A1-4216-A8EF-1935B7371FB0}" type="presParOf" srcId="{F3F6F5CF-6982-4D1D-8108-91CE115A8B1A}" destId="{8DD208DF-3E7A-4904-9A91-7B215C4D1859}" srcOrd="3" destOrd="0" presId="urn:microsoft.com/office/officeart/2005/8/layout/pList1"/>
    <dgm:cxn modelId="{F891BFB7-8216-402B-AEEB-76F4C52307F4}" type="presParOf" srcId="{F3F6F5CF-6982-4D1D-8108-91CE115A8B1A}" destId="{13926421-F663-4371-AE49-6365BAF284AF}" srcOrd="4" destOrd="0" presId="urn:microsoft.com/office/officeart/2005/8/layout/pList1"/>
    <dgm:cxn modelId="{F6EFBAFF-4C13-4E8E-B4BD-0258B280209B}" type="presParOf" srcId="{13926421-F663-4371-AE49-6365BAF284AF}" destId="{23792ECC-E86F-4863-8AEA-E5920F503CAC}" srcOrd="0" destOrd="0" presId="urn:microsoft.com/office/officeart/2005/8/layout/pList1"/>
    <dgm:cxn modelId="{E7C25526-18AF-46A4-87A5-3C6E4D28D230}" type="presParOf" srcId="{13926421-F663-4371-AE49-6365BAF284AF}" destId="{8D2CEE8C-65BB-4895-B359-75C8D3D1D8F7}" srcOrd="1" destOrd="0" presId="urn:microsoft.com/office/officeart/2005/8/layout/pList1"/>
    <dgm:cxn modelId="{A55829A2-F38A-4B7D-AEF0-30ECDEA8CEE9}" type="presParOf" srcId="{F3F6F5CF-6982-4D1D-8108-91CE115A8B1A}" destId="{819F6843-374B-4AEA-B416-0DEF9A3E6149}" srcOrd="5" destOrd="0" presId="urn:microsoft.com/office/officeart/2005/8/layout/pList1"/>
    <dgm:cxn modelId="{40CF9734-E927-49D7-A6F0-C7740FDA2879}" type="presParOf" srcId="{F3F6F5CF-6982-4D1D-8108-91CE115A8B1A}" destId="{C252AD7C-A247-481A-8763-CC43F9B0A493}" srcOrd="6" destOrd="0" presId="urn:microsoft.com/office/officeart/2005/8/layout/pList1"/>
    <dgm:cxn modelId="{DE53181E-0F57-4EEC-885B-6F7FE4BCA01C}" type="presParOf" srcId="{C252AD7C-A247-481A-8763-CC43F9B0A493}" destId="{569FD359-FB02-4DC1-9CA1-0319F251EE17}" srcOrd="0" destOrd="0" presId="urn:microsoft.com/office/officeart/2005/8/layout/pList1"/>
    <dgm:cxn modelId="{9906EB57-EB72-44D5-A6E6-88E901B9483E}" type="presParOf" srcId="{C252AD7C-A247-481A-8763-CC43F9B0A493}" destId="{6460618F-E912-4057-90C3-953A538C55A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D740B4-6FEA-4F74-9F48-4751D65F56CF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B8ECAC-7B96-4138-B177-EE157AB51A8C}">
      <dgm:prSet phldrT="[Text]"/>
      <dgm:spPr/>
      <dgm:t>
        <a:bodyPr/>
        <a:lstStyle/>
        <a:p>
          <a:endParaRPr lang="en-US" dirty="0"/>
        </a:p>
      </dgm:t>
    </dgm:pt>
    <dgm:pt modelId="{62A00584-FB88-45FD-9D50-6C636A6AEA09}" type="parTrans" cxnId="{6548D7B1-3A3D-41A8-BC73-BF754EA6AC04}">
      <dgm:prSet/>
      <dgm:spPr/>
      <dgm:t>
        <a:bodyPr/>
        <a:lstStyle/>
        <a:p>
          <a:endParaRPr lang="en-US"/>
        </a:p>
      </dgm:t>
    </dgm:pt>
    <dgm:pt modelId="{CFA99A9A-CD7A-42C7-A699-0E0538CED1FB}" type="sibTrans" cxnId="{6548D7B1-3A3D-41A8-BC73-BF754EA6AC04}">
      <dgm:prSet/>
      <dgm:spPr/>
      <dgm:t>
        <a:bodyPr/>
        <a:lstStyle/>
        <a:p>
          <a:endParaRPr lang="en-US"/>
        </a:p>
      </dgm:t>
    </dgm:pt>
    <dgm:pt modelId="{FE3889D6-C8F9-4909-97D7-AE3FC8DFF39B}">
      <dgm:prSet phldrT="[Text]"/>
      <dgm:spPr/>
      <dgm:t>
        <a:bodyPr/>
        <a:lstStyle/>
        <a:p>
          <a:endParaRPr lang="en-US" dirty="0"/>
        </a:p>
      </dgm:t>
    </dgm:pt>
    <dgm:pt modelId="{E3E62744-E7F8-4EEF-BF0C-E95840A5FA77}" type="parTrans" cxnId="{38B2BB4B-931E-4DD4-9A42-49E479C7B50D}">
      <dgm:prSet/>
      <dgm:spPr/>
      <dgm:t>
        <a:bodyPr/>
        <a:lstStyle/>
        <a:p>
          <a:endParaRPr lang="en-US"/>
        </a:p>
      </dgm:t>
    </dgm:pt>
    <dgm:pt modelId="{D0DB2BDB-99C4-4AD9-B90A-DCF4D4E12D54}" type="sibTrans" cxnId="{38B2BB4B-931E-4DD4-9A42-49E479C7B50D}">
      <dgm:prSet/>
      <dgm:spPr/>
      <dgm:t>
        <a:bodyPr/>
        <a:lstStyle/>
        <a:p>
          <a:endParaRPr lang="en-US"/>
        </a:p>
      </dgm:t>
    </dgm:pt>
    <dgm:pt modelId="{93E9199B-2979-48C9-A6A7-3E40768CDADC}">
      <dgm:prSet phldrT="[Text]"/>
      <dgm:spPr/>
      <dgm:t>
        <a:bodyPr/>
        <a:lstStyle/>
        <a:p>
          <a:endParaRPr lang="en-US" dirty="0"/>
        </a:p>
      </dgm:t>
    </dgm:pt>
    <dgm:pt modelId="{2705BC44-BCDB-4D1D-A1E3-341F13222573}" type="sibTrans" cxnId="{4E20BBF1-A693-4736-9224-30E2DCAA347A}">
      <dgm:prSet/>
      <dgm:spPr/>
      <dgm:t>
        <a:bodyPr/>
        <a:lstStyle/>
        <a:p>
          <a:endParaRPr lang="en-US"/>
        </a:p>
      </dgm:t>
    </dgm:pt>
    <dgm:pt modelId="{26C2F78A-66E8-4F58-BB52-181F5FFFC4E8}" type="parTrans" cxnId="{4E20BBF1-A693-4736-9224-30E2DCAA347A}">
      <dgm:prSet/>
      <dgm:spPr/>
      <dgm:t>
        <a:bodyPr/>
        <a:lstStyle/>
        <a:p>
          <a:endParaRPr lang="en-US"/>
        </a:p>
      </dgm:t>
    </dgm:pt>
    <dgm:pt modelId="{C362B728-8255-444B-AB2F-4E880C0903B8}">
      <dgm:prSet phldrT="[Text]" custT="1"/>
      <dgm:spPr/>
      <dgm:t>
        <a:bodyPr/>
        <a:lstStyle/>
        <a:p>
          <a:endParaRPr lang="en-US" sz="1800" dirty="0">
            <a:latin typeface="Comic Sans MS" panose="030F0702030302020204" pitchFamily="66" charset="0"/>
          </a:endParaRPr>
        </a:p>
      </dgm:t>
    </dgm:pt>
    <dgm:pt modelId="{2FC27E26-FC2D-43A5-A773-28F998C1BACB}" type="sibTrans" cxnId="{87083E54-4CB1-438B-ABF8-4BACB3012A4E}">
      <dgm:prSet/>
      <dgm:spPr/>
      <dgm:t>
        <a:bodyPr/>
        <a:lstStyle/>
        <a:p>
          <a:endParaRPr lang="en-US"/>
        </a:p>
      </dgm:t>
    </dgm:pt>
    <dgm:pt modelId="{6C1AA15A-D401-4AB9-9060-050B3F957941}" type="parTrans" cxnId="{87083E54-4CB1-438B-ABF8-4BACB3012A4E}">
      <dgm:prSet/>
      <dgm:spPr/>
      <dgm:t>
        <a:bodyPr/>
        <a:lstStyle/>
        <a:p>
          <a:endParaRPr lang="en-US"/>
        </a:p>
      </dgm:t>
    </dgm:pt>
    <dgm:pt modelId="{F3F6F5CF-6982-4D1D-8108-91CE115A8B1A}" type="pres">
      <dgm:prSet presAssocID="{20D740B4-6FEA-4F74-9F48-4751D65F56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FB554C-A42E-4F7E-AF30-06D7C5012BE8}" type="pres">
      <dgm:prSet presAssocID="{C362B728-8255-444B-AB2F-4E880C0903B8}" presName="compNode" presStyleCnt="0"/>
      <dgm:spPr/>
    </dgm:pt>
    <dgm:pt modelId="{A16C6EEC-9AB3-4F3C-8FDF-E3B939CAFBAC}" type="pres">
      <dgm:prSet presAssocID="{C362B728-8255-444B-AB2F-4E880C0903B8}" presName="pictRect" presStyleLbl="node1" presStyleIdx="0" presStyleCnt="4" custScaleX="188731" custScaleY="205214" custLinFactNeighborX="-8923" custLinFactNeighborY="241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84C6A7A-109B-461C-8E9C-209DAB0A4C96}" type="pres">
      <dgm:prSet presAssocID="{C362B728-8255-444B-AB2F-4E880C0903B8}" presName="textRect" presStyleLbl="revTx" presStyleIdx="0" presStyleCnt="4" custScaleX="166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726CE-6CC5-4695-AB64-2008B2EEA921}" type="pres">
      <dgm:prSet presAssocID="{2FC27E26-FC2D-43A5-A773-28F998C1BA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F24A192-FC3C-4BDE-94D9-583A09166552}" type="pres">
      <dgm:prSet presAssocID="{93E9199B-2979-48C9-A6A7-3E40768CDADC}" presName="compNode" presStyleCnt="0"/>
      <dgm:spPr/>
    </dgm:pt>
    <dgm:pt modelId="{F6FFCCC4-A5EB-4D16-B680-5FD1F7FDA7E1}" type="pres">
      <dgm:prSet presAssocID="{93E9199B-2979-48C9-A6A7-3E40768CDADC}" presName="pictRect" presStyleLbl="node1" presStyleIdx="1" presStyleCnt="4" custScaleX="188731" custScaleY="205214" custLinFactNeighborX="16447" custLinFactNeighborY="309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D70FA8E-2069-4472-8209-F63F4F3E6E40}" type="pres">
      <dgm:prSet presAssocID="{93E9199B-2979-48C9-A6A7-3E40768CDADC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208DF-3E7A-4904-9A91-7B215C4D1859}" type="pres">
      <dgm:prSet presAssocID="{2705BC44-BCDB-4D1D-A1E3-341F132225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3926421-F663-4371-AE49-6365BAF284AF}" type="pres">
      <dgm:prSet presAssocID="{C1B8ECAC-7B96-4138-B177-EE157AB51A8C}" presName="compNode" presStyleCnt="0"/>
      <dgm:spPr/>
    </dgm:pt>
    <dgm:pt modelId="{23792ECC-E86F-4863-8AEA-E5920F503CAC}" type="pres">
      <dgm:prSet presAssocID="{C1B8ECAC-7B96-4138-B177-EE157AB51A8C}" presName="pictRect" presStyleLbl="node1" presStyleIdx="2" presStyleCnt="4" custScaleX="188731" custScaleY="204538" custLinFactNeighborX="-1267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D2CEE8C-65BB-4895-B359-75C8D3D1D8F7}" type="pres">
      <dgm:prSet presAssocID="{C1B8ECAC-7B96-4138-B177-EE157AB51A8C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F6843-374B-4AEA-B416-0DEF9A3E6149}" type="pres">
      <dgm:prSet presAssocID="{CFA99A9A-CD7A-42C7-A699-0E0538CED1F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252AD7C-A247-481A-8763-CC43F9B0A493}" type="pres">
      <dgm:prSet presAssocID="{FE3889D6-C8F9-4909-97D7-AE3FC8DFF39B}" presName="compNode" presStyleCnt="0"/>
      <dgm:spPr/>
    </dgm:pt>
    <dgm:pt modelId="{569FD359-FB02-4DC1-9CA1-0319F251EE17}" type="pres">
      <dgm:prSet presAssocID="{FE3889D6-C8F9-4909-97D7-AE3FC8DFF39B}" presName="pictRect" presStyleLbl="node1" presStyleIdx="3" presStyleCnt="4" custScaleX="188731" custScaleY="205440" custLinFactNeighborX="2037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460618F-E912-4057-90C3-953A538C55A4}" type="pres">
      <dgm:prSet presAssocID="{FE3889D6-C8F9-4909-97D7-AE3FC8DFF39B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48D7B1-3A3D-41A8-BC73-BF754EA6AC04}" srcId="{20D740B4-6FEA-4F74-9F48-4751D65F56CF}" destId="{C1B8ECAC-7B96-4138-B177-EE157AB51A8C}" srcOrd="2" destOrd="0" parTransId="{62A00584-FB88-45FD-9D50-6C636A6AEA09}" sibTransId="{CFA99A9A-CD7A-42C7-A699-0E0538CED1FB}"/>
    <dgm:cxn modelId="{83E5326C-A171-4A53-B366-E2055EC422D8}" type="presOf" srcId="{93E9199B-2979-48C9-A6A7-3E40768CDADC}" destId="{FD70FA8E-2069-4472-8209-F63F4F3E6E40}" srcOrd="0" destOrd="0" presId="urn:microsoft.com/office/officeart/2005/8/layout/pList1"/>
    <dgm:cxn modelId="{8C130F5C-4CB8-4974-A2EF-1B18CF815E7A}" type="presOf" srcId="{C1B8ECAC-7B96-4138-B177-EE157AB51A8C}" destId="{8D2CEE8C-65BB-4895-B359-75C8D3D1D8F7}" srcOrd="0" destOrd="0" presId="urn:microsoft.com/office/officeart/2005/8/layout/pList1"/>
    <dgm:cxn modelId="{C7079DD1-711C-40DC-8960-9706BD0D94A5}" type="presOf" srcId="{FE3889D6-C8F9-4909-97D7-AE3FC8DFF39B}" destId="{6460618F-E912-4057-90C3-953A538C55A4}" srcOrd="0" destOrd="0" presId="urn:microsoft.com/office/officeart/2005/8/layout/pList1"/>
    <dgm:cxn modelId="{88C83361-92C9-4CA0-A67D-EE912B314B61}" type="presOf" srcId="{2FC27E26-FC2D-43A5-A773-28F998C1BACB}" destId="{354726CE-6CC5-4695-AB64-2008B2EEA921}" srcOrd="0" destOrd="0" presId="urn:microsoft.com/office/officeart/2005/8/layout/pList1"/>
    <dgm:cxn modelId="{38B2BB4B-931E-4DD4-9A42-49E479C7B50D}" srcId="{20D740B4-6FEA-4F74-9F48-4751D65F56CF}" destId="{FE3889D6-C8F9-4909-97D7-AE3FC8DFF39B}" srcOrd="3" destOrd="0" parTransId="{E3E62744-E7F8-4EEF-BF0C-E95840A5FA77}" sibTransId="{D0DB2BDB-99C4-4AD9-B90A-DCF4D4E12D54}"/>
    <dgm:cxn modelId="{4E20BBF1-A693-4736-9224-30E2DCAA347A}" srcId="{20D740B4-6FEA-4F74-9F48-4751D65F56CF}" destId="{93E9199B-2979-48C9-A6A7-3E40768CDADC}" srcOrd="1" destOrd="0" parTransId="{26C2F78A-66E8-4F58-BB52-181F5FFFC4E8}" sibTransId="{2705BC44-BCDB-4D1D-A1E3-341F13222573}"/>
    <dgm:cxn modelId="{73AE0809-C038-4FA4-B6FE-A1FEFDE6A844}" type="presOf" srcId="{C362B728-8255-444B-AB2F-4E880C0903B8}" destId="{D84C6A7A-109B-461C-8E9C-209DAB0A4C96}" srcOrd="0" destOrd="0" presId="urn:microsoft.com/office/officeart/2005/8/layout/pList1"/>
    <dgm:cxn modelId="{110B6311-BD70-4320-8C1E-0E2E55611F58}" type="presOf" srcId="{20D740B4-6FEA-4F74-9F48-4751D65F56CF}" destId="{F3F6F5CF-6982-4D1D-8108-91CE115A8B1A}" srcOrd="0" destOrd="0" presId="urn:microsoft.com/office/officeart/2005/8/layout/pList1"/>
    <dgm:cxn modelId="{87083E54-4CB1-438B-ABF8-4BACB3012A4E}" srcId="{20D740B4-6FEA-4F74-9F48-4751D65F56CF}" destId="{C362B728-8255-444B-AB2F-4E880C0903B8}" srcOrd="0" destOrd="0" parTransId="{6C1AA15A-D401-4AB9-9060-050B3F957941}" sibTransId="{2FC27E26-FC2D-43A5-A773-28F998C1BACB}"/>
    <dgm:cxn modelId="{81A6D434-F4FD-468D-80EE-D5F036814C66}" type="presOf" srcId="{CFA99A9A-CD7A-42C7-A699-0E0538CED1FB}" destId="{819F6843-374B-4AEA-B416-0DEF9A3E6149}" srcOrd="0" destOrd="0" presId="urn:microsoft.com/office/officeart/2005/8/layout/pList1"/>
    <dgm:cxn modelId="{EAE45B42-5851-4DEF-B083-21AFCD45F222}" type="presOf" srcId="{2705BC44-BCDB-4D1D-A1E3-341F13222573}" destId="{8DD208DF-3E7A-4904-9A91-7B215C4D1859}" srcOrd="0" destOrd="0" presId="urn:microsoft.com/office/officeart/2005/8/layout/pList1"/>
    <dgm:cxn modelId="{40BD5D47-8BB6-4408-A8A9-3B7E04F9FCEE}" type="presParOf" srcId="{F3F6F5CF-6982-4D1D-8108-91CE115A8B1A}" destId="{8AFB554C-A42E-4F7E-AF30-06D7C5012BE8}" srcOrd="0" destOrd="0" presId="urn:microsoft.com/office/officeart/2005/8/layout/pList1"/>
    <dgm:cxn modelId="{B84C6EEE-9F5B-4E94-A3C6-9DEF71FC76B9}" type="presParOf" srcId="{8AFB554C-A42E-4F7E-AF30-06D7C5012BE8}" destId="{A16C6EEC-9AB3-4F3C-8FDF-E3B939CAFBAC}" srcOrd="0" destOrd="0" presId="urn:microsoft.com/office/officeart/2005/8/layout/pList1"/>
    <dgm:cxn modelId="{E681A6FB-84CC-447A-8A45-5DB11EC9FA75}" type="presParOf" srcId="{8AFB554C-A42E-4F7E-AF30-06D7C5012BE8}" destId="{D84C6A7A-109B-461C-8E9C-209DAB0A4C96}" srcOrd="1" destOrd="0" presId="urn:microsoft.com/office/officeart/2005/8/layout/pList1"/>
    <dgm:cxn modelId="{611352C7-89A2-40CC-986D-3F097EA22389}" type="presParOf" srcId="{F3F6F5CF-6982-4D1D-8108-91CE115A8B1A}" destId="{354726CE-6CC5-4695-AB64-2008B2EEA921}" srcOrd="1" destOrd="0" presId="urn:microsoft.com/office/officeart/2005/8/layout/pList1"/>
    <dgm:cxn modelId="{3EC76A7C-67FF-4D42-B8C0-97A37B396DA7}" type="presParOf" srcId="{F3F6F5CF-6982-4D1D-8108-91CE115A8B1A}" destId="{8F24A192-FC3C-4BDE-94D9-583A09166552}" srcOrd="2" destOrd="0" presId="urn:microsoft.com/office/officeart/2005/8/layout/pList1"/>
    <dgm:cxn modelId="{7109DAF6-4FF0-4BDA-8854-6BDF46C2C1E9}" type="presParOf" srcId="{8F24A192-FC3C-4BDE-94D9-583A09166552}" destId="{F6FFCCC4-A5EB-4D16-B680-5FD1F7FDA7E1}" srcOrd="0" destOrd="0" presId="urn:microsoft.com/office/officeart/2005/8/layout/pList1"/>
    <dgm:cxn modelId="{FDF3981E-3DD2-455E-A1CB-87E36E58DAB9}" type="presParOf" srcId="{8F24A192-FC3C-4BDE-94D9-583A09166552}" destId="{FD70FA8E-2069-4472-8209-F63F4F3E6E40}" srcOrd="1" destOrd="0" presId="urn:microsoft.com/office/officeart/2005/8/layout/pList1"/>
    <dgm:cxn modelId="{A888F458-25B7-4179-9987-A9860F9E96F0}" type="presParOf" srcId="{F3F6F5CF-6982-4D1D-8108-91CE115A8B1A}" destId="{8DD208DF-3E7A-4904-9A91-7B215C4D1859}" srcOrd="3" destOrd="0" presId="urn:microsoft.com/office/officeart/2005/8/layout/pList1"/>
    <dgm:cxn modelId="{72A2B75F-C0F7-4CA4-88E0-C09EFB0555B2}" type="presParOf" srcId="{F3F6F5CF-6982-4D1D-8108-91CE115A8B1A}" destId="{13926421-F663-4371-AE49-6365BAF284AF}" srcOrd="4" destOrd="0" presId="urn:microsoft.com/office/officeart/2005/8/layout/pList1"/>
    <dgm:cxn modelId="{DB0F4A08-FE8E-4100-96CD-8A0DA56A4370}" type="presParOf" srcId="{13926421-F663-4371-AE49-6365BAF284AF}" destId="{23792ECC-E86F-4863-8AEA-E5920F503CAC}" srcOrd="0" destOrd="0" presId="urn:microsoft.com/office/officeart/2005/8/layout/pList1"/>
    <dgm:cxn modelId="{28FD24A6-C170-41C0-A027-7CB9BE2D4FBE}" type="presParOf" srcId="{13926421-F663-4371-AE49-6365BAF284AF}" destId="{8D2CEE8C-65BB-4895-B359-75C8D3D1D8F7}" srcOrd="1" destOrd="0" presId="urn:microsoft.com/office/officeart/2005/8/layout/pList1"/>
    <dgm:cxn modelId="{71E29090-A955-448E-8F50-0007D62B692E}" type="presParOf" srcId="{F3F6F5CF-6982-4D1D-8108-91CE115A8B1A}" destId="{819F6843-374B-4AEA-B416-0DEF9A3E6149}" srcOrd="5" destOrd="0" presId="urn:microsoft.com/office/officeart/2005/8/layout/pList1"/>
    <dgm:cxn modelId="{C4E845B9-7B8C-4158-8163-70DEFFC7E268}" type="presParOf" srcId="{F3F6F5CF-6982-4D1D-8108-91CE115A8B1A}" destId="{C252AD7C-A247-481A-8763-CC43F9B0A493}" srcOrd="6" destOrd="0" presId="urn:microsoft.com/office/officeart/2005/8/layout/pList1"/>
    <dgm:cxn modelId="{64438DE7-6F10-40D0-95FE-1672575CEBE9}" type="presParOf" srcId="{C252AD7C-A247-481A-8763-CC43F9B0A493}" destId="{569FD359-FB02-4DC1-9CA1-0319F251EE17}" srcOrd="0" destOrd="0" presId="urn:microsoft.com/office/officeart/2005/8/layout/pList1"/>
    <dgm:cxn modelId="{93C2E861-4EA5-49FD-8A44-878DEA933C47}" type="presParOf" srcId="{C252AD7C-A247-481A-8763-CC43F9B0A493}" destId="{6460618F-E912-4057-90C3-953A538C55A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D740B4-6FEA-4F74-9F48-4751D65F56CF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B8ECAC-7B96-4138-B177-EE157AB51A8C}">
      <dgm:prSet phldrT="[Text]"/>
      <dgm:spPr/>
      <dgm:t>
        <a:bodyPr/>
        <a:lstStyle/>
        <a:p>
          <a:endParaRPr lang="en-US" dirty="0"/>
        </a:p>
      </dgm:t>
    </dgm:pt>
    <dgm:pt modelId="{62A00584-FB88-45FD-9D50-6C636A6AEA09}" type="parTrans" cxnId="{6548D7B1-3A3D-41A8-BC73-BF754EA6AC04}">
      <dgm:prSet/>
      <dgm:spPr/>
      <dgm:t>
        <a:bodyPr/>
        <a:lstStyle/>
        <a:p>
          <a:endParaRPr lang="en-US"/>
        </a:p>
      </dgm:t>
    </dgm:pt>
    <dgm:pt modelId="{CFA99A9A-CD7A-42C7-A699-0E0538CED1FB}" type="sibTrans" cxnId="{6548D7B1-3A3D-41A8-BC73-BF754EA6AC04}">
      <dgm:prSet/>
      <dgm:spPr/>
      <dgm:t>
        <a:bodyPr/>
        <a:lstStyle/>
        <a:p>
          <a:endParaRPr lang="en-US"/>
        </a:p>
      </dgm:t>
    </dgm:pt>
    <dgm:pt modelId="{FE3889D6-C8F9-4909-97D7-AE3FC8DFF39B}">
      <dgm:prSet phldrT="[Text]"/>
      <dgm:spPr/>
      <dgm:t>
        <a:bodyPr/>
        <a:lstStyle/>
        <a:p>
          <a:endParaRPr lang="en-US" dirty="0"/>
        </a:p>
      </dgm:t>
    </dgm:pt>
    <dgm:pt modelId="{E3E62744-E7F8-4EEF-BF0C-E95840A5FA77}" type="parTrans" cxnId="{38B2BB4B-931E-4DD4-9A42-49E479C7B50D}">
      <dgm:prSet/>
      <dgm:spPr/>
      <dgm:t>
        <a:bodyPr/>
        <a:lstStyle/>
        <a:p>
          <a:endParaRPr lang="en-US"/>
        </a:p>
      </dgm:t>
    </dgm:pt>
    <dgm:pt modelId="{D0DB2BDB-99C4-4AD9-B90A-DCF4D4E12D54}" type="sibTrans" cxnId="{38B2BB4B-931E-4DD4-9A42-49E479C7B50D}">
      <dgm:prSet/>
      <dgm:spPr/>
      <dgm:t>
        <a:bodyPr/>
        <a:lstStyle/>
        <a:p>
          <a:endParaRPr lang="en-US"/>
        </a:p>
      </dgm:t>
    </dgm:pt>
    <dgm:pt modelId="{93E9199B-2979-48C9-A6A7-3E40768CDADC}">
      <dgm:prSet phldrT="[Text]"/>
      <dgm:spPr/>
      <dgm:t>
        <a:bodyPr/>
        <a:lstStyle/>
        <a:p>
          <a:endParaRPr lang="en-US" dirty="0"/>
        </a:p>
      </dgm:t>
    </dgm:pt>
    <dgm:pt modelId="{2705BC44-BCDB-4D1D-A1E3-341F13222573}" type="sibTrans" cxnId="{4E20BBF1-A693-4736-9224-30E2DCAA347A}">
      <dgm:prSet/>
      <dgm:spPr/>
      <dgm:t>
        <a:bodyPr/>
        <a:lstStyle/>
        <a:p>
          <a:endParaRPr lang="en-US"/>
        </a:p>
      </dgm:t>
    </dgm:pt>
    <dgm:pt modelId="{26C2F78A-66E8-4F58-BB52-181F5FFFC4E8}" type="parTrans" cxnId="{4E20BBF1-A693-4736-9224-30E2DCAA347A}">
      <dgm:prSet/>
      <dgm:spPr/>
      <dgm:t>
        <a:bodyPr/>
        <a:lstStyle/>
        <a:p>
          <a:endParaRPr lang="en-US"/>
        </a:p>
      </dgm:t>
    </dgm:pt>
    <dgm:pt modelId="{C362B728-8255-444B-AB2F-4E880C0903B8}">
      <dgm:prSet phldrT="[Text]" custT="1"/>
      <dgm:spPr/>
      <dgm:t>
        <a:bodyPr/>
        <a:lstStyle/>
        <a:p>
          <a:endParaRPr lang="en-US" sz="1800" dirty="0">
            <a:latin typeface="Comic Sans MS" panose="030F0702030302020204" pitchFamily="66" charset="0"/>
          </a:endParaRPr>
        </a:p>
      </dgm:t>
    </dgm:pt>
    <dgm:pt modelId="{2FC27E26-FC2D-43A5-A773-28F998C1BACB}" type="sibTrans" cxnId="{87083E54-4CB1-438B-ABF8-4BACB3012A4E}">
      <dgm:prSet/>
      <dgm:spPr/>
      <dgm:t>
        <a:bodyPr/>
        <a:lstStyle/>
        <a:p>
          <a:endParaRPr lang="en-US"/>
        </a:p>
      </dgm:t>
    </dgm:pt>
    <dgm:pt modelId="{6C1AA15A-D401-4AB9-9060-050B3F957941}" type="parTrans" cxnId="{87083E54-4CB1-438B-ABF8-4BACB3012A4E}">
      <dgm:prSet/>
      <dgm:spPr/>
      <dgm:t>
        <a:bodyPr/>
        <a:lstStyle/>
        <a:p>
          <a:endParaRPr lang="en-US"/>
        </a:p>
      </dgm:t>
    </dgm:pt>
    <dgm:pt modelId="{F3F6F5CF-6982-4D1D-8108-91CE115A8B1A}" type="pres">
      <dgm:prSet presAssocID="{20D740B4-6FEA-4F74-9F48-4751D65F56C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FB554C-A42E-4F7E-AF30-06D7C5012BE8}" type="pres">
      <dgm:prSet presAssocID="{C362B728-8255-444B-AB2F-4E880C0903B8}" presName="compNode" presStyleCnt="0"/>
      <dgm:spPr/>
    </dgm:pt>
    <dgm:pt modelId="{A16C6EEC-9AB3-4F3C-8FDF-E3B939CAFBAC}" type="pres">
      <dgm:prSet presAssocID="{C362B728-8255-444B-AB2F-4E880C0903B8}" presName="pictRect" presStyleLbl="node1" presStyleIdx="0" presStyleCnt="4" custScaleX="188731" custScaleY="205214" custLinFactNeighborX="-12518" custLinFactNeighborY="-5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4C6A7A-109B-461C-8E9C-209DAB0A4C96}" type="pres">
      <dgm:prSet presAssocID="{C362B728-8255-444B-AB2F-4E880C0903B8}" presName="textRect" presStyleLbl="revTx" presStyleIdx="0" presStyleCnt="4" custScaleX="166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726CE-6CC5-4695-AB64-2008B2EEA921}" type="pres">
      <dgm:prSet presAssocID="{2FC27E26-FC2D-43A5-A773-28F998C1BA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F24A192-FC3C-4BDE-94D9-583A09166552}" type="pres">
      <dgm:prSet presAssocID="{93E9199B-2979-48C9-A6A7-3E40768CDADC}" presName="compNode" presStyleCnt="0"/>
      <dgm:spPr/>
    </dgm:pt>
    <dgm:pt modelId="{F6FFCCC4-A5EB-4D16-B680-5FD1F7FDA7E1}" type="pres">
      <dgm:prSet presAssocID="{93E9199B-2979-48C9-A6A7-3E40768CDADC}" presName="pictRect" presStyleLbl="node1" presStyleIdx="1" presStyleCnt="4" custScaleX="188731" custScaleY="205214" custLinFactNeighborX="16447" custLinFactNeighborY="309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D70FA8E-2069-4472-8209-F63F4F3E6E40}" type="pres">
      <dgm:prSet presAssocID="{93E9199B-2979-48C9-A6A7-3E40768CDADC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208DF-3E7A-4904-9A91-7B215C4D1859}" type="pres">
      <dgm:prSet presAssocID="{2705BC44-BCDB-4D1D-A1E3-341F1322257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3926421-F663-4371-AE49-6365BAF284AF}" type="pres">
      <dgm:prSet presAssocID="{C1B8ECAC-7B96-4138-B177-EE157AB51A8C}" presName="compNode" presStyleCnt="0"/>
      <dgm:spPr/>
    </dgm:pt>
    <dgm:pt modelId="{23792ECC-E86F-4863-8AEA-E5920F503CAC}" type="pres">
      <dgm:prSet presAssocID="{C1B8ECAC-7B96-4138-B177-EE157AB51A8C}" presName="pictRect" presStyleLbl="node1" presStyleIdx="2" presStyleCnt="4" custScaleX="188731" custScaleY="204538" custLinFactNeighborX="-1267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D2CEE8C-65BB-4895-B359-75C8D3D1D8F7}" type="pres">
      <dgm:prSet presAssocID="{C1B8ECAC-7B96-4138-B177-EE157AB51A8C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9F6843-374B-4AEA-B416-0DEF9A3E6149}" type="pres">
      <dgm:prSet presAssocID="{CFA99A9A-CD7A-42C7-A699-0E0538CED1F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252AD7C-A247-481A-8763-CC43F9B0A493}" type="pres">
      <dgm:prSet presAssocID="{FE3889D6-C8F9-4909-97D7-AE3FC8DFF39B}" presName="compNode" presStyleCnt="0"/>
      <dgm:spPr/>
    </dgm:pt>
    <dgm:pt modelId="{569FD359-FB02-4DC1-9CA1-0319F251EE17}" type="pres">
      <dgm:prSet presAssocID="{FE3889D6-C8F9-4909-97D7-AE3FC8DFF39B}" presName="pictRect" presStyleLbl="node1" presStyleIdx="3" presStyleCnt="4" custScaleX="188731" custScaleY="205440" custLinFactNeighborX="2037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6460618F-E912-4057-90C3-953A538C55A4}" type="pres">
      <dgm:prSet presAssocID="{FE3889D6-C8F9-4909-97D7-AE3FC8DFF39B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48D7B1-3A3D-41A8-BC73-BF754EA6AC04}" srcId="{20D740B4-6FEA-4F74-9F48-4751D65F56CF}" destId="{C1B8ECAC-7B96-4138-B177-EE157AB51A8C}" srcOrd="2" destOrd="0" parTransId="{62A00584-FB88-45FD-9D50-6C636A6AEA09}" sibTransId="{CFA99A9A-CD7A-42C7-A699-0E0538CED1FB}"/>
    <dgm:cxn modelId="{D8800CA7-109F-40F6-A94C-0808C4FF485D}" type="presOf" srcId="{2705BC44-BCDB-4D1D-A1E3-341F13222573}" destId="{8DD208DF-3E7A-4904-9A91-7B215C4D1859}" srcOrd="0" destOrd="0" presId="urn:microsoft.com/office/officeart/2005/8/layout/pList1"/>
    <dgm:cxn modelId="{D4E7239C-908E-402C-9086-D7C34361BC93}" type="presOf" srcId="{93E9199B-2979-48C9-A6A7-3E40768CDADC}" destId="{FD70FA8E-2069-4472-8209-F63F4F3E6E40}" srcOrd="0" destOrd="0" presId="urn:microsoft.com/office/officeart/2005/8/layout/pList1"/>
    <dgm:cxn modelId="{854FB759-9E40-4FDC-9A3F-A41D647E4715}" type="presOf" srcId="{C362B728-8255-444B-AB2F-4E880C0903B8}" destId="{D84C6A7A-109B-461C-8E9C-209DAB0A4C96}" srcOrd="0" destOrd="0" presId="urn:microsoft.com/office/officeart/2005/8/layout/pList1"/>
    <dgm:cxn modelId="{38B2BB4B-931E-4DD4-9A42-49E479C7B50D}" srcId="{20D740B4-6FEA-4F74-9F48-4751D65F56CF}" destId="{FE3889D6-C8F9-4909-97D7-AE3FC8DFF39B}" srcOrd="3" destOrd="0" parTransId="{E3E62744-E7F8-4EEF-BF0C-E95840A5FA77}" sibTransId="{D0DB2BDB-99C4-4AD9-B90A-DCF4D4E12D54}"/>
    <dgm:cxn modelId="{50F2C2C6-CB48-4129-8340-3E2501565203}" type="presOf" srcId="{2FC27E26-FC2D-43A5-A773-28F998C1BACB}" destId="{354726CE-6CC5-4695-AB64-2008B2EEA921}" srcOrd="0" destOrd="0" presId="urn:microsoft.com/office/officeart/2005/8/layout/pList1"/>
    <dgm:cxn modelId="{12DD1356-4517-4247-B304-9F5BDDC9FFCC}" type="presOf" srcId="{20D740B4-6FEA-4F74-9F48-4751D65F56CF}" destId="{F3F6F5CF-6982-4D1D-8108-91CE115A8B1A}" srcOrd="0" destOrd="0" presId="urn:microsoft.com/office/officeart/2005/8/layout/pList1"/>
    <dgm:cxn modelId="{4E20BBF1-A693-4736-9224-30E2DCAA347A}" srcId="{20D740B4-6FEA-4F74-9F48-4751D65F56CF}" destId="{93E9199B-2979-48C9-A6A7-3E40768CDADC}" srcOrd="1" destOrd="0" parTransId="{26C2F78A-66E8-4F58-BB52-181F5FFFC4E8}" sibTransId="{2705BC44-BCDB-4D1D-A1E3-341F13222573}"/>
    <dgm:cxn modelId="{0260A8CA-1561-40D5-9F87-499ABB1D2014}" type="presOf" srcId="{CFA99A9A-CD7A-42C7-A699-0E0538CED1FB}" destId="{819F6843-374B-4AEA-B416-0DEF9A3E6149}" srcOrd="0" destOrd="0" presId="urn:microsoft.com/office/officeart/2005/8/layout/pList1"/>
    <dgm:cxn modelId="{B309CE19-1765-46EA-A3AA-1367170E4F5A}" type="presOf" srcId="{C1B8ECAC-7B96-4138-B177-EE157AB51A8C}" destId="{8D2CEE8C-65BB-4895-B359-75C8D3D1D8F7}" srcOrd="0" destOrd="0" presId="urn:microsoft.com/office/officeart/2005/8/layout/pList1"/>
    <dgm:cxn modelId="{87083E54-4CB1-438B-ABF8-4BACB3012A4E}" srcId="{20D740B4-6FEA-4F74-9F48-4751D65F56CF}" destId="{C362B728-8255-444B-AB2F-4E880C0903B8}" srcOrd="0" destOrd="0" parTransId="{6C1AA15A-D401-4AB9-9060-050B3F957941}" sibTransId="{2FC27E26-FC2D-43A5-A773-28F998C1BACB}"/>
    <dgm:cxn modelId="{2DA2FA1E-D3CA-4A5C-9BB9-7AC4A7A43BA3}" type="presOf" srcId="{FE3889D6-C8F9-4909-97D7-AE3FC8DFF39B}" destId="{6460618F-E912-4057-90C3-953A538C55A4}" srcOrd="0" destOrd="0" presId="urn:microsoft.com/office/officeart/2005/8/layout/pList1"/>
    <dgm:cxn modelId="{8EB79263-D252-4A09-A6AB-CA8B63AF21A5}" type="presParOf" srcId="{F3F6F5CF-6982-4D1D-8108-91CE115A8B1A}" destId="{8AFB554C-A42E-4F7E-AF30-06D7C5012BE8}" srcOrd="0" destOrd="0" presId="urn:microsoft.com/office/officeart/2005/8/layout/pList1"/>
    <dgm:cxn modelId="{B26C2F21-4403-45AF-94E7-81DCB19A4C4A}" type="presParOf" srcId="{8AFB554C-A42E-4F7E-AF30-06D7C5012BE8}" destId="{A16C6EEC-9AB3-4F3C-8FDF-E3B939CAFBAC}" srcOrd="0" destOrd="0" presId="urn:microsoft.com/office/officeart/2005/8/layout/pList1"/>
    <dgm:cxn modelId="{557849E0-0EDB-43AF-971C-DF1BB3596B2B}" type="presParOf" srcId="{8AFB554C-A42E-4F7E-AF30-06D7C5012BE8}" destId="{D84C6A7A-109B-461C-8E9C-209DAB0A4C96}" srcOrd="1" destOrd="0" presId="urn:microsoft.com/office/officeart/2005/8/layout/pList1"/>
    <dgm:cxn modelId="{3EF64664-C282-495B-8480-22CEBD387A97}" type="presParOf" srcId="{F3F6F5CF-6982-4D1D-8108-91CE115A8B1A}" destId="{354726CE-6CC5-4695-AB64-2008B2EEA921}" srcOrd="1" destOrd="0" presId="urn:microsoft.com/office/officeart/2005/8/layout/pList1"/>
    <dgm:cxn modelId="{76C02078-BEC4-4C92-A82B-5608A9D4B110}" type="presParOf" srcId="{F3F6F5CF-6982-4D1D-8108-91CE115A8B1A}" destId="{8F24A192-FC3C-4BDE-94D9-583A09166552}" srcOrd="2" destOrd="0" presId="urn:microsoft.com/office/officeart/2005/8/layout/pList1"/>
    <dgm:cxn modelId="{DEA07A7E-C500-4A7A-984F-4A3DE706F24F}" type="presParOf" srcId="{8F24A192-FC3C-4BDE-94D9-583A09166552}" destId="{F6FFCCC4-A5EB-4D16-B680-5FD1F7FDA7E1}" srcOrd="0" destOrd="0" presId="urn:microsoft.com/office/officeart/2005/8/layout/pList1"/>
    <dgm:cxn modelId="{1660DA60-3210-4626-8E13-4A59C1D7AF8C}" type="presParOf" srcId="{8F24A192-FC3C-4BDE-94D9-583A09166552}" destId="{FD70FA8E-2069-4472-8209-F63F4F3E6E40}" srcOrd="1" destOrd="0" presId="urn:microsoft.com/office/officeart/2005/8/layout/pList1"/>
    <dgm:cxn modelId="{9B78B5D4-B257-45B9-AE70-E026BFD5C6E0}" type="presParOf" srcId="{F3F6F5CF-6982-4D1D-8108-91CE115A8B1A}" destId="{8DD208DF-3E7A-4904-9A91-7B215C4D1859}" srcOrd="3" destOrd="0" presId="urn:microsoft.com/office/officeart/2005/8/layout/pList1"/>
    <dgm:cxn modelId="{3C1A31F6-C234-4882-BE72-9490D2D8C267}" type="presParOf" srcId="{F3F6F5CF-6982-4D1D-8108-91CE115A8B1A}" destId="{13926421-F663-4371-AE49-6365BAF284AF}" srcOrd="4" destOrd="0" presId="urn:microsoft.com/office/officeart/2005/8/layout/pList1"/>
    <dgm:cxn modelId="{F9F35317-95C3-4FDF-8B82-5E33A30007AD}" type="presParOf" srcId="{13926421-F663-4371-AE49-6365BAF284AF}" destId="{23792ECC-E86F-4863-8AEA-E5920F503CAC}" srcOrd="0" destOrd="0" presId="urn:microsoft.com/office/officeart/2005/8/layout/pList1"/>
    <dgm:cxn modelId="{AFF75152-CDA1-4739-ACA6-29AA0BFBD945}" type="presParOf" srcId="{13926421-F663-4371-AE49-6365BAF284AF}" destId="{8D2CEE8C-65BB-4895-B359-75C8D3D1D8F7}" srcOrd="1" destOrd="0" presId="urn:microsoft.com/office/officeart/2005/8/layout/pList1"/>
    <dgm:cxn modelId="{90E700D6-375F-43BD-B0F2-B8DAF8F67FA3}" type="presParOf" srcId="{F3F6F5CF-6982-4D1D-8108-91CE115A8B1A}" destId="{819F6843-374B-4AEA-B416-0DEF9A3E6149}" srcOrd="5" destOrd="0" presId="urn:microsoft.com/office/officeart/2005/8/layout/pList1"/>
    <dgm:cxn modelId="{26CB8A14-07F4-4538-ACFE-FC88150073BA}" type="presParOf" srcId="{F3F6F5CF-6982-4D1D-8108-91CE115A8B1A}" destId="{C252AD7C-A247-481A-8763-CC43F9B0A493}" srcOrd="6" destOrd="0" presId="urn:microsoft.com/office/officeart/2005/8/layout/pList1"/>
    <dgm:cxn modelId="{DB0A6176-2C29-429A-8D8B-7DA7AD6A554E}" type="presParOf" srcId="{C252AD7C-A247-481A-8763-CC43F9B0A493}" destId="{569FD359-FB02-4DC1-9CA1-0319F251EE17}" srcOrd="0" destOrd="0" presId="urn:microsoft.com/office/officeart/2005/8/layout/pList1"/>
    <dgm:cxn modelId="{6E018009-09E7-4D9F-8C52-4B37270B353D}" type="presParOf" srcId="{C252AD7C-A247-481A-8763-CC43F9B0A493}" destId="{6460618F-E912-4057-90C3-953A538C55A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C6EEC-9AB3-4F3C-8FDF-E3B939CAFBAC}">
      <dsp:nvSpPr>
        <dsp:cNvPr id="0" name=""/>
        <dsp:cNvSpPr/>
      </dsp:nvSpPr>
      <dsp:spPr>
        <a:xfrm>
          <a:off x="450732" y="32981"/>
          <a:ext cx="3660673" cy="2742482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C6A7A-109B-461C-8E9C-209DAB0A4C96}">
      <dsp:nvSpPr>
        <dsp:cNvPr id="0" name=""/>
        <dsp:cNvSpPr/>
      </dsp:nvSpPr>
      <dsp:spPr>
        <a:xfrm>
          <a:off x="836843" y="2040162"/>
          <a:ext cx="3234595" cy="71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Comic Sans MS" panose="030F0702030302020204" pitchFamily="66" charset="0"/>
          </a:endParaRPr>
        </a:p>
      </dsp:txBody>
      <dsp:txXfrm>
        <a:off x="836843" y="2040162"/>
        <a:ext cx="3234595" cy="719600"/>
      </dsp:txXfrm>
    </dsp:sp>
    <dsp:sp modelId="{F6FFCCC4-A5EB-4D16-B680-5FD1F7FDA7E1}">
      <dsp:nvSpPr>
        <dsp:cNvPr id="0" name=""/>
        <dsp:cNvSpPr/>
      </dsp:nvSpPr>
      <dsp:spPr>
        <a:xfrm>
          <a:off x="4797532" y="42109"/>
          <a:ext cx="3660673" cy="2742482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0FA8E-2069-4472-8209-F63F4F3E6E40}">
      <dsp:nvSpPr>
        <dsp:cNvPr id="0" name=""/>
        <dsp:cNvSpPr/>
      </dsp:nvSpPr>
      <dsp:spPr>
        <a:xfrm>
          <a:off x="5339046" y="2040162"/>
          <a:ext cx="1939624" cy="71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5339046" y="2040162"/>
        <a:ext cx="1939624" cy="719600"/>
      </dsp:txXfrm>
    </dsp:sp>
    <dsp:sp modelId="{23792ECC-E86F-4863-8AEA-E5920F503CAC}">
      <dsp:nvSpPr>
        <dsp:cNvPr id="0" name=""/>
        <dsp:cNvSpPr/>
      </dsp:nvSpPr>
      <dsp:spPr>
        <a:xfrm>
          <a:off x="377918" y="2956739"/>
          <a:ext cx="3660673" cy="2733448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CEE8C-65BB-4895-B359-75C8D3D1D8F7}">
      <dsp:nvSpPr>
        <dsp:cNvPr id="0" name=""/>
        <dsp:cNvSpPr/>
      </dsp:nvSpPr>
      <dsp:spPr>
        <a:xfrm>
          <a:off x="1484329" y="4991664"/>
          <a:ext cx="1939624" cy="71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1484329" y="4991664"/>
        <a:ext cx="1939624" cy="719600"/>
      </dsp:txXfrm>
    </dsp:sp>
    <dsp:sp modelId="{569FD359-FB02-4DC1-9CA1-0319F251EE17}">
      <dsp:nvSpPr>
        <dsp:cNvPr id="0" name=""/>
        <dsp:cNvSpPr/>
      </dsp:nvSpPr>
      <dsp:spPr>
        <a:xfrm>
          <a:off x="4873720" y="2953726"/>
          <a:ext cx="3660673" cy="2745503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0618F-E912-4057-90C3-953A538C55A4}">
      <dsp:nvSpPr>
        <dsp:cNvPr id="0" name=""/>
        <dsp:cNvSpPr/>
      </dsp:nvSpPr>
      <dsp:spPr>
        <a:xfrm>
          <a:off x="5339046" y="4994678"/>
          <a:ext cx="1939624" cy="71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5339046" y="4994678"/>
        <a:ext cx="1939624" cy="719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C6EEC-9AB3-4F3C-8FDF-E3B939CAFBAC}">
      <dsp:nvSpPr>
        <dsp:cNvPr id="0" name=""/>
        <dsp:cNvSpPr/>
      </dsp:nvSpPr>
      <dsp:spPr>
        <a:xfrm>
          <a:off x="450732" y="32981"/>
          <a:ext cx="3660673" cy="2742482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C6A7A-109B-461C-8E9C-209DAB0A4C96}">
      <dsp:nvSpPr>
        <dsp:cNvPr id="0" name=""/>
        <dsp:cNvSpPr/>
      </dsp:nvSpPr>
      <dsp:spPr>
        <a:xfrm>
          <a:off x="836843" y="2040162"/>
          <a:ext cx="3234595" cy="71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Comic Sans MS" panose="030F0702030302020204" pitchFamily="66" charset="0"/>
          </a:endParaRPr>
        </a:p>
      </dsp:txBody>
      <dsp:txXfrm>
        <a:off x="836843" y="2040162"/>
        <a:ext cx="3234595" cy="719600"/>
      </dsp:txXfrm>
    </dsp:sp>
    <dsp:sp modelId="{F6FFCCC4-A5EB-4D16-B680-5FD1F7FDA7E1}">
      <dsp:nvSpPr>
        <dsp:cNvPr id="0" name=""/>
        <dsp:cNvSpPr/>
      </dsp:nvSpPr>
      <dsp:spPr>
        <a:xfrm>
          <a:off x="4797532" y="42109"/>
          <a:ext cx="3660673" cy="2742482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0FA8E-2069-4472-8209-F63F4F3E6E40}">
      <dsp:nvSpPr>
        <dsp:cNvPr id="0" name=""/>
        <dsp:cNvSpPr/>
      </dsp:nvSpPr>
      <dsp:spPr>
        <a:xfrm>
          <a:off x="5339046" y="2040162"/>
          <a:ext cx="1939624" cy="71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5339046" y="2040162"/>
        <a:ext cx="1939624" cy="719600"/>
      </dsp:txXfrm>
    </dsp:sp>
    <dsp:sp modelId="{23792ECC-E86F-4863-8AEA-E5920F503CAC}">
      <dsp:nvSpPr>
        <dsp:cNvPr id="0" name=""/>
        <dsp:cNvSpPr/>
      </dsp:nvSpPr>
      <dsp:spPr>
        <a:xfrm>
          <a:off x="377918" y="2956739"/>
          <a:ext cx="3660673" cy="2733448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CEE8C-65BB-4895-B359-75C8D3D1D8F7}">
      <dsp:nvSpPr>
        <dsp:cNvPr id="0" name=""/>
        <dsp:cNvSpPr/>
      </dsp:nvSpPr>
      <dsp:spPr>
        <a:xfrm>
          <a:off x="1484329" y="4991664"/>
          <a:ext cx="1939624" cy="71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1484329" y="4991664"/>
        <a:ext cx="1939624" cy="719600"/>
      </dsp:txXfrm>
    </dsp:sp>
    <dsp:sp modelId="{569FD359-FB02-4DC1-9CA1-0319F251EE17}">
      <dsp:nvSpPr>
        <dsp:cNvPr id="0" name=""/>
        <dsp:cNvSpPr/>
      </dsp:nvSpPr>
      <dsp:spPr>
        <a:xfrm>
          <a:off x="4873720" y="2953726"/>
          <a:ext cx="3660673" cy="2745503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0618F-E912-4057-90C3-953A538C55A4}">
      <dsp:nvSpPr>
        <dsp:cNvPr id="0" name=""/>
        <dsp:cNvSpPr/>
      </dsp:nvSpPr>
      <dsp:spPr>
        <a:xfrm>
          <a:off x="5339046" y="4994678"/>
          <a:ext cx="1939624" cy="71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5339046" y="4994678"/>
        <a:ext cx="1939624" cy="719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C6EEC-9AB3-4F3C-8FDF-E3B939CAFBAC}">
      <dsp:nvSpPr>
        <dsp:cNvPr id="0" name=""/>
        <dsp:cNvSpPr/>
      </dsp:nvSpPr>
      <dsp:spPr>
        <a:xfrm>
          <a:off x="381002" y="0"/>
          <a:ext cx="3660673" cy="2742482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C6A7A-109B-461C-8E9C-209DAB0A4C96}">
      <dsp:nvSpPr>
        <dsp:cNvPr id="0" name=""/>
        <dsp:cNvSpPr/>
      </dsp:nvSpPr>
      <dsp:spPr>
        <a:xfrm>
          <a:off x="836843" y="2040162"/>
          <a:ext cx="3234595" cy="71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>
            <a:latin typeface="Comic Sans MS" panose="030F0702030302020204" pitchFamily="66" charset="0"/>
          </a:endParaRPr>
        </a:p>
      </dsp:txBody>
      <dsp:txXfrm>
        <a:off x="836843" y="2040162"/>
        <a:ext cx="3234595" cy="719600"/>
      </dsp:txXfrm>
    </dsp:sp>
    <dsp:sp modelId="{F6FFCCC4-A5EB-4D16-B680-5FD1F7FDA7E1}">
      <dsp:nvSpPr>
        <dsp:cNvPr id="0" name=""/>
        <dsp:cNvSpPr/>
      </dsp:nvSpPr>
      <dsp:spPr>
        <a:xfrm>
          <a:off x="4797532" y="42109"/>
          <a:ext cx="3660673" cy="2742482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0FA8E-2069-4472-8209-F63F4F3E6E40}">
      <dsp:nvSpPr>
        <dsp:cNvPr id="0" name=""/>
        <dsp:cNvSpPr/>
      </dsp:nvSpPr>
      <dsp:spPr>
        <a:xfrm>
          <a:off x="5339046" y="2040162"/>
          <a:ext cx="1939624" cy="71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5339046" y="2040162"/>
        <a:ext cx="1939624" cy="719600"/>
      </dsp:txXfrm>
    </dsp:sp>
    <dsp:sp modelId="{23792ECC-E86F-4863-8AEA-E5920F503CAC}">
      <dsp:nvSpPr>
        <dsp:cNvPr id="0" name=""/>
        <dsp:cNvSpPr/>
      </dsp:nvSpPr>
      <dsp:spPr>
        <a:xfrm>
          <a:off x="377918" y="2956739"/>
          <a:ext cx="3660673" cy="2733448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CEE8C-65BB-4895-B359-75C8D3D1D8F7}">
      <dsp:nvSpPr>
        <dsp:cNvPr id="0" name=""/>
        <dsp:cNvSpPr/>
      </dsp:nvSpPr>
      <dsp:spPr>
        <a:xfrm>
          <a:off x="1484329" y="4991664"/>
          <a:ext cx="1939624" cy="71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1484329" y="4991664"/>
        <a:ext cx="1939624" cy="719600"/>
      </dsp:txXfrm>
    </dsp:sp>
    <dsp:sp modelId="{569FD359-FB02-4DC1-9CA1-0319F251EE17}">
      <dsp:nvSpPr>
        <dsp:cNvPr id="0" name=""/>
        <dsp:cNvSpPr/>
      </dsp:nvSpPr>
      <dsp:spPr>
        <a:xfrm>
          <a:off x="4873720" y="2953726"/>
          <a:ext cx="3660673" cy="2745503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0618F-E912-4057-90C3-953A538C55A4}">
      <dsp:nvSpPr>
        <dsp:cNvPr id="0" name=""/>
        <dsp:cNvSpPr/>
      </dsp:nvSpPr>
      <dsp:spPr>
        <a:xfrm>
          <a:off x="5339046" y="4994678"/>
          <a:ext cx="1939624" cy="71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5339046" y="4994678"/>
        <a:ext cx="1939624" cy="719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90B63-E5F5-49EC-83D7-3B98A5FEE273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9D191-8DB3-47CA-AB55-9AEB6834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7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5833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" y="0"/>
            <a:ext cx="9158400" cy="686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33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94594-7F41-4048-809F-2DDC4AC96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914400"/>
          </a:xfrm>
        </p:spPr>
        <p:txBody>
          <a:bodyPr/>
          <a:lstStyle>
            <a:lvl1pPr>
              <a:defRPr sz="2800"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94594-7F41-4048-809F-2DDC4AC96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A94594-7F41-4048-809F-2DDC4AC96A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7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A94594-7F41-4048-809F-2DDC4AC96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16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57213" y="508698"/>
            <a:ext cx="8008937" cy="2246313"/>
          </a:xfrm>
        </p:spPr>
        <p:txBody>
          <a:bodyPr/>
          <a:lstStyle/>
          <a:p>
            <a:r>
              <a:rPr lang="en-US" sz="3600" dirty="0">
                <a:latin typeface="Comic Sans MS" panose="030F0702030302020204" pitchFamily="66" charset="0"/>
              </a:rPr>
              <a:t>Dynamic Aperture Study for the Ion Ring Lattice Options</a:t>
            </a:r>
            <a:endParaRPr lang="en-CA" sz="3600" dirty="0">
              <a:latin typeface="Comic Sans MS" panose="030F0702030302020204" pitchFamily="66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468630"/>
          </a:xfrm>
        </p:spPr>
        <p:txBody>
          <a:bodyPr/>
          <a:lstStyle/>
          <a:p>
            <a:r>
              <a:rPr lang="en-CA" sz="2000" dirty="0" smtClean="0">
                <a:latin typeface="Comic Sans MS" panose="030F0702030302020204" pitchFamily="66" charset="0"/>
              </a:rPr>
              <a:t>Min-Huey Wang, </a:t>
            </a:r>
            <a:r>
              <a:rPr lang="en-US" sz="2000" dirty="0" smtClean="0">
                <a:latin typeface="Comic Sans MS" panose="030F0702030302020204" pitchFamily="66" charset="0"/>
              </a:rPr>
              <a:t>Yuri </a:t>
            </a:r>
            <a:r>
              <a:rPr lang="en-US" sz="2000" dirty="0" err="1" smtClean="0">
                <a:latin typeface="Comic Sans MS" panose="030F0702030302020204" pitchFamily="66" charset="0"/>
              </a:rPr>
              <a:t>Nosochkov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b="1" dirty="0">
                <a:latin typeface="Comic Sans MS" panose="030F0702030302020204" pitchFamily="66" charset="0"/>
              </a:rPr>
              <a:t>MEIC Collaboration Meeting Fall 2015</a:t>
            </a:r>
            <a:r>
              <a:rPr lang="en-US" sz="2000" dirty="0">
                <a:latin typeface="Comic Sans MS" panose="030F0702030302020204" pitchFamily="66" charset="0"/>
              </a:rPr>
              <a:t/>
            </a:r>
            <a:br>
              <a:rPr lang="en-US" sz="2000" dirty="0">
                <a:latin typeface="Comic Sans MS" panose="030F0702030302020204" pitchFamily="66" charset="0"/>
              </a:rPr>
            </a:br>
            <a:r>
              <a:rPr lang="en-US" sz="2000" dirty="0" smtClean="0">
                <a:latin typeface="Comic Sans MS" panose="030F0702030302020204" pitchFamily="66" charset="0"/>
              </a:rPr>
              <a:t>Jefferson Lab, Newport </a:t>
            </a:r>
            <a:r>
              <a:rPr lang="en-US" sz="2000" dirty="0">
                <a:latin typeface="Comic Sans MS" panose="030F0702030302020204" pitchFamily="66" charset="0"/>
              </a:rPr>
              <a:t>News, VA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 </a:t>
            </a: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pPr algn="r"/>
            <a:r>
              <a:rPr lang="en-US" sz="2000" dirty="0" smtClean="0">
                <a:latin typeface="Comic Sans MS" panose="030F0702030302020204" pitchFamily="66" charset="0"/>
              </a:rPr>
              <a:t>Oct. 5, 2015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115041"/>
            <a:ext cx="175564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 scheme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142286"/>
            <a:ext cx="8305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Correct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orbit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in both planes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Correct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coupling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(w/o skew 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quadrupole)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steer 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orbit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Correct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chromaticity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, correct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orrect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beta beat 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in both 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planes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correct </a:t>
            </a:r>
            <a:r>
              <a:rPr lang="en-US" sz="2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betax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/y, correct 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tune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orrect 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chromaticity, correct 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tune</a:t>
            </a:r>
            <a:endParaRPr 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orrect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vertical </a:t>
            </a:r>
            <a:r>
              <a:rPr lang="en-US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dispersion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steer 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vertical orbit 	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Correct 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chromaticity, correct 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tune</a:t>
            </a:r>
            <a:endParaRPr 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Do the above correction several iterations. (for example 4 times)</a:t>
            </a:r>
            <a:endParaRPr 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check 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the final orbit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check the final tune and chromaticity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check the final beta beat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check the final 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coupling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For every random seed the error can be divided into several 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steps if the effect of error is too large</a:t>
            </a:r>
            <a:r>
              <a:rPr 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. 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(10 steps for example).</a:t>
            </a:r>
            <a:endParaRPr 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error and field </a:t>
            </a:r>
            <a:r>
              <a:rPr lang="en-US" dirty="0" smtClean="0"/>
              <a:t>error with correction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6099348" cy="457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853148"/>
            <a:ext cx="3657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omic Sans MS" panose="030F0702030302020204" pitchFamily="66" charset="0"/>
              </a:rPr>
              <a:t>Correction result of one random seed, total 10 random seeds.</a:t>
            </a:r>
          </a:p>
          <a:p>
            <a:r>
              <a:rPr lang="en-US" sz="2000" dirty="0" err="1" smtClean="0">
                <a:latin typeface="Comic Sans MS" panose="030F0702030302020204" pitchFamily="66" charset="0"/>
              </a:rPr>
              <a:t>Rms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of final horizontal orbit: 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1.68E-01 mm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err="1">
                <a:latin typeface="Comic Sans MS" panose="030F0702030302020204" pitchFamily="66" charset="0"/>
              </a:rPr>
              <a:t>Rms</a:t>
            </a:r>
            <a:r>
              <a:rPr lang="en-US" sz="2000" dirty="0">
                <a:latin typeface="Comic Sans MS" panose="030F0702030302020204" pitchFamily="66" charset="0"/>
              </a:rPr>
              <a:t> of final vertical orbit: 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1.62E-01 mm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FINAL BETA BEAT</a:t>
            </a:r>
          </a:p>
          <a:p>
            <a:r>
              <a:rPr lang="en-US" sz="2000" dirty="0" err="1">
                <a:latin typeface="Comic Sans MS" panose="030F0702030302020204" pitchFamily="66" charset="0"/>
              </a:rPr>
              <a:t>Rms</a:t>
            </a:r>
            <a:r>
              <a:rPr lang="en-US" sz="2000" dirty="0">
                <a:latin typeface="Comic Sans MS" panose="030F0702030302020204" pitchFamily="66" charset="0"/>
              </a:rPr>
              <a:t> of final horizontal beta beat </a:t>
            </a:r>
            <a:r>
              <a:rPr lang="en-US" sz="2000" dirty="0" smtClean="0">
                <a:latin typeface="Comic Sans MS" panose="030F0702030302020204" pitchFamily="66" charset="0"/>
              </a:rPr>
              <a:t>is: 3.80E-02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 err="1">
                <a:latin typeface="Comic Sans MS" panose="030F0702030302020204" pitchFamily="66" charset="0"/>
              </a:rPr>
              <a:t>Rms</a:t>
            </a:r>
            <a:r>
              <a:rPr lang="en-US" sz="2000" dirty="0">
                <a:latin typeface="Comic Sans MS" panose="030F0702030302020204" pitchFamily="66" charset="0"/>
              </a:rPr>
              <a:t> of final vertical beta beat </a:t>
            </a:r>
            <a:r>
              <a:rPr lang="en-US" sz="2000" dirty="0" smtClean="0">
                <a:latin typeface="Comic Sans MS" panose="030F0702030302020204" pitchFamily="66" charset="0"/>
              </a:rPr>
              <a:t>is: 3.94E-02</a:t>
            </a:r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FINAL COUPLING</a:t>
            </a:r>
          </a:p>
          <a:p>
            <a:r>
              <a:rPr lang="en-US" sz="2000" dirty="0" err="1">
                <a:latin typeface="Comic Sans MS" panose="030F0702030302020204" pitchFamily="66" charset="0"/>
              </a:rPr>
              <a:t>Rms</a:t>
            </a:r>
            <a:r>
              <a:rPr lang="en-US" sz="2000" dirty="0">
                <a:latin typeface="Comic Sans MS" panose="030F0702030302020204" pitchFamily="66" charset="0"/>
              </a:rPr>
              <a:t> of final coupling </a:t>
            </a:r>
            <a:r>
              <a:rPr lang="en-US" sz="2000" dirty="0" smtClean="0">
                <a:latin typeface="Comic Sans MS" panose="030F0702030302020204" pitchFamily="66" charset="0"/>
              </a:rPr>
              <a:t>is: 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4.96E-02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290935"/>
            <a:ext cx="8695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  <a:r>
              <a:rPr lang="en-US" sz="24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ynamic aperture can be restored after all the corrections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after correction 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52" y="10668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5054" y="990600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Orbit at IP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6400800"/>
            <a:ext cx="4903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Orbits after correction of 10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random seeds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02" y="1371600"/>
            <a:ext cx="11112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Corrector strength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6400800"/>
            <a:ext cx="4426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Corrector strength of 10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random seeds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8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magnet multipole field errors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305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Check the effects of multipole field (MP) error of magnet at different </a:t>
            </a:r>
            <a:r>
              <a:rPr lang="en-US" sz="2000" dirty="0">
                <a:latin typeface="Comic Sans MS" panose="030F0702030302020204" pitchFamily="66" charset="0"/>
              </a:rPr>
              <a:t>region </a:t>
            </a:r>
            <a:r>
              <a:rPr lang="en-US" sz="2000" dirty="0" smtClean="0">
                <a:latin typeface="Comic Sans MS" panose="030F0702030302020204" pitchFamily="66" charset="0"/>
              </a:rPr>
              <a:t>(beta function).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No MP errors of FF quads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No </a:t>
            </a:r>
            <a:r>
              <a:rPr lang="en-US" sz="2000" dirty="0">
                <a:latin typeface="Comic Sans MS" panose="030F0702030302020204" pitchFamily="66" charset="0"/>
              </a:rPr>
              <a:t>MP errors of </a:t>
            </a:r>
            <a:r>
              <a:rPr lang="en-US" sz="2000" dirty="0" smtClean="0">
                <a:latin typeface="Comic Sans MS" panose="030F0702030302020204" pitchFamily="66" charset="0"/>
              </a:rPr>
              <a:t>magnet at beta function larger than 500 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MP in arc sections only.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Double check with </a:t>
            </a:r>
            <a:r>
              <a:rPr lang="en-US" sz="2000" dirty="0" smtClean="0">
                <a:latin typeface="Comic Sans MS" panose="030F0702030302020204" pitchFamily="66" charset="0"/>
              </a:rPr>
              <a:t>elegant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Check </a:t>
            </a:r>
            <a:r>
              <a:rPr lang="en-US" sz="2000" dirty="0">
                <a:latin typeface="Comic Sans MS" panose="030F0702030302020204" pitchFamily="66" charset="0"/>
              </a:rPr>
              <a:t>the effects of different harmonics of multipole </a:t>
            </a:r>
            <a:r>
              <a:rPr lang="en-US" sz="2000" dirty="0" smtClean="0">
                <a:latin typeface="Comic Sans MS" panose="030F0702030302020204" pitchFamily="66" charset="0"/>
              </a:rPr>
              <a:t>field on dynamic aperture in arc</a:t>
            </a:r>
          </a:p>
          <a:p>
            <a:pPr lvl="1"/>
            <a:endParaRPr lang="en-US" sz="2000" dirty="0">
              <a:latin typeface="Comic Sans MS" panose="030F0702030302020204" pitchFamily="66" charset="0"/>
            </a:endParaRPr>
          </a:p>
          <a:p>
            <a:pPr lvl="1"/>
            <a:endParaRPr lang="en-US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143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The magnet multipole tolerance is defined relative to the field component normalized at a reference radius 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200" y="1752600"/>
                <a:ext cx="6858000" cy="784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−1)!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−1)′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−1)! 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−1)′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𝑁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 ,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−1)′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𝐵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752600"/>
                <a:ext cx="6858000" cy="7846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7076224"/>
                  </p:ext>
                </p:extLst>
              </p:nvPr>
            </p:nvGraphicFramePr>
            <p:xfrm>
              <a:off x="533400" y="2590800"/>
              <a:ext cx="8077200" cy="4256545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64370"/>
                    <a:gridCol w="1134241"/>
                    <a:gridCol w="1134241"/>
                    <a:gridCol w="1134241"/>
                    <a:gridCol w="1134241"/>
                    <a:gridCol w="1137933"/>
                    <a:gridCol w="1137933"/>
                  </a:tblGrid>
                  <a:tr h="37055">
                    <a:tc gridSpan="7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errors of dipole at radius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30 </a:t>
                          </a: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mm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6902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type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822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systematic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1.0e−5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822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  <a:latin typeface="Comic Sans MS" panose="030F0702030302020204" pitchFamily="66" charset="0"/>
                            </a:rPr>
                            <a:t>rms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3.2e−5      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3.2e−5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6.4e−5  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  8.2e−5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65655">
                    <a:tc gridSpan="7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errors of quadrupole at radius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44.9 </a:t>
                          </a: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mm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6902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type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14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822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systematic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1.03e−3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5.6e−4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4.8e−4  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2.37e−3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-3.10e−3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-2.63e−3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7822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rms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5.6e−4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4.5e−4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1.9e−4  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   1.7e−4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   1.8e−4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   7.0e−7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65655">
                    <a:tc gridSpan="7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errors of sextupole at radius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56.52 </a:t>
                          </a: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mm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6902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type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9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>
                                        <a:effectLst/>
                                        <a:latin typeface="Cambria Math"/>
                                      </a:rPr>
                                      <m:t>∆</m:t>
                                    </m:r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15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8325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systematic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−1.45e−2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  −1.3e−2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9079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  <a:latin typeface="Comic Sans MS" panose="030F0702030302020204" pitchFamily="66" charset="0"/>
                            </a:rPr>
                            <a:t>rms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  2.2e−3    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1.05e−3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5583112"/>
                  </p:ext>
                </p:extLst>
              </p:nvPr>
            </p:nvGraphicFramePr>
            <p:xfrm>
              <a:off x="533400" y="2590800"/>
              <a:ext cx="8077200" cy="420791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64370"/>
                    <a:gridCol w="1134241"/>
                    <a:gridCol w="1134241"/>
                    <a:gridCol w="1134241"/>
                    <a:gridCol w="1134241"/>
                    <a:gridCol w="1137933"/>
                    <a:gridCol w="1137933"/>
                  </a:tblGrid>
                  <a:tr h="261303">
                    <a:tc gridSpan="7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errors of dipole at radius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30 </a:t>
                          </a: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mm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7270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type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11828" t="-52128" r="-501075" b="-6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10695" t="-52128" r="-398396" b="-6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12366" t="-52128" r="-300538" b="-6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12366" t="-52128" r="-200538" b="-6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8041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systematic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1.0e−5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8041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  <a:latin typeface="Comic Sans MS" panose="030F0702030302020204" pitchFamily="66" charset="0"/>
                            </a:rPr>
                            <a:t>rms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3.2e−5      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3.2e−5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6.4e−5  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  8.2e−5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65655">
                    <a:tc gridSpan="7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errors of quadrupole at radius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44.9 </a:t>
                          </a: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mm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7270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type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11828" t="-295745" r="-501075" b="-36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10695" t="-295745" r="-398396" b="-36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12366" t="-295745" r="-300538" b="-36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12366" t="-295745" r="-200538" b="-36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12366" t="-295745" r="-100538" b="-36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609091" t="-295745" b="-362766"/>
                          </a:stretch>
                        </a:blipFill>
                      </a:tcPr>
                    </a:tc>
                  </a:tr>
                  <a:tr h="28041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systematic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1.03e−3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5.6e−4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4.8e−4  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2.37e−3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-3.10e−3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-2.63e−3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8041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rms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5.6e−4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4.5e−4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1.9e−4  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   1.7e−4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   1.8e−4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   7.0e−7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65655">
                    <a:tc gridSpan="7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errors of sextupole at radius </a:t>
                          </a:r>
                          <a:r>
                            <a:rPr lang="en-US" sz="1600" dirty="0" smtClean="0">
                              <a:effectLst/>
                              <a:latin typeface="Comic Sans MS" panose="030F0702030302020204" pitchFamily="66" charset="0"/>
                            </a:rPr>
                            <a:t>56.52 </a:t>
                          </a: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mm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74167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multipole type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11828" t="-540426" r="-501075" b="-118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10695" t="-540426" r="-398396" b="-118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12366" t="-540426" r="-300538" b="-118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12366" t="-540426" r="-200538" b="-118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</a:rPr>
                            <a:t> </a:t>
                          </a:r>
                          <a:endParaRPr lang="en-US" sz="1600">
                            <a:effectLst/>
                            <a:latin typeface="Calibri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8325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systematic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−1.45e−2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  −1.3e−2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90798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err="1">
                              <a:effectLst/>
                              <a:latin typeface="Comic Sans MS" panose="030F0702030302020204" pitchFamily="66" charset="0"/>
                            </a:rPr>
                            <a:t>rms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Comic Sans MS" panose="030F0702030302020204" pitchFamily="66" charset="0"/>
                            </a:rPr>
                            <a:t>  2.2e−3    </a:t>
                          </a:r>
                          <a:endParaRPr lang="en-US" sz="160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1.05e−3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Comic Sans MS" panose="030F0702030302020204" pitchFamily="66" charset="0"/>
                            </a:rPr>
                            <a:t> </a:t>
                          </a:r>
                          <a:endParaRPr lang="en-US" sz="1600" dirty="0">
                            <a:effectLst/>
                            <a:latin typeface="Comic Sans MS" panose="030F0702030302020204" pitchFamily="66" charset="0"/>
                            <a:ea typeface="PMingLiU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ectangle 3"/>
          <p:cNvSpPr/>
          <p:nvPr/>
        </p:nvSpPr>
        <p:spPr>
          <a:xfrm>
            <a:off x="1752600" y="8103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76200"/>
            <a:ext cx="8229600" cy="914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2"/>
                </a:solidFill>
                <a:latin typeface="Comic Sans MS" panose="030F0702030302020204" pitchFamily="66" charset="0"/>
                <a:ea typeface="+mj-ea"/>
                <a:cs typeface="Arial" pitchFamily="34" charset="0"/>
              </a:defRPr>
            </a:lvl1pPr>
          </a:lstStyle>
          <a:p>
            <a:r>
              <a:rPr lang="en-US" sz="2400" dirty="0" smtClean="0">
                <a:solidFill>
                  <a:srgbClr val="A4001D"/>
                </a:solidFill>
              </a:rPr>
              <a:t>Magnet multipole tolerances (from PEPII study)</a:t>
            </a:r>
            <a:endParaRPr lang="en-US" sz="2400" dirty="0">
              <a:solidFill>
                <a:srgbClr val="A40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"/>
            <a:ext cx="8763000" cy="914400"/>
          </a:xfrm>
        </p:spPr>
        <p:txBody>
          <a:bodyPr/>
          <a:lstStyle/>
          <a:p>
            <a:r>
              <a:rPr lang="en-US" dirty="0"/>
              <a:t>Non-interleaved –I </a:t>
            </a:r>
            <a:r>
              <a:rPr lang="en-US" dirty="0" smtClean="0"/>
              <a:t>pairs (no FF Quad MP errors)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668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2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Non-interleaved –I </a:t>
            </a:r>
            <a:r>
              <a:rPr lang="en-US" dirty="0" smtClean="0"/>
              <a:t>pairs ( no MP errors@ 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x,y</a:t>
            </a:r>
            <a:r>
              <a:rPr lang="en-US" dirty="0" smtClean="0"/>
              <a:t> &gt; 500m)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3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Non-interleaved –I </a:t>
            </a:r>
            <a:r>
              <a:rPr lang="en-US" dirty="0" smtClean="0"/>
              <a:t>pairs ( MP errors in Arcs)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6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" y="1066800"/>
            <a:ext cx="424457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51514"/>
            <a:ext cx="422053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368507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99310" y="5486400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MP errors in Arcs</a:t>
            </a:r>
          </a:p>
        </p:txBody>
      </p:sp>
      <p:sp>
        <p:nvSpPr>
          <p:cNvPr id="5" name="Rectangle 4"/>
          <p:cNvSpPr/>
          <p:nvPr/>
        </p:nvSpPr>
        <p:spPr>
          <a:xfrm>
            <a:off x="930037" y="2438400"/>
            <a:ext cx="2574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no FF Quad MP errors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2623066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no MP errors@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US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x,y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&gt; 500m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5800" y="4267200"/>
            <a:ext cx="409599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Tracking dynamic aperture with 50 </a:t>
            </a:r>
          </a:p>
          <a:p>
            <a:r>
              <a:rPr lang="en-US" dirty="0">
                <a:latin typeface="Comic Sans MS" panose="030F0702030302020204" pitchFamily="66" charset="0"/>
              </a:rPr>
              <a:t>r</a:t>
            </a:r>
            <a:r>
              <a:rPr lang="en-US" dirty="0" smtClean="0">
                <a:latin typeface="Comic Sans MS" panose="030F0702030302020204" pitchFamily="66" charset="0"/>
              </a:rPr>
              <a:t>andom seeds using elegant.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The horizontal aperture is similar as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LEGO result, the vertical aperture </a:t>
            </a:r>
          </a:p>
          <a:p>
            <a:r>
              <a:rPr lang="en-US" dirty="0">
                <a:latin typeface="Comic Sans MS" panose="030F0702030302020204" pitchFamily="66" charset="0"/>
              </a:rPr>
              <a:t>a</a:t>
            </a:r>
            <a:r>
              <a:rPr lang="en-US" dirty="0" smtClean="0">
                <a:latin typeface="Comic Sans MS" panose="030F0702030302020204" pitchFamily="66" charset="0"/>
              </a:rPr>
              <a:t>ll larger than </a:t>
            </a:r>
            <a:r>
              <a:rPr lang="en-US" dirty="0">
                <a:latin typeface="Comic Sans MS" panose="030F0702030302020204" pitchFamily="66" charset="0"/>
              </a:rPr>
              <a:t>LEGO result</a:t>
            </a:r>
            <a:r>
              <a:rPr lang="en-US" dirty="0" smtClean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46038"/>
            <a:ext cx="8991600" cy="914400"/>
          </a:xfrm>
        </p:spPr>
        <p:txBody>
          <a:bodyPr/>
          <a:lstStyle/>
          <a:p>
            <a:r>
              <a:rPr lang="en-US" dirty="0" smtClean="0"/>
              <a:t>Dynamic aperture with MP errors using elegant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9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07842"/>
            <a:ext cx="830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Optimization of </a:t>
            </a:r>
            <a:r>
              <a:rPr lang="en-US" sz="2000" dirty="0">
                <a:latin typeface="Comic Sans MS" panose="030F0702030302020204" pitchFamily="66" charset="0"/>
              </a:rPr>
              <a:t>on and off momentum </a:t>
            </a:r>
            <a:r>
              <a:rPr lang="en-US" sz="2000" dirty="0" smtClean="0">
                <a:latin typeface="Comic Sans MS" panose="030F0702030302020204" pitchFamily="66" charset="0"/>
              </a:rPr>
              <a:t>dynamic </a:t>
            </a:r>
            <a:r>
              <a:rPr lang="en-US" sz="2000" dirty="0">
                <a:latin typeface="Comic Sans MS" panose="030F0702030302020204" pitchFamily="66" charset="0"/>
              </a:rPr>
              <a:t>aperture </a:t>
            </a:r>
            <a:r>
              <a:rPr lang="en-US" sz="2000" dirty="0" smtClean="0">
                <a:latin typeface="Comic Sans MS" panose="030F0702030302020204" pitchFamily="66" charset="0"/>
              </a:rPr>
              <a:t>of bare lattice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Correct linear chromaticity, correct </a:t>
            </a:r>
            <a:r>
              <a:rPr lang="en-US" sz="2000" dirty="0" err="1" smtClean="0">
                <a:latin typeface="Comic Sans MS" panose="030F0702030302020204" pitchFamily="66" charset="0"/>
              </a:rPr>
              <a:t>Wx</a:t>
            </a:r>
            <a:r>
              <a:rPr lang="en-US" sz="2000" dirty="0" smtClean="0">
                <a:latin typeface="Comic Sans MS" panose="030F0702030302020204" pitchFamily="66" charset="0"/>
              </a:rPr>
              <a:t>/</a:t>
            </a:r>
            <a:r>
              <a:rPr lang="en-US" sz="2000" dirty="0" err="1" smtClean="0">
                <a:latin typeface="Comic Sans MS" panose="030F0702030302020204" pitchFamily="66" charset="0"/>
              </a:rPr>
              <a:t>Wy</a:t>
            </a:r>
            <a:r>
              <a:rPr lang="en-US" sz="2000" dirty="0" smtClean="0">
                <a:latin typeface="Comic Sans MS" panose="030F0702030302020204" pitchFamily="66" charset="0"/>
              </a:rPr>
              <a:t> to zero at IP.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Using tune trombone to maximize the range of chromatic tunes.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Using tune </a:t>
            </a:r>
            <a:r>
              <a:rPr lang="en-US" sz="2000" dirty="0" smtClean="0">
                <a:latin typeface="Comic Sans MS" panose="030F0702030302020204" pitchFamily="66" charset="0"/>
              </a:rPr>
              <a:t>trombone to scan the dynamic aperture versus tune.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Effects </a:t>
            </a:r>
            <a:r>
              <a:rPr lang="en-US" sz="2000" dirty="0" smtClean="0">
                <a:latin typeface="Comic Sans MS" panose="030F0702030302020204" pitchFamily="66" charset="0"/>
              </a:rPr>
              <a:t>of alignment and field errors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Correction procedures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D</a:t>
            </a:r>
            <a:r>
              <a:rPr lang="en-US" sz="2000" dirty="0" smtClean="0">
                <a:latin typeface="Comic Sans MS" panose="030F0702030302020204" pitchFamily="66" charset="0"/>
              </a:rPr>
              <a:t>ynamic aperture after correction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Effects of Magnet Multipole Field </a:t>
            </a:r>
            <a:r>
              <a:rPr lang="en-US" sz="2000" dirty="0" smtClean="0">
                <a:latin typeface="Comic Sans MS" panose="030F0702030302020204" pitchFamily="66" charset="0"/>
              </a:rPr>
              <a:t>Errors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Dynamic aperture reduction due to multiple field errors 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 smtClean="0">
              <a:latin typeface="Comic Sans MS" panose="030F0702030302020204" pitchFamily="66" charset="0"/>
            </a:endParaRPr>
          </a:p>
          <a:p>
            <a:pPr lvl="1"/>
            <a:endParaRPr lang="en-US" sz="2000" dirty="0">
              <a:latin typeface="Comic Sans MS" panose="030F0702030302020204" pitchFamily="66" charset="0"/>
            </a:endParaRPr>
          </a:p>
          <a:p>
            <a:pPr lvl="1"/>
            <a:endParaRPr lang="en-US" sz="2000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9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+ </a:t>
            </a:r>
            <a:r>
              <a:rPr lang="en-US" dirty="0" err="1" smtClean="0"/>
              <a:t>rms</a:t>
            </a:r>
            <a:r>
              <a:rPr lang="en-US" dirty="0"/>
              <a:t> </a:t>
            </a:r>
            <a:r>
              <a:rPr lang="en-US" dirty="0" smtClean="0"/>
              <a:t>single MP term </a:t>
            </a:r>
            <a:r>
              <a:rPr lang="en-US" dirty="0"/>
              <a:t>in </a:t>
            </a:r>
            <a:r>
              <a:rPr lang="en-US" dirty="0" smtClean="0"/>
              <a:t>Arcs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82675" y="1246183"/>
            <a:ext cx="7223125" cy="5307017"/>
            <a:chOff x="1082675" y="1246183"/>
            <a:chExt cx="7223125" cy="5307017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0850550"/>
                </p:ext>
              </p:extLst>
            </p:nvPr>
          </p:nvGraphicFramePr>
          <p:xfrm>
            <a:off x="1082675" y="1246183"/>
            <a:ext cx="7223125" cy="53070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" name="Document" r:id="rId3" imgW="6079557" imgH="4467262" progId="Word.Document.12">
                    <p:embed/>
                  </p:oleObj>
                </mc:Choice>
                <mc:Fallback>
                  <p:oleObj name="Document" r:id="rId3" imgW="6079557" imgH="4467262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82675" y="1246183"/>
                          <a:ext cx="7223125" cy="530701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1616075" y="2057400"/>
              <a:ext cx="12057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Dipole B3</a:t>
              </a:r>
              <a:endParaRPr lang="en-US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44096" y="2069068"/>
              <a:ext cx="1117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Quad B3</a:t>
              </a:r>
              <a:endParaRPr lang="en-US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18261" y="2069068"/>
              <a:ext cx="1117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Quad B4</a:t>
              </a:r>
              <a:endParaRPr lang="en-US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56061" y="3745468"/>
              <a:ext cx="1117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Quad B6</a:t>
              </a:r>
              <a:endParaRPr lang="en-US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768475" y="3745468"/>
              <a:ext cx="1117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Quad B5</a:t>
              </a:r>
              <a:endParaRPr lang="en-US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518261" y="3745468"/>
              <a:ext cx="12218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Quad B10</a:t>
              </a:r>
              <a:endParaRPr lang="en-US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692275" y="5345668"/>
              <a:ext cx="12218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Quad B14</a:t>
              </a:r>
              <a:endParaRPr lang="en-US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128066" y="5334000"/>
              <a:ext cx="1072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Sext B9</a:t>
              </a:r>
              <a:endParaRPr lang="en-US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563145" y="5334000"/>
              <a:ext cx="11769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Sext B16</a:t>
              </a:r>
              <a:endParaRPr lang="en-US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685800" y="6183868"/>
            <a:ext cx="8669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Individual term does not affect dynamic aperture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 cancelation of MP effect may due to the periodicity of FODO cell in arc  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</a:t>
            </a:r>
            <a:r>
              <a:rPr lang="en-US" dirty="0" smtClean="0"/>
              <a:t>term add on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78992" y="1243584"/>
            <a:ext cx="7218366" cy="5303520"/>
            <a:chOff x="1078992" y="1243584"/>
            <a:chExt cx="7218366" cy="530352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6624029"/>
                </p:ext>
              </p:extLst>
            </p:nvPr>
          </p:nvGraphicFramePr>
          <p:xfrm>
            <a:off x="1078992" y="1243584"/>
            <a:ext cx="7218366" cy="5303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4" name="Document" r:id="rId3" imgW="6079557" imgH="4467262" progId="Word.Document.12">
                    <p:embed/>
                  </p:oleObj>
                </mc:Choice>
                <mc:Fallback>
                  <p:oleObj name="Document" r:id="rId3" imgW="6079557" imgH="4467262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78992" y="1243584"/>
                          <a:ext cx="7218366" cy="53035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Rectangle 24"/>
            <p:cNvSpPr/>
            <p:nvPr/>
          </p:nvSpPr>
          <p:spPr>
            <a:xfrm>
              <a:off x="1616075" y="1447800"/>
              <a:ext cx="12057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Dipole B3</a:t>
              </a:r>
              <a:endParaRPr lang="en-US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44096" y="1459468"/>
              <a:ext cx="1117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Quad B3</a:t>
              </a:r>
              <a:endParaRPr lang="en-US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18261" y="1459468"/>
              <a:ext cx="1117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Quad B4</a:t>
              </a:r>
              <a:endParaRPr lang="en-US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156061" y="2983468"/>
              <a:ext cx="1117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Quad B6</a:t>
              </a:r>
              <a:endParaRPr lang="en-US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68475" y="2983468"/>
              <a:ext cx="1117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Quad B5</a:t>
              </a:r>
              <a:endParaRPr lang="en-US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518261" y="2983468"/>
              <a:ext cx="12218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Quad B10</a:t>
              </a:r>
              <a:endParaRPr lang="en-US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92275" y="4659868"/>
              <a:ext cx="12218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Quad B14</a:t>
              </a:r>
              <a:endParaRPr lang="en-US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28066" y="4648200"/>
              <a:ext cx="1072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Sext B9</a:t>
              </a:r>
              <a:endParaRPr lang="en-US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63145" y="4648200"/>
              <a:ext cx="11769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Sext B16</a:t>
              </a:r>
              <a:endParaRPr lang="en-US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1295400" y="6211669"/>
            <a:ext cx="7059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Add on the systematic MP error term from Dipole to sextupole, 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 order to high order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227463"/>
              </p:ext>
            </p:extLst>
          </p:nvPr>
        </p:nvGraphicFramePr>
        <p:xfrm>
          <a:off x="1055248" y="1278374"/>
          <a:ext cx="7218366" cy="530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Document" r:id="rId3" imgW="6079557" imgH="4467262" progId="Word.Document.12">
                  <p:embed/>
                </p:oleObj>
              </mc:Choice>
              <mc:Fallback>
                <p:oleObj name="Document" r:id="rId3" imgW="6079557" imgH="44672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5248" y="1278374"/>
                        <a:ext cx="7218366" cy="5303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</a:t>
            </a:r>
            <a:r>
              <a:rPr lang="en-US" dirty="0" smtClean="0"/>
              <a:t>plus </a:t>
            </a:r>
            <a:r>
              <a:rPr lang="en-US" dirty="0" err="1" smtClean="0"/>
              <a:t>rms</a:t>
            </a:r>
            <a:r>
              <a:rPr lang="en-US" dirty="0" smtClean="0"/>
              <a:t> term </a:t>
            </a:r>
            <a:r>
              <a:rPr lang="en-US" dirty="0"/>
              <a:t>add on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71600" y="1371600"/>
            <a:ext cx="1763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System + skew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44096" y="1383268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Quad B3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8261" y="1383268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Quad B4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56061" y="3048000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Quad B6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68475" y="3048000"/>
            <a:ext cx="111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Quad B5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18261" y="3048000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Quad B10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92275" y="4736068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Quad B14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28066" y="4724400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Sext B9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63145" y="4724400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Sext B16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6211669"/>
            <a:ext cx="6354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Add on the 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rms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MP error term from Dipole to sextupole, 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 order to high order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aperture with MP correction in arc 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306286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07592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221069"/>
            <a:ext cx="8763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Assuming the MP error can be corrected by implanting higher order magnets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The dynamic aperture reduction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of MP errors in arc is due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to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B5 and B6 terms, 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which is consistent with the resonances seen in tune foot print.   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07842"/>
            <a:ext cx="8305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Among all of the four ion ring lattices the non-interleaved </a:t>
            </a:r>
            <a:r>
              <a:rPr lang="en-US" sz="2000" dirty="0">
                <a:latin typeface="Comic Sans MS" panose="030F0702030302020204" pitchFamily="66" charset="0"/>
              </a:rPr>
              <a:t>–I </a:t>
            </a:r>
            <a:r>
              <a:rPr lang="en-US" sz="2000" dirty="0" smtClean="0">
                <a:latin typeface="Comic Sans MS" panose="030F0702030302020204" pitchFamily="66" charset="0"/>
              </a:rPr>
              <a:t>pairs gives the best dynamic aperture</a:t>
            </a:r>
          </a:p>
          <a:p>
            <a:pPr algn="just"/>
            <a:endParaRPr lang="en-US" sz="2000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 The dynamic aperture can be restored under current misalignment and field error budget with orbit, tune, chromaticity, coupling, </a:t>
            </a:r>
            <a:r>
              <a:rPr lang="en-US" sz="2000" dirty="0" err="1" smtClean="0">
                <a:latin typeface="Comic Sans MS" panose="030F0702030302020204" pitchFamily="66" charset="0"/>
              </a:rPr>
              <a:t>bata</a:t>
            </a:r>
            <a:r>
              <a:rPr lang="en-US" sz="2000" dirty="0" smtClean="0">
                <a:latin typeface="Comic Sans MS" panose="030F0702030302020204" pitchFamily="66" charset="0"/>
              </a:rPr>
              <a:t> beat and vertical dispersion corrections</a:t>
            </a:r>
            <a:r>
              <a:rPr lang="en-US" sz="2000" dirty="0" smtClean="0">
                <a:latin typeface="Comic Sans MS" panose="030F0702030302020204" pitchFamily="66" charset="0"/>
              </a:rPr>
              <a:t>.             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algn="just"/>
            <a:endParaRPr lang="en-US" sz="2000" dirty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Big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dynamic aperture reduction due </a:t>
            </a:r>
            <a:r>
              <a:rPr lang="en-US" sz="2000" dirty="0">
                <a:latin typeface="Comic Sans MS" panose="030F0702030302020204" pitchFamily="66" charset="0"/>
              </a:rPr>
              <a:t>to multiple field errors </a:t>
            </a:r>
            <a:r>
              <a:rPr lang="en-US" sz="2000" dirty="0" smtClean="0">
                <a:latin typeface="Comic Sans MS" panose="030F0702030302020204" pitchFamily="66" charset="0"/>
              </a:rPr>
              <a:t> of </a:t>
            </a:r>
            <a:r>
              <a:rPr lang="en-US" sz="2000" dirty="0" smtClean="0">
                <a:latin typeface="Comic Sans MS" panose="030F0702030302020204" pitchFamily="66" charset="0"/>
              </a:rPr>
              <a:t>  –</a:t>
            </a:r>
            <a:r>
              <a:rPr lang="en-US" sz="2000" dirty="0" smtClean="0">
                <a:latin typeface="Comic Sans MS" panose="030F0702030302020204" pitchFamily="66" charset="0"/>
              </a:rPr>
              <a:t>I pairs lattice.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To restore the dynamic aperture reduction due to multiple </a:t>
            </a:r>
            <a:r>
              <a:rPr lang="en-US" sz="2000" dirty="0">
                <a:latin typeface="Comic Sans MS" panose="030F0702030302020204" pitchFamily="66" charset="0"/>
              </a:rPr>
              <a:t>field errors </a:t>
            </a:r>
            <a:endParaRPr lang="en-US" sz="2000" dirty="0" smtClean="0">
              <a:latin typeface="Comic Sans MS" panose="030F0702030302020204" pitchFamily="66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Adding </a:t>
            </a:r>
            <a:r>
              <a:rPr lang="en-US" sz="2000" dirty="0">
                <a:latin typeface="Comic Sans MS" panose="030F0702030302020204" pitchFamily="66" charset="0"/>
              </a:rPr>
              <a:t>MP correction components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omic Sans MS" panose="030F0702030302020204" pitchFamily="66" charset="0"/>
              </a:rPr>
              <a:t>Modified the MP field tolerance </a:t>
            </a:r>
            <a:r>
              <a:rPr lang="en-US" sz="2000" dirty="0" smtClean="0">
                <a:latin typeface="Comic Sans MS" panose="030F0702030302020204" pitchFamily="66" charset="0"/>
              </a:rPr>
              <a:t>table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omic Sans MS" panose="030F0702030302020204" pitchFamily="66" charset="0"/>
              </a:rPr>
              <a:t>Move working tune to enlarge resonance free tune space.  </a:t>
            </a:r>
          </a:p>
          <a:p>
            <a:pPr lvl="1" algn="just"/>
            <a:endParaRPr lang="en-US" sz="2000" dirty="0" smtClean="0">
              <a:latin typeface="Comic Sans MS" panose="030F0702030302020204" pitchFamily="66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40947"/>
            <a:ext cx="3200400" cy="239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3200400" cy="254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tune scan using tune trombone</a:t>
            </a:r>
          </a:p>
        </p:txBody>
      </p:sp>
      <p:pic>
        <p:nvPicPr>
          <p:cNvPr id="1026" name="Picture 2" descr="C:\SLAC\MEIC\lattice\lego\meic_p_ring_v15c0_scanx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65723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SLAC\MEIC\lattice\lego\meic_p_ring_v15c0_scany_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37016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45771" y="1725301"/>
            <a:ext cx="137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n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  <a:r>
              <a:rPr lang="en-US" sz="2000" dirty="0" smtClean="0">
                <a:solidFill>
                  <a:srgbClr val="000000"/>
                </a:solidFill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24.01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n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y</a:t>
            </a:r>
            <a:r>
              <a:rPr lang="en-US" sz="2000" dirty="0" smtClean="0">
                <a:solidFill>
                  <a:srgbClr val="000000"/>
                </a:solidFill>
              </a:rPr>
              <a:t> :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23.15</a:t>
            </a:r>
            <a:endParaRPr 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1400" y="1728216"/>
            <a:ext cx="129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Symbol" panose="05050102010706020507" pitchFamily="18" charset="2"/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  <a:r>
              <a:rPr lang="en-US" sz="2000" dirty="0" smtClean="0">
                <a:solidFill>
                  <a:srgbClr val="000000"/>
                </a:solidFill>
              </a:rPr>
              <a:t>: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24.24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n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y</a:t>
            </a:r>
            <a:r>
              <a:rPr lang="en-US" sz="2000" dirty="0" smtClean="0">
                <a:solidFill>
                  <a:srgbClr val="000000"/>
                </a:solidFill>
              </a:rPr>
              <a:t> :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23.15</a:t>
            </a:r>
            <a:endParaRPr 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17171"/>
            <a:ext cx="3200400" cy="250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72000" y="1728216"/>
            <a:ext cx="137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n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  <a:r>
              <a:rPr lang="en-US" sz="2000" dirty="0" smtClean="0">
                <a:solidFill>
                  <a:srgbClr val="000000"/>
                </a:solidFill>
              </a:rPr>
              <a:t>: 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24.10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n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y</a:t>
            </a:r>
            <a:r>
              <a:rPr lang="en-US" sz="2000" dirty="0" smtClean="0">
                <a:solidFill>
                  <a:srgbClr val="000000"/>
                </a:solidFill>
              </a:rPr>
              <a:t> :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23.15</a:t>
            </a:r>
            <a:endParaRPr 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7600" y="4321314"/>
            <a:ext cx="1600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Choosing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Fractional 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n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: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0.22</a:t>
            </a:r>
          </a:p>
          <a:p>
            <a:r>
              <a:rPr lang="en-US" sz="2000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n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y</a:t>
            </a:r>
            <a:r>
              <a:rPr lang="en-US" sz="2000" dirty="0" smtClean="0">
                <a:solidFill>
                  <a:srgbClr val="000000"/>
                </a:solidFill>
              </a:rPr>
              <a:t> :</a:t>
            </a: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0.16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Symbol" panose="05050102010706020507" pitchFamily="18" charset="2"/>
              </a:rPr>
              <a:t>x</a:t>
            </a:r>
            <a:r>
              <a:rPr lang="en-US" sz="2000" baseline="-25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X</a:t>
            </a:r>
            <a:r>
              <a:rPr lang="en-US" sz="2000" dirty="0">
                <a:solidFill>
                  <a:srgbClr val="000000"/>
                </a:solidFill>
              </a:rPr>
              <a:t>: +1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Symbol" panose="05050102010706020507" pitchFamily="18" charset="2"/>
              </a:rPr>
              <a:t>x</a:t>
            </a:r>
            <a:r>
              <a:rPr lang="en-US" sz="2000" baseline="-250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y</a:t>
            </a:r>
            <a:r>
              <a:rPr lang="en-US" sz="2000" dirty="0">
                <a:solidFill>
                  <a:srgbClr val="000000"/>
                </a:solidFill>
              </a:rPr>
              <a:t> :+</a:t>
            </a:r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endParaRPr 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Chromatic tunes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51473541"/>
              </p:ext>
            </p:extLst>
          </p:nvPr>
        </p:nvGraphicFramePr>
        <p:xfrm>
          <a:off x="76200" y="1143000"/>
          <a:ext cx="8763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914400" y="1078468"/>
            <a:ext cx="288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Non-interleaved –I pairs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1536" y="1066800"/>
            <a:ext cx="242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nterleaved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–I pairs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821668"/>
            <a:ext cx="4009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nterleaved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–I pairs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with beta beat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3821668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CCB 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Chromatic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*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86371222"/>
              </p:ext>
            </p:extLst>
          </p:nvPr>
        </p:nvGraphicFramePr>
        <p:xfrm>
          <a:off x="76200" y="1143000"/>
          <a:ext cx="8763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914400" y="1078468"/>
            <a:ext cx="288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Non-interleaved –I pairs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1536" y="1066800"/>
            <a:ext cx="242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nterleaved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–I pairs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821668"/>
            <a:ext cx="4009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nterleaved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–I pairs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with beta beat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3821668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CCB 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Bare lattice dynamic aperture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57556864"/>
              </p:ext>
            </p:extLst>
          </p:nvPr>
        </p:nvGraphicFramePr>
        <p:xfrm>
          <a:off x="76200" y="1143000"/>
          <a:ext cx="8763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914400" y="3745468"/>
            <a:ext cx="2885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Non-interleaved –I pairs 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1536" y="3733800"/>
            <a:ext cx="242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nterleaved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–I pairs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6488668"/>
            <a:ext cx="4009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nterleaved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–I pairs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with beta beat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6488668"/>
            <a:ext cx="678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CCB 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for bare lattice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521040"/>
              </p:ext>
            </p:extLst>
          </p:nvPr>
        </p:nvGraphicFramePr>
        <p:xfrm>
          <a:off x="232235" y="1066800"/>
          <a:ext cx="8835564" cy="53949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631471"/>
                <a:gridCol w="1632094"/>
                <a:gridCol w="1524000"/>
                <a:gridCol w="1524000"/>
                <a:gridCol w="152399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Scheme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Non-interleaved –I pairs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Interleaved –I w/o beta beat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Interleaved –I with beta beat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CCB*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Tune, 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en-US" sz="1400" dirty="0" smtClean="0"/>
                        <a:t> (</a:t>
                      </a:r>
                      <a:r>
                        <a:rPr lang="en-US" sz="1400" dirty="0" err="1" smtClean="0"/>
                        <a:t>x,y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24.22/23.16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24.22/24.16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24.22/24.16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25.22/23.16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Natural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c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hromaticity (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x,y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-111.5,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-131.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-101.5, -112.2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-105.4, -130.6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-120/-119</a:t>
                      </a: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ymbol" panose="05050102010706020507" pitchFamily="18" charset="2"/>
                        </a:rPr>
                        <a:t>x</a:t>
                      </a:r>
                      <a:r>
                        <a:rPr lang="en-US" sz="1400" baseline="-25000" dirty="0" smtClean="0"/>
                        <a:t>1</a:t>
                      </a:r>
                      <a:r>
                        <a:rPr lang="en-US" sz="1400" dirty="0" smtClean="0"/>
                        <a:t> = 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aseline="-25000" dirty="0" err="1" smtClean="0"/>
                        <a:t>p</a:t>
                      </a:r>
                      <a:r>
                        <a:rPr lang="en-US" sz="1400" baseline="-25000" dirty="0" smtClean="0"/>
                        <a:t> 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baseline="0" dirty="0" err="1" smtClean="0"/>
                        <a:t>x,y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+1,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+1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+1,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+1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+1,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+1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+1,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+1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ymbol" panose="05050102010706020507" pitchFamily="18" charset="2"/>
                        </a:rPr>
                        <a:t>x</a:t>
                      </a:r>
                      <a:r>
                        <a:rPr lang="en-US" sz="1400" baseline="-25000" dirty="0" smtClean="0">
                          <a:latin typeface="+mn-lt"/>
                        </a:rPr>
                        <a:t>2</a:t>
                      </a:r>
                      <a:r>
                        <a:rPr lang="en-US" sz="1400" dirty="0" smtClean="0"/>
                        <a:t> = 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en-US" sz="1400" dirty="0" smtClean="0"/>
                        <a:t>/d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aseline="-25000" dirty="0" smtClean="0"/>
                        <a:t>p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baseline="0" dirty="0" err="1" smtClean="0"/>
                        <a:t>x,y</a:t>
                      </a:r>
                      <a:r>
                        <a:rPr lang="en-US" sz="1400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7.82E2/1.88E3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4.6E3/-4.2E3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1.5E3/1.39E3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7.29E1/2.00E2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ymbol" panose="05050102010706020507" pitchFamily="18" charset="2"/>
                        </a:rPr>
                        <a:t>x</a:t>
                      </a:r>
                      <a:r>
                        <a:rPr lang="en-US" sz="1400" baseline="-25000" dirty="0" smtClean="0">
                          <a:latin typeface="+mn-lt"/>
                        </a:rPr>
                        <a:t>3</a:t>
                      </a:r>
                      <a:r>
                        <a:rPr lang="en-US" sz="1400" dirty="0" smtClean="0"/>
                        <a:t> = 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en-US" sz="1400" dirty="0" smtClean="0"/>
                        <a:t>/d</a:t>
                      </a:r>
                      <a:r>
                        <a:rPr lang="en-US" sz="1400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aseline="-25000" dirty="0" smtClean="0"/>
                        <a:t>p</a:t>
                      </a:r>
                      <a:r>
                        <a:rPr lang="en-US" sz="1400" baseline="30000" dirty="0" smtClean="0"/>
                        <a:t>3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baseline="0" dirty="0" err="1" smtClean="0"/>
                        <a:t>x,y</a:t>
                      </a:r>
                      <a:r>
                        <a:rPr lang="en-US" sz="1400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-1.50E6/-1.06E6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-2.4E6/-2.96E6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-1.11E6/-1.39E6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-1.2E6/-1.52E6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en-US" sz="1400" baseline="-25000" dirty="0" err="1" smtClean="0">
                          <a:latin typeface="+mn-lt"/>
                        </a:rPr>
                        <a:t>x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dJ</a:t>
                      </a:r>
                      <a:r>
                        <a:rPr lang="en-US" sz="1400" baseline="-25000" dirty="0" err="1" smtClean="0"/>
                        <a:t>x</a:t>
                      </a:r>
                      <a:endParaRPr lang="en-US" sz="14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1.93E3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6.08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E+03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4.36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E+02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1.15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E+01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en-US" sz="1400" baseline="-25000" dirty="0" err="1" smtClean="0">
                          <a:latin typeface="+mn-lt"/>
                        </a:rPr>
                        <a:t>y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dJ</a:t>
                      </a:r>
                      <a:r>
                        <a:rPr lang="en-US" sz="1400" baseline="-25000" dirty="0" err="1" smtClean="0"/>
                        <a:t>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1.78E3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1.12E+03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1.74E+03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1.01E+02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en-US" sz="1400" baseline="-25000" dirty="0" err="1" smtClean="0">
                          <a:latin typeface="+mn-lt"/>
                        </a:rPr>
                        <a:t>y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dJ</a:t>
                      </a:r>
                      <a:r>
                        <a:rPr lang="en-US" sz="1400" baseline="-25000" dirty="0" err="1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-6.7E1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-3.04E+03 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Comic Sans MS" panose="030F0702030302020204" pitchFamily="66" charset="0"/>
                        </a:rPr>
                        <a:t>-5.68E+03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-1.26E+04 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Nonlinear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omic Sans MS" panose="030F0702030302020204" pitchFamily="66" charset="0"/>
                        </a:rPr>
                        <a:t>chrom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 sextupoles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36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24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Linear 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chrom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 sextupoles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48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32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48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48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Max K</a:t>
                      </a:r>
                      <a:r>
                        <a:rPr lang="en-US" sz="1400" baseline="-25000" dirty="0" smtClean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L (nonlinear sext), m</a:t>
                      </a:r>
                      <a:r>
                        <a:rPr lang="en-US" sz="1400" baseline="30000" dirty="0" smtClean="0">
                          <a:latin typeface="Comic Sans MS" panose="030F0702030302020204" pitchFamily="66" charset="0"/>
                        </a:rPr>
                        <a:t>-2</a:t>
                      </a:r>
                      <a:endParaRPr lang="en-US" sz="1400" baseline="30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0.414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0.65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0.37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Max K</a:t>
                      </a:r>
                      <a:r>
                        <a:rPr lang="en-US" sz="1400" baseline="-25000" dirty="0" smtClean="0">
                          <a:latin typeface="Comic Sans MS" panose="030F0702030302020204" pitchFamily="66" charset="0"/>
                        </a:rPr>
                        <a:t>2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L (linear sext), m</a:t>
                      </a:r>
                      <a:r>
                        <a:rPr lang="en-US" sz="1400" baseline="30000" dirty="0" smtClean="0">
                          <a:latin typeface="Comic Sans MS" panose="030F0702030302020204" pitchFamily="66" charset="0"/>
                        </a:rPr>
                        <a:t>-2</a:t>
                      </a:r>
                      <a:endParaRPr lang="en-US" sz="1400" baseline="300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0.598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1.492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0.389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0.485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DA at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aseline="-25000" dirty="0" err="1" smtClean="0"/>
                        <a:t>p</a:t>
                      </a:r>
                      <a:r>
                        <a:rPr lang="en-US" sz="1400" baseline="0" dirty="0" smtClean="0"/>
                        <a:t> = 0 (x/y),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1.55/1.00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0.8/0.55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1.15/0.40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0.92/0.27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DA at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aseline="-25000" dirty="0" err="1" smtClean="0"/>
                        <a:t>p</a:t>
                      </a:r>
                      <a:r>
                        <a:rPr lang="en-US" sz="1400" baseline="0" dirty="0" smtClean="0"/>
                        <a:t> = ±0.1% (x/y), mm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1.22/0.86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0.61/0.42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0.88/0.33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0.97/0.27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DA at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aseline="-25000" dirty="0" err="1" smtClean="0"/>
                        <a:t>p</a:t>
                      </a:r>
                      <a:r>
                        <a:rPr lang="en-US" sz="1400" baseline="0" dirty="0" smtClean="0"/>
                        <a:t> = ±0.2% (x/y), mm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0.89/0.69 (-)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0.38/0.2 (-)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0.66/0.38 (-)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0.52/0.21 (+)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DA at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aseline="-25000" dirty="0" err="1" smtClean="0"/>
                        <a:t>p</a:t>
                      </a:r>
                      <a:r>
                        <a:rPr lang="en-US" sz="1400" baseline="0" dirty="0" smtClean="0"/>
                        <a:t> = ±0.3% (x/y), mm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0.22/0.635 (-)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--------   (+)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0.64/0.32 (-)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0.32/0.14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(+)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132305" y="6488668"/>
            <a:ext cx="9345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*</a:t>
            </a:r>
            <a:r>
              <a:rPr lang="en-US" sz="1600" dirty="0" smtClean="0">
                <a:latin typeface="Comic Sans MS" panose="030F0702030302020204" pitchFamily="66" charset="0"/>
              </a:rPr>
              <a:t>Lattice </a:t>
            </a:r>
            <a:r>
              <a:rPr lang="en-US" sz="1600" dirty="0">
                <a:latin typeface="Comic Sans MS" panose="030F0702030302020204" pitchFamily="66" charset="0"/>
              </a:rPr>
              <a:t>named </a:t>
            </a:r>
            <a:r>
              <a:rPr lang="en-US" sz="1600" dirty="0" smtClean="0">
                <a:latin typeface="Comic Sans MS" panose="030F0702030302020204" pitchFamily="66" charset="0"/>
              </a:rPr>
              <a:t>MEIC_P_RING_V15C.1_CCB_V3_TRACK_16JUN15 from Vasiliy, 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not updated.</a:t>
            </a: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dynamics of non-interleaved </a:t>
            </a:r>
            <a:r>
              <a:rPr lang="en-US" dirty="0"/>
              <a:t>–I pairs </a:t>
            </a:r>
          </a:p>
        </p:txBody>
      </p:sp>
      <p:pic>
        <p:nvPicPr>
          <p:cNvPr id="1029" name="Picture 5" descr="C:\SLAC\MEIC\lattice\lego\fmap_meic_p_ring_v15c0_2pairs_c1_amp.pn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SLAC\MEIC\lattice\lego\fmap_meic_p_ring_v15c0_2pairs_c1_nu_2.pn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0" y="1524000"/>
            <a:ext cx="1468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Qx</a:t>
            </a:r>
            <a:r>
              <a:rPr 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= 24.22 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Qy</a:t>
            </a:r>
            <a:r>
              <a:rPr lang="en-US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= 23.16</a:t>
            </a:r>
            <a:endParaRPr 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57" y="1675618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Blue  5</a:t>
            </a:r>
            <a:r>
              <a:rPr lang="en-US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th</a:t>
            </a: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-76200" y="2831068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Magenta 6</a:t>
            </a:r>
            <a:r>
              <a:rPr lang="en-US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th</a:t>
            </a:r>
            <a:endParaRPr 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8567" y="4038600"/>
            <a:ext cx="3660673" cy="2742482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128026" y="1219200"/>
            <a:ext cx="184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Tune foot print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32536" y="1143000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DA frequency map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19200" y="3897868"/>
            <a:ext cx="1824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Chromatic tune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62600" y="3897868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Amplitude dependent tune </a:t>
            </a:r>
            <a:endParaRPr 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78022" y="2401669"/>
            <a:ext cx="16321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>
                <a:latin typeface="Comic Sans MS" panose="030F0702030302020204" pitchFamily="66" charset="0"/>
              </a:rPr>
              <a:t>XN</a:t>
            </a:r>
            <a:r>
              <a:rPr lang="en-US" dirty="0" smtClean="0">
                <a:latin typeface="Comic Sans MS" panose="030F0702030302020204" pitchFamily="66" charset="0"/>
              </a:rPr>
              <a:t>=0.35E-6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baseline="-25000" dirty="0" err="1" smtClean="0">
                <a:latin typeface="Comic Sans MS" panose="030F0702030302020204" pitchFamily="66" charset="0"/>
              </a:rPr>
              <a:t>yN</a:t>
            </a:r>
            <a:r>
              <a:rPr lang="en-US" dirty="0" smtClean="0">
                <a:latin typeface="Comic Sans MS" panose="030F0702030302020204" pitchFamily="66" charset="0"/>
              </a:rPr>
              <a:t>=0.07E-6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775446" y="3239869"/>
            <a:ext cx="1406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>
                <a:latin typeface="Comic Sans MS" panose="030F0702030302020204" pitchFamily="66" charset="0"/>
              </a:rPr>
              <a:t>X,ip</a:t>
            </a:r>
            <a:r>
              <a:rPr lang="en-US" dirty="0" smtClean="0">
                <a:latin typeface="Comic Sans MS" panose="030F0702030302020204" pitchFamily="66" charset="0"/>
              </a:rPr>
              <a:t>=0.1 m </a:t>
            </a:r>
          </a:p>
          <a:p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>
                <a:latin typeface="Comic Sans MS" panose="030F0702030302020204" pitchFamily="66" charset="0"/>
              </a:rPr>
              <a:t>y,ip</a:t>
            </a:r>
            <a:r>
              <a:rPr lang="en-US" dirty="0" smtClean="0">
                <a:latin typeface="Comic Sans MS" panose="030F0702030302020204" pitchFamily="66" charset="0"/>
              </a:rPr>
              <a:t>=0.02 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75446" y="3925669"/>
            <a:ext cx="17203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E= 60 GeV</a:t>
            </a:r>
          </a:p>
          <a:p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>
                <a:latin typeface="Comic Sans MS" panose="030F0702030302020204" pitchFamily="66" charset="0"/>
              </a:rPr>
              <a:t>X,ip</a:t>
            </a:r>
            <a:r>
              <a:rPr lang="en-US" dirty="0" smtClean="0">
                <a:latin typeface="Comic Sans MS" panose="030F0702030302020204" pitchFamily="66" charset="0"/>
              </a:rPr>
              <a:t>= 23.4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>
                <a:latin typeface="Comic Sans MS" panose="030F0702030302020204" pitchFamily="66" charset="0"/>
              </a:rPr>
              <a:t>m </a:t>
            </a:r>
          </a:p>
          <a:p>
            <a:r>
              <a:rPr lang="en-US" dirty="0" err="1" smtClean="0">
                <a:latin typeface="Symbol" panose="05050102010706020507" pitchFamily="18" charset="2"/>
              </a:rPr>
              <a:t>s</a:t>
            </a:r>
            <a:r>
              <a:rPr lang="en-US" baseline="-25000" dirty="0" err="1" smtClean="0">
                <a:latin typeface="Comic Sans MS" panose="030F0702030302020204" pitchFamily="66" charset="0"/>
              </a:rPr>
              <a:t>y,ip</a:t>
            </a:r>
            <a:r>
              <a:rPr lang="en-US" dirty="0" smtClean="0">
                <a:latin typeface="Comic Sans MS" panose="030F0702030302020204" pitchFamily="66" charset="0"/>
              </a:rPr>
              <a:t>= 4.7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>
                <a:latin typeface="Comic Sans MS" panose="030F0702030302020204" pitchFamily="66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3513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alignment error and field error</a:t>
            </a:r>
            <a:endParaRPr lang="en-US" dirty="0"/>
          </a:p>
        </p:txBody>
      </p:sp>
      <p:graphicFrame>
        <p:nvGraphicFramePr>
          <p:cNvPr id="5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337921"/>
              </p:ext>
            </p:extLst>
          </p:nvPr>
        </p:nvGraphicFramePr>
        <p:xfrm>
          <a:off x="51904" y="3829470"/>
          <a:ext cx="9056599" cy="2952330"/>
        </p:xfrm>
        <a:graphic>
          <a:graphicData uri="http://schemas.openxmlformats.org/drawingml/2006/table">
            <a:tbl>
              <a:tblPr firstRow="1" firstCol="1" bandRow="1"/>
              <a:tblGrid>
                <a:gridCol w="2081696"/>
                <a:gridCol w="983709"/>
                <a:gridCol w="1291330"/>
                <a:gridCol w="1153961"/>
                <a:gridCol w="1185648"/>
                <a:gridCol w="1266752"/>
                <a:gridCol w="1093503"/>
              </a:tblGrid>
              <a:tr h="492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Dipole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Quadrupole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Sextupole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宋体"/>
                          <a:cs typeface="Times New Roman"/>
                        </a:rPr>
                        <a:t>FFQ</a:t>
                      </a:r>
                      <a:endParaRPr lang="zh-CN" sz="1600" b="1" kern="1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BPM(noise)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Corrector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492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x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misalignment(mm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0.1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0.1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0.1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宋体"/>
                          <a:cs typeface="Times New Roman"/>
                        </a:rPr>
                        <a:t>0.01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0.02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492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y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misalignment(mm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0.1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0.1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0.1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宋体"/>
                          <a:cs typeface="Times New Roman"/>
                        </a:rPr>
                        <a:t>0.01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0.02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492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x-y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rotation(</a:t>
                      </a:r>
                      <a:r>
                        <a:rPr lang="en-US" sz="1600" kern="100" dirty="0" err="1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mrad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0.1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0.1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0.1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宋体"/>
                          <a:cs typeface="Times New Roman"/>
                        </a:rPr>
                        <a:t>0.05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0.1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492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misalignment(mm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0.0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0.0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0.0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宋体"/>
                          <a:cs typeface="Times New Roman"/>
                        </a:rPr>
                        <a:t>0.0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4920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Strength </a:t>
                      </a:r>
                      <a:r>
                        <a:rPr lang="en-US" sz="1600" kern="1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error(%)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0.01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0.1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0.1</a:t>
                      </a:r>
                      <a:endParaRPr lang="zh-CN" sz="1600" kern="1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宋体"/>
                          <a:cs typeface="Times New Roman"/>
                        </a:rPr>
                        <a:t>0.01</a:t>
                      </a:r>
                      <a:endParaRPr lang="zh-CN" sz="1600" kern="1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-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0.01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1258431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The alignment error and field error are provided by Guohui. </a:t>
            </a:r>
            <a:endParaRPr 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s misalignment it’s not included in LEGO.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The errors of final focus quads are different.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There are total 178 H/V correctors and 199 H/V monitors for orbit correction.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Using QSFB01, QSFB02 for tune correction.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Using SXT01R, SXT02R for linear chromaticity correction.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6609" y="3440668"/>
            <a:ext cx="3966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Table of </a:t>
            </a:r>
            <a:r>
              <a:rPr lang="en-US" dirty="0">
                <a:latin typeface="Comic Sans MS" panose="030F0702030302020204" pitchFamily="66" charset="0"/>
              </a:rPr>
              <a:t>a</a:t>
            </a:r>
            <a:r>
              <a:rPr lang="en-US" dirty="0" smtClean="0">
                <a:latin typeface="Comic Sans MS" panose="030F0702030302020204" pitchFamily="66" charset="0"/>
              </a:rPr>
              <a:t>lignment and field errors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1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LAC_PPT_052412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ppt-template-orange</Template>
  <TotalTime>22665</TotalTime>
  <Words>1515</Words>
  <Application>Microsoft Office PowerPoint</Application>
  <PresentationFormat>On-screen Show (4:3)</PresentationFormat>
  <Paragraphs>383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SLAC_PPT_052412</vt:lpstr>
      <vt:lpstr>Document</vt:lpstr>
      <vt:lpstr>Dynamic Aperture Study for the Ion Ring Lattice Options</vt:lpstr>
      <vt:lpstr>Outlines</vt:lpstr>
      <vt:lpstr>Global tune scan using tune trombone</vt:lpstr>
      <vt:lpstr>Chromatic tunes </vt:lpstr>
      <vt:lpstr>Chromatic b* </vt:lpstr>
      <vt:lpstr>Bare lattice dynamic aperture </vt:lpstr>
      <vt:lpstr>Comparison for bare lattice</vt:lpstr>
      <vt:lpstr>Beam dynamics of non-interleaved –I pairs </vt:lpstr>
      <vt:lpstr>Effects of alignment error and field error</vt:lpstr>
      <vt:lpstr>Correction scheme</vt:lpstr>
      <vt:lpstr>Alignment error and field error with correction</vt:lpstr>
      <vt:lpstr>Orbit after correction </vt:lpstr>
      <vt:lpstr>Corrector strength</vt:lpstr>
      <vt:lpstr>Effects of magnet multipole field errors</vt:lpstr>
      <vt:lpstr>PowerPoint Presentation</vt:lpstr>
      <vt:lpstr>Non-interleaved –I pairs (no FF Quad MP errors)</vt:lpstr>
      <vt:lpstr>Non-interleaved –I pairs ( no MP errors@ bx,y &gt; 500m)</vt:lpstr>
      <vt:lpstr>Non-interleaved –I pairs ( MP errors in Arcs)</vt:lpstr>
      <vt:lpstr>Dynamic aperture with MP errors using elegant  </vt:lpstr>
      <vt:lpstr>Systematic + rms single MP term in Arcs</vt:lpstr>
      <vt:lpstr>Systematic term add on </vt:lpstr>
      <vt:lpstr>Systematic plus rms term add on </vt:lpstr>
      <vt:lpstr>Dynamic aperture with MP correction in arc </vt:lpstr>
      <vt:lpstr>Conclusion</vt:lpstr>
      <vt:lpstr>PowerPoint Presentation</vt:lpstr>
    </vt:vector>
  </TitlesOfParts>
  <Company>SLAC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mhw</dc:creator>
  <cp:lastModifiedBy>Wang, Min-Huey</cp:lastModifiedBy>
  <cp:revision>772</cp:revision>
  <cp:lastPrinted>2015-02-12T22:11:40Z</cp:lastPrinted>
  <dcterms:created xsi:type="dcterms:W3CDTF">2014-02-24T19:29:57Z</dcterms:created>
  <dcterms:modified xsi:type="dcterms:W3CDTF">2015-10-07T13:24:41Z</dcterms:modified>
</cp:coreProperties>
</file>