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4" r:id="rId2"/>
    <p:sldId id="475" r:id="rId3"/>
    <p:sldId id="462" r:id="rId4"/>
    <p:sldId id="463" r:id="rId5"/>
    <p:sldId id="470" r:id="rId6"/>
    <p:sldId id="399" r:id="rId7"/>
    <p:sldId id="401" r:id="rId8"/>
    <p:sldId id="400" r:id="rId9"/>
    <p:sldId id="453" r:id="rId10"/>
    <p:sldId id="454" r:id="rId11"/>
    <p:sldId id="455" r:id="rId12"/>
    <p:sldId id="466" r:id="rId13"/>
    <p:sldId id="456" r:id="rId14"/>
    <p:sldId id="457" r:id="rId15"/>
    <p:sldId id="458" r:id="rId16"/>
    <p:sldId id="459" r:id="rId17"/>
    <p:sldId id="460" r:id="rId18"/>
    <p:sldId id="390" r:id="rId19"/>
    <p:sldId id="436" r:id="rId20"/>
    <p:sldId id="471" r:id="rId21"/>
    <p:sldId id="464" r:id="rId22"/>
    <p:sldId id="437" r:id="rId23"/>
    <p:sldId id="438" r:id="rId24"/>
    <p:sldId id="439" r:id="rId25"/>
    <p:sldId id="440" r:id="rId26"/>
    <p:sldId id="441" r:id="rId27"/>
    <p:sldId id="465" r:id="rId28"/>
    <p:sldId id="461" r:id="rId29"/>
    <p:sldId id="389" r:id="rId30"/>
    <p:sldId id="378" r:id="rId31"/>
    <p:sldId id="425" r:id="rId32"/>
    <p:sldId id="424" r:id="rId33"/>
    <p:sldId id="469" r:id="rId34"/>
    <p:sldId id="472" r:id="rId35"/>
  </p:sldIdLst>
  <p:sldSz cx="9144000" cy="6858000" type="screen4x3"/>
  <p:notesSz cx="6797675" cy="9926638"/>
  <p:custDataLst>
    <p:tags r:id="rId3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3" autoAdjust="0"/>
  </p:normalViewPr>
  <p:slideViewPr>
    <p:cSldViewPr>
      <p:cViewPr varScale="1">
        <p:scale>
          <a:sx n="62" d="100"/>
          <a:sy n="62" d="100"/>
        </p:scale>
        <p:origin x="5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FF352-CB2B-4B6A-B98D-6A6CBF5E591E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2062F-0F2C-482C-9524-21BCF67A0F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91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EDDFA-A57B-4594-B7D0-4728D24A10EA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BDAC-658E-4647-8D4A-93564092C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1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76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2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50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1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0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3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8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51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94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3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4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371EE-196A-42FB-827B-0E0DC0B53B6D}" type="datetimeFigureOut">
              <a:rPr kumimoji="1" lang="ja-JP" altLang="en-US" smtClean="0"/>
              <a:t>2017/5/24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CE8C-879C-4C1F-AC0B-250BB431B5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7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0.xml"/><Relationship Id="rId18" Type="http://schemas.openxmlformats.org/officeDocument/2006/relationships/tags" Target="../tags/tag95.xml"/><Relationship Id="rId26" Type="http://schemas.openxmlformats.org/officeDocument/2006/relationships/tags" Target="../tags/tag103.xml"/><Relationship Id="rId39" Type="http://schemas.openxmlformats.org/officeDocument/2006/relationships/image" Target="../media/image88.png"/><Relationship Id="rId3" Type="http://schemas.openxmlformats.org/officeDocument/2006/relationships/tags" Target="../tags/tag80.xml"/><Relationship Id="rId21" Type="http://schemas.openxmlformats.org/officeDocument/2006/relationships/tags" Target="../tags/tag98.xml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47" Type="http://schemas.openxmlformats.org/officeDocument/2006/relationships/image" Target="../media/image96.png"/><Relationship Id="rId50" Type="http://schemas.openxmlformats.org/officeDocument/2006/relationships/image" Target="../media/image99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tags" Target="../tags/tag94.xml"/><Relationship Id="rId25" Type="http://schemas.openxmlformats.org/officeDocument/2006/relationships/tags" Target="../tags/tag102.xml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46" Type="http://schemas.openxmlformats.org/officeDocument/2006/relationships/image" Target="../media/image95.png"/><Relationship Id="rId2" Type="http://schemas.openxmlformats.org/officeDocument/2006/relationships/tags" Target="../tags/tag79.xml"/><Relationship Id="rId16" Type="http://schemas.openxmlformats.org/officeDocument/2006/relationships/tags" Target="../tags/tag93.xml"/><Relationship Id="rId20" Type="http://schemas.openxmlformats.org/officeDocument/2006/relationships/tags" Target="../tags/tag97.xml"/><Relationship Id="rId29" Type="http://schemas.openxmlformats.org/officeDocument/2006/relationships/image" Target="../media/image78.png"/><Relationship Id="rId41" Type="http://schemas.openxmlformats.org/officeDocument/2006/relationships/image" Target="../media/image90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24" Type="http://schemas.openxmlformats.org/officeDocument/2006/relationships/tags" Target="../tags/tag101.xml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45" Type="http://schemas.openxmlformats.org/officeDocument/2006/relationships/image" Target="../media/image94.png"/><Relationship Id="rId5" Type="http://schemas.openxmlformats.org/officeDocument/2006/relationships/tags" Target="../tags/tag82.xml"/><Relationship Id="rId15" Type="http://schemas.openxmlformats.org/officeDocument/2006/relationships/tags" Target="../tags/tag92.xml"/><Relationship Id="rId23" Type="http://schemas.openxmlformats.org/officeDocument/2006/relationships/tags" Target="../tags/tag100.xml"/><Relationship Id="rId28" Type="http://schemas.openxmlformats.org/officeDocument/2006/relationships/image" Target="../media/image77.png"/><Relationship Id="rId36" Type="http://schemas.openxmlformats.org/officeDocument/2006/relationships/image" Target="../media/image85.png"/><Relationship Id="rId49" Type="http://schemas.openxmlformats.org/officeDocument/2006/relationships/image" Target="../media/image98.png"/><Relationship Id="rId10" Type="http://schemas.openxmlformats.org/officeDocument/2006/relationships/tags" Target="../tags/tag87.xml"/><Relationship Id="rId19" Type="http://schemas.openxmlformats.org/officeDocument/2006/relationships/tags" Target="../tags/tag96.xml"/><Relationship Id="rId31" Type="http://schemas.openxmlformats.org/officeDocument/2006/relationships/image" Target="../media/image80.png"/><Relationship Id="rId44" Type="http://schemas.openxmlformats.org/officeDocument/2006/relationships/image" Target="../media/image93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tags" Target="../tags/tag99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48" Type="http://schemas.openxmlformats.org/officeDocument/2006/relationships/image" Target="../media/image97.png"/><Relationship Id="rId8" Type="http://schemas.openxmlformats.org/officeDocument/2006/relationships/tags" Target="../tags/tag85.xml"/><Relationship Id="rId51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106.xml"/><Relationship Id="rId7" Type="http://schemas.openxmlformats.org/officeDocument/2006/relationships/image" Target="../media/image102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9.png"/><Relationship Id="rId5" Type="http://schemas.openxmlformats.org/officeDocument/2006/relationships/image" Target="../media/image101.emf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09.xml"/><Relationship Id="rId7" Type="http://schemas.openxmlformats.org/officeDocument/2006/relationships/image" Target="../media/image106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05.png"/><Relationship Id="rId5" Type="http://schemas.openxmlformats.org/officeDocument/2006/relationships/image" Target="../media/image104.emf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12.xml"/><Relationship Id="rId7" Type="http://schemas.openxmlformats.org/officeDocument/2006/relationships/image" Target="../media/image109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08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0.png"/><Relationship Id="rId4" Type="http://schemas.openxmlformats.org/officeDocument/2006/relationships/tags" Target="../tags/tag113.xm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tags" Target="../tags/tag116.xml"/><Relationship Id="rId7" Type="http://schemas.openxmlformats.org/officeDocument/2006/relationships/image" Target="../media/image112.emf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6.png"/><Relationship Id="rId4" Type="http://schemas.openxmlformats.org/officeDocument/2006/relationships/tags" Target="../tags/tag117.xml"/><Relationship Id="rId9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120.xml"/><Relationship Id="rId7" Type="http://schemas.openxmlformats.org/officeDocument/2006/relationships/image" Target="../media/image49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16.emf"/><Relationship Id="rId5" Type="http://schemas.openxmlformats.org/officeDocument/2006/relationships/image" Target="../media/image115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2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20.png"/><Relationship Id="rId5" Type="http://schemas.openxmlformats.org/officeDocument/2006/relationships/tags" Target="../tags/tag125.xml"/><Relationship Id="rId10" Type="http://schemas.openxmlformats.org/officeDocument/2006/relationships/image" Target="../media/image119.png"/><Relationship Id="rId4" Type="http://schemas.openxmlformats.org/officeDocument/2006/relationships/tags" Target="../tags/tag124.xml"/><Relationship Id="rId9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125.png"/><Relationship Id="rId18" Type="http://schemas.openxmlformats.org/officeDocument/2006/relationships/image" Target="../media/image127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124.png"/><Relationship Id="rId17" Type="http://schemas.openxmlformats.org/officeDocument/2006/relationships/image" Target="../media/image54.png"/><Relationship Id="rId2" Type="http://schemas.openxmlformats.org/officeDocument/2006/relationships/tags" Target="../tags/tag128.xml"/><Relationship Id="rId16" Type="http://schemas.openxmlformats.org/officeDocument/2006/relationships/image" Target="../media/image53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123.png"/><Relationship Id="rId5" Type="http://schemas.openxmlformats.org/officeDocument/2006/relationships/tags" Target="../tags/tag131.xml"/><Relationship Id="rId15" Type="http://schemas.openxmlformats.org/officeDocument/2006/relationships/image" Target="../media/image5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28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3.png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52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../media/image131.png"/><Relationship Id="rId5" Type="http://schemas.openxmlformats.org/officeDocument/2006/relationships/tags" Target="../tags/tag140.xml"/><Relationship Id="rId15" Type="http://schemas.openxmlformats.org/officeDocument/2006/relationships/image" Target="../media/image132.png"/><Relationship Id="rId10" Type="http://schemas.openxmlformats.org/officeDocument/2006/relationships/image" Target="../media/image130.png"/><Relationship Id="rId4" Type="http://schemas.openxmlformats.org/officeDocument/2006/relationships/tags" Target="../tags/tag139.xml"/><Relationship Id="rId9" Type="http://schemas.openxmlformats.org/officeDocument/2006/relationships/image" Target="../media/image129.pn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135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0.png"/><Relationship Id="rId3" Type="http://schemas.openxmlformats.org/officeDocument/2006/relationships/tags" Target="../tags/tag148.xml"/><Relationship Id="rId21" Type="http://schemas.openxmlformats.org/officeDocument/2006/relationships/image" Target="../media/image143.png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image" Target="../media/image139.png"/><Relationship Id="rId2" Type="http://schemas.openxmlformats.org/officeDocument/2006/relationships/tags" Target="../tags/tag147.xml"/><Relationship Id="rId16" Type="http://schemas.openxmlformats.org/officeDocument/2006/relationships/image" Target="../media/image138.png"/><Relationship Id="rId20" Type="http://schemas.openxmlformats.org/officeDocument/2006/relationships/image" Target="../media/image142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10" Type="http://schemas.openxmlformats.org/officeDocument/2006/relationships/tags" Target="../tags/tag155.xml"/><Relationship Id="rId19" Type="http://schemas.openxmlformats.org/officeDocument/2006/relationships/image" Target="../media/image141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36.png"/><Relationship Id="rId22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tags" Target="../tags/tag160.xml"/><Relationship Id="rId21" Type="http://schemas.openxmlformats.org/officeDocument/2006/relationships/image" Target="../media/image151.png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image" Target="../media/image147.png"/><Relationship Id="rId25" Type="http://schemas.openxmlformats.org/officeDocument/2006/relationships/image" Target="../media/image155.png"/><Relationship Id="rId2" Type="http://schemas.openxmlformats.org/officeDocument/2006/relationships/tags" Target="../tags/tag159.xml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29" Type="http://schemas.openxmlformats.org/officeDocument/2006/relationships/image" Target="../media/image159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image" Target="../media/image154.png"/><Relationship Id="rId5" Type="http://schemas.openxmlformats.org/officeDocument/2006/relationships/tags" Target="../tags/tag162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153.png"/><Relationship Id="rId28" Type="http://schemas.openxmlformats.org/officeDocument/2006/relationships/image" Target="../media/image158.png"/><Relationship Id="rId10" Type="http://schemas.openxmlformats.org/officeDocument/2006/relationships/tags" Target="../tags/tag167.xml"/><Relationship Id="rId19" Type="http://schemas.openxmlformats.org/officeDocument/2006/relationships/image" Target="../media/image149.png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image" Target="../media/image152.png"/><Relationship Id="rId27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image" Target="../media/image161.emf"/><Relationship Id="rId17" Type="http://schemas.openxmlformats.org/officeDocument/2006/relationships/image" Target="../media/image166.png"/><Relationship Id="rId2" Type="http://schemas.openxmlformats.org/officeDocument/2006/relationships/tags" Target="../tags/tag173.xml"/><Relationship Id="rId16" Type="http://schemas.openxmlformats.org/officeDocument/2006/relationships/image" Target="../media/image165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160.png"/><Relationship Id="rId5" Type="http://schemas.openxmlformats.org/officeDocument/2006/relationships/tags" Target="../tags/tag176.xml"/><Relationship Id="rId15" Type="http://schemas.openxmlformats.org/officeDocument/2006/relationships/image" Target="../media/image164.png"/><Relationship Id="rId10" Type="http://schemas.openxmlformats.org/officeDocument/2006/relationships/image" Target="../media/image64.pn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69.png"/><Relationship Id="rId5" Type="http://schemas.openxmlformats.org/officeDocument/2006/relationships/image" Target="../media/image168.emf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74.png"/><Relationship Id="rId3" Type="http://schemas.openxmlformats.org/officeDocument/2006/relationships/tags" Target="../tags/tag184.xml"/><Relationship Id="rId7" Type="http://schemas.openxmlformats.org/officeDocument/2006/relationships/image" Target="../media/image170.png"/><Relationship Id="rId12" Type="http://schemas.openxmlformats.org/officeDocument/2006/relationships/image" Target="../media/image119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73.png"/><Relationship Id="rId5" Type="http://schemas.openxmlformats.org/officeDocument/2006/relationships/tags" Target="../tags/tag186.xml"/><Relationship Id="rId10" Type="http://schemas.openxmlformats.org/officeDocument/2006/relationships/image" Target="../media/image172.emf"/><Relationship Id="rId4" Type="http://schemas.openxmlformats.org/officeDocument/2006/relationships/tags" Target="../tags/tag185.xml"/><Relationship Id="rId9" Type="http://schemas.openxmlformats.org/officeDocument/2006/relationships/image" Target="../media/image17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tags" Target="../tags/tag189.xml"/><Relationship Id="rId7" Type="http://schemas.openxmlformats.org/officeDocument/2006/relationships/image" Target="../media/image173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175.emf"/><Relationship Id="rId5" Type="http://schemas.openxmlformats.org/officeDocument/2006/relationships/image" Target="../media/image77.pn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tags" Target="../tags/tag192.xml"/><Relationship Id="rId7" Type="http://schemas.openxmlformats.org/officeDocument/2006/relationships/image" Target="../media/image177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0.png"/><Relationship Id="rId5" Type="http://schemas.openxmlformats.org/officeDocument/2006/relationships/tags" Target="../tags/tag194.xml"/><Relationship Id="rId10" Type="http://schemas.openxmlformats.org/officeDocument/2006/relationships/image" Target="../media/image179.png"/><Relationship Id="rId4" Type="http://schemas.openxmlformats.org/officeDocument/2006/relationships/tags" Target="../tags/tag193.xml"/><Relationship Id="rId9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image" Target="../media/image182.png"/><Relationship Id="rId26" Type="http://schemas.openxmlformats.org/officeDocument/2006/relationships/image" Target="../media/image158.png"/><Relationship Id="rId3" Type="http://schemas.openxmlformats.org/officeDocument/2006/relationships/tags" Target="../tags/tag197.xml"/><Relationship Id="rId21" Type="http://schemas.openxmlformats.org/officeDocument/2006/relationships/image" Target="../media/image185.png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2" Type="http://schemas.openxmlformats.org/officeDocument/2006/relationships/tags" Target="../tags/tag196.xml"/><Relationship Id="rId16" Type="http://schemas.openxmlformats.org/officeDocument/2006/relationships/image" Target="../media/image153.png"/><Relationship Id="rId20" Type="http://schemas.openxmlformats.org/officeDocument/2006/relationships/image" Target="../media/image184.png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image" Target="../media/image188.png"/><Relationship Id="rId5" Type="http://schemas.openxmlformats.org/officeDocument/2006/relationships/tags" Target="../tags/tag199.xml"/><Relationship Id="rId15" Type="http://schemas.openxmlformats.org/officeDocument/2006/relationships/image" Target="../media/image152.png"/><Relationship Id="rId23" Type="http://schemas.openxmlformats.org/officeDocument/2006/relationships/image" Target="../media/image187.png"/><Relationship Id="rId10" Type="http://schemas.openxmlformats.org/officeDocument/2006/relationships/tags" Target="../tags/tag204.xml"/><Relationship Id="rId19" Type="http://schemas.openxmlformats.org/officeDocument/2006/relationships/image" Target="../media/image183.png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186.png"/><Relationship Id="rId27" Type="http://schemas.openxmlformats.org/officeDocument/2006/relationships/image" Target="../media/image1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192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3" Type="http://schemas.openxmlformats.org/officeDocument/2006/relationships/tags" Target="../tags/tag213.xml"/><Relationship Id="rId21" Type="http://schemas.openxmlformats.org/officeDocument/2006/relationships/image" Target="../media/image201.png"/><Relationship Id="rId7" Type="http://schemas.openxmlformats.org/officeDocument/2006/relationships/tags" Target="../tags/tag217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197.png"/><Relationship Id="rId2" Type="http://schemas.openxmlformats.org/officeDocument/2006/relationships/tags" Target="../tags/tag212.xml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5" Type="http://schemas.openxmlformats.org/officeDocument/2006/relationships/tags" Target="../tags/tag215.xml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10" Type="http://schemas.openxmlformats.org/officeDocument/2006/relationships/tags" Target="../tags/tag220.xml"/><Relationship Id="rId19" Type="http://schemas.openxmlformats.org/officeDocument/2006/relationships/image" Target="../media/image199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3.emf"/><Relationship Id="rId18" Type="http://schemas.openxmlformats.org/officeDocument/2006/relationships/image" Target="../media/image18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11.xml"/><Relationship Id="rId16" Type="http://schemas.openxmlformats.org/officeDocument/2006/relationships/image" Target="../media/image16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1.png"/><Relationship Id="rId5" Type="http://schemas.openxmlformats.org/officeDocument/2006/relationships/tags" Target="../tags/tag14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tags" Target="../tags/tag13.xml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image" Target="../media/image207.png"/><Relationship Id="rId26" Type="http://schemas.openxmlformats.org/officeDocument/2006/relationships/image" Target="../media/image215.png"/><Relationship Id="rId3" Type="http://schemas.openxmlformats.org/officeDocument/2006/relationships/tags" Target="../tags/tag225.xml"/><Relationship Id="rId21" Type="http://schemas.openxmlformats.org/officeDocument/2006/relationships/image" Target="../media/image210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image" Target="../media/image159.png"/><Relationship Id="rId25" Type="http://schemas.openxmlformats.org/officeDocument/2006/relationships/image" Target="../media/image214.png"/><Relationship Id="rId2" Type="http://schemas.openxmlformats.org/officeDocument/2006/relationships/tags" Target="../tags/tag224.xml"/><Relationship Id="rId16" Type="http://schemas.openxmlformats.org/officeDocument/2006/relationships/image" Target="../media/image206.png"/><Relationship Id="rId20" Type="http://schemas.openxmlformats.org/officeDocument/2006/relationships/image" Target="../media/image209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213.png"/><Relationship Id="rId5" Type="http://schemas.openxmlformats.org/officeDocument/2006/relationships/tags" Target="../tags/tag227.xml"/><Relationship Id="rId15" Type="http://schemas.openxmlformats.org/officeDocument/2006/relationships/image" Target="../media/image205.png"/><Relationship Id="rId23" Type="http://schemas.openxmlformats.org/officeDocument/2006/relationships/image" Target="../media/image212.png"/><Relationship Id="rId10" Type="http://schemas.openxmlformats.org/officeDocument/2006/relationships/tags" Target="../tags/tag232.xml"/><Relationship Id="rId19" Type="http://schemas.openxmlformats.org/officeDocument/2006/relationships/image" Target="../media/image208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26" Type="http://schemas.openxmlformats.org/officeDocument/2006/relationships/image" Target="../media/image210.png"/><Relationship Id="rId39" Type="http://schemas.openxmlformats.org/officeDocument/2006/relationships/image" Target="../media/image227.png"/><Relationship Id="rId3" Type="http://schemas.openxmlformats.org/officeDocument/2006/relationships/tags" Target="../tags/tag238.xml"/><Relationship Id="rId21" Type="http://schemas.openxmlformats.org/officeDocument/2006/relationships/image" Target="../media/image205.png"/><Relationship Id="rId34" Type="http://schemas.openxmlformats.org/officeDocument/2006/relationships/image" Target="../media/image69.png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208.png"/><Relationship Id="rId33" Type="http://schemas.openxmlformats.org/officeDocument/2006/relationships/image" Target="../media/image222.png"/><Relationship Id="rId38" Type="http://schemas.openxmlformats.org/officeDocument/2006/relationships/image" Target="../media/image226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218.png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207.png"/><Relationship Id="rId32" Type="http://schemas.openxmlformats.org/officeDocument/2006/relationships/image" Target="../media/image221.emf"/><Relationship Id="rId37" Type="http://schemas.openxmlformats.org/officeDocument/2006/relationships/image" Target="../media/image225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159.png"/><Relationship Id="rId28" Type="http://schemas.openxmlformats.org/officeDocument/2006/relationships/image" Target="../media/image217.png"/><Relationship Id="rId36" Type="http://schemas.openxmlformats.org/officeDocument/2006/relationships/image" Target="../media/image224.png"/><Relationship Id="rId10" Type="http://schemas.openxmlformats.org/officeDocument/2006/relationships/tags" Target="../tags/tag245.xml"/><Relationship Id="rId19" Type="http://schemas.openxmlformats.org/officeDocument/2006/relationships/tags" Target="../tags/tag254.xml"/><Relationship Id="rId31" Type="http://schemas.openxmlformats.org/officeDocument/2006/relationships/image" Target="../media/image220.emf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206.png"/><Relationship Id="rId27" Type="http://schemas.openxmlformats.org/officeDocument/2006/relationships/image" Target="../media/image216.png"/><Relationship Id="rId30" Type="http://schemas.openxmlformats.org/officeDocument/2006/relationships/image" Target="../media/image219.emf"/><Relationship Id="rId35" Type="http://schemas.openxmlformats.org/officeDocument/2006/relationships/image" Target="../media/image2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emf"/><Relationship Id="rId13" Type="http://schemas.openxmlformats.org/officeDocument/2006/relationships/image" Target="../media/image235.png"/><Relationship Id="rId3" Type="http://schemas.openxmlformats.org/officeDocument/2006/relationships/tags" Target="../tags/tag257.xml"/><Relationship Id="rId7" Type="http://schemas.openxmlformats.org/officeDocument/2006/relationships/image" Target="../media/image229.emf"/><Relationship Id="rId12" Type="http://schemas.openxmlformats.org/officeDocument/2006/relationships/image" Target="../media/image234.png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image" Target="../media/image228.emf"/><Relationship Id="rId11" Type="http://schemas.openxmlformats.org/officeDocument/2006/relationships/image" Target="../media/image23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32.png"/><Relationship Id="rId4" Type="http://schemas.openxmlformats.org/officeDocument/2006/relationships/tags" Target="../tags/tag258.xml"/><Relationship Id="rId9" Type="http://schemas.openxmlformats.org/officeDocument/2006/relationships/image" Target="../media/image23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tags" Target="../tags/tag261.xml"/><Relationship Id="rId7" Type="http://schemas.openxmlformats.org/officeDocument/2006/relationships/image" Target="../media/image9.emf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237.png"/><Relationship Id="rId5" Type="http://schemas.openxmlformats.org/officeDocument/2006/relationships/image" Target="../media/image236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image" Target="../media/image21.png"/><Relationship Id="rId39" Type="http://schemas.openxmlformats.org/officeDocument/2006/relationships/image" Target="../media/image34.png"/><Relationship Id="rId3" Type="http://schemas.openxmlformats.org/officeDocument/2006/relationships/tags" Target="../tags/tag19.xml"/><Relationship Id="rId21" Type="http://schemas.openxmlformats.org/officeDocument/2006/relationships/slideLayout" Target="../slideLayouts/slideLayout7.xml"/><Relationship Id="rId34" Type="http://schemas.openxmlformats.org/officeDocument/2006/relationships/image" Target="../media/image29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12.png"/><Relationship Id="rId32" Type="http://schemas.openxmlformats.org/officeDocument/2006/relationships/image" Target="../media/image27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image" Target="../media/image11.png"/><Relationship Id="rId28" Type="http://schemas.openxmlformats.org/officeDocument/2006/relationships/image" Target="../media/image23.png"/><Relationship Id="rId36" Type="http://schemas.openxmlformats.org/officeDocument/2006/relationships/image" Target="../media/image31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image" Target="../media/image2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40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39.xml"/><Relationship Id="rId16" Type="http://schemas.openxmlformats.org/officeDocument/2006/relationships/image" Target="../media/image43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8.png"/><Relationship Id="rId5" Type="http://schemas.openxmlformats.org/officeDocument/2006/relationships/tags" Target="../tags/tag42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tags" Target="../tags/tag48.xml"/><Relationship Id="rId21" Type="http://schemas.openxmlformats.org/officeDocument/2006/relationships/image" Target="../media/image51.png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tags" Target="../tags/tag47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image" Target="../media/image54.png"/><Relationship Id="rId5" Type="http://schemas.openxmlformats.org/officeDocument/2006/relationships/tags" Target="../tags/tag50.xml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tags" Target="../tags/tag55.xml"/><Relationship Id="rId19" Type="http://schemas.openxmlformats.org/officeDocument/2006/relationships/image" Target="../media/image49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52.png"/><Relationship Id="rId27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1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60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59.png"/><Relationship Id="rId5" Type="http://schemas.openxmlformats.org/officeDocument/2006/relationships/tags" Target="../tags/tag63.xml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tags" Target="../tags/tag62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tags" Target="../tags/tag68.xml"/><Relationship Id="rId21" Type="http://schemas.openxmlformats.org/officeDocument/2006/relationships/image" Target="../media/image71.png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tags" Target="../tags/tag67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image" Target="../media/image74.png"/><Relationship Id="rId5" Type="http://schemas.openxmlformats.org/officeDocument/2006/relationships/tags" Target="../tags/tag70.xml"/><Relationship Id="rId15" Type="http://schemas.openxmlformats.org/officeDocument/2006/relationships/image" Target="../media/image65.emf"/><Relationship Id="rId23" Type="http://schemas.openxmlformats.org/officeDocument/2006/relationships/image" Target="../media/image73.png"/><Relationship Id="rId10" Type="http://schemas.openxmlformats.org/officeDocument/2006/relationships/tags" Target="../tags/tag75.xml"/><Relationship Id="rId19" Type="http://schemas.openxmlformats.org/officeDocument/2006/relationships/image" Target="../media/image69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86295"/>
            <a:ext cx="2202481" cy="22831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08229"/>
            <a:ext cx="3356635" cy="21608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03" y="2767705"/>
            <a:ext cx="862586" cy="2788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31" y="3608229"/>
            <a:ext cx="3377729" cy="201564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96" y="6455368"/>
            <a:ext cx="1269495" cy="27889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932517"/>
            <a:ext cx="3072397" cy="2529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2" y="1073216"/>
            <a:ext cx="8713808" cy="6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1" y="253979"/>
            <a:ext cx="7723898" cy="4705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80" y="1488867"/>
            <a:ext cx="6351470" cy="24301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5" y="1047260"/>
            <a:ext cx="5663196" cy="2529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6781"/>
            <a:ext cx="2615190" cy="2788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0" y="2795248"/>
            <a:ext cx="862586" cy="17678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6" y="3284227"/>
            <a:ext cx="2843792" cy="2788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0" y="3735361"/>
            <a:ext cx="736094" cy="2529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19" y="3698023"/>
            <a:ext cx="736094" cy="2529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41" y="3798607"/>
            <a:ext cx="228600" cy="12649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9" y="4217742"/>
            <a:ext cx="1905006" cy="2788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42" y="4695929"/>
            <a:ext cx="228600" cy="126492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0" y="4671291"/>
            <a:ext cx="914402" cy="1767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20" y="4656624"/>
            <a:ext cx="914402" cy="17678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12" y="1862659"/>
            <a:ext cx="4000138" cy="21771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31" y="2680478"/>
            <a:ext cx="964694" cy="2788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47" y="2636059"/>
            <a:ext cx="964694" cy="329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38" y="3677977"/>
            <a:ext cx="938786" cy="27889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54" y="3633812"/>
            <a:ext cx="938786" cy="32918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13" y="4614898"/>
            <a:ext cx="1143002" cy="2788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54" y="4551167"/>
            <a:ext cx="1143002" cy="329184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 flipH="1" flipV="1">
            <a:off x="6218286" y="2635673"/>
            <a:ext cx="975555" cy="4332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3" y="5394514"/>
            <a:ext cx="2564899" cy="27889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15" y="5925493"/>
            <a:ext cx="228600" cy="126492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54" y="5875201"/>
            <a:ext cx="2462790" cy="17678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37" y="5875709"/>
            <a:ext cx="2488698" cy="1767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01" y="6380830"/>
            <a:ext cx="1752604" cy="27889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319153"/>
            <a:ext cx="1752604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/>
          <p:cNvGrpSpPr/>
          <p:nvPr/>
        </p:nvGrpSpPr>
        <p:grpSpPr>
          <a:xfrm>
            <a:off x="1691680" y="908720"/>
            <a:ext cx="5366346" cy="3637161"/>
            <a:chOff x="1691680" y="980728"/>
            <a:chExt cx="5366346" cy="3637161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1680" y="980728"/>
              <a:ext cx="5366346" cy="3637161"/>
            </a:xfrm>
            <a:prstGeom prst="rect">
              <a:avLst/>
            </a:prstGeom>
          </p:spPr>
        </p:pic>
        <p:sp>
          <p:nvSpPr>
            <p:cNvPr id="18" name="正方形/長方形 17"/>
            <p:cNvSpPr/>
            <p:nvPr/>
          </p:nvSpPr>
          <p:spPr>
            <a:xfrm>
              <a:off x="1864762" y="980728"/>
              <a:ext cx="33097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43140" y="2328460"/>
              <a:ext cx="33097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851920" y="2287186"/>
              <a:ext cx="33097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732927" y="1130156"/>
              <a:ext cx="164386" cy="328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2195736" y="2708920"/>
              <a:ext cx="72008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99" y="6402623"/>
            <a:ext cx="6703291" cy="25121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" y="4631393"/>
            <a:ext cx="8873202" cy="107896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8" y="309585"/>
            <a:ext cx="4665395" cy="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052736"/>
            <a:ext cx="6299809" cy="44242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661248"/>
            <a:ext cx="6070105" cy="2529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18" y="6237312"/>
            <a:ext cx="6774067" cy="23540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183"/>
            <a:ext cx="5135932" cy="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908720"/>
            <a:ext cx="6949216" cy="24649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0" y="3861048"/>
            <a:ext cx="8304268" cy="16090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82" y="6093296"/>
            <a:ext cx="6703291" cy="2512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86" y="6529902"/>
            <a:ext cx="3683172" cy="25121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6" y="147598"/>
            <a:ext cx="5253566" cy="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18507" cy="3905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37" y="1052736"/>
            <a:ext cx="7429850" cy="225570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01208"/>
            <a:ext cx="5334011" cy="3291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1991"/>
            <a:ext cx="8539852" cy="100122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0516"/>
            <a:ext cx="3683172" cy="25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469701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62" y="980728"/>
            <a:ext cx="6992400" cy="401689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91" y="5282374"/>
            <a:ext cx="6059211" cy="22708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4" y="6021288"/>
            <a:ext cx="8220148" cy="5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2" y="971439"/>
            <a:ext cx="8220148" cy="5549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2" y="2420888"/>
            <a:ext cx="8723507" cy="328128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314290" y="3068960"/>
            <a:ext cx="2406999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192898" y="3786947"/>
            <a:ext cx="864096" cy="549166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616834" y="5075399"/>
            <a:ext cx="936104" cy="549166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7098282" y="964404"/>
            <a:ext cx="432048" cy="55491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596336" y="970154"/>
            <a:ext cx="432048" cy="549166"/>
          </a:xfrm>
          <a:prstGeom prst="rect">
            <a:avLst/>
          </a:prstGeom>
          <a:solidFill>
            <a:srgbClr val="0000FF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7098282" y="908720"/>
            <a:ext cx="432048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4162507" y="2998894"/>
            <a:ext cx="2646539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3066392" y="5926074"/>
            <a:ext cx="5787504" cy="481584"/>
            <a:chOff x="3066392" y="5926074"/>
            <a:chExt cx="5787504" cy="481584"/>
          </a:xfrm>
        </p:grpSpPr>
        <p:pic>
          <p:nvPicPr>
            <p:cNvPr id="12" name="図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392" y="6037745"/>
              <a:ext cx="1981204" cy="252984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5995" y="5926074"/>
              <a:ext cx="3707901" cy="481584"/>
            </a:xfrm>
            <a:prstGeom prst="rect">
              <a:avLst/>
            </a:prstGeom>
          </p:spPr>
        </p:pic>
      </p:grpSp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9" y="378666"/>
            <a:ext cx="2869698" cy="25298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9" y="1832332"/>
            <a:ext cx="2514607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611560" y="1484784"/>
            <a:ext cx="7848872" cy="22542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119132" cy="201622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20924"/>
            <a:ext cx="1726696" cy="2286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39046"/>
            <a:ext cx="1856155" cy="4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1119"/>
            <a:ext cx="5959377" cy="47053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93299"/>
            <a:ext cx="7424954" cy="23476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196629"/>
            <a:ext cx="5575437" cy="242929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864015"/>
            <a:ext cx="5349050" cy="25209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8" y="1041534"/>
            <a:ext cx="6984507" cy="27889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7" y="5900334"/>
            <a:ext cx="7839492" cy="24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7544" y="1733122"/>
            <a:ext cx="8361058" cy="2861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6389918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2019"/>
            <a:ext cx="8101600" cy="25389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9" y="4898741"/>
            <a:ext cx="6705613" cy="25298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56102"/>
            <a:ext cx="7424954" cy="23476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159432"/>
            <a:ext cx="5575437" cy="24292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826818"/>
            <a:ext cx="5349050" cy="2520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18614"/>
            <a:ext cx="3403097" cy="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7391420" cy="2529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656751"/>
            <a:ext cx="1219202" cy="25298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" y="3267546"/>
            <a:ext cx="7847853" cy="2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2016030" cy="32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7868688" cy="53656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2743206" cy="3048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83214"/>
            <a:ext cx="3848560" cy="5685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12" y="2153515"/>
            <a:ext cx="6348996" cy="27889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49" y="3954791"/>
            <a:ext cx="3758192" cy="2788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369" y="4474555"/>
            <a:ext cx="4748794" cy="25298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3" y="1626601"/>
            <a:ext cx="5231903" cy="25298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6" y="3476836"/>
            <a:ext cx="5155704" cy="25298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1" y="5408014"/>
            <a:ext cx="5155704" cy="25298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59" y="5812530"/>
            <a:ext cx="3758192" cy="2788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" y="4774136"/>
            <a:ext cx="2590807" cy="3810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2" y="6304641"/>
            <a:ext cx="5410211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0" y="1016652"/>
            <a:ext cx="3688964" cy="30113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1" y="1950304"/>
            <a:ext cx="1445932" cy="2443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83" y="1872442"/>
            <a:ext cx="2256051" cy="3218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4" y="2398024"/>
            <a:ext cx="3718372" cy="29935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46" y="5698205"/>
            <a:ext cx="6118484" cy="55363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74" y="4708570"/>
            <a:ext cx="5127646" cy="4752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6" y="4291307"/>
            <a:ext cx="1752604" cy="20269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86" y="5426192"/>
            <a:ext cx="2971806" cy="202692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816056" y="3861048"/>
            <a:ext cx="7643338" cy="2548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5097725" y="1878602"/>
            <a:ext cx="3681008" cy="914999"/>
            <a:chOff x="5097725" y="1878602"/>
            <a:chExt cx="3681008" cy="914999"/>
          </a:xfrm>
        </p:grpSpPr>
        <p:cxnSp>
          <p:nvCxnSpPr>
            <p:cNvPr id="10" name="直線コネクタ 9"/>
            <p:cNvCxnSpPr/>
            <p:nvPr/>
          </p:nvCxnSpPr>
          <p:spPr>
            <a:xfrm>
              <a:off x="7483438" y="2390660"/>
              <a:ext cx="102782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図 6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725" y="1878602"/>
              <a:ext cx="3395870" cy="510029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745" y="2590909"/>
              <a:ext cx="1776988" cy="202692"/>
            </a:xfrm>
            <a:prstGeom prst="rect">
              <a:avLst/>
            </a:prstGeom>
          </p:spPr>
        </p:pic>
      </p:grpSp>
      <p:pic>
        <p:nvPicPr>
          <p:cNvPr id="4" name="図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7" y="290533"/>
            <a:ext cx="6481673" cy="536561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1043608" y="2896731"/>
            <a:ext cx="4486684" cy="339422"/>
            <a:chOff x="1043608" y="2896731"/>
            <a:chExt cx="4486684" cy="339422"/>
          </a:xfrm>
        </p:grpSpPr>
        <p:pic>
          <p:nvPicPr>
            <p:cNvPr id="3" name="図 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2896731"/>
              <a:ext cx="4486684" cy="261925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3995936" y="2896731"/>
              <a:ext cx="1534356" cy="3394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3" name="図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7" y="1400146"/>
            <a:ext cx="1893291" cy="21932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3" y="1400146"/>
            <a:ext cx="2078481" cy="2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60878" cy="39054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" y="939543"/>
            <a:ext cx="8138621" cy="2318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604872"/>
            <a:ext cx="9151786" cy="229921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66" y="1310979"/>
            <a:ext cx="5992562" cy="26769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77072"/>
            <a:ext cx="5122668" cy="22682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49" y="4449123"/>
            <a:ext cx="5473434" cy="22682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3" y="4839495"/>
            <a:ext cx="5205713" cy="2268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91" y="6014007"/>
            <a:ext cx="3817557" cy="5733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3" y="5436088"/>
            <a:ext cx="3927352" cy="40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7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469701" cy="4705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11" y="1210331"/>
            <a:ext cx="8464788" cy="26137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2" y="4268738"/>
            <a:ext cx="759268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2" y="2772599"/>
            <a:ext cx="7179363" cy="30410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780"/>
            <a:ext cx="7723894" cy="4705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783" y="885549"/>
            <a:ext cx="4427984" cy="15066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4192" y="964643"/>
            <a:ext cx="4217687" cy="143485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635896" y="2766648"/>
            <a:ext cx="1944216" cy="5793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3481136" y="2766648"/>
            <a:ext cx="2098976" cy="5873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906418" y="3351906"/>
            <a:ext cx="79208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30794" y="3859448"/>
            <a:ext cx="792088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3" y="2805772"/>
            <a:ext cx="1346521" cy="241311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2915816" y="6036709"/>
            <a:ext cx="5956063" cy="481584"/>
            <a:chOff x="2915816" y="6036709"/>
            <a:chExt cx="5956063" cy="481584"/>
          </a:xfrm>
        </p:grpSpPr>
        <p:pic>
          <p:nvPicPr>
            <p:cNvPr id="20" name="図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6151009"/>
              <a:ext cx="1981204" cy="252984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485" y="6036709"/>
              <a:ext cx="3834394" cy="4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5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780"/>
            <a:ext cx="7723894" cy="47053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1319349"/>
            <a:ext cx="5983891" cy="31528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57192"/>
            <a:ext cx="1607225" cy="28803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63" y="5004297"/>
            <a:ext cx="6197659" cy="144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3" y="1054437"/>
            <a:ext cx="8084199" cy="228259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13645"/>
            <a:ext cx="3834394" cy="48158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3131840" y="1054437"/>
            <a:ext cx="648072" cy="4303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31365"/>
            <a:ext cx="3344004" cy="42798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2969054" y="3845959"/>
            <a:ext cx="648072" cy="4303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7" y="95026"/>
            <a:ext cx="5528833" cy="6258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56" y="4753682"/>
            <a:ext cx="5053594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5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14" y="4127344"/>
            <a:ext cx="1752604" cy="2026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14" y="5262229"/>
            <a:ext cx="2971806" cy="202692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796084" y="3697085"/>
            <a:ext cx="7643338" cy="2548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76" y="1602654"/>
            <a:ext cx="2256051" cy="345384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5119013" y="1571478"/>
            <a:ext cx="3762384" cy="1116847"/>
            <a:chOff x="5119013" y="1571478"/>
            <a:chExt cx="3762384" cy="1116847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7499148" y="2151251"/>
              <a:ext cx="1027827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図 1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013" y="1571478"/>
              <a:ext cx="3434742" cy="510029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791" y="2435341"/>
              <a:ext cx="3276606" cy="252984"/>
            </a:xfrm>
            <a:prstGeom prst="rect">
              <a:avLst/>
            </a:prstGeom>
          </p:spPr>
        </p:pic>
      </p:grpSp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43053"/>
            <a:ext cx="6315701" cy="47522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50" y="5556511"/>
            <a:ext cx="5899883" cy="55363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1" y="2153974"/>
            <a:ext cx="3694812" cy="29935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16" y="2683744"/>
            <a:ext cx="2447503" cy="29935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7468"/>
            <a:ext cx="6749955" cy="5794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1" y="1685358"/>
            <a:ext cx="1556746" cy="24432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44" y="981868"/>
            <a:ext cx="1893291" cy="21932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80" y="981868"/>
            <a:ext cx="2078481" cy="2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5528833" cy="6258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596815" cy="48133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37312"/>
            <a:ext cx="2641098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1684529" cy="47053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3" y="908720"/>
            <a:ext cx="1269494" cy="3048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5" y="4105516"/>
            <a:ext cx="1295402" cy="30480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2" y="1512381"/>
            <a:ext cx="7162817" cy="63398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43" y="6295361"/>
            <a:ext cx="3479300" cy="2529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90" y="6295361"/>
            <a:ext cx="1548388" cy="20269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5" y="6295361"/>
            <a:ext cx="1371602" cy="2026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6" y="5399268"/>
            <a:ext cx="6477014" cy="6339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0" y="2408474"/>
            <a:ext cx="7920880" cy="25045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0" y="3068402"/>
            <a:ext cx="7845446" cy="62763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1" y="4811869"/>
            <a:ext cx="7136909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3974208"/>
            <a:ext cx="3253792" cy="28644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415800" cy="2529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3439"/>
            <a:ext cx="1193294" cy="3291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74208"/>
            <a:ext cx="1219202" cy="3291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8835" y="1244039"/>
            <a:ext cx="3528392" cy="31634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7544" y="1700808"/>
            <a:ext cx="4349343" cy="227085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014"/>
            <a:ext cx="7095730" cy="47053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63414"/>
            <a:ext cx="2942151" cy="32102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82" y="5263062"/>
            <a:ext cx="1731245" cy="26054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740260"/>
            <a:ext cx="3168406" cy="59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80928"/>
            <a:ext cx="238581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304608" cy="5365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9" y="980728"/>
            <a:ext cx="6098695" cy="2193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45" y="980728"/>
            <a:ext cx="2078481" cy="2260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41" y="4365104"/>
            <a:ext cx="3326899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8530"/>
            <a:ext cx="3072391" cy="2026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66430"/>
            <a:ext cx="7988889" cy="54885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7666"/>
            <a:ext cx="3403101" cy="2026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69" y="3047459"/>
            <a:ext cx="8525708" cy="540542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3" y="3789409"/>
            <a:ext cx="3081372" cy="43111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8829"/>
            <a:ext cx="3395870" cy="510029"/>
          </a:xfrm>
          <a:prstGeom prst="rect">
            <a:avLst/>
          </a:prstGeom>
        </p:spPr>
      </p:pic>
      <p:cxnSp>
        <p:nvCxnSpPr>
          <p:cNvPr id="26" name="直線コネクタ 25"/>
          <p:cNvCxnSpPr/>
          <p:nvPr/>
        </p:nvCxnSpPr>
        <p:spPr>
          <a:xfrm>
            <a:off x="6940043" y="4088858"/>
            <a:ext cx="102782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43" y="4184301"/>
            <a:ext cx="1776988" cy="202692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1" y="4656278"/>
            <a:ext cx="6929551" cy="1060104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0" y="5748848"/>
            <a:ext cx="6929551" cy="106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304608" cy="5365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9" y="980728"/>
            <a:ext cx="6098695" cy="2193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45" y="980728"/>
            <a:ext cx="2078481" cy="22600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12" y="4162148"/>
            <a:ext cx="3326899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28530"/>
            <a:ext cx="3072391" cy="2026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30" y="1436830"/>
            <a:ext cx="3403101" cy="20269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29" y="1976025"/>
            <a:ext cx="4157923" cy="86200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0866"/>
            <a:ext cx="3474789" cy="84337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750055"/>
            <a:ext cx="3474788" cy="84337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6340" y="2577207"/>
            <a:ext cx="2396678" cy="146416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168947" y="4797152"/>
            <a:ext cx="2289965" cy="164548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588224" y="4849761"/>
            <a:ext cx="2260053" cy="172286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817141" y="2919169"/>
            <a:ext cx="2396678" cy="146416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85" y="2725365"/>
            <a:ext cx="152400" cy="20269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0" y="3626876"/>
            <a:ext cx="278892" cy="35509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1" y="3049163"/>
            <a:ext cx="152400" cy="20269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47" y="3933548"/>
            <a:ext cx="888494" cy="35509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44" y="4869860"/>
            <a:ext cx="152400" cy="20269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247" y="4748415"/>
            <a:ext cx="152400" cy="20269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15" y="5981495"/>
            <a:ext cx="278892" cy="381000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20" y="5985652"/>
            <a:ext cx="278892" cy="381000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44" y="6331830"/>
            <a:ext cx="1271417" cy="44640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1" y="2005143"/>
            <a:ext cx="3859930" cy="4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470" y="1274154"/>
            <a:ext cx="4572000" cy="192420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8760"/>
            <a:ext cx="4374796" cy="187220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8" y="3573016"/>
            <a:ext cx="4350543" cy="18847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7470" y="3535988"/>
            <a:ext cx="4603513" cy="19588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" y="5949197"/>
            <a:ext cx="7822708" cy="3550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0" y="253875"/>
            <a:ext cx="4292496" cy="44534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44" y="836712"/>
            <a:ext cx="7021353" cy="244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" y="6525344"/>
            <a:ext cx="7924820" cy="2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9493" y="4306623"/>
            <a:ext cx="3825902" cy="251843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38" y="5364581"/>
            <a:ext cx="2590806" cy="2026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3099" y="939438"/>
            <a:ext cx="3253792" cy="286440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8" y="3899061"/>
            <a:ext cx="6984505" cy="304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3" y="223087"/>
            <a:ext cx="3919590" cy="50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547760" cy="47053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1193294" cy="3291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" y="4350266"/>
            <a:ext cx="1219202" cy="3291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1864757"/>
            <a:ext cx="1696230" cy="21661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64757"/>
            <a:ext cx="3274092" cy="21661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2" y="1864756"/>
            <a:ext cx="1775539" cy="21661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2192784"/>
            <a:ext cx="3767499" cy="23371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3028155"/>
            <a:ext cx="2199445" cy="234555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3878272"/>
            <a:ext cx="1940116" cy="22671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34" y="4003482"/>
            <a:ext cx="1604754" cy="30168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26" y="5299527"/>
            <a:ext cx="2107112" cy="224709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293007"/>
            <a:ext cx="2294606" cy="231229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02" y="5299527"/>
            <a:ext cx="2547314" cy="23122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28" y="6436052"/>
            <a:ext cx="4481682" cy="30168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" y="1424381"/>
            <a:ext cx="5155702" cy="30480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6" y="2605511"/>
            <a:ext cx="5891797" cy="2788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" y="3431045"/>
            <a:ext cx="5410213" cy="27889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6" y="4901001"/>
            <a:ext cx="5891797" cy="27889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6" y="5602721"/>
            <a:ext cx="6908307" cy="30480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33" y="6085189"/>
            <a:ext cx="3969868" cy="22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3" y="3234625"/>
            <a:ext cx="8641460" cy="3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12" y="1916832"/>
            <a:ext cx="3326898" cy="3048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2" y="2485694"/>
            <a:ext cx="8001018" cy="63398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2" y="3262065"/>
            <a:ext cx="7517910" cy="63398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16032"/>
            <a:ext cx="6256734" cy="108435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87484"/>
            <a:ext cx="5891796" cy="27889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7" y="914820"/>
            <a:ext cx="7187200" cy="5836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9" y="4261727"/>
            <a:ext cx="2983104" cy="2910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705388" cy="47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326056" y="906800"/>
            <a:ext cx="8494416" cy="302625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26056" y="4884073"/>
            <a:ext cx="8494416" cy="193153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7253359" cy="47053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534319" cy="2415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3" y="5100097"/>
            <a:ext cx="6596298" cy="24155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8" y="5539684"/>
            <a:ext cx="5984367" cy="24704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8" y="5984755"/>
            <a:ext cx="6703291" cy="25121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06" y="1505801"/>
            <a:ext cx="6131758" cy="26303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98" y="1935373"/>
            <a:ext cx="6866534" cy="26178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86" y="2331310"/>
            <a:ext cx="7424954" cy="23476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52" y="3507099"/>
            <a:ext cx="5575437" cy="24292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52" y="3112642"/>
            <a:ext cx="5349050" cy="2520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86" y="2700230"/>
            <a:ext cx="5525368" cy="25071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187624" y="2315399"/>
            <a:ext cx="7526716" cy="321513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187624" y="3064975"/>
            <a:ext cx="5627130" cy="330231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187624" y="3466023"/>
            <a:ext cx="5846057" cy="34066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58" y="6424360"/>
            <a:ext cx="3683172" cy="25121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80" y="4182540"/>
            <a:ext cx="4274267" cy="39159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491880" y="4131085"/>
            <a:ext cx="1239685" cy="504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627784" y="4160767"/>
            <a:ext cx="591613" cy="5047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5" grpId="0" animBg="1"/>
      <p:bldP spid="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999373" cy="4705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6070105" cy="25298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8322"/>
            <a:ext cx="3507083" cy="24218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5" y="3933056"/>
            <a:ext cx="7687676" cy="24155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32" y="4444543"/>
            <a:ext cx="6623714" cy="58941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35" y="2036462"/>
            <a:ext cx="7543817" cy="63398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22" y="2897256"/>
            <a:ext cx="6381523" cy="50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60878" cy="3905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07916" y="1751575"/>
            <a:ext cx="5693841" cy="24648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3290"/>
            <a:ext cx="6934213" cy="25298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72842"/>
            <a:ext cx="8492146" cy="241895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3184406" y="1647254"/>
            <a:ext cx="196365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70" y="1770411"/>
            <a:ext cx="126492" cy="176784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20" y="2224142"/>
            <a:ext cx="278892" cy="35509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70" y="3672091"/>
            <a:ext cx="405384" cy="1767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23" y="3670379"/>
            <a:ext cx="405384" cy="17678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87" y="3818673"/>
            <a:ext cx="1143002" cy="27889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56" y="5468439"/>
            <a:ext cx="5460504" cy="68580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4" y="6265357"/>
            <a:ext cx="4885860" cy="562091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459516" y="4253741"/>
            <a:ext cx="7543819" cy="972307"/>
            <a:chOff x="459516" y="4253741"/>
            <a:chExt cx="7543819" cy="972307"/>
          </a:xfrm>
        </p:grpSpPr>
        <p:pic>
          <p:nvPicPr>
            <p:cNvPr id="11" name="図 1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49" y="4253741"/>
              <a:ext cx="7146286" cy="564352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16" y="4947156"/>
              <a:ext cx="7543819" cy="278892"/>
            </a:xfrm>
            <a:prstGeom prst="rect">
              <a:avLst/>
            </a:prstGeom>
          </p:spPr>
        </p:pic>
      </p:grpSp>
      <p:sp>
        <p:nvSpPr>
          <p:cNvPr id="9" name="正方形/長方形 8"/>
          <p:cNvSpPr/>
          <p:nvPr/>
        </p:nvSpPr>
        <p:spPr>
          <a:xfrm>
            <a:off x="5580112" y="4216459"/>
            <a:ext cx="2592288" cy="601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5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jarticle}\pagestyle{empty}&#10;\usepackage{color}&#10;\begin{document}&#10;&#10;\end{document}&#10;"/>
  <p:tag name="TEX2PS" val="platex $(base).tex; dvips -D $(res) -E -o $(base).ps $(base).dvi"/>
  <p:tag name="TEX2PSBATCH" val="platex --interaction=nonstopmode $(base).tex; dvips -D $(res) -E -o $(base).ps $(base).dvi"/>
  <p:tag name="DEFAULTWIDTH" val="324"/>
  <p:tag name="DEFAULTHEIGHT" val="370"/>
  <p:tag name="DEFAULTMAGNIFICATION" val="2"/>
  <p:tag name="DEFAULTFONTSIZE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arge SSAs in high energy scatterings were first observed in 1970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1.9606"/>
  <p:tag name="PICTUREFILESIZE" val="10165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B-x,\ x_2=x_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6.96024"/>
  <p:tag name="PICTUREFILESIZE" val="2372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B,\ x_2=x_B-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7.98024"/>
  <p:tag name="PICTUREFILESIZE" val="2419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_B-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264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_B-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3116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SGP}\over dx_BdQ^2dz_hd\phi}&#10;&amp;=&amp;-{\pi M_N\alpha^2_{em}\over 4x_B^2S^2_{ep}Q^2}{\alpha_s\over 2\pi}&#10;\Bigl({4\pi\mu^2\over Q^2}\Bigr)^{\epsilon}{1\over \Gamma(1-\epsilon)}&#10;\int dzD(z)\int {dx\over x}&#10;G_F(x,x)&#10;\nonumber\\&#10;&amp;&amp;\times{1\over 2N}&#10;\Bigl[&#10;-{2\over \epsilon^2}\delta(1-\hat{x})\delta(1-\hat{z})+{1\over \epsilon}{1+\hat{z}^2\over (1-\hat{z})_+}&#10;\delta(1-\hat{x})&#10;-{1\over \epsilon}{2\hat{x}^3-3\hat{x}^2-1\over (1-\hat{x})_+}&#10;\delta(1-\hat{z})&#10;\Bigr]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1.981"/>
  <p:tag name="PICTUREFILESIZE" val="86476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GP contribution($x_1=x_2$)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8.9802"/>
  <p:tag name="PICTUREFILESIZE" val="4966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Upper diagrams and lower diagrams cancel each other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8.9805"/>
  <p:tag name="PICTUREFILESIZE" val="8306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Y. Koike, W. Vogelsang and F. Yuan, Phys. Lett. B 659 (2008) 878-884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315.9606"/>
  <p:tag name="PICTUREFILESIZE" val="9651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FP contribution($x_1,\ x_2=0$)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55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^{\uparrow}p\to \pi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2166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HP}\over dx_BdQ^2dz_hd\phi}&#10;&amp;=&amp;-{\pi M_N\alpha^2_{em}\over 4x_B^2S^2_{ep}Q^2}{\alpha_s\over 2\pi}&#10;\Bigl({4\pi\mu^2\over Q^2}\Bigr)^{\epsilon}{1\over \Gamma(1-\epsilon)}&#10;\int dzD(z)\int {dx\over x}\Bigl(&#10;\hat{z}C_F+{1\over 2N}\Bigr)&#10;\nonumber\\&#10;&amp;&amp;\times&#10;\Bigl\{G_F(x,x_B)&#10;\Bigl[{2\over \epsilon^2}\delta(1-\hat{x})\delta(1-\hat{z})&#10;+{1\over \epsilon}\Bigl(2\delta(1-\hat{x})\delta(1-\hat{z})&#10;-{1+\hat{z}^2\over (1-\hat{z})_+}\delta(1-\hat{x})&#10;\nonumber\\&#10;&amp;&amp;-{1+\hat{x}\over (1-\hat{x})_+}\delta(1-\hat{z})&#10;\Bigr)\Bigr]+\tilde{G}_F(x,x_B){1\over \epsilon}\delta(1-\hat{z})&#10;\Bigr\}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3.0009"/>
  <p:tag name="PICTUREFILESIZE" val="120760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Y, Phys. Rev. D {\bf 93}, 054048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615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HP contribution($x_1,\ x_2=x_B$)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3.9802"/>
  <p:tag name="PICTUREFILESIZE" val="5606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HP2 contribu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6.98016"/>
  <p:tag name="PICTUREFILESIZE" val="2728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HP2 contribution brings a collinear sigularity ${1\over \epsilon}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0.0004"/>
  <p:tag name="PICTUREFILESIZE" val="9510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HP2}\over dx_BdQ^2dz_hd\phi}&#10;&amp;=&amp;-{\pi M_N\alpha^2_{em}\over 4x_B^2S^2_{ep}Q^2}{\alpha_s\over 2\pi}&#10;\Bigl({4\pi\mu^2\over Q^2}\Bigr)^{\epsilon}{1\over \Gamma(1-\epsilon)}&#10;\int dzD(z)\int {dx\over x}&#10;\nonumber\\&#10;&amp;&amp;\times&#10;{1\over 2N}\Bigl\{-G_F(x_B,x_B-x){1\over \epsilon}(1-2\hat{x})\delta(1-\hat{z})&#10;-\tilde{G}_F(x_B,x_B-x){1\over \epsilon}\delta(1-\hat{z})&#10;\Bigr\}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35.0009"/>
  <p:tag name="PICTUREFILESIZE" val="77186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Y, Phys. Rev. D {\bf 93}, 054048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6155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Virtual correct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6.0005"/>
  <p:tag name="PICTUREFILESIZE" val="9046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p\to \Lambda^{\uparrow}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2166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virtual}\over dx_BdQ^2dz_hd\phi}&#10;=-{z_h\pi M_N\alpha^2_{em}\over 4x_B^2S^2_{ep}Q^2}G(x_B,x_B)D(z_h)\Bigl[C_F{\alpha_s\over 2\pi}\Bigr({4\pi\mu^2\over Q^2}\Bigr)^{\epsilon}{1\over \Gamma(1-\epsilon)}&#10;\Bigl(-{2\over \epsilon^2}-{3\over \epsilon}-8\Bigr)&#10;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9.9608"/>
  <p:tag name="PICTUREFILESIZE" val="3762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virtual}\over dx_BdQ^2dz_hd\phi}&#10;=-{z_h\pi M_N\alpha^2_{em}\over 4x_B^2S^2_{ep}Q^2}G(x_B,x_B)D(z_h)\Bigl[C_F{\alpha_s\over 2\pi}\Bigr({4\pi\mu^2\over Q^2}\Bigr)^{\epsilon}{1\over \Gamma(1-\epsilon)}&#10;\Bigl(-{2\over \epsilon^2}-{3\over \epsilon}-8\Bigr)&#10;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9.9608"/>
  <p:tag name="PICTUREFILESIZE" val="3762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d^4\langle P_{h\perp}\Delta\sigma\rangle^{\rm real}\over dx_BdQ^2dz_hd\phi}&#10;\nonumber\\&#10;&amp;=&amp;-{z_h\pi M_N\alpha^2_{em}\over 4x_B^2S^2_{ep}Q^2}{\alpha_s\over 2\pi}&#10;\Bigl({4\pi\mu^2\over Q^2}\Bigr)^{\epsilon}{1\over \Gamma(1-\epsilon)}&#10;\sum_qe_q^2\Biggl[C_F{2\over \epsilon^2}G^q_F(x_B,x_B)D^q(z_h)&#10;\nonumber\\&#10;&amp;&amp;+\Bigl(-{1\over \epsilon}\Bigr)\Biggl\{&#10;D^q(z_h)\Bigl\{\int^1_{x_B}{dx\over x}\Bigl[C_F{1+\hat{x}^2\over (1-\hat{x})_+}G^q_F(x,x)&#10;+{N\over 2}\Bigl({(1+\hat{x})G^q_F(x_B,x)-(1+\hat{x}^2)G^q_F(x,x)\over (1-\hat{x})_+}&#10;\nonumber\\&#10;&amp;&amp;+\tilde{G}^q_F(x_B,x)\Bigr)\Bigr]&#10;-NG^q_F(x_B,x_B)&#10;+{1\over 2N}\int^1_{x_B}{dx\over x}\Bigl((1-2\hat{x})G^q_F(x_B,x_B-x)+\tilde{G}^q_F(x_B,x_B-x)\Bigr)&#10;\Bigr\}&#10;\nonumber\\&#10;&amp;&amp;+G^q_F(x_B,x_B)C_F&#10;\int^1_{z_h}{dz\over z}{1+\hat{z}^2\over (1-\hat{z})_+}D^q(z)\Biggr\}&#10;\Biggr]+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0.0009"/>
  <p:tag name="PICTUREFILESIZE" val="230657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NLO virtual cross se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2.9802"/>
  <p:tag name="PICTUREFILESIZE" val="3923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NLO real cross se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9.00024"/>
  <p:tag name="PICTUREFILESIZE" val="3459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spilitting fun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78.00016"/>
  <p:tag name="PICTUREFILESIZE" val="21687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P_{qq}(x)=C_F\Bigl[{1+x^2\over (1-x)_+}+{3\over 2}\delta(1-x)\Bigr]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45.9803"/>
  <p:tag name="PICTUREFILESIZE" val="77085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G_F(x_B,x_B)&#10;\nonumber\\&#10;&amp;=&amp;G^{(0)}_F(x_B,x_B)+{\alpha_s\over 2\pi}&#10;\Bigr(-{1\over \hat{\epsilon}}\Bigr)\Bigl\{&#10;\int^1_{x_B}{dx\over x}\Bigl[P_{qq}(\hat{x})G_F(x,x)&#10;\nonumber\\&#10;&amp;&amp;+{N\over 2}\Bigl({(1+\hat{x})G_F(x_B,x)-(1+\hat{x}^2)G_F(x,x)\over (1-\hat{x})_+}&#10;+\tilde{G}_F(x_B,x)\Bigr)\Bigr]&#10;-NG_F(x_B,x_B)&#10;\nonumber\\&#10;&amp;&amp;+{1\over 2N}\int^1_{x_B}{dx\over x}\Bigl((1-2\hat{x})G_F(x_B,x_B-x)+\tilde{G}_F(x_B,x_B-x)\Bigr)&#10;\Bigr\}&#10;\nonumber&#10;\end{eqnarray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45.9607"/>
  <p:tag name="PICTUREFILESIZE" val="11823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ith $\overline{{\rm MS}}$ sheme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7.98016"/>
  <p:tag name="PICTUREFILESIZE" val="2166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\hat{\epsilon}}={1\over \epsilon}-\gamma_E+\ln4\pi.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7.00016"/>
  <p:tag name="PICTUREFILESIZE" val="644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arge single spin asymmetries in high-$P_{T}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0.9604"/>
  <p:tag name="PICTUREFILESIZE" val="760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ubtraction of collinear singularity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1.9803"/>
  <p:tag name="PICTUREFILESIZE" val="640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V. M. Braun, A. N. Manashov and B. Pirnay,&#10;Phys. Rev. D80, 11400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10962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 and J. W. Qiu, Phys. Lett. B713 , 273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 P. Ma and Q. Wang, Phys. Lett. B715, 157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2.9805"/>
  <p:tag name="PICTUREFILESIZE" val="8936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ollinear singularity of $G_F(x,x)$ was investigated in method 1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4.9806"/>
  <p:tag name="PICTUREFILESIZE" val="10547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Collinear singularity of the NLO cross section is completely subtracted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8.9605"/>
  <p:tag name="PICTUREFILESIZE" val="9066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cale evolution equation for $G_F(x,x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2.9603"/>
  <p:tag name="PICTUREFILESIZE" val="6806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\to&amp;&#10;{\partial\over \partial\ln \mu^2}G_F(x_B,x_B,\mu^2)&#10;={\alpha_s\over 2\pi}\Bigl\{&#10;\int^1_{x_B}{dx\over x}\Bigl[P_{qq}(\hat{x})G_F(x,x,\mu^2)&#10;\nonumber\\&#10;&amp;&amp;+{N\over 2}\Bigl({(1+\hat{x})G_F(x_B,x,\mu^2)-(1+\hat{x}^2)G_F(x,x,\mu^2)\over (1-\hat{x})_+}&#10;+\tilde{G}_F(x_B,x,\mu^2)\Bigr)\Bigr]&#10;\nonumber\\&#10;&amp;&amp;-NG_F(x_B,x_B,\mu^2)&#10;\nonumber\\&#10;&amp;&amp;+{1\over 2N}\int^1_{x_B}{dx\over x}\Bigl((1-2\hat{x})G_F(x_B,x_B-x,\mu^2)&#10;+\tilde{G}_F(x_B,x_B-x,\mu^2)\Bigr)&#10;\Bigr\}&#10;\nonumber&#10;\end{eqnarray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8.9606"/>
  <p:tag name="PICTUREFILESIZE" val="111295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is completely agrees with the result in different approach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4.0005"/>
  <p:tag name="PICTUREFILESIZE" val="9169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V. M. Braun, A. N. Manashov and B. Pirnay,&#10;Phys. Rev. D80, 11400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1096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SSA estimated by pQCD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9.9802"/>
  <p:tag name="PICTUREFILESIZE" val="464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 and J. W. Qiu, Phys. Lett. B713 , 273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 P. Ma and Q. Wang, Phys. Lett. B715, 157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2.9805"/>
  <p:tag name="PICTUREFILESIZE" val="8936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\partial\over \partial\ln \mu^2}&#10;{d^4\langle P_{h\perp}\Delta\sigma\rangle^{\rm LO+NLO}\over dx_BdQ^2dz_hd\phi}=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3.9802"/>
  <p:tag name="PICTUREFILESIZE" val="11654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. Gamberg, Z. B, Kang, M. Schlegel, K. Tanaka, H. Xing and SY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1.0006"/>
  <p:tag name="PICTUREFILESIZE" val="10099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n progres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166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3, Evolution equation for the twist-3 fragmentation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7.0005"/>
  <p:tag name="PICTUREFILESIZE" val="9302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List of works on the evolution equation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5.9804"/>
  <p:tag name="PICTUREFILESIZE" val="7366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pion production (spin-0)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8.0002"/>
  <p:tag name="PICTUREFILESIZE" val="4566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(Double spin asymmetry $A_{LT}$)&#10;&#10;Koike, Pitonyak,Takagi, Yoshida(2015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8.9603"/>
  <p:tag name="PICTUREFILESIZE" val="14649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. V. Belitsky and E.A. Kuraev,  Nucl.Phys. B499 (1997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9.9605"/>
  <p:tag name="PICTUREFILESIZE" val="959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e {\it et al.} ('7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787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Phys.Rev. D83 (2011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7.9603"/>
  <p:tag name="PICTUREFILESIZE" val="5715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P. Ma and G.P. Zhang, arXiv:1701.04141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6.9604"/>
  <p:tag name="PICTUREFILESIZE" val="6513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twist-3 naively $T$-even fragmentation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5.9804"/>
  <p:tag name="PICTUREFILESIZE" val="7177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twist-3 naively $T$-odd fragmentation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2.9804"/>
  <p:tag name="PICTUREFILESIZE" val="704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twist-3 naively $T$-odd fragmentation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2.9804"/>
  <p:tag name="PICTUREFILESIZE" val="7044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Phys.Rev. D83 (2011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7.9603"/>
  <p:tag name="PICTUREFILESIZE" val="5715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\Lambda^{\uparrow}$ production (spin-${1\over 2}$)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0002"/>
  <p:tag name="PICTUREFILESIZE" val="5406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No results from calculation of NLO cross se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13.0005"/>
  <p:tag name="PICTUREFILESIZE" val="47349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p^{\uparrow}(p,S_{\perp})+p(p',\Lambda)\to \pi(P_h)+X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7.0003"/>
  <p:tag name="PICTUREFILESIZE" val="6166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ntrinsic: $H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4.98016"/>
  <p:tag name="PICTUREFILESIZE" val="249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displaystyle A_N \sim \alpha_s{m_q \over P_T}\sim {\rm negligible !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0002"/>
  <p:tag name="PICTUREFILESIZE" val="8126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inematical: $H_1^{\perp(1)}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7.98024"/>
  <p:tag name="PICTUREFILESIZE" val="485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Dynamical: $\hat{H}_{FU}(z_1,z_2),\tilde{H}_{FU}(z_1,z_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726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2\over z}\int{dz\over z_1^2}P\Bigl({1\over (1/z-1/z_1)^2}\Bigr){\rm Im}(\widehat{H}_{FU}(z,z_1))&#10;+{d\over d(1/z)}{\rm}{H_1^{\perp(1)}(z)\over z}&#10;=-{H(z)\over z}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9.0006"/>
  <p:tag name="PICTUREFILESIZE" val="30016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2\int{dz\over z_1^2}P\Bigl({1\over 1/z-1/z_1}\Bigr){\rm Im}(\widehat{H}_{FU}(z,z_1))&#10;-2H_1^{\perp(1)}(z)&#10;={H(z)\over z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8.9605"/>
  <p:tag name="PICTUREFILESIZE" val="21606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EOM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1921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Lorenz invarinat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7.0002"/>
  <p:tag name="PICTUREFILESIZE" val="3251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effect of $\pi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4.9603"/>
  <p:tag name="PICTUREFILESIZE" val="6086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 et al.,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2994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hat{H}_{FU}(z_1,z_2)=&#10;{\rm Re}(\hat{H}_{FU}(z_1,z_2))+i{\rm Im}(\hat{H}_{FU}(z_1,z_2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2.0005"/>
  <p:tag name="PICTUREFILESIZE" val="10028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eading order calculation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5.9802"/>
  <p:tag name="PICTUREFILESIZE" val="4886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\textcolor{red}{H_{1}^{\perp (1)}(z)=z^2\int d^2p_{\perp}{\vec{p}_{\perp}^2\over 2M^2_{h}}H_{1}^{\perp}(z,z^2p^2_{\perp})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72.9803"/>
  <p:tag name="PICTUREFILESIZE" val="124985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Collins fun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69.96016"/>
  <p:tag name="PICTUREFILESIZE" val="15642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529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The imaginary part of twist-3 fragmentation function provide a complex phase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9606"/>
  <p:tag name="PICTUREFILESIZE" val="9906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Pole contribution is not needed.\ (nonpole contribution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2.9605"/>
  <p:tag name="PICTUREFILESIZE" val="7775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.~Metz and D.~Pitonyak, Phys.\ Lett.\ B {\bf 723}, 365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7.9805"/>
  <p:tag name="PICTUREFILESIZE" val="9522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~Kanazawa and Y.~Koike, Phys.\ Rev.\ D {\bf 88}, 074022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4.9605"/>
  <p:tag name="PICTUREFILESIZE" val="1010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~Kanazawa et al., Phys. Rev. D 93 (2016) no.5, 054024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extcolor{red}&#10;{H_{1}^{\perp (1)}(z)\equiv z^2\int d^2p_{\perp}{\vec{p}_{\perp}^2\over 2M^2_{\Lambda}}H_{1}^{\perp}(z,z^2p^2_{\perp})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72.9803"/>
  <p:tag name="PICTUREFILESIZE" val="124985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^4\langle q_{\perp}\Delta\sigma\rangle^{\rm LO}&#10;\propto h(x_B)H_{1}^{\perp(1)}(z_h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.9803"/>
  <p:tag name="PICTUREFILESIZE" val="671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^{\uparrow}p\to \pi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6.98008"/>
  <p:tag name="PICTUREFILESIZE" val="2166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Virtual correct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6.0005"/>
  <p:tag name="PICTUREFILESIZE" val="9046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^4\langle q_{\perp}\Delta\sigma\rangle^{\rm virtual}&#10;\propto f(x_B)H_{1}^{\perp(1)}(z_h)&#10;\Bigl[C_F{\alpha_s\over 2\pi}&#10;\Bigr({4\pi\mu^2\over Q^2}\Bigr)^{\epsilon}{1\over \Gamma(1-\epsilon)}&#10;\Bigl(-{2\over \epsilon^2}-{3\over \epsilon}-8\Bigr)&#10;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28.9807"/>
  <p:tag name="PICTUREFILESIZE" val="28627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\alpha_s\over 2\pi}&#10;\Bigl({4\pi\mu^2\over Q^2}\Bigr)^{\epsilon}{1\over \Gamma(1-\epsilon)}&#10;\sum_a\Biggl[{2\over \epsilon^2}C_Fh_1^a(x_B)H_{1}^{\perp(1)a}(z_h)&#10;\nonumber\\&#10;&amp;&amp;+\Bigl(-{1\over \epsilon}\Bigr)C_FH_{1}^{\perp(1)a}(z_h)\int^{1}_{x_B}&#10;{dx\over x}{2\hat{x}\over (1-\hat{x})_+}h_1^a(x)&#10;\nonumber\\&#10;&amp;&amp;+\Bigl(-{1\over \epsilon}\Bigr)f(x_B)\Bigl(\int^1_{z_h}&#10;{dz\over z}{2\hat{z}\over (1-\hat{z})_+}H_{1}^{\perp(1)a}(z)&#10;\nonumber\\&#10;&amp;&amp;+\Bigl(-{1\over \epsilon}\Bigr)\int^{1}_{z_h}{dz\over z}\int {dz_1\over z_1^2}&#10;P\Bigl({1\over \displaystyle{1\over z}-{1\over z_1}}\Bigr)&#10;{\rm Im}\widehat{H}^a_{FU}(z,z_1)\Bigl[-2\hat{z}C_F&#10;{2\over z}P\Bigl({1\over \displaystyle{1\over z}-{1\over z_1}}\Bigr)&#10;\Bigl({N_c\over 2}{(2-\hat{z})}\Bigr)&#10;\nonumber\\&#10;&amp;&amp;\hspace{20mm}&#10;+{1\over z}P\Bigl({1\over \displaystyle{1\over z_1}}\Bigr)\Bigl(-{1\over N_c}(1-\hat{z})\Bigr)&#10;+{1\over z^2}P\Bigl({1\over \displaystyle{1\over z}-{1\over z_1}}\Bigr)&#10;P\Bigl({1\over \displaystyle{1\over z_1}-{1\over z_h}}\Bigr)&#10;\Bigl(-N_c(1-\hat{z})\Bigr)&#10;\Bigr]\Bigr)\Biggr]+\cdots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05.9608"/>
  <p:tag name="PICTUREFILESIZE" val="24304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Real emiss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6.9804"/>
  <p:tag name="PICTUREFILESIZE" val="8246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d^4\langle q_{\perp}\Delta\sigma\rangle^{\rm real}&#10;\propto \nonumber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6.96016"/>
  <p:tag name="PICTUREFILESIZE" val="2806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spilitting func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78.00016"/>
  <p:tag name="PICTUREFILESIZE" val="21687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\delta P_{qq}(x)=C_F\Bigl[{2x\over (1-x)_+}+{3\over 2}\delta(1-x)\Bigr]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50.9603"/>
  <p:tag name="PICTUREFILESIZE" val="7961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Real emiss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6.9804"/>
  <p:tag name="PICTUREFILESIZE" val="8246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d^4\langle q_{\perp}\Delta\sigma\rangle^{\rm real}&#10;\propto \nonumber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6.96016"/>
  <p:tag name="PICTUREFILESIZE" val="2806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\alpha_s\over 2\pi}&#10;\Bigl({4\pi\mu^2\over Q^2}\Bigr)^{\epsilon}{1\over \Gamma(1-\epsilon)}\Bigl(-{1\over \epsilon}\Bigr)&#10;\sum_a\Biggl[\int^{1}_{z_h}dz\int {dz_1\over z_1^2}&#10;{\rm Im}\widetilde{H}^a_{FU}((1/z+1/z_1)^{-1},z_1)&#10;\nonumber\\&#10;&amp;&amp;\times\Bigl\{&#10;{1\over z^2}P\Bigl({1\over \displaystyle{1\over z_1}}\Bigr)&#10;P\Bigl({1\over \displaystyle{1\over z_1}&#10;+{1\over z}-{1\over z_h}}\Bigr)\Bigl(&#10;{1\over N_c}{(1-\hat{z})^2\over \hat{z}}&#10;\Bigr)&#10;\Bigr\}\Bigr)\Biggr]&#10;+\cdots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3.9806"/>
  <p:tag name="PICTUREFILESIZE" val="7977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p\to \Lambda^{\uparrow} X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8.00008"/>
  <p:tag name="PICTUREFILESIZE" val="2166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\partial\over \partial\ln\mu^2}H_{1}^{\perp(1)}(z_h,\mu^2)&#10;&amp;=&amp;{\alpha_s\over 2\pi}\Bigl\{&#10;\int^{1}_{z_h}{dz\over z}\delta P_{qq}(\hat{z})H_{1}^{\perp(1)a}(z,\mu^2)&#10;\nonumber\\&#10;&amp;&amp;+\int^{1}_{z_h}{dz\over z}\int {dz_1\over z_1^2}&#10;P\Bigl({1\over \displaystyle{1\over z}-{1\over z_1}}\Bigr)&#10;{\rm Im}\widehat{H}^a_{FU}(z,z_1,\mu^2)\Bigl[-2\hat{z}C_F&#10;+{2\over z}P\Bigl({1\over \displaystyle{1\over z}-{1\over z_1}}\Bigr)&#10;\Bigl({N_c\over 2}{(2-\hat{z})}\Bigr)&#10;\nonumber\\&#10;&amp;&amp;\hspace{20mm}&#10;+{1\over z}P\Bigl({1\over \displaystyle{1\over z_1}}\Bigr)\Bigl(-{1\over N_c}(1-\hat{z})\Bigr)&#10;+{1\over z^2}P\Bigl({1\over \displaystyle{1\over z}-{1\over z_1}}\Bigr)&#10;P\Bigl({1\over \displaystyle{1\over z_1}-{1\over z_h}}\Bigr)&#10;\Bigl(-N_c(1-\hat{z})\Bigr)&#10;\Bigr]&#10;\nonumber\\&#10;&amp;&amp;+\int^{1}_{z_h}dz\int {dz_1\over z_1^2}&#10;{\rm Im}\widetilde{H}^a_{FU}((1/z+1/z_1)^{-1},z_1\mu^2)\Bigl\{&#10;{1\over z^2}P\Bigl({1\over \displaystyle{1\over z_1}}\Bigr)&#10;P\Bigl({1\over \displaystyle{1\over z_1}&#10;+{1\over z}-{1\over z_h}}\Bigr)\Bigl(&#10;{1\over N_c}{(1-\hat{z})^2\over \hat{z}}&#10;\Bigr)&#10;\Bigr\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10.001"/>
  <p:tag name="PICTUREFILESIZE" val="255366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blue}{$\delta P_{qq}(x)=C_F\Bigl[{2x\over (1-x)_+}+{3\over 2}\delta(1-x)\Bigr]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50.9603"/>
  <p:tag name="PICTUREFILESIZE" val="79613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\partial\over \partial\ln\mu^2}h(x_B,\mu^2)&#10;&amp;=&amp;{\alpha_s\over 2\pi}&#10;\int^{1}_{x_B}{dx\over x}\delta P_{qq}(\hat{x})h(x,\mu^2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0.9604"/>
  <p:tag name="PICTUREFILESIZE" val="19806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Evolution equation for $H_{1}^{\perp(1)}(z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787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hiral-odd functions don't have gluon mixing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8.9604"/>
  <p:tag name="PICTUREFILESIZE" val="6911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EOM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00016"/>
  <p:tag name="PICTUREFILESIZE" val="1921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Lorenz invarinat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7.0002"/>
  <p:tag name="PICTUREFILESIZE" val="3251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inematical: $D_{1T}^{\perp(1)}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7.98024"/>
  <p:tag name="PICTUREFILESIZE" val="5206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int {dz_1\over z_1^2}P{1\over 1/z-1/z_1}\Bigl({\rm Im}\widehat{D}_{FT}(z,z_1)-{\rm Im}\widehat{G}_{FT}(z,z_1)\Bigr)&#10;={D_T(z)\over z}+D_{1T}^{\perp (1)}(z)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8.9606"/>
  <p:tag name="PICTUREFILESIZE" val="26726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-{2\over z}\int {dz_1\over z_1^2}P{1\over (1/z_1-1/z)^2}{\rm Im}\widehat{D}_{FT}(z,z_1)&#10;={D_T(z)\over z}+{d\over d(1/z)}{D_{1T}^{\perp (1)}(z)\over z}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7.9606"/>
  <p:tag name="PICTUREFILESIZE" val="2908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hinsuke Yoshid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6.98016"/>
  <p:tag name="PICTUREFILESIZE" val="2187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Qiu, Sterman(199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330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Dynamical: $\hat{D}_{FT}(z_1,z_2),\hat{G}_{FT}(z_1,z_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9.9603"/>
  <p:tag name="PICTUREFILESIZE" val="7263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D}_{FT}(z_1,z_2),\tilde{G}_{FT}(z_1,z_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5.9602"/>
  <p:tag name="PICTUREFILESIZE" val="4844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effect of $\Lambda^{\uparrow}$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0.9603"/>
  <p:tag name="PICTUREFILESIZE" val="6831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Intrinsic: $D_T(z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96016"/>
  <p:tag name="PICTUREFILESIZE" val="2714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 et al.,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85.98016"/>
  <p:tag name="PICTUREFILESIZE" val="2994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D_{1T}^{\perp (1)}(z)=z^2\int d^2p_{\perp}{\vec{p}_{\perp}^2\over 2M^2_{h}}D_{1T}^{\perp}(z,z^2p^2_{\perp}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4.9604"/>
  <p:tag name="PICTUREFILESIZE" val="15940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ivers-fragmentation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9.0002"/>
  <p:tag name="PICTUREFILESIZE" val="452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Evolution equation for $D_{1T}^{\perp(1)}(z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7879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{\partial\over \partial\ln\mu^2}D_{1T}^{\perp(1)}(z_h,\mu^2)&#10;={\alpha_s\over 2\pi}\Bigl\{\int^{1}_{z_h}{dz\over z}&#10;P_{qq}(\hat{z})D_{1T}^{\perp(1)}(z)&#10;+C_FD_{1T}^{\perp(1)}(z_h)&#10;\nonumber\\&#10;&amp;&amp;+\int^{1}_{z_h}{dz\over z}&#10;\int{dz_1\over z_1^2}P{1\over (1/z_1-1/z)}{\rm Im}\widehat{D}_{FT}(z,z_1)\Bigl[&#10;-{2\over z}P{1\over 1/z_1-1/z}&#10;\Bigl(-{1\over 2N}{2-\hat{z}+\hat{z}^2\over 2\hat{z}}&#10;-C_F{1+3\hat{z}\over 2}\Bigr)\nonumber\\&#10;&amp;&amp;\hspace{30mm}+{1\over z}P{1\over 1/z_1}&#10;\Bigl(-{1\over 2N}{2-\hat{z}\over \hat{z}}\Bigr)&#10;+{1\over z^2}P{1\over (1/z_1-1/z)(1/z_1-1/z_h)}&#10;\Bigl(-{N\over 2}{1-\hat{z}^2\over \hat{z}}\Bigr)\Bigr]&#10;\nonumber\\&#10;&amp;&amp;+\int^{1}_{z_h}{dz\over z}&#10;\int{dz_1\over z_1^2}P{1\over (1/z_1-1/z)}{\rm Im}\widehat{G}_{FT}(z,z_1)\Bigl[&#10;{1\over z}P{1\over 1/z_1-1/z}\Bigl(-{N\over 2}(1-\hat{z})\Bigr)&#10;\nonumber\\&#10;&amp;&amp;\hspace{30mm}-{1\over 2N}{1\over z}P{1\over 1/z_1}&#10;+{1\over z^2}P{1\over (1/z_1-1/z)(1/z_1-1/z_h)}&#10;\Bigl({N\over 2}{(1-\hat{z})^2\over \hat{z}}\Bigr)\Bigr]&#10;\nonumber\\&#10;&amp;&amp;+\int^{1}_{z_h}{dz\over z}\int{dz_1\over z_1^2}&#10;{\rm Im}\widetilde{D}_{FT}(({1\over z}+{1\over z_1})^{-1},z_1)\Bigl[P{1\over 1/z_1}&#10;\Bigl(-{1\over 2N}{1-\hat{z}+(1-\hat{z})^2\over \hat{z}}\Bigr)&#10;\nonumber\\&#10;&amp;&amp;\hspace{30mm}+P{1\over 1/z_1(1/z_1-1/z_h+1/z)}&#10;\Bigl(-{1\over 2N}{1-\hat{z}+(1-\hat{z})^2\over \hat{z}}\Bigr)\Bigr]&#10;\nonumber\\&#10;&amp;&amp;+\int^{1}_{z_h}{dz\over z}\int{dz_1\over z_1^2}{\rm Im}\widetilde{G}_{FT}(({1\over z}+{1\over z_1})^{-1},z_1)&#10;\Bigl[\Bigl(P{1\over 1/z_1}\Bigr)\Bigl(-{1\over 2N}(1-\hat{z})&#10;\Bigr)&#10;\nonumber\\&#10;&amp;&amp;\hspace{30mm}+{1\over z}P{1\over 1/z_1(1/z_1-1/z_h+1/z)}&#10;\Bigl(-{1\over 2N}(1-\hat{z})\Bigr)\Bigr]&#10;\Bigr\}.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03.9808"/>
  <p:tag name="PICTUREFILESIZE" val="36005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uvaris, Qiu, Vogelsang, Yuan(200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5.9603"/>
  <p:tag name="PICTUREFILESIZE" val="6374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D_{1T}^{\perp(1)}$ has gluon mixing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3.9802"/>
  <p:tag name="PICTUREFILESIZE" val="5506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ummary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2.96008"/>
  <p:tag name="PICTUREFILESIZE" val="184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 p^{\uparrow}p\to \pi 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9.98008"/>
  <p:tag name="PICTUREFILESIZE" val="216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 pp\to \Lambda^{\uparrow} 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1.00008"/>
  <p:tag name="PICTUREFILESIZE" val="216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Evolution equations were derived both for the distribution part &#10;&#10;\ \ \ and the fragmentation part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2.0005"/>
  <p:tag name="PICTUREFILESIZE" val="24467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 complete set of the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6.9803"/>
  <p:tag name="PICTUREFILESIZE" val="4787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EOM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0.96016"/>
  <p:tag name="PICTUREFILESIZE" val="170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LIR rela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00008"/>
  <p:tag name="PICTUREFILESIZE" val="1549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3-gluon fragmentation effect has to be included for flavor &#10;&#10;\ \ \ singlet evolution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5.0005"/>
  <p:tag name="PICTUREFILESIZE" val="22137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Evoution equations for QS funtion&#10;match between two different method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1096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Tomita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0.00016"/>
  <p:tag name="PICTUREFILESIZE" val="3446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Evoution equations for kinematical twist-3 function have not&#10;matched &#10;&#10;\ \ \ yet between two different method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2.0006"/>
  <p:tag name="PICTUREFILESIZE" val="27129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Evolution equation for kinematical twist-3 funtion was derived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0.9806"/>
  <p:tag name="PICTUREFILESIZE" val="9767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ackup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00008"/>
  <p:tag name="PICTUREFILESIZE" val="1201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function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5926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, Y. Koike, A. Metz, D. Pitonyak and M. schlegel,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6.9605"/>
  <p:tag name="PICTUREFILESIZE" val="963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Dynamical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4587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Intrinsic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3357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N_c}\sum_{X}\int{d\lambda\over 2\pi}e^{-i{\lambda\over z}}\langle 0|\psi_i(0)|h(P_h)X\rangle&#10;\langle h(P_z)X|\bar{\psi}_j(\lambda w)|0\rangle&#10;={M_N\over 2z}(i\gamma_5\sigma_{\lambda\alpha})_{ij}&#10;\epsilon^{\lambda\alpha wP_h}H(z)+\cdots,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93.0008"/>
  <p:tag name="PICTUREFILESIZE" val="36906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Kinematical twist-3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3.9802"/>
  <p:tag name="PICTUREFILESIZE" val="373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eppu, Kanazawa, Koike, Yoshida(2014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6813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int d^2k_{T}\,k_{T}^{\rho}\Bigl[{1\over N}\sum_X&#10;\int {d\lambda\over 2\pi}\int{d^2\xi_T\over (2\pi)^2}&#10;e^{-i{\lambda\over z}-i\xi_T\cdot k_T}&#10;\langle 0|[\pm\infty w,0]\psi_i(0)|P_hX\rangle&#10;\langle P_hX|\bar{\psi}(\lambda w+\xi_T)&#10;\pm\infty w+\xi_T|0\rangle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41.0009"/>
  <p:tag name="PICTUREFILESIZE" val="42878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=-{M_N\over z}(i\gamma_5\slash{P}_h\gamma_\lambda)_{ij}&#10;\epsilon^{\lambda\alpha wP_h}H_1^{\perp(1)}(z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6.9603"/>
  <p:tag name="PICTUREFILESIZE" val="12011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H_{1}^{\perp (1)}(z)=z^2\int d^2p_{\perp}{\vec{p}_{\perp}^2\over 2M^2_{h}}H_{1}^{\perp}(z,z^2p^2_{\perp}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2.9803"/>
  <p:tag name="PICTUREFILESIZE" val="15767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ollins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9.96016"/>
  <p:tag name="PICTUREFILESIZE" val="1974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\langle 0|gF^{\alpha w}(\mu w)\psi_i(0)|P_hX\rangle&#10;\langle P_hX|\bar{\psi}_j(\lambda w)|0\rangle \nonumber\\&#10;&amp;=&amp;{M_N\over z_2}(\gamma_5\slash{P}_h\gamma_\lambda)_{ij}&#10;\epsilon^{\lambda\alpha wP_h}\widehat{H}_{FU}(z_1,z_2)+\cdots,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52.9807"/>
  <p:tag name="PICTUREFILESIZE" val="6624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\langle 0|gF^{\alpha w}(\mu w)\psi_i(0)|P_hX\rangle&#10;\langle P_hX|\bar{\psi}_j(\lambda w)|0\rangle \nonumber\\&#10;&amp;=&amp;{M_N\over z_2}(\gamma_5\slash{P}_h\gamma_\lambda)_{ij}&#10;\epsilon^{\lambda\alpha wP_h}\widehat{H}_{FU}(z_1,z_2)+\cdots,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52.9807"/>
  <p:tag name="PICTUREFILESIZE" val="66246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Twist-3 fragmentation function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41.0003"/>
  <p:tag name="PICTUREFILESIZE" val="5926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, Y. Koike, A. Metz, D. Pitonyak and M. schlegel, 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6.9605"/>
  <p:tag name="PICTUREFILESIZE" val="9634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hys. Rev. D93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Dynamical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458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0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Intrinsic twist-3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335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Kinematical twist-3 func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3.9802"/>
  <p:tag name="PICTUREFILESIZE" val="3730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&amp;&amp;\int d^2k_{T}\,k_{T}^{\rho}\Bigl[{1\over N}\sum_X&#10;\int {d\lambda\over 2\pi}\int{d^2\xi_T\over (2\pi)^2}&#10;e^{-i{\lambda\over z}-i\xi_T\cdot k_T}&#10;\nonumber\\&#10;&amp;&amp;\langle 0|[\pm\infty w,0]\psi_i(0)|P_hX\rangle&#10;\langle P_hX|\bar{\psi}(\lambda w+\xi_T)&#10;\pm\infty w+\xi_T|0\rangle\Bigr]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6.0005"/>
  <p:tag name="PICTUREFILESIZE" val="43866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&#10;\nonumber\\&#10;&amp;&amp;\langle 0|gF^{\alpha w}(\mu w)\psi_i(0)|P_hX\rangle&#10;\langle P_hX|\bar{\psi}_j(\lambda w)|0\rangle \nonumber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26641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&#10;\makeatletter&#10;\def\slash#1{{\mathpalette\c@ncel{#1}}} &#10;\makeatother&#10;&#10;\begin{document}&#10;\begin{eqnarray}&#10;&amp;&amp;{1\over N_c}\sum_{X}\int{d\lambda\over 2\pi}\int{d\mu\over 2\pi}&#10;e^{-i{\lambda\over z_1}}e^{-i\mu({1\over z_2}-{1\over z_1})}&#10;\nonumber\\&#10;&amp;&amp;\langle 0|\bar{\psi}_j(\lambda w)\psi_i(0)|P_hX\rangle&#10;\langle P_hX|gF^{\alpha w}(\mu w)|0\rangle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77.0004"/>
  <p:tag name="PICTUREFILESIZE" val="26641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565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}+k_{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4.98008"/>
  <p:tag name="PICTUREFILESIZE" val="1777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Metz, Pitonyak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3.96016"/>
  <p:tag name="PICTUREFILESIZE" val="3593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"/>
  <p:tag name="PICTUREFILESIZE" val="219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_1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606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_2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606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Bigl({1\over z_1}-{1\over z_2}\Bigr)P_h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54.00008"/>
  <p:tag name="PICTUREFILESIZE" val="3671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N_c}\sum_{X}\int{d\lambda\over 2\pi}e^{-i{\lambda\over z}}\langle 0|\psi_i(0)|P_hX\rangle&#10;\langle P_hX|\bar{\psi}_j(\lambda w)|0\rangle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08.9804"/>
  <p:tag name="PICTUREFILESIZE" val="19626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MD associated functions $G_F(x,x)$ and $H_1^{\perp(1)}$&#10;give tiny contribu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07.9806"/>
  <p:tag name="PICTUREFILESIZE" val="15011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begin{document}&#10;\underline{Numerical Simul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6.00016"/>
  <p:tag name="PICTUREFILESIZE" val="3326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. Kanazawa, Y. Koike, A. Metz and D. Pitonyak, Phys. Rev. D 89(2014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9606"/>
  <p:tag name="PICTUREFILESIZE" val="12084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fragmentation effect can be dominant source of the large SSA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2.0006"/>
  <p:tag name="PICTUREFILESIZE" val="10829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Guan's talk@SPIN2016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0002"/>
  <p:tag name="PICTUREFILESIZE" val="287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Completed !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52.98008"/>
  <p:tag name="PICTUREFILESIZE" val="14782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elle experiment reported a preliminary data for $e^+e^-\to \Lambda^{\uparrow} X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4.9806"/>
  <p:tag name="PICTUREFILESIZE" val="11526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SSA for $\Lambda^{\uparrow}$-produ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9.96024"/>
  <p:tag name="PICTUREFILESIZE" val="458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anazawa, Koike(2001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hou, Yuan, Liang(2008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8.9602"/>
  <p:tag name="PICTUREFILESIZE" val="417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Yabe, Yoshida(2015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461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based on collaboration with: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9602"/>
  <p:tag name="PICTUREFILESIZE" val="3464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textcolor{red}{Last piece: 3-gluon fragmentation 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147.9603"/>
  <p:tag name="PICTUREFILESIZE" val="4107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distribution effect of $p^{\uparrow}$ (\textcolor{blue}{Sivers type}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02.9804"/>
  <p:tag name="PICTUREFILESIZE" val="6778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distribution effect of $p$ (\textcolor{blue}{Boer-Mulders type}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31.9605"/>
  <p:tag name="PICTUREFILESIZE" val="7089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fragmentation effect of $\pi$ (\textcolor{blue}{Collins type}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13.0005"/>
  <p:tag name="PICTUREFILESIZE" val="6510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distribution effect of $p$ (\textcolor{blue}{Boer-Mulders type}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31.9605"/>
  <p:tag name="PICTUREFILESIZE" val="7089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・Twist-3 fragmentaion effect of $\Lambda^{\uparrow}$(\textcolor{blue}{Sivers-fragmentation type}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71.9806"/>
  <p:tag name="PICTUREFILESIZE" val="9082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Koike, Metz, Pitonyak, Yabe, Yoshida(2017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3.9804"/>
  <p:tag name="PICTUREFILESIZE" val="747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2, Evolution equation for the twist-3 distribution function $G_F(x,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4.0006"/>
  <p:tag name="PICTUREFILESIZE" val="11279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\sigma=f(x,\mu_F)\otimes d\hat{\sigma}(x,Q^2,\mu_F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5526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Cancellation of the infrared divergence&#10;(collinear singularity) has to be &#10;&#10;\ \ proven order by order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2746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(LANL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96008"/>
  <p:tag name="PICTUREFILESIZE" val="132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dot$ Scale evolution equation for the factorization scale $\mu_F$&#10;is necessary &#10;&#10;\ \ for quantitative calculation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5.9806"/>
  <p:tag name="PICTUREFILESIZE" val="25798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makeatletter&#10;\def\slash#1{{\mathpalette\c@ncel{#1}}}&#10;\makeatother&#10;\begin{document}&#10;\begin{eqnarray}&#10;&amp;&amp;\int{d\lambda\over 2\pi}\int{d\mu\over 2\pi}&#10;e^{i\lambda x_1}e^{i\mu(x_2-x_1)}\langle pS_{\perp}|\bar{\psi}_j(0)gF^{\alpha n}(\mu n)&#10;\psi_i(\lambda n)|pS_{\perp}\rangle \nonumber\\&#10;&amp;=&amp;{M_N\over 4}\epsilon^{\alpha pnS_{\perp}}(\slash{p})_{ij}&#10;G_F(x_1,x_2)+i{M_N\over 4}S^{\alpha}_{\perp}(\gamma_5\slash{p})_{ij}\tilde{G}_F(x_1,x_2)\cdots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6.9605"/>
  <p:tag name="PICTUREFILESIZE" val="4640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e discuss the scale evolution equation for $G_F(x,x)$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1.9605"/>
  <p:tag name="PICTUREFILESIZE" val="886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Cross section formula can be decompsed into the nonpertabative &#10;&#10;function and the hard cross section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2.9605"/>
  <p:tag name="PICTUREFILESIZE" val="22679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Dynamical twist-3 functions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3.0002"/>
  <p:tag name="PICTUREFILESIZE" val="5206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QCD factorization theorem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0002"/>
  <p:tag name="PICTUREFILESIZE" val="5046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History of evolution equation for $G_F(x,x)$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4.9804"/>
  <p:tag name="PICTUREFILESIZE" val="7766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One loop calculation for F-type operat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6.9604"/>
  <p:tag name="PICTUREFILESIZE" val="651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circ$ NLO transverse-momentum-weighted single spin asymmetry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1.9806"/>
  <p:tag name="PICTUREFILESIZE" val="943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. Vogelsang and F. Yuan, Phys. Rev. D {\bf 79}, 094010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65.9806"/>
  <p:tag name="PICTUREFILESIZE" val="1018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L. Gamberg (Penn State Berks)&#10;\vspace{2mm}&#10;&#10;Z. B. Kang (UCLA)&#10;\vspace{2mm}&#10;&#10;M. Schlegel (T$\ddot{{\rm u}}$bingen)&#10;\vspace{2mm}&#10;&#10;K. Tanaka (Juntendo)&#10;\vspace{2mm}&#10;&#10;H. Xing (ANL/Northwestern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9.0002"/>
  <p:tag name="PICTUREFILESIZE" val="34903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, I. Vitev and H. Xing, Phys. Rev. D {\bf 87}, 034024 (2013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2.9806"/>
  <p:tag name="PICTUREFILESIZE" val="1120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~B.~Kang and J.~W.~Qiu, Phys.\ Rev.\ D79, 016003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5.9606"/>
  <p:tag name="PICTUREFILESIZE" val="9815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~Zhou, F.~Yuan and Z. T. Liang, Phys.\ Rev.\ D79, 11402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8.0005"/>
  <p:tag name="PICTUREFILESIZE" val="1098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V. M. Braun, A. N. Manashov and B. Pirnay,&#10;Phys. Rev. D80, 114002 (2009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0006"/>
  <p:tag name="PICTUREFILESIZE" val="1096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Z. B. Kang and J. W. Qiu, Phys. Lett. B713 , 273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2.0005"/>
  <p:tag name="PICTUREFILESIZE" val="966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J. P. Ma and Q. Wang, Phys. Lett. B715, 157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2.9805"/>
  <p:tag name="PICTUREFILESIZE" val="8936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A. Schafer and J. Zhou, Phys.\ Rev.\ D85, 117501 (201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41.9805"/>
  <p:tag name="PICTUREFILESIZE" val="9302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SY, Phys. Rev. D {\bf 93}, 054048 (2016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60.9803"/>
  <p:tag name="PICTUREFILESIZE" val="6155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d\sigma=f(x,\mu_F)\otimes d\hat{\sigma}(x,Q^2,\mu_F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30.9802"/>
  <p:tag name="PICTUREFILESIZE" val="552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$P_h$-weighted cross section in SIDIS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3.0003"/>
  <p:tag name="PICTUREFILESIZE" val="640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05/25/2017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9.98008"/>
  <p:tag name="PICTUREFILESIZE" val="198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We discuss the semi-inclusive deep inelastic scattering,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38.9805"/>
  <p:tag name="PICTUREFILESIZE" val="8306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e(\ell)+p(p,S_{\perp})\to e(\ell')+h(P_h)+X.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9.0003"/>
  <p:tag name="PICTUREFILESIZE" val="608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NLO transverse-momentum-weighted single spin asymmetry&#10;is defined as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6.9806"/>
  <p:tag name="PICTUREFILESIZE" val="11028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\over dx_BdQ^2dz_hd\phi}&#10;\equiv\int d^2P_{h\perp}\epsilon^{\alpha\beta-+}S_{\perp\alpha}P_{h\perp\beta}&#10;\Bigl({d^6\Delta\sigma\over dx_BdQ^2dz_hdP_{h\perp}^2d\phi d\chi}\Bigr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1.9606"/>
  <p:tag name="PICTUREFILESIZE" val="26505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cross section formula can be expressed by the Lorentz invariant &#10;&#10;variables,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97.0006"/>
  <p:tag name="PICTUREFILESIZE" val="25798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S_{ep}=(p+\ell)^2,\hspace{5mm}Q^2=-(\ell-\ell')^2=-q^2,\hspace{5mm}x_B={Q^2\over 2p\cdot q},\hspace{5mm}&#10;z_h={p\cdot P_h\over p\cdot q}.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8.0006"/>
  <p:tag name="PICTUREFILESIZE" val="2762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2.96016"/>
  <p:tag name="PICTUREFILESIZE" val="252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SSA, naively T-odd observable, requires a complex phase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73.0005"/>
  <p:tag name="PICTUREFILESIZE" val="950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This can be given by the pole contribution in collinear factorization approach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15.9606"/>
  <p:tag name="PICTUREFILESIZE" val="9906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q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.98"/>
  <p:tag name="PICTUREFILESIZE" val="14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QCD Evolution 2017@JLab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20.9602"/>
  <p:tag name="PICTUREFILESIZE" val="4189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{P_h\over z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.98"/>
  <p:tag name="PICTUREFILESIZE" val="56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.96"/>
  <p:tag name="PICTUREFILESIZE" val="42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2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5.96"/>
  <p:tag name="PICTUREFILESIZE" val="423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(x_2-x_1)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.00008"/>
  <p:tag name="PICTUREFILESIZE" val="176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d^4\langle P_{h\perp}\Delta\sigma\rangle^{\rm LO}\over dx_BdQ^2dz_hd\phi}&#10;=-{z_h\pi M_N\alpha^2_{em}\over 4x_B^2S^2_{ep}Q^2}G_F(x_B,x_B)D(z_h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14.9805"/>
  <p:tag name="PICTUREFILESIZE" val="20166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\textcolor{red}{&#10;G_F(x_B,x_B)={1\over \pi M_N^2}\int d^2k_{\perp}&#10;k_{\perp}^2f_{1T}^{\perp\ ({\rm SIDIS})}(x_B,k_{\perp})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16.9605"/>
  <p:tag name="PICTUREFILESIZE" val="150533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begin{eqnarray}&#10;{1\over ({P_h\over z}-(x_2-x_1)p)^2+i\epsilon}&#10;=P{1\over ({P_h\over z}-(x_2-x_1)p)^2}&#10;-i\pi\delta\Bigl(({P_h\over z}-(x_2-x_1)p)^2\Bigr)&#10;\nonumber&#10;\end{eqnarray}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28.9807"/>
  <p:tag name="PICTUREFILESIZE" val="2979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The \textcolor{red}{red barred} propagator gives the pole contribution $i\pi\delta(x_1-x_2)$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256"/>
  <p:tag name="DEBUGINTERACTIVE" val="True"/>
  <p:tag name="ORIGWIDTH" val="297.0006"/>
  <p:tag name="PICTUREFILESIZE" val="9072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underline{Real emission diagrams in NLO cross section}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96.9804"/>
  <p:tag name="PICTUREFILESIZE" val="824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H. Eguchi Y. Koike and K. Tanaka, Nucl. Phys. B763 (2007) 198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6.9806"/>
  <p:tag name="PICTUREFILESIZE" val="1098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\small&#10;Evolution equations of the collinear twist-3 functions related to &#10;&#10;the transverse momentum  weighted TMD functions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55.9606"/>
  <p:tag name="PICTUREFILESIZE" val="17855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Pole contributions can be classified into four types.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22.9605"/>
  <p:tag name="PICTUREFILESIZE" val="777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1. soft gluon pole(SGP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2.9602"/>
  <p:tag name="PICTUREFILESIZE" val="3959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3.96008"/>
  <p:tag name="PICTUREFILESIZE" val="84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2. soft fermion pole(SFP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11.9602"/>
  <p:tag name="PICTUREFILESIZE" val="432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.98008"/>
  <p:tag name="PICTUREFILESIZE" val="106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2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28.98008"/>
  <p:tag name="PICTUREFILESIZE" val="106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"/>
  <p:tag name="PICTUREFILESIZE" val="17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3. hard pole(HP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75.00016"/>
  <p:tag name="PICTUREFILESIZE" val="293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"/>
  <p:tag name="PICTUREFILESIZE" val="172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1=x_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00008"/>
  <p:tag name="PICTUREFILESIZE" val="88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1, Introdution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60.96016"/>
  <p:tag name="PICTUREFILESIZE" val="2131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x_2=x_B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00008"/>
  <p:tag name="PICTUREFILESIZE" val="88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Y.~Koike and K.~Tanaka, arXiv:0907.2797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83.0004"/>
  <p:tag name="PICTUREFILESIZE" val="6380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,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7.98008"/>
  <p:tag name="PICTUREFILESIZE" val="1470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,x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7.98008"/>
  <p:tag name="PICTUREFILESIZE" val="173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,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96008"/>
  <p:tag name="PICTUREFILESIZE" val="1470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,0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36.96008"/>
  <p:tag name="PICTUREFILESIZE" val="1734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G_F(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.00008"/>
  <p:tag name="PICTUREFILESIZE" val="176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$\tilde{G}_F(x,x_B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45.00008"/>
  <p:tag name="PICTUREFILESIZE" val="2079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4. new hard pole(HP2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100.9802"/>
  <p:tag name="PICTUREFILESIZE" val="3885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jarticle}\pagestyle{empty}&#10;\usepackage{color}&#10;\begin{document}&#10;or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ITMAPFORMAT" val="bmpmono"/>
  <p:tag name="DEBUGINTERACTIVE" val="True"/>
  <p:tag name="ORIGWIDTH" val="9"/>
  <p:tag name="PICTUREFILESIZE" val="1722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29577</TotalTime>
  <Words>0</Words>
  <Application>Microsoft Office PowerPoint</Application>
  <PresentationFormat>画面に合わせる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nuclear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</dc:creator>
  <cp:lastModifiedBy>吉田信介</cp:lastModifiedBy>
  <cp:revision>1318</cp:revision>
  <cp:lastPrinted>2012-03-21T09:25:18Z</cp:lastPrinted>
  <dcterms:created xsi:type="dcterms:W3CDTF">2010-09-01T03:00:20Z</dcterms:created>
  <dcterms:modified xsi:type="dcterms:W3CDTF">2017-05-25T01:29:05Z</dcterms:modified>
</cp:coreProperties>
</file>