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256" r:id="rId2"/>
    <p:sldId id="357" r:id="rId3"/>
    <p:sldId id="359" r:id="rId4"/>
    <p:sldId id="301" r:id="rId5"/>
    <p:sldId id="302" r:id="rId6"/>
    <p:sldId id="296" r:id="rId7"/>
    <p:sldId id="295" r:id="rId8"/>
    <p:sldId id="297" r:id="rId9"/>
    <p:sldId id="300" r:id="rId10"/>
    <p:sldId id="364" r:id="rId11"/>
    <p:sldId id="303" r:id="rId12"/>
    <p:sldId id="293" r:id="rId13"/>
    <p:sldId id="298" r:id="rId14"/>
    <p:sldId id="291" r:id="rId15"/>
    <p:sldId id="290" r:id="rId16"/>
    <p:sldId id="289" r:id="rId17"/>
    <p:sldId id="305" r:id="rId18"/>
    <p:sldId id="307" r:id="rId19"/>
    <p:sldId id="306" r:id="rId20"/>
    <p:sldId id="308" r:id="rId21"/>
    <p:sldId id="311" r:id="rId22"/>
    <p:sldId id="284" r:id="rId23"/>
    <p:sldId id="345" r:id="rId24"/>
    <p:sldId id="310" r:id="rId25"/>
    <p:sldId id="312" r:id="rId26"/>
    <p:sldId id="259" r:id="rId27"/>
    <p:sldId id="264" r:id="rId28"/>
    <p:sldId id="260" r:id="rId29"/>
    <p:sldId id="356" r:id="rId30"/>
    <p:sldId id="268" r:id="rId31"/>
    <p:sldId id="265" r:id="rId32"/>
    <p:sldId id="314" r:id="rId33"/>
    <p:sldId id="271" r:id="rId34"/>
    <p:sldId id="279" r:id="rId35"/>
    <p:sldId id="278" r:id="rId36"/>
    <p:sldId id="316" r:id="rId37"/>
    <p:sldId id="324" r:id="rId38"/>
    <p:sldId id="340" r:id="rId39"/>
    <p:sldId id="328" r:id="rId40"/>
    <p:sldId id="367" r:id="rId41"/>
    <p:sldId id="338" r:id="rId42"/>
    <p:sldId id="346" r:id="rId43"/>
    <p:sldId id="366" r:id="rId44"/>
    <p:sldId id="349" r:id="rId45"/>
    <p:sldId id="350" r:id="rId46"/>
    <p:sldId id="351" r:id="rId47"/>
    <p:sldId id="347" r:id="rId48"/>
    <p:sldId id="348" r:id="rId49"/>
    <p:sldId id="342" r:id="rId50"/>
    <p:sldId id="272" r:id="rId51"/>
    <p:sldId id="273" r:id="rId52"/>
    <p:sldId id="276" r:id="rId53"/>
    <p:sldId id="352" r:id="rId54"/>
    <p:sldId id="353" r:id="rId55"/>
    <p:sldId id="266" r:id="rId56"/>
    <p:sldId id="269" r:id="rId57"/>
    <p:sldId id="274" r:id="rId58"/>
    <p:sldId id="262" r:id="rId59"/>
    <p:sldId id="263" r:id="rId60"/>
    <p:sldId id="360" r:id="rId61"/>
    <p:sldId id="361" r:id="rId62"/>
    <p:sldId id="362" r:id="rId63"/>
    <p:sldId id="363" r:id="rId64"/>
    <p:sldId id="365" r:id="rId65"/>
  </p:sldIdLst>
  <p:sldSz cx="9144000" cy="6858000" type="screen4x3"/>
  <p:notesSz cx="6934200" cy="92329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44D044"/>
    <a:srgbClr val="A7A7E3"/>
    <a:srgbClr val="9C9CDF"/>
    <a:srgbClr val="33CC33"/>
    <a:srgbClr val="00CC66"/>
    <a:srgbClr val="00FF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1" d="100"/>
          <a:sy n="71" d="100"/>
        </p:scale>
        <p:origin x="-96" y="-1386"/>
      </p:cViewPr>
      <p:guideLst>
        <p:guide orient="horz" pos="2160"/>
        <p:guide pos="2880"/>
      </p:guideLst>
    </p:cSldViewPr>
  </p:slideViewPr>
  <p:notesTextViewPr>
    <p:cViewPr>
      <p:scale>
        <a:sx n="100" d="100"/>
        <a:sy n="100" d="100"/>
      </p:scale>
      <p:origin x="0" y="0"/>
    </p:cViewPr>
  </p:notesTextViewPr>
  <p:notesViewPr>
    <p:cSldViewPr>
      <p:cViewPr varScale="1">
        <p:scale>
          <a:sx n="109" d="100"/>
          <a:sy n="109" d="100"/>
        </p:scale>
        <p:origin x="-660" y="-78"/>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azimi\Documents\GPTcheckofASTRAmulticurren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GPT</a:t>
            </a:r>
            <a:r>
              <a:rPr lang="en-US" baseline="0" dirty="0"/>
              <a:t> results</a:t>
            </a:r>
            <a:endParaRPr lang="en-US" dirty="0"/>
          </a:p>
        </c:rich>
      </c:tx>
      <c:layout>
        <c:manualLayout>
          <c:xMode val="edge"/>
          <c:yMode val="edge"/>
          <c:x val="0.4338515377885459"/>
          <c:y val="0.2807017543859649"/>
        </c:manualLayout>
      </c:layout>
    </c:title>
    <c:plotArea>
      <c:layout>
        <c:manualLayout>
          <c:layoutTarget val="inner"/>
          <c:xMode val="edge"/>
          <c:yMode val="edge"/>
          <c:x val="0.13398037897701814"/>
          <c:y val="0.1031277340332459"/>
          <c:w val="0.84159176749247844"/>
          <c:h val="0.81634926982638567"/>
        </c:manualLayout>
      </c:layout>
      <c:scatterChart>
        <c:scatterStyle val="smoothMarker"/>
        <c:ser>
          <c:idx val="0"/>
          <c:order val="0"/>
          <c:tx>
            <c:v>1 nA</c:v>
          </c:tx>
          <c:marker>
            <c:symbol val="none"/>
          </c:marker>
          <c:xVal>
            <c:numRef>
              <c:f>Sheet1!$C$11:$C$1211</c:f>
              <c:numCache>
                <c:formatCode>0.00E+00</c:formatCode>
                <c:ptCount val="1201"/>
                <c:pt idx="0">
                  <c:v>8.4674114990000319E-5</c:v>
                </c:pt>
                <c:pt idx="1">
                  <c:v>2.4763244010000012E-3</c:v>
                </c:pt>
                <c:pt idx="2">
                  <c:v>9.7650326660000293E-3</c:v>
                </c:pt>
                <c:pt idx="3">
                  <c:v>2.2176887810000011E-2</c:v>
                </c:pt>
                <c:pt idx="4">
                  <c:v>3.873720138000001E-2</c:v>
                </c:pt>
                <c:pt idx="5">
                  <c:v>5.8025404539999999E-2</c:v>
                </c:pt>
                <c:pt idx="6">
                  <c:v>7.8688412020000001E-2</c:v>
                </c:pt>
                <c:pt idx="7">
                  <c:v>9.9519652220000046E-2</c:v>
                </c:pt>
                <c:pt idx="8">
                  <c:v>0.1203545493</c:v>
                </c:pt>
                <c:pt idx="9">
                  <c:v>0.14118945070000027</c:v>
                </c:pt>
                <c:pt idx="10">
                  <c:v>0.1620243522</c:v>
                </c:pt>
                <c:pt idx="11">
                  <c:v>0.18285925370000031</c:v>
                </c:pt>
                <c:pt idx="12">
                  <c:v>0.20369415510000027</c:v>
                </c:pt>
                <c:pt idx="13">
                  <c:v>0.2245290566</c:v>
                </c:pt>
                <c:pt idx="14">
                  <c:v>0.24536395810000031</c:v>
                </c:pt>
                <c:pt idx="15">
                  <c:v>0.2661988595</c:v>
                </c:pt>
                <c:pt idx="16">
                  <c:v>0.28703376100000055</c:v>
                </c:pt>
                <c:pt idx="17">
                  <c:v>0.30786866250000111</c:v>
                </c:pt>
                <c:pt idx="18">
                  <c:v>0.32870356390000105</c:v>
                </c:pt>
                <c:pt idx="19">
                  <c:v>0.34953846540000055</c:v>
                </c:pt>
                <c:pt idx="20">
                  <c:v>0.37037336690000111</c:v>
                </c:pt>
                <c:pt idx="21">
                  <c:v>0.39120826840000061</c:v>
                </c:pt>
                <c:pt idx="22">
                  <c:v>0.41204316980000055</c:v>
                </c:pt>
                <c:pt idx="23">
                  <c:v>0.43287807130000167</c:v>
                </c:pt>
                <c:pt idx="24">
                  <c:v>0.45371297280000056</c:v>
                </c:pt>
                <c:pt idx="25">
                  <c:v>0.47454787420000055</c:v>
                </c:pt>
                <c:pt idx="26">
                  <c:v>0.49538277570000167</c:v>
                </c:pt>
                <c:pt idx="27">
                  <c:v>0.5162176772</c:v>
                </c:pt>
                <c:pt idx="28">
                  <c:v>0.5370525786</c:v>
                </c:pt>
                <c:pt idx="29">
                  <c:v>0.5578874801</c:v>
                </c:pt>
                <c:pt idx="30">
                  <c:v>0.5787223816</c:v>
                </c:pt>
                <c:pt idx="31">
                  <c:v>0.59955728299999889</c:v>
                </c:pt>
                <c:pt idx="32">
                  <c:v>0.6203921845</c:v>
                </c:pt>
                <c:pt idx="33">
                  <c:v>0.64122708600000122</c:v>
                </c:pt>
                <c:pt idx="34">
                  <c:v>0.66206198740000111</c:v>
                </c:pt>
                <c:pt idx="35">
                  <c:v>0.6828968889</c:v>
                </c:pt>
                <c:pt idx="36">
                  <c:v>0.70373179040000122</c:v>
                </c:pt>
                <c:pt idx="37">
                  <c:v>0.72456669189999956</c:v>
                </c:pt>
                <c:pt idx="38">
                  <c:v>0.74540159330000111</c:v>
                </c:pt>
                <c:pt idx="39">
                  <c:v>0.7662364948</c:v>
                </c:pt>
                <c:pt idx="40">
                  <c:v>0.78707139630000122</c:v>
                </c:pt>
                <c:pt idx="41">
                  <c:v>0.8079062977</c:v>
                </c:pt>
                <c:pt idx="42">
                  <c:v>0.8287411991000011</c:v>
                </c:pt>
                <c:pt idx="43">
                  <c:v>0.84957610049999999</c:v>
                </c:pt>
                <c:pt idx="44">
                  <c:v>0.87041100199999999</c:v>
                </c:pt>
                <c:pt idx="45">
                  <c:v>0.8912459035000011</c:v>
                </c:pt>
                <c:pt idx="46">
                  <c:v>0.91208080499999999</c:v>
                </c:pt>
                <c:pt idx="47">
                  <c:v>0.93291570650000111</c:v>
                </c:pt>
                <c:pt idx="48">
                  <c:v>0.95375060800000111</c:v>
                </c:pt>
                <c:pt idx="49">
                  <c:v>0.9745855095</c:v>
                </c:pt>
                <c:pt idx="50">
                  <c:v>0.9954204109</c:v>
                </c:pt>
                <c:pt idx="51">
                  <c:v>1.016255312</c:v>
                </c:pt>
                <c:pt idx="52">
                  <c:v>1.0370902139999965</c:v>
                </c:pt>
                <c:pt idx="53">
                  <c:v>1.0579251149999978</c:v>
                </c:pt>
                <c:pt idx="54">
                  <c:v>1.0787600169999998</c:v>
                </c:pt>
                <c:pt idx="55">
                  <c:v>1.0995949179999962</c:v>
                </c:pt>
                <c:pt idx="56">
                  <c:v>1.12042982</c:v>
                </c:pt>
                <c:pt idx="57">
                  <c:v>1.141264721</c:v>
                </c:pt>
                <c:pt idx="58">
                  <c:v>1.162099623</c:v>
                </c:pt>
                <c:pt idx="59">
                  <c:v>1.1829345240000024</c:v>
                </c:pt>
                <c:pt idx="60">
                  <c:v>1.2037694259999971</c:v>
                </c:pt>
                <c:pt idx="61">
                  <c:v>1.2246043269999998</c:v>
                </c:pt>
                <c:pt idx="62">
                  <c:v>1.2454392289999971</c:v>
                </c:pt>
                <c:pt idx="63">
                  <c:v>1.26627413</c:v>
                </c:pt>
                <c:pt idx="64">
                  <c:v>1.2871090319999998</c:v>
                </c:pt>
                <c:pt idx="65">
                  <c:v>1.307943933</c:v>
                </c:pt>
                <c:pt idx="66">
                  <c:v>1.328778835</c:v>
                </c:pt>
                <c:pt idx="67">
                  <c:v>1.349613736</c:v>
                </c:pt>
                <c:pt idx="68">
                  <c:v>1.3704486380000001</c:v>
                </c:pt>
                <c:pt idx="69">
                  <c:v>1.3912835390000025</c:v>
                </c:pt>
                <c:pt idx="70">
                  <c:v>1.4121184410000001</c:v>
                </c:pt>
                <c:pt idx="71">
                  <c:v>1.4329533419999998</c:v>
                </c:pt>
                <c:pt idx="72">
                  <c:v>1.4537882439999974</c:v>
                </c:pt>
                <c:pt idx="73">
                  <c:v>1.4746231449999998</c:v>
                </c:pt>
                <c:pt idx="74">
                  <c:v>1.4954580469999998</c:v>
                </c:pt>
                <c:pt idx="75">
                  <c:v>1.516292948</c:v>
                </c:pt>
                <c:pt idx="76">
                  <c:v>1.5371278499999999</c:v>
                </c:pt>
                <c:pt idx="77">
                  <c:v>1.5579627509999971</c:v>
                </c:pt>
                <c:pt idx="78">
                  <c:v>1.5787976529999974</c:v>
                </c:pt>
                <c:pt idx="79">
                  <c:v>1.599632554</c:v>
                </c:pt>
                <c:pt idx="80">
                  <c:v>1.6204674560000001</c:v>
                </c:pt>
                <c:pt idx="81">
                  <c:v>1.6413023569999998</c:v>
                </c:pt>
                <c:pt idx="82">
                  <c:v>1.6621372590000001</c:v>
                </c:pt>
                <c:pt idx="83">
                  <c:v>1.6829721600000027</c:v>
                </c:pt>
                <c:pt idx="84">
                  <c:v>1.703807061</c:v>
                </c:pt>
                <c:pt idx="85">
                  <c:v>1.7246419630000001</c:v>
                </c:pt>
                <c:pt idx="86">
                  <c:v>1.745476864</c:v>
                </c:pt>
                <c:pt idx="87">
                  <c:v>1.7663117660000001</c:v>
                </c:pt>
                <c:pt idx="88">
                  <c:v>1.7871466669999998</c:v>
                </c:pt>
                <c:pt idx="89">
                  <c:v>1.8079815690000001</c:v>
                </c:pt>
                <c:pt idx="90">
                  <c:v>1.82881647</c:v>
                </c:pt>
                <c:pt idx="91">
                  <c:v>1.8496513719999998</c:v>
                </c:pt>
                <c:pt idx="92">
                  <c:v>1.870486273</c:v>
                </c:pt>
                <c:pt idx="93">
                  <c:v>1.8913211749999999</c:v>
                </c:pt>
                <c:pt idx="94">
                  <c:v>1.9121560760000027</c:v>
                </c:pt>
                <c:pt idx="95">
                  <c:v>1.9329909780000001</c:v>
                </c:pt>
                <c:pt idx="96">
                  <c:v>1.953825879</c:v>
                </c:pt>
                <c:pt idx="97">
                  <c:v>1.9746607810000001</c:v>
                </c:pt>
                <c:pt idx="98">
                  <c:v>1.9954956819999998</c:v>
                </c:pt>
                <c:pt idx="99">
                  <c:v>2.0163305839999999</c:v>
                </c:pt>
                <c:pt idx="100">
                  <c:v>2.0371654849999987</c:v>
                </c:pt>
                <c:pt idx="101">
                  <c:v>2.0580003869999999</c:v>
                </c:pt>
                <c:pt idx="102">
                  <c:v>2.0788352880000001</c:v>
                </c:pt>
                <c:pt idx="103">
                  <c:v>2.0996701899999977</c:v>
                </c:pt>
                <c:pt idx="104">
                  <c:v>2.1205050910000001</c:v>
                </c:pt>
                <c:pt idx="105">
                  <c:v>2.1413399930000003</c:v>
                </c:pt>
                <c:pt idx="106">
                  <c:v>2.1621748940000001</c:v>
                </c:pt>
                <c:pt idx="107">
                  <c:v>2.1830097870000049</c:v>
                </c:pt>
                <c:pt idx="108">
                  <c:v>2.2038446650000001</c:v>
                </c:pt>
                <c:pt idx="109">
                  <c:v>2.2246795440000002</c:v>
                </c:pt>
                <c:pt idx="110">
                  <c:v>2.2455144400000049</c:v>
                </c:pt>
                <c:pt idx="111">
                  <c:v>2.2663493420000012</c:v>
                </c:pt>
                <c:pt idx="112">
                  <c:v>2.2871842440000099</c:v>
                </c:pt>
                <c:pt idx="113">
                  <c:v>2.3080191459999999</c:v>
                </c:pt>
                <c:pt idx="114">
                  <c:v>2.3288540480000002</c:v>
                </c:pt>
                <c:pt idx="115">
                  <c:v>2.3496889509999987</c:v>
                </c:pt>
                <c:pt idx="116">
                  <c:v>2.3705238530000003</c:v>
                </c:pt>
                <c:pt idx="117">
                  <c:v>2.3913587549999997</c:v>
                </c:pt>
                <c:pt idx="118">
                  <c:v>2.412193657</c:v>
                </c:pt>
                <c:pt idx="119">
                  <c:v>2.4330285599999999</c:v>
                </c:pt>
                <c:pt idx="120">
                  <c:v>2.4538634619999997</c:v>
                </c:pt>
                <c:pt idx="121">
                  <c:v>2.4746983639999987</c:v>
                </c:pt>
                <c:pt idx="122">
                  <c:v>2.4955332660000002</c:v>
                </c:pt>
                <c:pt idx="123">
                  <c:v>2.5163681679999987</c:v>
                </c:pt>
                <c:pt idx="124">
                  <c:v>2.537203071</c:v>
                </c:pt>
                <c:pt idx="125">
                  <c:v>2.5580379729999998</c:v>
                </c:pt>
                <c:pt idx="126">
                  <c:v>2.5788728749999987</c:v>
                </c:pt>
                <c:pt idx="127">
                  <c:v>2.5997077770000012</c:v>
                </c:pt>
                <c:pt idx="128">
                  <c:v>2.6205426799999998</c:v>
                </c:pt>
                <c:pt idx="129">
                  <c:v>2.6413775820000049</c:v>
                </c:pt>
                <c:pt idx="130">
                  <c:v>2.6622124839999977</c:v>
                </c:pt>
                <c:pt idx="131">
                  <c:v>2.6830473860000001</c:v>
                </c:pt>
                <c:pt idx="132">
                  <c:v>2.7038822880000044</c:v>
                </c:pt>
                <c:pt idx="133">
                  <c:v>2.7247171910000012</c:v>
                </c:pt>
                <c:pt idx="134">
                  <c:v>2.7455520930000001</c:v>
                </c:pt>
                <c:pt idx="135">
                  <c:v>2.766386995</c:v>
                </c:pt>
                <c:pt idx="136">
                  <c:v>2.7872218970000078</c:v>
                </c:pt>
                <c:pt idx="137">
                  <c:v>2.8080567999999997</c:v>
                </c:pt>
                <c:pt idx="138">
                  <c:v>2.8288917020000044</c:v>
                </c:pt>
                <c:pt idx="139">
                  <c:v>2.8497266039999998</c:v>
                </c:pt>
                <c:pt idx="140">
                  <c:v>2.870561506</c:v>
                </c:pt>
                <c:pt idx="141">
                  <c:v>2.8913964079999999</c:v>
                </c:pt>
                <c:pt idx="142">
                  <c:v>2.9122313109999998</c:v>
                </c:pt>
                <c:pt idx="143">
                  <c:v>2.9330662129999996</c:v>
                </c:pt>
                <c:pt idx="144">
                  <c:v>2.9539011149999999</c:v>
                </c:pt>
                <c:pt idx="145">
                  <c:v>2.9747360170000001</c:v>
                </c:pt>
                <c:pt idx="146">
                  <c:v>2.9955709189999999</c:v>
                </c:pt>
                <c:pt idx="147">
                  <c:v>3.0164058219999967</c:v>
                </c:pt>
                <c:pt idx="148">
                  <c:v>3.0372407239999997</c:v>
                </c:pt>
                <c:pt idx="149">
                  <c:v>3.0580756259999977</c:v>
                </c:pt>
                <c:pt idx="150">
                  <c:v>3.0789105280000002</c:v>
                </c:pt>
                <c:pt idx="151">
                  <c:v>3.0997454309999943</c:v>
                </c:pt>
                <c:pt idx="152">
                  <c:v>3.1205803330000004</c:v>
                </c:pt>
                <c:pt idx="153">
                  <c:v>3.1414152349999998</c:v>
                </c:pt>
                <c:pt idx="154">
                  <c:v>3.1622501369999987</c:v>
                </c:pt>
                <c:pt idx="155">
                  <c:v>3.1830850390000003</c:v>
                </c:pt>
                <c:pt idx="156">
                  <c:v>3.203919942000006</c:v>
                </c:pt>
                <c:pt idx="157">
                  <c:v>3.2247548440000049</c:v>
                </c:pt>
                <c:pt idx="158">
                  <c:v>3.2455897460000078</c:v>
                </c:pt>
                <c:pt idx="159">
                  <c:v>3.266424648000005</c:v>
                </c:pt>
                <c:pt idx="160">
                  <c:v>3.2872595510000049</c:v>
                </c:pt>
                <c:pt idx="161">
                  <c:v>3.3080944530000003</c:v>
                </c:pt>
                <c:pt idx="162">
                  <c:v>3.3289293550000001</c:v>
                </c:pt>
                <c:pt idx="163">
                  <c:v>3.3497642570000012</c:v>
                </c:pt>
                <c:pt idx="164">
                  <c:v>3.3705991590000002</c:v>
                </c:pt>
                <c:pt idx="165">
                  <c:v>3.391434061</c:v>
                </c:pt>
                <c:pt idx="166">
                  <c:v>3.4122689619999953</c:v>
                </c:pt>
                <c:pt idx="167">
                  <c:v>3.433103864</c:v>
                </c:pt>
                <c:pt idx="168">
                  <c:v>3.4539387660000012</c:v>
                </c:pt>
                <c:pt idx="169">
                  <c:v>3.4747736680000001</c:v>
                </c:pt>
                <c:pt idx="170">
                  <c:v>3.4956085699999977</c:v>
                </c:pt>
                <c:pt idx="171">
                  <c:v>3.5164434729999967</c:v>
                </c:pt>
                <c:pt idx="172">
                  <c:v>3.5372783749999988</c:v>
                </c:pt>
                <c:pt idx="173">
                  <c:v>3.5581132770000012</c:v>
                </c:pt>
                <c:pt idx="174">
                  <c:v>3.5789481789999993</c:v>
                </c:pt>
                <c:pt idx="175">
                  <c:v>3.599783081</c:v>
                </c:pt>
                <c:pt idx="176">
                  <c:v>3.6206179830000003</c:v>
                </c:pt>
                <c:pt idx="177">
                  <c:v>3.6414528849999988</c:v>
                </c:pt>
                <c:pt idx="178">
                  <c:v>3.6622877860000012</c:v>
                </c:pt>
                <c:pt idx="179">
                  <c:v>3.683122688000005</c:v>
                </c:pt>
                <c:pt idx="180">
                  <c:v>3.7039575900000012</c:v>
                </c:pt>
                <c:pt idx="181">
                  <c:v>3.7247924930000003</c:v>
                </c:pt>
                <c:pt idx="182">
                  <c:v>3.7456273950000001</c:v>
                </c:pt>
                <c:pt idx="183">
                  <c:v>3.7664622969999999</c:v>
                </c:pt>
                <c:pt idx="184">
                  <c:v>3.7872971990000002</c:v>
                </c:pt>
                <c:pt idx="185">
                  <c:v>3.808132101</c:v>
                </c:pt>
                <c:pt idx="186">
                  <c:v>3.8289670039999999</c:v>
                </c:pt>
                <c:pt idx="187">
                  <c:v>3.8498019059999997</c:v>
                </c:pt>
                <c:pt idx="188">
                  <c:v>3.870636808</c:v>
                </c:pt>
                <c:pt idx="189">
                  <c:v>3.8914717099999998</c:v>
                </c:pt>
                <c:pt idx="190">
                  <c:v>3.9123066119999987</c:v>
                </c:pt>
                <c:pt idx="191">
                  <c:v>3.933141515</c:v>
                </c:pt>
                <c:pt idx="192">
                  <c:v>3.9539764169999998</c:v>
                </c:pt>
                <c:pt idx="193">
                  <c:v>3.9748113189999996</c:v>
                </c:pt>
                <c:pt idx="194">
                  <c:v>3.9956460059999968</c:v>
                </c:pt>
                <c:pt idx="195">
                  <c:v>4.0164765879999909</c:v>
                </c:pt>
                <c:pt idx="196">
                  <c:v>4.0372992050000098</c:v>
                </c:pt>
                <c:pt idx="197">
                  <c:v>4.0581223929999997</c:v>
                </c:pt>
                <c:pt idx="198">
                  <c:v>4.0789541289999907</c:v>
                </c:pt>
                <c:pt idx="199">
                  <c:v>4.0997897400000003</c:v>
                </c:pt>
                <c:pt idx="200">
                  <c:v>4.1206255249999906</c:v>
                </c:pt>
                <c:pt idx="201">
                  <c:v>4.1414613100000004</c:v>
                </c:pt>
                <c:pt idx="202">
                  <c:v>4.1622970959999996</c:v>
                </c:pt>
                <c:pt idx="203">
                  <c:v>4.1831328809999908</c:v>
                </c:pt>
                <c:pt idx="204">
                  <c:v>4.2039686659999997</c:v>
                </c:pt>
                <c:pt idx="205">
                  <c:v>4.2248044509999847</c:v>
                </c:pt>
                <c:pt idx="206">
                  <c:v>4.2456402369999955</c:v>
                </c:pt>
                <c:pt idx="207">
                  <c:v>4.266476022</c:v>
                </c:pt>
                <c:pt idx="208">
                  <c:v>4.2873118069999867</c:v>
                </c:pt>
                <c:pt idx="209">
                  <c:v>4.3081475920000001</c:v>
                </c:pt>
                <c:pt idx="210">
                  <c:v>4.3289833769999788</c:v>
                </c:pt>
                <c:pt idx="211">
                  <c:v>4.3498191630000003</c:v>
                </c:pt>
                <c:pt idx="212">
                  <c:v>4.3706549479999888</c:v>
                </c:pt>
                <c:pt idx="213">
                  <c:v>4.3914907330000004</c:v>
                </c:pt>
                <c:pt idx="214">
                  <c:v>4.4123265179999906</c:v>
                </c:pt>
                <c:pt idx="215">
                  <c:v>4.4331623040000121</c:v>
                </c:pt>
                <c:pt idx="216">
                  <c:v>4.4539980889999997</c:v>
                </c:pt>
                <c:pt idx="217">
                  <c:v>4.4748338739999909</c:v>
                </c:pt>
                <c:pt idx="218">
                  <c:v>4.4956696589999998</c:v>
                </c:pt>
                <c:pt idx="219">
                  <c:v>4.5165054439999945</c:v>
                </c:pt>
                <c:pt idx="220">
                  <c:v>4.53734123</c:v>
                </c:pt>
                <c:pt idx="221">
                  <c:v>4.5581770150000001</c:v>
                </c:pt>
                <c:pt idx="222">
                  <c:v>4.5790128000000001</c:v>
                </c:pt>
                <c:pt idx="223">
                  <c:v>4.5998485850000099</c:v>
                </c:pt>
                <c:pt idx="224">
                  <c:v>4.6206843709999808</c:v>
                </c:pt>
                <c:pt idx="225">
                  <c:v>4.6415201559999995</c:v>
                </c:pt>
                <c:pt idx="226">
                  <c:v>4.6623559409999817</c:v>
                </c:pt>
                <c:pt idx="227">
                  <c:v>4.6831917259999996</c:v>
                </c:pt>
                <c:pt idx="228">
                  <c:v>4.7040275099999906</c:v>
                </c:pt>
                <c:pt idx="229">
                  <c:v>4.7248632869999945</c:v>
                </c:pt>
                <c:pt idx="230">
                  <c:v>4.7456990660000002</c:v>
                </c:pt>
                <c:pt idx="231">
                  <c:v>4.7665348479999787</c:v>
                </c:pt>
                <c:pt idx="232">
                  <c:v>4.7873706330000001</c:v>
                </c:pt>
                <c:pt idx="233">
                  <c:v>4.8082064180000001</c:v>
                </c:pt>
                <c:pt idx="234">
                  <c:v>4.8290422030000002</c:v>
                </c:pt>
                <c:pt idx="235">
                  <c:v>4.8498779880000003</c:v>
                </c:pt>
                <c:pt idx="236">
                  <c:v>4.8707137730000003</c:v>
                </c:pt>
                <c:pt idx="237">
                  <c:v>4.8915495579999906</c:v>
                </c:pt>
                <c:pt idx="238">
                  <c:v>4.9123853429999906</c:v>
                </c:pt>
                <c:pt idx="239">
                  <c:v>4.933221128000012</c:v>
                </c:pt>
                <c:pt idx="240">
                  <c:v>4.9540569129999898</c:v>
                </c:pt>
                <c:pt idx="241">
                  <c:v>4.9748926979999997</c:v>
                </c:pt>
                <c:pt idx="242">
                  <c:v>4.995728483000013</c:v>
                </c:pt>
                <c:pt idx="243">
                  <c:v>5.0165642679999838</c:v>
                </c:pt>
                <c:pt idx="244">
                  <c:v>5.0374000529999945</c:v>
                </c:pt>
                <c:pt idx="245">
                  <c:v>5.0582358379999848</c:v>
                </c:pt>
                <c:pt idx="246">
                  <c:v>5.0790716219999998</c:v>
                </c:pt>
                <c:pt idx="247">
                  <c:v>5.0999074069999955</c:v>
                </c:pt>
                <c:pt idx="248">
                  <c:v>5.1207431919999999</c:v>
                </c:pt>
                <c:pt idx="249">
                  <c:v>5.1415789769999858</c:v>
                </c:pt>
                <c:pt idx="250">
                  <c:v>5.1624147619999787</c:v>
                </c:pt>
                <c:pt idx="251">
                  <c:v>5.1832505469999868</c:v>
                </c:pt>
                <c:pt idx="252">
                  <c:v>5.2040863319999877</c:v>
                </c:pt>
                <c:pt idx="253">
                  <c:v>5.2249221169999887</c:v>
                </c:pt>
                <c:pt idx="254">
                  <c:v>5.2457579020000003</c:v>
                </c:pt>
                <c:pt idx="255">
                  <c:v>5.2665936870000003</c:v>
                </c:pt>
                <c:pt idx="256">
                  <c:v>5.2874294720000004</c:v>
                </c:pt>
                <c:pt idx="257">
                  <c:v>5.3082652569999906</c:v>
                </c:pt>
                <c:pt idx="258">
                  <c:v>5.3291010419999898</c:v>
                </c:pt>
                <c:pt idx="259">
                  <c:v>5.3499368269999819</c:v>
                </c:pt>
                <c:pt idx="260">
                  <c:v>5.3707726119999997</c:v>
                </c:pt>
                <c:pt idx="261">
                  <c:v>5.3916083969999997</c:v>
                </c:pt>
                <c:pt idx="262">
                  <c:v>5.4124441819999998</c:v>
                </c:pt>
                <c:pt idx="263">
                  <c:v>5.4332799669999998</c:v>
                </c:pt>
                <c:pt idx="264">
                  <c:v>5.4541157519999848</c:v>
                </c:pt>
                <c:pt idx="265">
                  <c:v>5.4749515369999848</c:v>
                </c:pt>
                <c:pt idx="266">
                  <c:v>5.495787322</c:v>
                </c:pt>
                <c:pt idx="267">
                  <c:v>5.5166231070000098</c:v>
                </c:pt>
                <c:pt idx="268">
                  <c:v>5.5374588920000001</c:v>
                </c:pt>
                <c:pt idx="269">
                  <c:v>5.5582946769999877</c:v>
                </c:pt>
                <c:pt idx="270">
                  <c:v>5.5791304620000002</c:v>
                </c:pt>
                <c:pt idx="271">
                  <c:v>5.5999662469999887</c:v>
                </c:pt>
                <c:pt idx="272">
                  <c:v>5.6208020309999887</c:v>
                </c:pt>
                <c:pt idx="273">
                  <c:v>5.6416378159999985</c:v>
                </c:pt>
                <c:pt idx="274">
                  <c:v>5.6624736009999888</c:v>
                </c:pt>
                <c:pt idx="275">
                  <c:v>5.6833093860000004</c:v>
                </c:pt>
                <c:pt idx="276">
                  <c:v>5.7041451709999906</c:v>
                </c:pt>
                <c:pt idx="277">
                  <c:v>5.7249809559999818</c:v>
                </c:pt>
                <c:pt idx="278">
                  <c:v>5.7458167409999898</c:v>
                </c:pt>
                <c:pt idx="279">
                  <c:v>5.7666525259999997</c:v>
                </c:pt>
                <c:pt idx="280">
                  <c:v>5.7874883109999908</c:v>
                </c:pt>
                <c:pt idx="281">
                  <c:v>5.8083240959999998</c:v>
                </c:pt>
                <c:pt idx="282">
                  <c:v>5.8291598809999945</c:v>
                </c:pt>
                <c:pt idx="283">
                  <c:v>5.8499956659999945</c:v>
                </c:pt>
                <c:pt idx="284">
                  <c:v>5.8708314509999955</c:v>
                </c:pt>
                <c:pt idx="285">
                  <c:v>5.891667236</c:v>
                </c:pt>
                <c:pt idx="286">
                  <c:v>5.912503021</c:v>
                </c:pt>
                <c:pt idx="287">
                  <c:v>5.9333388060000001</c:v>
                </c:pt>
                <c:pt idx="288">
                  <c:v>5.9541745909999877</c:v>
                </c:pt>
                <c:pt idx="289">
                  <c:v>5.9750103759999975</c:v>
                </c:pt>
                <c:pt idx="290">
                  <c:v>5.9958461610000002</c:v>
                </c:pt>
                <c:pt idx="291">
                  <c:v>6.0166819459999985</c:v>
                </c:pt>
                <c:pt idx="292">
                  <c:v>6.0375177309999888</c:v>
                </c:pt>
                <c:pt idx="293">
                  <c:v>6.0583535159999995</c:v>
                </c:pt>
                <c:pt idx="294">
                  <c:v>6.0791893010000004</c:v>
                </c:pt>
                <c:pt idx="295">
                  <c:v>6.1000250859999996</c:v>
                </c:pt>
                <c:pt idx="296">
                  <c:v>6.1208608709999819</c:v>
                </c:pt>
                <c:pt idx="297">
                  <c:v>6.1416966559999997</c:v>
                </c:pt>
                <c:pt idx="298">
                  <c:v>6.1625324399999837</c:v>
                </c:pt>
                <c:pt idx="299">
                  <c:v>6.1833682249999997</c:v>
                </c:pt>
                <c:pt idx="300">
                  <c:v>6.2042040099999909</c:v>
                </c:pt>
                <c:pt idx="301">
                  <c:v>6.2250397949999998</c:v>
                </c:pt>
                <c:pt idx="302">
                  <c:v>6.2458755799999848</c:v>
                </c:pt>
                <c:pt idx="303">
                  <c:v>6.2667113649999955</c:v>
                </c:pt>
                <c:pt idx="304">
                  <c:v>6.28754715</c:v>
                </c:pt>
                <c:pt idx="305">
                  <c:v>6.308382935</c:v>
                </c:pt>
                <c:pt idx="306">
                  <c:v>6.3292187200000001</c:v>
                </c:pt>
                <c:pt idx="307">
                  <c:v>6.3500545049999877</c:v>
                </c:pt>
                <c:pt idx="308">
                  <c:v>6.3708902900000002</c:v>
                </c:pt>
                <c:pt idx="309">
                  <c:v>6.3917260750000002</c:v>
                </c:pt>
                <c:pt idx="310">
                  <c:v>6.4125618599999887</c:v>
                </c:pt>
                <c:pt idx="311">
                  <c:v>6.433397645000011</c:v>
                </c:pt>
                <c:pt idx="312">
                  <c:v>6.4542334300000004</c:v>
                </c:pt>
                <c:pt idx="313">
                  <c:v>6.475069215000012</c:v>
                </c:pt>
                <c:pt idx="314">
                  <c:v>6.4959049999999898</c:v>
                </c:pt>
                <c:pt idx="315">
                  <c:v>6.5167407850000121</c:v>
                </c:pt>
                <c:pt idx="316">
                  <c:v>6.5375765699999837</c:v>
                </c:pt>
                <c:pt idx="317">
                  <c:v>6.5584123549999909</c:v>
                </c:pt>
                <c:pt idx="318">
                  <c:v>6.579248140000014</c:v>
                </c:pt>
                <c:pt idx="319">
                  <c:v>6.6000839249999945</c:v>
                </c:pt>
                <c:pt idx="320">
                  <c:v>6.6209197099999848</c:v>
                </c:pt>
                <c:pt idx="321">
                  <c:v>6.6417554950000088</c:v>
                </c:pt>
                <c:pt idx="322">
                  <c:v>6.6625912799999796</c:v>
                </c:pt>
                <c:pt idx="323">
                  <c:v>6.683427064</c:v>
                </c:pt>
                <c:pt idx="324">
                  <c:v>6.704262849</c:v>
                </c:pt>
                <c:pt idx="325">
                  <c:v>6.7250986340000001</c:v>
                </c:pt>
                <c:pt idx="326">
                  <c:v>6.7459344189999877</c:v>
                </c:pt>
                <c:pt idx="327">
                  <c:v>6.7667702040000002</c:v>
                </c:pt>
                <c:pt idx="328">
                  <c:v>6.7876059880000001</c:v>
                </c:pt>
                <c:pt idx="329">
                  <c:v>6.8084417679999945</c:v>
                </c:pt>
                <c:pt idx="330">
                  <c:v>6.8292775479999888</c:v>
                </c:pt>
                <c:pt idx="331">
                  <c:v>6.8501133299999868</c:v>
                </c:pt>
                <c:pt idx="332">
                  <c:v>6.8709491140000098</c:v>
                </c:pt>
                <c:pt idx="333">
                  <c:v>6.8917848979999867</c:v>
                </c:pt>
                <c:pt idx="334">
                  <c:v>6.9126206820000098</c:v>
                </c:pt>
                <c:pt idx="335">
                  <c:v>6.933456466</c:v>
                </c:pt>
                <c:pt idx="336">
                  <c:v>6.95429225</c:v>
                </c:pt>
                <c:pt idx="337">
                  <c:v>6.9751280339999999</c:v>
                </c:pt>
                <c:pt idx="338">
                  <c:v>6.9959638179999946</c:v>
                </c:pt>
                <c:pt idx="339">
                  <c:v>7.0167996019999999</c:v>
                </c:pt>
                <c:pt idx="340">
                  <c:v>7.0376353859999998</c:v>
                </c:pt>
                <c:pt idx="341">
                  <c:v>7.0584711699999945</c:v>
                </c:pt>
                <c:pt idx="342">
                  <c:v>7.0793069539999998</c:v>
                </c:pt>
                <c:pt idx="343">
                  <c:v>7.1001427369999899</c:v>
                </c:pt>
                <c:pt idx="344">
                  <c:v>7.1209785209999819</c:v>
                </c:pt>
                <c:pt idx="345">
                  <c:v>7.1418143049999898</c:v>
                </c:pt>
                <c:pt idx="346">
                  <c:v>7.1626500889999907</c:v>
                </c:pt>
                <c:pt idx="347">
                  <c:v>7.1834858729999818</c:v>
                </c:pt>
                <c:pt idx="348">
                  <c:v>7.2043216569999906</c:v>
                </c:pt>
                <c:pt idx="349">
                  <c:v>7.2251574409999906</c:v>
                </c:pt>
                <c:pt idx="350">
                  <c:v>7.2459932250000003</c:v>
                </c:pt>
                <c:pt idx="351">
                  <c:v>7.2668290090000003</c:v>
                </c:pt>
                <c:pt idx="352">
                  <c:v>7.2876647930000109</c:v>
                </c:pt>
                <c:pt idx="353">
                  <c:v>7.3085005769999807</c:v>
                </c:pt>
                <c:pt idx="354">
                  <c:v>7.3293363609999886</c:v>
                </c:pt>
                <c:pt idx="355">
                  <c:v>7.3501721450000002</c:v>
                </c:pt>
                <c:pt idx="356">
                  <c:v>7.3710079290000001</c:v>
                </c:pt>
                <c:pt idx="357">
                  <c:v>7.3918437130000099</c:v>
                </c:pt>
                <c:pt idx="358">
                  <c:v>7.4126794970000098</c:v>
                </c:pt>
                <c:pt idx="359">
                  <c:v>7.4335152799999848</c:v>
                </c:pt>
                <c:pt idx="360">
                  <c:v>7.4543510639999955</c:v>
                </c:pt>
                <c:pt idx="361">
                  <c:v>7.4751868479999848</c:v>
                </c:pt>
                <c:pt idx="362">
                  <c:v>7.4960226289999996</c:v>
                </c:pt>
                <c:pt idx="363">
                  <c:v>7.5168584100000002</c:v>
                </c:pt>
                <c:pt idx="364">
                  <c:v>7.5376941899999998</c:v>
                </c:pt>
                <c:pt idx="365">
                  <c:v>7.5585299739999945</c:v>
                </c:pt>
                <c:pt idx="366">
                  <c:v>7.5793657589999999</c:v>
                </c:pt>
                <c:pt idx="367">
                  <c:v>7.6002015429999945</c:v>
                </c:pt>
                <c:pt idx="368">
                  <c:v>7.6210373279999848</c:v>
                </c:pt>
                <c:pt idx="369">
                  <c:v>7.6418731129999999</c:v>
                </c:pt>
                <c:pt idx="370">
                  <c:v>7.6627088949999909</c:v>
                </c:pt>
                <c:pt idx="371">
                  <c:v>7.6835446739999886</c:v>
                </c:pt>
                <c:pt idx="372">
                  <c:v>7.7043804519999899</c:v>
                </c:pt>
                <c:pt idx="373">
                  <c:v>7.7252162349999907</c:v>
                </c:pt>
                <c:pt idx="374">
                  <c:v>7.7460520199999996</c:v>
                </c:pt>
                <c:pt idx="375">
                  <c:v>7.7668878039999898</c:v>
                </c:pt>
                <c:pt idx="376">
                  <c:v>7.7877235889999996</c:v>
                </c:pt>
                <c:pt idx="377">
                  <c:v>7.8085593729999898</c:v>
                </c:pt>
                <c:pt idx="378">
                  <c:v>7.8293951579999899</c:v>
                </c:pt>
                <c:pt idx="379">
                  <c:v>7.8502309419999898</c:v>
                </c:pt>
                <c:pt idx="380">
                  <c:v>7.8710667269999997</c:v>
                </c:pt>
                <c:pt idx="381">
                  <c:v>7.8919025109999899</c:v>
                </c:pt>
                <c:pt idx="382">
                  <c:v>7.9127382959999997</c:v>
                </c:pt>
                <c:pt idx="383">
                  <c:v>7.9335740799999899</c:v>
                </c:pt>
                <c:pt idx="384">
                  <c:v>7.9544098649999908</c:v>
                </c:pt>
                <c:pt idx="385">
                  <c:v>7.9752456489999997</c:v>
                </c:pt>
                <c:pt idx="386">
                  <c:v>7.9960814339999997</c:v>
                </c:pt>
                <c:pt idx="387">
                  <c:v>8.0169172180000068</c:v>
                </c:pt>
                <c:pt idx="388">
                  <c:v>8.0377530029999988</c:v>
                </c:pt>
                <c:pt idx="389">
                  <c:v>8.0585887869999997</c:v>
                </c:pt>
                <c:pt idx="390">
                  <c:v>8.079424572000022</c:v>
                </c:pt>
                <c:pt idx="391">
                  <c:v>8.1002603559999997</c:v>
                </c:pt>
                <c:pt idx="392">
                  <c:v>8.1210961410000007</c:v>
                </c:pt>
                <c:pt idx="393">
                  <c:v>8.141931924999998</c:v>
                </c:pt>
                <c:pt idx="394">
                  <c:v>8.1627677100000007</c:v>
                </c:pt>
                <c:pt idx="395">
                  <c:v>8.1836034939999998</c:v>
                </c:pt>
                <c:pt idx="396">
                  <c:v>8.2044392790000238</c:v>
                </c:pt>
                <c:pt idx="397">
                  <c:v>8.225275062999998</c:v>
                </c:pt>
                <c:pt idx="398">
                  <c:v>8.2461108480000007</c:v>
                </c:pt>
                <c:pt idx="399">
                  <c:v>8.2669466320000176</c:v>
                </c:pt>
                <c:pt idx="400">
                  <c:v>8.2877824170000007</c:v>
                </c:pt>
                <c:pt idx="401">
                  <c:v>8.3086182009999998</c:v>
                </c:pt>
                <c:pt idx="402">
                  <c:v>8.3294539860000008</c:v>
                </c:pt>
                <c:pt idx="403">
                  <c:v>8.3502897700000176</c:v>
                </c:pt>
                <c:pt idx="404">
                  <c:v>8.3711255500000004</c:v>
                </c:pt>
                <c:pt idx="405">
                  <c:v>8.3919613309999992</c:v>
                </c:pt>
                <c:pt idx="406">
                  <c:v>8.4127971090000067</c:v>
                </c:pt>
                <c:pt idx="407">
                  <c:v>8.4336328930000217</c:v>
                </c:pt>
                <c:pt idx="408">
                  <c:v>8.4544686770000048</c:v>
                </c:pt>
                <c:pt idx="409">
                  <c:v>8.4753044610000003</c:v>
                </c:pt>
                <c:pt idx="410">
                  <c:v>8.4961402440000047</c:v>
                </c:pt>
                <c:pt idx="411">
                  <c:v>8.5169760280000002</c:v>
                </c:pt>
                <c:pt idx="412">
                  <c:v>8.5378118119999993</c:v>
                </c:pt>
                <c:pt idx="413">
                  <c:v>8.5586475960000215</c:v>
                </c:pt>
                <c:pt idx="414">
                  <c:v>8.5794833790000258</c:v>
                </c:pt>
                <c:pt idx="415">
                  <c:v>8.6003191629999982</c:v>
                </c:pt>
                <c:pt idx="416">
                  <c:v>8.6211549469999991</c:v>
                </c:pt>
                <c:pt idx="417">
                  <c:v>8.6419907309999999</c:v>
                </c:pt>
                <c:pt idx="418">
                  <c:v>8.6628265150000274</c:v>
                </c:pt>
                <c:pt idx="419">
                  <c:v>8.6836622980000175</c:v>
                </c:pt>
                <c:pt idx="420">
                  <c:v>8.7044980820000006</c:v>
                </c:pt>
                <c:pt idx="421">
                  <c:v>8.7253338659999997</c:v>
                </c:pt>
                <c:pt idx="422">
                  <c:v>8.7461696499999988</c:v>
                </c:pt>
                <c:pt idx="423">
                  <c:v>8.7670054329999996</c:v>
                </c:pt>
                <c:pt idx="424">
                  <c:v>8.7878412170000004</c:v>
                </c:pt>
                <c:pt idx="425">
                  <c:v>8.8086770009999995</c:v>
                </c:pt>
                <c:pt idx="426">
                  <c:v>8.8295127850000004</c:v>
                </c:pt>
                <c:pt idx="427">
                  <c:v>8.8503484970000006</c:v>
                </c:pt>
                <c:pt idx="428">
                  <c:v>8.8711681519999992</c:v>
                </c:pt>
                <c:pt idx="429">
                  <c:v>8.8919695840000017</c:v>
                </c:pt>
                <c:pt idx="430">
                  <c:v>8.9127911280000003</c:v>
                </c:pt>
                <c:pt idx="431">
                  <c:v>8.9336135970000008</c:v>
                </c:pt>
                <c:pt idx="432">
                  <c:v>8.954436067000028</c:v>
                </c:pt>
                <c:pt idx="433">
                  <c:v>8.9752585370000215</c:v>
                </c:pt>
                <c:pt idx="434">
                  <c:v>8.9960810070000008</c:v>
                </c:pt>
                <c:pt idx="435">
                  <c:v>9.0169034769999996</c:v>
                </c:pt>
                <c:pt idx="436">
                  <c:v>9.0377259469999984</c:v>
                </c:pt>
                <c:pt idx="437">
                  <c:v>9.0585484170000008</c:v>
                </c:pt>
                <c:pt idx="438">
                  <c:v>9.0793708869999996</c:v>
                </c:pt>
                <c:pt idx="439">
                  <c:v>9.1001933560000001</c:v>
                </c:pt>
                <c:pt idx="440">
                  <c:v>9.1210158250000006</c:v>
                </c:pt>
                <c:pt idx="441">
                  <c:v>9.1418382909999991</c:v>
                </c:pt>
                <c:pt idx="442">
                  <c:v>9.1626607560000028</c:v>
                </c:pt>
                <c:pt idx="443">
                  <c:v>9.1834832250000176</c:v>
                </c:pt>
                <c:pt idx="444">
                  <c:v>9.2043056949999986</c:v>
                </c:pt>
                <c:pt idx="445">
                  <c:v>9.2251281659999815</c:v>
                </c:pt>
                <c:pt idx="446">
                  <c:v>9.2459506360000017</c:v>
                </c:pt>
                <c:pt idx="447">
                  <c:v>9.2667731059999987</c:v>
                </c:pt>
                <c:pt idx="448">
                  <c:v>9.2875955770000047</c:v>
                </c:pt>
                <c:pt idx="449">
                  <c:v>9.308418047</c:v>
                </c:pt>
                <c:pt idx="450">
                  <c:v>9.3292405180000237</c:v>
                </c:pt>
                <c:pt idx="451">
                  <c:v>9.3500629880000048</c:v>
                </c:pt>
                <c:pt idx="452">
                  <c:v>9.3708854580000196</c:v>
                </c:pt>
                <c:pt idx="453">
                  <c:v>9.3917079290000007</c:v>
                </c:pt>
                <c:pt idx="454">
                  <c:v>9.412530399000028</c:v>
                </c:pt>
                <c:pt idx="455">
                  <c:v>9.4333528700000002</c:v>
                </c:pt>
                <c:pt idx="456">
                  <c:v>9.4541753400000008</c:v>
                </c:pt>
                <c:pt idx="457">
                  <c:v>9.4749978100000067</c:v>
                </c:pt>
                <c:pt idx="458">
                  <c:v>9.4958202810000003</c:v>
                </c:pt>
                <c:pt idx="459">
                  <c:v>9.5166427510000027</c:v>
                </c:pt>
                <c:pt idx="460">
                  <c:v>9.5374652209999997</c:v>
                </c:pt>
                <c:pt idx="461">
                  <c:v>9.5582876920000004</c:v>
                </c:pt>
                <c:pt idx="462">
                  <c:v>9.5791101619999992</c:v>
                </c:pt>
                <c:pt idx="463">
                  <c:v>9.5999326330000212</c:v>
                </c:pt>
                <c:pt idx="464">
                  <c:v>9.6207551029999987</c:v>
                </c:pt>
                <c:pt idx="465">
                  <c:v>9.6415775729999993</c:v>
                </c:pt>
                <c:pt idx="466">
                  <c:v>9.6624000440000177</c:v>
                </c:pt>
                <c:pt idx="467">
                  <c:v>9.6832225140000006</c:v>
                </c:pt>
                <c:pt idx="468">
                  <c:v>9.7040449849999995</c:v>
                </c:pt>
                <c:pt idx="469">
                  <c:v>9.7248674549999983</c:v>
                </c:pt>
                <c:pt idx="470">
                  <c:v>9.7456899250000006</c:v>
                </c:pt>
                <c:pt idx="471">
                  <c:v>9.7665123960000066</c:v>
                </c:pt>
                <c:pt idx="472">
                  <c:v>9.7873348660000001</c:v>
                </c:pt>
                <c:pt idx="473">
                  <c:v>9.8081573360000007</c:v>
                </c:pt>
                <c:pt idx="474">
                  <c:v>9.8289798069999996</c:v>
                </c:pt>
                <c:pt idx="475">
                  <c:v>9.8498022770000215</c:v>
                </c:pt>
                <c:pt idx="476">
                  <c:v>9.8706247480000027</c:v>
                </c:pt>
                <c:pt idx="477">
                  <c:v>9.8914472180000281</c:v>
                </c:pt>
                <c:pt idx="478">
                  <c:v>9.9122696880000003</c:v>
                </c:pt>
                <c:pt idx="479">
                  <c:v>9.9330921590000028</c:v>
                </c:pt>
                <c:pt idx="480">
                  <c:v>9.9539146290000176</c:v>
                </c:pt>
                <c:pt idx="481">
                  <c:v>9.9747371000000005</c:v>
                </c:pt>
                <c:pt idx="482">
                  <c:v>9.9955595700000259</c:v>
                </c:pt>
                <c:pt idx="483">
                  <c:v>10.01638204</c:v>
                </c:pt>
                <c:pt idx="484">
                  <c:v>10.03720451</c:v>
                </c:pt>
                <c:pt idx="485">
                  <c:v>10.058026980000001</c:v>
                </c:pt>
                <c:pt idx="486">
                  <c:v>10.07884945</c:v>
                </c:pt>
                <c:pt idx="487">
                  <c:v>10.09967192</c:v>
                </c:pt>
                <c:pt idx="488">
                  <c:v>10.120494390000006</c:v>
                </c:pt>
                <c:pt idx="489">
                  <c:v>10.14131686</c:v>
                </c:pt>
                <c:pt idx="490">
                  <c:v>10.162139330000025</c:v>
                </c:pt>
                <c:pt idx="491">
                  <c:v>10.182961799999999</c:v>
                </c:pt>
                <c:pt idx="492">
                  <c:v>10.203784270000021</c:v>
                </c:pt>
                <c:pt idx="493">
                  <c:v>10.22460674</c:v>
                </c:pt>
                <c:pt idx="494">
                  <c:v>10.245429210000006</c:v>
                </c:pt>
                <c:pt idx="495">
                  <c:v>10.26625168</c:v>
                </c:pt>
                <c:pt idx="496">
                  <c:v>10.28707416</c:v>
                </c:pt>
                <c:pt idx="497">
                  <c:v>10.307896630000021</c:v>
                </c:pt>
                <c:pt idx="498">
                  <c:v>10.328719100000001</c:v>
                </c:pt>
                <c:pt idx="499">
                  <c:v>10.349541570000017</c:v>
                </c:pt>
                <c:pt idx="500">
                  <c:v>10.37036404</c:v>
                </c:pt>
                <c:pt idx="501">
                  <c:v>10.391186510000027</c:v>
                </c:pt>
                <c:pt idx="502">
                  <c:v>10.41200898</c:v>
                </c:pt>
                <c:pt idx="503">
                  <c:v>10.43283145</c:v>
                </c:pt>
                <c:pt idx="504">
                  <c:v>10.453653920000002</c:v>
                </c:pt>
                <c:pt idx="505">
                  <c:v>10.474476390000017</c:v>
                </c:pt>
                <c:pt idx="506">
                  <c:v>10.49529886</c:v>
                </c:pt>
                <c:pt idx="507">
                  <c:v>10.516121330000001</c:v>
                </c:pt>
                <c:pt idx="508">
                  <c:v>10.5369438</c:v>
                </c:pt>
                <c:pt idx="509">
                  <c:v>10.557766270000021</c:v>
                </c:pt>
                <c:pt idx="510">
                  <c:v>10.578588740000001</c:v>
                </c:pt>
                <c:pt idx="511">
                  <c:v>10.599411210000017</c:v>
                </c:pt>
                <c:pt idx="512">
                  <c:v>10.62023368</c:v>
                </c:pt>
                <c:pt idx="513">
                  <c:v>10.641056150000001</c:v>
                </c:pt>
                <c:pt idx="514">
                  <c:v>10.66187862</c:v>
                </c:pt>
                <c:pt idx="515">
                  <c:v>10.682701060000001</c:v>
                </c:pt>
                <c:pt idx="516">
                  <c:v>10.703523520000001</c:v>
                </c:pt>
                <c:pt idx="517">
                  <c:v>10.724345959999999</c:v>
                </c:pt>
                <c:pt idx="518">
                  <c:v>10.745168429999998</c:v>
                </c:pt>
                <c:pt idx="519">
                  <c:v>10.7659909</c:v>
                </c:pt>
                <c:pt idx="520">
                  <c:v>10.786813370000001</c:v>
                </c:pt>
                <c:pt idx="521">
                  <c:v>10.807635850000025</c:v>
                </c:pt>
                <c:pt idx="522">
                  <c:v>10.828458320000001</c:v>
                </c:pt>
                <c:pt idx="523">
                  <c:v>10.84928079</c:v>
                </c:pt>
                <c:pt idx="524">
                  <c:v>10.87010326</c:v>
                </c:pt>
                <c:pt idx="525">
                  <c:v>10.890925729999999</c:v>
                </c:pt>
                <c:pt idx="526">
                  <c:v>10.9117482</c:v>
                </c:pt>
                <c:pt idx="527">
                  <c:v>10.93257067</c:v>
                </c:pt>
                <c:pt idx="528">
                  <c:v>10.953393140000001</c:v>
                </c:pt>
                <c:pt idx="529">
                  <c:v>10.97421561</c:v>
                </c:pt>
                <c:pt idx="530">
                  <c:v>10.99503808</c:v>
                </c:pt>
                <c:pt idx="531">
                  <c:v>11.015860550000006</c:v>
                </c:pt>
                <c:pt idx="532">
                  <c:v>11.03668302</c:v>
                </c:pt>
                <c:pt idx="533">
                  <c:v>11.05750549</c:v>
                </c:pt>
                <c:pt idx="534">
                  <c:v>11.078327959999999</c:v>
                </c:pt>
                <c:pt idx="535">
                  <c:v>11.09915043</c:v>
                </c:pt>
                <c:pt idx="536">
                  <c:v>11.1199729</c:v>
                </c:pt>
                <c:pt idx="537">
                  <c:v>11.140795369999999</c:v>
                </c:pt>
                <c:pt idx="538">
                  <c:v>11.16161784</c:v>
                </c:pt>
                <c:pt idx="539">
                  <c:v>11.182440310000025</c:v>
                </c:pt>
                <c:pt idx="540">
                  <c:v>11.203262779999999</c:v>
                </c:pt>
                <c:pt idx="541">
                  <c:v>11.22408525</c:v>
                </c:pt>
                <c:pt idx="542">
                  <c:v>11.244907729999998</c:v>
                </c:pt>
                <c:pt idx="543">
                  <c:v>11.265730200000021</c:v>
                </c:pt>
                <c:pt idx="544">
                  <c:v>11.286552670000004</c:v>
                </c:pt>
                <c:pt idx="545">
                  <c:v>11.30737514</c:v>
                </c:pt>
                <c:pt idx="546">
                  <c:v>11.32819761</c:v>
                </c:pt>
                <c:pt idx="547">
                  <c:v>11.349020080000001</c:v>
                </c:pt>
                <c:pt idx="548">
                  <c:v>11.369842550000032</c:v>
                </c:pt>
                <c:pt idx="549">
                  <c:v>11.39066502</c:v>
                </c:pt>
                <c:pt idx="550">
                  <c:v>11.411487490000004</c:v>
                </c:pt>
                <c:pt idx="551">
                  <c:v>11.43230996</c:v>
                </c:pt>
                <c:pt idx="552">
                  <c:v>11.453132430000021</c:v>
                </c:pt>
                <c:pt idx="553">
                  <c:v>11.473954900000004</c:v>
                </c:pt>
                <c:pt idx="554">
                  <c:v>11.49477737</c:v>
                </c:pt>
                <c:pt idx="555">
                  <c:v>11.515599840000021</c:v>
                </c:pt>
                <c:pt idx="556">
                  <c:v>11.536422310000004</c:v>
                </c:pt>
                <c:pt idx="557">
                  <c:v>11.55724478</c:v>
                </c:pt>
                <c:pt idx="558">
                  <c:v>11.57806725</c:v>
                </c:pt>
                <c:pt idx="559">
                  <c:v>11.598889720000001</c:v>
                </c:pt>
                <c:pt idx="560">
                  <c:v>11.61971219</c:v>
                </c:pt>
                <c:pt idx="561">
                  <c:v>11.64053466</c:v>
                </c:pt>
                <c:pt idx="562">
                  <c:v>11.661357130000001</c:v>
                </c:pt>
                <c:pt idx="563">
                  <c:v>11.6821796</c:v>
                </c:pt>
                <c:pt idx="564">
                  <c:v>11.703002080000001</c:v>
                </c:pt>
                <c:pt idx="565">
                  <c:v>11.72382455</c:v>
                </c:pt>
                <c:pt idx="566">
                  <c:v>11.74464702</c:v>
                </c:pt>
                <c:pt idx="567">
                  <c:v>11.765469490000006</c:v>
                </c:pt>
                <c:pt idx="568">
                  <c:v>11.78629196</c:v>
                </c:pt>
                <c:pt idx="569">
                  <c:v>11.80711443</c:v>
                </c:pt>
                <c:pt idx="570">
                  <c:v>11.827936900000006</c:v>
                </c:pt>
                <c:pt idx="571">
                  <c:v>11.84875937</c:v>
                </c:pt>
                <c:pt idx="572">
                  <c:v>11.869581840000023</c:v>
                </c:pt>
                <c:pt idx="573">
                  <c:v>11.890404310000028</c:v>
                </c:pt>
                <c:pt idx="574">
                  <c:v>11.91122678</c:v>
                </c:pt>
                <c:pt idx="575">
                  <c:v>11.932049250000023</c:v>
                </c:pt>
                <c:pt idx="576">
                  <c:v>11.952871720000001</c:v>
                </c:pt>
                <c:pt idx="577">
                  <c:v>11.973694190000018</c:v>
                </c:pt>
                <c:pt idx="578">
                  <c:v>11.99451666</c:v>
                </c:pt>
                <c:pt idx="579">
                  <c:v>12.015339130000006</c:v>
                </c:pt>
                <c:pt idx="580">
                  <c:v>12.0361616</c:v>
                </c:pt>
                <c:pt idx="581">
                  <c:v>12.056984070000023</c:v>
                </c:pt>
                <c:pt idx="582">
                  <c:v>12.077806540000006</c:v>
                </c:pt>
                <c:pt idx="583">
                  <c:v>12.09862901</c:v>
                </c:pt>
                <c:pt idx="584">
                  <c:v>12.11945148</c:v>
                </c:pt>
                <c:pt idx="585">
                  <c:v>12.140274189999998</c:v>
                </c:pt>
                <c:pt idx="586">
                  <c:v>12.161099250000017</c:v>
                </c:pt>
                <c:pt idx="587">
                  <c:v>12.181928210000001</c:v>
                </c:pt>
                <c:pt idx="588">
                  <c:v>12.202746450000006</c:v>
                </c:pt>
                <c:pt idx="589">
                  <c:v>12.22347068</c:v>
                </c:pt>
                <c:pt idx="590">
                  <c:v>12.24393678</c:v>
                </c:pt>
                <c:pt idx="591">
                  <c:v>12.26445558</c:v>
                </c:pt>
                <c:pt idx="592">
                  <c:v>12.2866175</c:v>
                </c:pt>
                <c:pt idx="593">
                  <c:v>12.310779890000004</c:v>
                </c:pt>
                <c:pt idx="594">
                  <c:v>12.335442980000018</c:v>
                </c:pt>
                <c:pt idx="595">
                  <c:v>12.360737150000022</c:v>
                </c:pt>
                <c:pt idx="596">
                  <c:v>12.387000280000002</c:v>
                </c:pt>
                <c:pt idx="597">
                  <c:v>12.413562780000001</c:v>
                </c:pt>
                <c:pt idx="598">
                  <c:v>12.440129170000001</c:v>
                </c:pt>
                <c:pt idx="599">
                  <c:v>12.466681790000004</c:v>
                </c:pt>
                <c:pt idx="600">
                  <c:v>12.493230990000002</c:v>
                </c:pt>
                <c:pt idx="601">
                  <c:v>12.51977993</c:v>
                </c:pt>
                <c:pt idx="602">
                  <c:v>12.546328879999999</c:v>
                </c:pt>
                <c:pt idx="603">
                  <c:v>12.572877830000017</c:v>
                </c:pt>
                <c:pt idx="604">
                  <c:v>12.5994276</c:v>
                </c:pt>
                <c:pt idx="605">
                  <c:v>12.625983290000002</c:v>
                </c:pt>
                <c:pt idx="606">
                  <c:v>12.652553970000017</c:v>
                </c:pt>
                <c:pt idx="607">
                  <c:v>12.679088330000004</c:v>
                </c:pt>
                <c:pt idx="608">
                  <c:v>12.70528232</c:v>
                </c:pt>
                <c:pt idx="609">
                  <c:v>12.73050834</c:v>
                </c:pt>
                <c:pt idx="610">
                  <c:v>12.755408280000006</c:v>
                </c:pt>
                <c:pt idx="611">
                  <c:v>12.782106800000006</c:v>
                </c:pt>
                <c:pt idx="612">
                  <c:v>12.810042300000006</c:v>
                </c:pt>
                <c:pt idx="613">
                  <c:v>12.838158959999999</c:v>
                </c:pt>
                <c:pt idx="614">
                  <c:v>12.866569320000021</c:v>
                </c:pt>
                <c:pt idx="615">
                  <c:v>12.895484060000031</c:v>
                </c:pt>
                <c:pt idx="616">
                  <c:v>12.92457995</c:v>
                </c:pt>
                <c:pt idx="617">
                  <c:v>12.953728610000002</c:v>
                </c:pt>
                <c:pt idx="618">
                  <c:v>12.983067780000001</c:v>
                </c:pt>
                <c:pt idx="619">
                  <c:v>13.012532980000017</c:v>
                </c:pt>
                <c:pt idx="620">
                  <c:v>13.04201821</c:v>
                </c:pt>
                <c:pt idx="621">
                  <c:v>13.07157134</c:v>
                </c:pt>
                <c:pt idx="622">
                  <c:v>13.10120951</c:v>
                </c:pt>
                <c:pt idx="623">
                  <c:v>13.13087421</c:v>
                </c:pt>
                <c:pt idx="624">
                  <c:v>13.16055776</c:v>
                </c:pt>
                <c:pt idx="625">
                  <c:v>13.19029085</c:v>
                </c:pt>
                <c:pt idx="626">
                  <c:v>13.22005025</c:v>
                </c:pt>
                <c:pt idx="627">
                  <c:v>13.249816170000001</c:v>
                </c:pt>
                <c:pt idx="628">
                  <c:v>13.279607850000017</c:v>
                </c:pt>
                <c:pt idx="629">
                  <c:v>13.309422790000006</c:v>
                </c:pt>
                <c:pt idx="630">
                  <c:v>13.3392426</c:v>
                </c:pt>
                <c:pt idx="631">
                  <c:v>13.369073850000017</c:v>
                </c:pt>
                <c:pt idx="632">
                  <c:v>13.398923809999999</c:v>
                </c:pt>
                <c:pt idx="633">
                  <c:v>13.428781369999999</c:v>
                </c:pt>
                <c:pt idx="634">
                  <c:v>13.45863776</c:v>
                </c:pt>
                <c:pt idx="635">
                  <c:v>13.488492500000017</c:v>
                </c:pt>
                <c:pt idx="636">
                  <c:v>13.51834682</c:v>
                </c:pt>
                <c:pt idx="637">
                  <c:v>13.548201109999983</c:v>
                </c:pt>
                <c:pt idx="638">
                  <c:v>13.57805542</c:v>
                </c:pt>
                <c:pt idx="639">
                  <c:v>13.607909729999999</c:v>
                </c:pt>
                <c:pt idx="640">
                  <c:v>13.63776404</c:v>
                </c:pt>
                <c:pt idx="641">
                  <c:v>13.66761835</c:v>
                </c:pt>
                <c:pt idx="642">
                  <c:v>13.69747265</c:v>
                </c:pt>
                <c:pt idx="643">
                  <c:v>13.727326959999999</c:v>
                </c:pt>
                <c:pt idx="644">
                  <c:v>13.75718127</c:v>
                </c:pt>
                <c:pt idx="645">
                  <c:v>13.78703558</c:v>
                </c:pt>
                <c:pt idx="646">
                  <c:v>13.816889890000027</c:v>
                </c:pt>
                <c:pt idx="647">
                  <c:v>13.846744190000004</c:v>
                </c:pt>
                <c:pt idx="648">
                  <c:v>13.876598500000021</c:v>
                </c:pt>
                <c:pt idx="649">
                  <c:v>13.906452810000028</c:v>
                </c:pt>
                <c:pt idx="650">
                  <c:v>13.93630712</c:v>
                </c:pt>
                <c:pt idx="651">
                  <c:v>13.966161420000001</c:v>
                </c:pt>
                <c:pt idx="652">
                  <c:v>13.99601573</c:v>
                </c:pt>
                <c:pt idx="653">
                  <c:v>14.025870040000001</c:v>
                </c:pt>
                <c:pt idx="654">
                  <c:v>14.055724350000022</c:v>
                </c:pt>
                <c:pt idx="655">
                  <c:v>14.085578660000001</c:v>
                </c:pt>
                <c:pt idx="656">
                  <c:v>14.115432960000017</c:v>
                </c:pt>
                <c:pt idx="657">
                  <c:v>14.145287270000004</c:v>
                </c:pt>
                <c:pt idx="658">
                  <c:v>14.17514158</c:v>
                </c:pt>
                <c:pt idx="659">
                  <c:v>14.204995889999999</c:v>
                </c:pt>
                <c:pt idx="660">
                  <c:v>14.234850199999999</c:v>
                </c:pt>
                <c:pt idx="661">
                  <c:v>14.264704500000002</c:v>
                </c:pt>
                <c:pt idx="662">
                  <c:v>14.29455881</c:v>
                </c:pt>
                <c:pt idx="663">
                  <c:v>14.324413120000001</c:v>
                </c:pt>
                <c:pt idx="664">
                  <c:v>14.35426743</c:v>
                </c:pt>
                <c:pt idx="665">
                  <c:v>14.384121739999999</c:v>
                </c:pt>
                <c:pt idx="666">
                  <c:v>14.41397604</c:v>
                </c:pt>
                <c:pt idx="667">
                  <c:v>14.443830350000002</c:v>
                </c:pt>
                <c:pt idx="668">
                  <c:v>14.473684660000021</c:v>
                </c:pt>
                <c:pt idx="669">
                  <c:v>14.503538970000006</c:v>
                </c:pt>
                <c:pt idx="670">
                  <c:v>14.533393269999999</c:v>
                </c:pt>
                <c:pt idx="671">
                  <c:v>14.563247580000002</c:v>
                </c:pt>
                <c:pt idx="672">
                  <c:v>14.59310189</c:v>
                </c:pt>
                <c:pt idx="673">
                  <c:v>14.622956200000004</c:v>
                </c:pt>
                <c:pt idx="674">
                  <c:v>14.652810510000021</c:v>
                </c:pt>
                <c:pt idx="675">
                  <c:v>14.682664810000023</c:v>
                </c:pt>
                <c:pt idx="676">
                  <c:v>14.71251912</c:v>
                </c:pt>
                <c:pt idx="677">
                  <c:v>14.742373429999981</c:v>
                </c:pt>
                <c:pt idx="678">
                  <c:v>14.77222774</c:v>
                </c:pt>
                <c:pt idx="679">
                  <c:v>14.802082050000028</c:v>
                </c:pt>
                <c:pt idx="680">
                  <c:v>14.831936350000017</c:v>
                </c:pt>
                <c:pt idx="681">
                  <c:v>14.86179066</c:v>
                </c:pt>
                <c:pt idx="682">
                  <c:v>14.891644970000018</c:v>
                </c:pt>
                <c:pt idx="683">
                  <c:v>14.921499280000004</c:v>
                </c:pt>
                <c:pt idx="684">
                  <c:v>14.95135359</c:v>
                </c:pt>
                <c:pt idx="685">
                  <c:v>14.98120789</c:v>
                </c:pt>
                <c:pt idx="686">
                  <c:v>15.0110622</c:v>
                </c:pt>
                <c:pt idx="687">
                  <c:v>15.040916510000002</c:v>
                </c:pt>
                <c:pt idx="688">
                  <c:v>15.07077082</c:v>
                </c:pt>
                <c:pt idx="689">
                  <c:v>15.100625129999999</c:v>
                </c:pt>
                <c:pt idx="690">
                  <c:v>15.130479429999999</c:v>
                </c:pt>
                <c:pt idx="691">
                  <c:v>15.16033374</c:v>
                </c:pt>
                <c:pt idx="692">
                  <c:v>15.19018805</c:v>
                </c:pt>
                <c:pt idx="693">
                  <c:v>15.220042360000001</c:v>
                </c:pt>
                <c:pt idx="694">
                  <c:v>15.249896660000001</c:v>
                </c:pt>
                <c:pt idx="695">
                  <c:v>15.27975097</c:v>
                </c:pt>
                <c:pt idx="696">
                  <c:v>15.309605280000017</c:v>
                </c:pt>
                <c:pt idx="697">
                  <c:v>15.339459590000027</c:v>
                </c:pt>
                <c:pt idx="698">
                  <c:v>15.3693139</c:v>
                </c:pt>
                <c:pt idx="699">
                  <c:v>15.3991682</c:v>
                </c:pt>
                <c:pt idx="700">
                  <c:v>15.429022510000006</c:v>
                </c:pt>
                <c:pt idx="701">
                  <c:v>15.45887682</c:v>
                </c:pt>
                <c:pt idx="702">
                  <c:v>15.48873113</c:v>
                </c:pt>
                <c:pt idx="703">
                  <c:v>15.518585440000001</c:v>
                </c:pt>
                <c:pt idx="704">
                  <c:v>15.548439740000001</c:v>
                </c:pt>
                <c:pt idx="705">
                  <c:v>15.57829405</c:v>
                </c:pt>
                <c:pt idx="706">
                  <c:v>15.608148359999999</c:v>
                </c:pt>
                <c:pt idx="707">
                  <c:v>15.638002670000001</c:v>
                </c:pt>
                <c:pt idx="708">
                  <c:v>15.66785698</c:v>
                </c:pt>
                <c:pt idx="709">
                  <c:v>15.69771128</c:v>
                </c:pt>
                <c:pt idx="710">
                  <c:v>15.727565589999999</c:v>
                </c:pt>
                <c:pt idx="711">
                  <c:v>15.7574199</c:v>
                </c:pt>
                <c:pt idx="712">
                  <c:v>15.78727421</c:v>
                </c:pt>
                <c:pt idx="713">
                  <c:v>15.81712851</c:v>
                </c:pt>
                <c:pt idx="714">
                  <c:v>15.846982820000004</c:v>
                </c:pt>
                <c:pt idx="715">
                  <c:v>15.876837130000022</c:v>
                </c:pt>
                <c:pt idx="716">
                  <c:v>15.906691440000001</c:v>
                </c:pt>
                <c:pt idx="717">
                  <c:v>15.936545750000002</c:v>
                </c:pt>
                <c:pt idx="718">
                  <c:v>15.966400050000027</c:v>
                </c:pt>
                <c:pt idx="719">
                  <c:v>15.99625436</c:v>
                </c:pt>
                <c:pt idx="720">
                  <c:v>16.026108669999999</c:v>
                </c:pt>
                <c:pt idx="721">
                  <c:v>16.05596298</c:v>
                </c:pt>
                <c:pt idx="722">
                  <c:v>16.085817289999959</c:v>
                </c:pt>
                <c:pt idx="723">
                  <c:v>16.115671590000005</c:v>
                </c:pt>
                <c:pt idx="724">
                  <c:v>16.145525899999964</c:v>
                </c:pt>
                <c:pt idx="725">
                  <c:v>16.17538021</c:v>
                </c:pt>
                <c:pt idx="726">
                  <c:v>16.205234519999959</c:v>
                </c:pt>
                <c:pt idx="727">
                  <c:v>16.235088829999999</c:v>
                </c:pt>
                <c:pt idx="728">
                  <c:v>16.264943129999999</c:v>
                </c:pt>
                <c:pt idx="729">
                  <c:v>16.29479744</c:v>
                </c:pt>
                <c:pt idx="730">
                  <c:v>16.324651750000047</c:v>
                </c:pt>
                <c:pt idx="731">
                  <c:v>16.354506059999999</c:v>
                </c:pt>
                <c:pt idx="732">
                  <c:v>16.38436037</c:v>
                </c:pt>
                <c:pt idx="733">
                  <c:v>16.41421467</c:v>
                </c:pt>
                <c:pt idx="734">
                  <c:v>16.444068980000001</c:v>
                </c:pt>
                <c:pt idx="735">
                  <c:v>16.473923289999956</c:v>
                </c:pt>
                <c:pt idx="736">
                  <c:v>16.503777599999989</c:v>
                </c:pt>
                <c:pt idx="737">
                  <c:v>16.5336319</c:v>
                </c:pt>
                <c:pt idx="738">
                  <c:v>16.563486209999951</c:v>
                </c:pt>
                <c:pt idx="739">
                  <c:v>16.593340520000002</c:v>
                </c:pt>
                <c:pt idx="740">
                  <c:v>16.623194829999999</c:v>
                </c:pt>
                <c:pt idx="741">
                  <c:v>16.65304914</c:v>
                </c:pt>
                <c:pt idx="742">
                  <c:v>16.68290344</c:v>
                </c:pt>
                <c:pt idx="743">
                  <c:v>16.712757750000005</c:v>
                </c:pt>
                <c:pt idx="744">
                  <c:v>16.742612059999924</c:v>
                </c:pt>
                <c:pt idx="745">
                  <c:v>16.772466369999989</c:v>
                </c:pt>
                <c:pt idx="746">
                  <c:v>16.802320679999958</c:v>
                </c:pt>
                <c:pt idx="747">
                  <c:v>16.832174980000001</c:v>
                </c:pt>
                <c:pt idx="748">
                  <c:v>16.862029289999924</c:v>
                </c:pt>
                <c:pt idx="749">
                  <c:v>16.891883600000035</c:v>
                </c:pt>
                <c:pt idx="750">
                  <c:v>16.921737909999951</c:v>
                </c:pt>
                <c:pt idx="751">
                  <c:v>16.951592219999956</c:v>
                </c:pt>
                <c:pt idx="752">
                  <c:v>16.981446519999924</c:v>
                </c:pt>
                <c:pt idx="753">
                  <c:v>17.01130083</c:v>
                </c:pt>
                <c:pt idx="754">
                  <c:v>17.041155140000043</c:v>
                </c:pt>
                <c:pt idx="755">
                  <c:v>17.071009449999988</c:v>
                </c:pt>
                <c:pt idx="756">
                  <c:v>17.100863749999998</c:v>
                </c:pt>
                <c:pt idx="757">
                  <c:v>17.130718060000031</c:v>
                </c:pt>
                <c:pt idx="758">
                  <c:v>17.160572369999986</c:v>
                </c:pt>
                <c:pt idx="759">
                  <c:v>17.190426680000002</c:v>
                </c:pt>
                <c:pt idx="760">
                  <c:v>17.220280989999964</c:v>
                </c:pt>
                <c:pt idx="761">
                  <c:v>17.250135289999989</c:v>
                </c:pt>
                <c:pt idx="762">
                  <c:v>17.2799896</c:v>
                </c:pt>
                <c:pt idx="763">
                  <c:v>17.309843910000001</c:v>
                </c:pt>
                <c:pt idx="764">
                  <c:v>17.339698219999999</c:v>
                </c:pt>
                <c:pt idx="765">
                  <c:v>17.369552529999989</c:v>
                </c:pt>
                <c:pt idx="766">
                  <c:v>17.399406829999986</c:v>
                </c:pt>
                <c:pt idx="767">
                  <c:v>17.429261140000001</c:v>
                </c:pt>
                <c:pt idx="768">
                  <c:v>17.459115449999999</c:v>
                </c:pt>
                <c:pt idx="769">
                  <c:v>17.48896976</c:v>
                </c:pt>
                <c:pt idx="770">
                  <c:v>17.518824070000001</c:v>
                </c:pt>
                <c:pt idx="771">
                  <c:v>17.548678369999987</c:v>
                </c:pt>
                <c:pt idx="772">
                  <c:v>17.578532679999917</c:v>
                </c:pt>
                <c:pt idx="773">
                  <c:v>17.60838699</c:v>
                </c:pt>
                <c:pt idx="774">
                  <c:v>17.638241300000001</c:v>
                </c:pt>
                <c:pt idx="775">
                  <c:v>17.668095610000005</c:v>
                </c:pt>
                <c:pt idx="776">
                  <c:v>17.697949909999988</c:v>
                </c:pt>
                <c:pt idx="777">
                  <c:v>17.727804219999999</c:v>
                </c:pt>
                <c:pt idx="778">
                  <c:v>17.75765853</c:v>
                </c:pt>
                <c:pt idx="779">
                  <c:v>17.787512839999923</c:v>
                </c:pt>
                <c:pt idx="780">
                  <c:v>17.817367140000052</c:v>
                </c:pt>
                <c:pt idx="781">
                  <c:v>17.847221449999999</c:v>
                </c:pt>
                <c:pt idx="782">
                  <c:v>17.877075760000075</c:v>
                </c:pt>
                <c:pt idx="783">
                  <c:v>17.906930069999987</c:v>
                </c:pt>
                <c:pt idx="784">
                  <c:v>17.93678437999996</c:v>
                </c:pt>
                <c:pt idx="785">
                  <c:v>17.966638679999924</c:v>
                </c:pt>
                <c:pt idx="786">
                  <c:v>17.996492989999947</c:v>
                </c:pt>
                <c:pt idx="787">
                  <c:v>18.026347299999959</c:v>
                </c:pt>
                <c:pt idx="788">
                  <c:v>18.056201609999999</c:v>
                </c:pt>
                <c:pt idx="789">
                  <c:v>18.086055920000035</c:v>
                </c:pt>
                <c:pt idx="790">
                  <c:v>18.115910220000035</c:v>
                </c:pt>
                <c:pt idx="791">
                  <c:v>18.145764529999987</c:v>
                </c:pt>
                <c:pt idx="792">
                  <c:v>18.175618839999956</c:v>
                </c:pt>
                <c:pt idx="793">
                  <c:v>18.20547315</c:v>
                </c:pt>
                <c:pt idx="794">
                  <c:v>18.235327460000001</c:v>
                </c:pt>
                <c:pt idx="795">
                  <c:v>18.265181760000001</c:v>
                </c:pt>
                <c:pt idx="796">
                  <c:v>18.295036069999956</c:v>
                </c:pt>
                <c:pt idx="797">
                  <c:v>18.324890379999999</c:v>
                </c:pt>
                <c:pt idx="798">
                  <c:v>18.35474469</c:v>
                </c:pt>
                <c:pt idx="799">
                  <c:v>18.384598990000001</c:v>
                </c:pt>
                <c:pt idx="800">
                  <c:v>18.414453300000005</c:v>
                </c:pt>
                <c:pt idx="801">
                  <c:v>18.444307609999989</c:v>
                </c:pt>
                <c:pt idx="802">
                  <c:v>18.474161920000043</c:v>
                </c:pt>
                <c:pt idx="803">
                  <c:v>18.504016229999987</c:v>
                </c:pt>
                <c:pt idx="804">
                  <c:v>18.533870530000005</c:v>
                </c:pt>
                <c:pt idx="805">
                  <c:v>18.563724839999924</c:v>
                </c:pt>
                <c:pt idx="806">
                  <c:v>18.59357915</c:v>
                </c:pt>
                <c:pt idx="807">
                  <c:v>18.623433460000001</c:v>
                </c:pt>
                <c:pt idx="808">
                  <c:v>18.653287770000031</c:v>
                </c:pt>
                <c:pt idx="809">
                  <c:v>18.68314206999996</c:v>
                </c:pt>
                <c:pt idx="810">
                  <c:v>18.71299638</c:v>
                </c:pt>
                <c:pt idx="811">
                  <c:v>18.742850690000001</c:v>
                </c:pt>
                <c:pt idx="812">
                  <c:v>18.772704999999956</c:v>
                </c:pt>
                <c:pt idx="813">
                  <c:v>18.802559309999989</c:v>
                </c:pt>
                <c:pt idx="814">
                  <c:v>18.83241361</c:v>
                </c:pt>
                <c:pt idx="815">
                  <c:v>18.862267920000001</c:v>
                </c:pt>
                <c:pt idx="816">
                  <c:v>18.892122229999956</c:v>
                </c:pt>
                <c:pt idx="817">
                  <c:v>18.921976539999989</c:v>
                </c:pt>
                <c:pt idx="818">
                  <c:v>18.95183084</c:v>
                </c:pt>
                <c:pt idx="819">
                  <c:v>18.981685150000001</c:v>
                </c:pt>
                <c:pt idx="820">
                  <c:v>19.011539460000005</c:v>
                </c:pt>
                <c:pt idx="821">
                  <c:v>19.041393769999999</c:v>
                </c:pt>
                <c:pt idx="822">
                  <c:v>19.07124808</c:v>
                </c:pt>
                <c:pt idx="823">
                  <c:v>19.10110238</c:v>
                </c:pt>
                <c:pt idx="824">
                  <c:v>19.130956690000048</c:v>
                </c:pt>
                <c:pt idx="825">
                  <c:v>19.160810999999999</c:v>
                </c:pt>
                <c:pt idx="826">
                  <c:v>19.190665310000036</c:v>
                </c:pt>
                <c:pt idx="827">
                  <c:v>19.220519619999951</c:v>
                </c:pt>
                <c:pt idx="828">
                  <c:v>19.250373920000001</c:v>
                </c:pt>
                <c:pt idx="829">
                  <c:v>19.28022822999996</c:v>
                </c:pt>
                <c:pt idx="830">
                  <c:v>19.31008254</c:v>
                </c:pt>
                <c:pt idx="831">
                  <c:v>19.339936850000001</c:v>
                </c:pt>
                <c:pt idx="832">
                  <c:v>19.369791150000001</c:v>
                </c:pt>
                <c:pt idx="833">
                  <c:v>19.399645459999999</c:v>
                </c:pt>
                <c:pt idx="834">
                  <c:v>19.429499769999989</c:v>
                </c:pt>
                <c:pt idx="835">
                  <c:v>19.459354080000001</c:v>
                </c:pt>
                <c:pt idx="836">
                  <c:v>19.489208390000002</c:v>
                </c:pt>
                <c:pt idx="837">
                  <c:v>19.519062689999988</c:v>
                </c:pt>
                <c:pt idx="838">
                  <c:v>19.548916999999989</c:v>
                </c:pt>
                <c:pt idx="839">
                  <c:v>19.57877131</c:v>
                </c:pt>
                <c:pt idx="840">
                  <c:v>19.608625620000005</c:v>
                </c:pt>
                <c:pt idx="841">
                  <c:v>19.638479929999999</c:v>
                </c:pt>
                <c:pt idx="842">
                  <c:v>19.668334229999989</c:v>
                </c:pt>
                <c:pt idx="843">
                  <c:v>19.69818854</c:v>
                </c:pt>
                <c:pt idx="844">
                  <c:v>19.728042849999916</c:v>
                </c:pt>
                <c:pt idx="845">
                  <c:v>19.757897160000049</c:v>
                </c:pt>
                <c:pt idx="846">
                  <c:v>19.787751459999999</c:v>
                </c:pt>
                <c:pt idx="847">
                  <c:v>19.817605770000039</c:v>
                </c:pt>
                <c:pt idx="848">
                  <c:v>19.847460080000001</c:v>
                </c:pt>
                <c:pt idx="849">
                  <c:v>19.877314389999999</c:v>
                </c:pt>
                <c:pt idx="850">
                  <c:v>19.907168700000035</c:v>
                </c:pt>
                <c:pt idx="851">
                  <c:v>19.937023</c:v>
                </c:pt>
                <c:pt idx="852">
                  <c:v>19.966877310000001</c:v>
                </c:pt>
                <c:pt idx="853">
                  <c:v>19.996731619999956</c:v>
                </c:pt>
                <c:pt idx="854">
                  <c:v>20.02658593</c:v>
                </c:pt>
                <c:pt idx="855">
                  <c:v>20.056440239999951</c:v>
                </c:pt>
                <c:pt idx="856">
                  <c:v>20.086294539999951</c:v>
                </c:pt>
                <c:pt idx="857">
                  <c:v>20.116148849999988</c:v>
                </c:pt>
                <c:pt idx="858">
                  <c:v>20.146003159999999</c:v>
                </c:pt>
                <c:pt idx="859">
                  <c:v>20.175857470000043</c:v>
                </c:pt>
                <c:pt idx="860">
                  <c:v>20.205711769999986</c:v>
                </c:pt>
                <c:pt idx="861">
                  <c:v>20.235566080000002</c:v>
                </c:pt>
                <c:pt idx="862">
                  <c:v>20.265420389999925</c:v>
                </c:pt>
                <c:pt idx="863">
                  <c:v>20.2952747</c:v>
                </c:pt>
                <c:pt idx="864">
                  <c:v>20.325129009999959</c:v>
                </c:pt>
                <c:pt idx="865">
                  <c:v>20.354983310000048</c:v>
                </c:pt>
                <c:pt idx="866">
                  <c:v>20.384837619999999</c:v>
                </c:pt>
                <c:pt idx="867">
                  <c:v>20.41469193</c:v>
                </c:pt>
                <c:pt idx="868">
                  <c:v>20.444546239999916</c:v>
                </c:pt>
                <c:pt idx="869">
                  <c:v>20.47440054999996</c:v>
                </c:pt>
                <c:pt idx="870">
                  <c:v>20.504254849999999</c:v>
                </c:pt>
                <c:pt idx="871">
                  <c:v>20.534109160000035</c:v>
                </c:pt>
                <c:pt idx="872">
                  <c:v>20.563963470000001</c:v>
                </c:pt>
                <c:pt idx="873">
                  <c:v>20.593817779999988</c:v>
                </c:pt>
                <c:pt idx="874">
                  <c:v>20.62367207999996</c:v>
                </c:pt>
                <c:pt idx="875">
                  <c:v>20.65352639</c:v>
                </c:pt>
                <c:pt idx="876">
                  <c:v>20.683380700000001</c:v>
                </c:pt>
                <c:pt idx="877">
                  <c:v>20.713235009999988</c:v>
                </c:pt>
                <c:pt idx="878">
                  <c:v>20.743089319999989</c:v>
                </c:pt>
                <c:pt idx="879">
                  <c:v>20.772943619999989</c:v>
                </c:pt>
                <c:pt idx="880">
                  <c:v>20.802797929999986</c:v>
                </c:pt>
                <c:pt idx="881">
                  <c:v>20.832652240000002</c:v>
                </c:pt>
                <c:pt idx="882">
                  <c:v>20.862506549999924</c:v>
                </c:pt>
                <c:pt idx="883">
                  <c:v>20.89236086</c:v>
                </c:pt>
                <c:pt idx="884">
                  <c:v>20.92221516</c:v>
                </c:pt>
                <c:pt idx="885">
                  <c:v>20.952069469999987</c:v>
                </c:pt>
                <c:pt idx="886">
                  <c:v>20.98192377999996</c:v>
                </c:pt>
                <c:pt idx="887">
                  <c:v>21.011778090000035</c:v>
                </c:pt>
                <c:pt idx="888">
                  <c:v>21.041632399999951</c:v>
                </c:pt>
                <c:pt idx="889">
                  <c:v>21.071486700000001</c:v>
                </c:pt>
                <c:pt idx="890">
                  <c:v>21.101341009999999</c:v>
                </c:pt>
                <c:pt idx="891">
                  <c:v>21.131195320000067</c:v>
                </c:pt>
                <c:pt idx="892">
                  <c:v>21.161049629999987</c:v>
                </c:pt>
                <c:pt idx="893">
                  <c:v>21.190903930000001</c:v>
                </c:pt>
                <c:pt idx="894">
                  <c:v>21.220758239999959</c:v>
                </c:pt>
                <c:pt idx="895">
                  <c:v>21.250612549999936</c:v>
                </c:pt>
                <c:pt idx="896">
                  <c:v>21.280466859999951</c:v>
                </c:pt>
                <c:pt idx="897">
                  <c:v>21.310321170000005</c:v>
                </c:pt>
                <c:pt idx="898">
                  <c:v>21.340175469999998</c:v>
                </c:pt>
                <c:pt idx="899">
                  <c:v>21.370029779999989</c:v>
                </c:pt>
                <c:pt idx="900">
                  <c:v>21.399884090000043</c:v>
                </c:pt>
                <c:pt idx="901">
                  <c:v>21.429738400000002</c:v>
                </c:pt>
                <c:pt idx="902">
                  <c:v>21.45959270999996</c:v>
                </c:pt>
                <c:pt idx="903">
                  <c:v>21.489447009999925</c:v>
                </c:pt>
                <c:pt idx="904">
                  <c:v>21.519301320000043</c:v>
                </c:pt>
                <c:pt idx="905">
                  <c:v>21.549155630000001</c:v>
                </c:pt>
                <c:pt idx="906">
                  <c:v>21.57900993999996</c:v>
                </c:pt>
                <c:pt idx="907">
                  <c:v>21.608864239999999</c:v>
                </c:pt>
                <c:pt idx="908">
                  <c:v>21.63871855</c:v>
                </c:pt>
                <c:pt idx="909">
                  <c:v>21.668572859999959</c:v>
                </c:pt>
                <c:pt idx="910">
                  <c:v>21.698427169999999</c:v>
                </c:pt>
                <c:pt idx="911">
                  <c:v>21.72828148</c:v>
                </c:pt>
                <c:pt idx="912">
                  <c:v>21.75813578</c:v>
                </c:pt>
                <c:pt idx="913">
                  <c:v>21.787990090000001</c:v>
                </c:pt>
                <c:pt idx="914">
                  <c:v>21.817844399999998</c:v>
                </c:pt>
                <c:pt idx="915">
                  <c:v>21.847698710000031</c:v>
                </c:pt>
                <c:pt idx="916">
                  <c:v>21.877553020000043</c:v>
                </c:pt>
                <c:pt idx="917">
                  <c:v>21.907407320000001</c:v>
                </c:pt>
                <c:pt idx="918">
                  <c:v>21.937261629999998</c:v>
                </c:pt>
                <c:pt idx="919">
                  <c:v>21.967115939999989</c:v>
                </c:pt>
                <c:pt idx="920">
                  <c:v>21.99697025</c:v>
                </c:pt>
                <c:pt idx="921">
                  <c:v>22.026824550000001</c:v>
                </c:pt>
                <c:pt idx="922">
                  <c:v>22.056678860000005</c:v>
                </c:pt>
                <c:pt idx="923">
                  <c:v>22.086533169999989</c:v>
                </c:pt>
                <c:pt idx="924">
                  <c:v>22.116387480000043</c:v>
                </c:pt>
                <c:pt idx="925">
                  <c:v>22.146241790000001</c:v>
                </c:pt>
                <c:pt idx="926">
                  <c:v>22.176096090000001</c:v>
                </c:pt>
                <c:pt idx="927">
                  <c:v>22.205950399999999</c:v>
                </c:pt>
                <c:pt idx="928">
                  <c:v>22.235804710000036</c:v>
                </c:pt>
                <c:pt idx="929">
                  <c:v>22.265659019999958</c:v>
                </c:pt>
                <c:pt idx="930">
                  <c:v>22.295513329999959</c:v>
                </c:pt>
                <c:pt idx="931">
                  <c:v>22.325367629999999</c:v>
                </c:pt>
                <c:pt idx="932">
                  <c:v>22.35522194</c:v>
                </c:pt>
                <c:pt idx="933">
                  <c:v>22.385076249999951</c:v>
                </c:pt>
                <c:pt idx="934">
                  <c:v>22.414930559999988</c:v>
                </c:pt>
                <c:pt idx="935">
                  <c:v>22.44478485999996</c:v>
                </c:pt>
                <c:pt idx="936">
                  <c:v>22.474639169999989</c:v>
                </c:pt>
                <c:pt idx="937">
                  <c:v>22.504493480000001</c:v>
                </c:pt>
                <c:pt idx="938">
                  <c:v>22.534347790000005</c:v>
                </c:pt>
                <c:pt idx="939">
                  <c:v>22.564202099999989</c:v>
                </c:pt>
                <c:pt idx="940">
                  <c:v>22.594056399999999</c:v>
                </c:pt>
                <c:pt idx="941">
                  <c:v>22.623910710000043</c:v>
                </c:pt>
                <c:pt idx="942">
                  <c:v>22.653765020000051</c:v>
                </c:pt>
                <c:pt idx="943">
                  <c:v>22.683619329999964</c:v>
                </c:pt>
                <c:pt idx="944">
                  <c:v>22.71347364</c:v>
                </c:pt>
                <c:pt idx="945">
                  <c:v>22.74332793999994</c:v>
                </c:pt>
                <c:pt idx="946">
                  <c:v>22.773182249999959</c:v>
                </c:pt>
                <c:pt idx="947">
                  <c:v>22.80303655999996</c:v>
                </c:pt>
                <c:pt idx="948">
                  <c:v>22.83289087</c:v>
                </c:pt>
                <c:pt idx="949">
                  <c:v>22.862745169999986</c:v>
                </c:pt>
                <c:pt idx="950">
                  <c:v>22.892599479999959</c:v>
                </c:pt>
                <c:pt idx="951">
                  <c:v>22.92245378999996</c:v>
                </c:pt>
                <c:pt idx="952">
                  <c:v>22.9523081</c:v>
                </c:pt>
                <c:pt idx="953">
                  <c:v>22.982162409999951</c:v>
                </c:pt>
                <c:pt idx="954">
                  <c:v>23.012016710000001</c:v>
                </c:pt>
                <c:pt idx="955">
                  <c:v>23.041871020000048</c:v>
                </c:pt>
                <c:pt idx="956">
                  <c:v>23.07172533</c:v>
                </c:pt>
                <c:pt idx="957">
                  <c:v>23.101579640000001</c:v>
                </c:pt>
                <c:pt idx="958">
                  <c:v>23.131433950000005</c:v>
                </c:pt>
                <c:pt idx="959">
                  <c:v>23.161288249999988</c:v>
                </c:pt>
                <c:pt idx="960">
                  <c:v>23.191142559999989</c:v>
                </c:pt>
                <c:pt idx="961">
                  <c:v>23.220996869999986</c:v>
                </c:pt>
                <c:pt idx="962">
                  <c:v>23.250851180000051</c:v>
                </c:pt>
                <c:pt idx="963">
                  <c:v>23.280705480000002</c:v>
                </c:pt>
                <c:pt idx="964">
                  <c:v>23.310559789999999</c:v>
                </c:pt>
                <c:pt idx="965">
                  <c:v>23.3404141</c:v>
                </c:pt>
                <c:pt idx="966">
                  <c:v>23.370268410000048</c:v>
                </c:pt>
                <c:pt idx="967">
                  <c:v>23.40012271999996</c:v>
                </c:pt>
                <c:pt idx="968">
                  <c:v>23.429977019999999</c:v>
                </c:pt>
                <c:pt idx="969">
                  <c:v>23.45983133</c:v>
                </c:pt>
                <c:pt idx="970">
                  <c:v>23.489685639999959</c:v>
                </c:pt>
                <c:pt idx="971">
                  <c:v>23.51953994999996</c:v>
                </c:pt>
                <c:pt idx="972">
                  <c:v>23.54939426</c:v>
                </c:pt>
                <c:pt idx="973">
                  <c:v>23.57924856</c:v>
                </c:pt>
                <c:pt idx="974">
                  <c:v>23.609102869999987</c:v>
                </c:pt>
                <c:pt idx="975">
                  <c:v>23.638957179999998</c:v>
                </c:pt>
                <c:pt idx="976">
                  <c:v>23.668811490000031</c:v>
                </c:pt>
                <c:pt idx="977">
                  <c:v>23.698665790000035</c:v>
                </c:pt>
                <c:pt idx="978">
                  <c:v>23.728520099999951</c:v>
                </c:pt>
                <c:pt idx="979">
                  <c:v>23.758374409999988</c:v>
                </c:pt>
                <c:pt idx="980">
                  <c:v>23.788228719999989</c:v>
                </c:pt>
                <c:pt idx="981">
                  <c:v>23.81808303</c:v>
                </c:pt>
                <c:pt idx="982">
                  <c:v>23.847937330000001</c:v>
                </c:pt>
                <c:pt idx="983">
                  <c:v>23.877791640000005</c:v>
                </c:pt>
                <c:pt idx="984">
                  <c:v>23.907645949999964</c:v>
                </c:pt>
                <c:pt idx="985">
                  <c:v>23.93750026</c:v>
                </c:pt>
                <c:pt idx="986">
                  <c:v>23.96735456</c:v>
                </c:pt>
                <c:pt idx="987">
                  <c:v>23.997208869999987</c:v>
                </c:pt>
                <c:pt idx="988">
                  <c:v>24.027063179999999</c:v>
                </c:pt>
                <c:pt idx="989">
                  <c:v>24.056917490000036</c:v>
                </c:pt>
                <c:pt idx="990">
                  <c:v>24.08677179</c:v>
                </c:pt>
                <c:pt idx="991">
                  <c:v>24.116626100000001</c:v>
                </c:pt>
                <c:pt idx="992">
                  <c:v>24.146480409999999</c:v>
                </c:pt>
                <c:pt idx="993">
                  <c:v>24.176334720000035</c:v>
                </c:pt>
                <c:pt idx="994">
                  <c:v>24.20618902</c:v>
                </c:pt>
                <c:pt idx="995">
                  <c:v>24.236043329999987</c:v>
                </c:pt>
                <c:pt idx="996">
                  <c:v>24.26589763999996</c:v>
                </c:pt>
                <c:pt idx="997">
                  <c:v>24.29575195</c:v>
                </c:pt>
                <c:pt idx="998">
                  <c:v>24.325606249999947</c:v>
                </c:pt>
                <c:pt idx="999">
                  <c:v>24.355460560000001</c:v>
                </c:pt>
                <c:pt idx="1000">
                  <c:v>24.385314869999956</c:v>
                </c:pt>
                <c:pt idx="1001">
                  <c:v>24.415169179999989</c:v>
                </c:pt>
                <c:pt idx="1002">
                  <c:v>24.445023479999936</c:v>
                </c:pt>
                <c:pt idx="1003">
                  <c:v>24.474877790000043</c:v>
                </c:pt>
                <c:pt idx="1004">
                  <c:v>24.504732099999956</c:v>
                </c:pt>
                <c:pt idx="1005">
                  <c:v>24.534586409999999</c:v>
                </c:pt>
                <c:pt idx="1006">
                  <c:v>24.56444071</c:v>
                </c:pt>
                <c:pt idx="1007">
                  <c:v>24.594295020000043</c:v>
                </c:pt>
                <c:pt idx="1008">
                  <c:v>24.624149330000002</c:v>
                </c:pt>
                <c:pt idx="1009">
                  <c:v>24.654003639999999</c:v>
                </c:pt>
                <c:pt idx="1010">
                  <c:v>24.683857939999999</c:v>
                </c:pt>
                <c:pt idx="1011">
                  <c:v>24.713712249999947</c:v>
                </c:pt>
                <c:pt idx="1012">
                  <c:v>24.743566559999959</c:v>
                </c:pt>
                <c:pt idx="1013">
                  <c:v>24.773420860000002</c:v>
                </c:pt>
                <c:pt idx="1014">
                  <c:v>24.803275170000031</c:v>
                </c:pt>
                <c:pt idx="1015">
                  <c:v>24.83312948</c:v>
                </c:pt>
                <c:pt idx="1016">
                  <c:v>24.86298378</c:v>
                </c:pt>
                <c:pt idx="1017">
                  <c:v>24.892838090000001</c:v>
                </c:pt>
                <c:pt idx="1018">
                  <c:v>24.922692399999924</c:v>
                </c:pt>
                <c:pt idx="1019">
                  <c:v>24.952546699999925</c:v>
                </c:pt>
                <c:pt idx="1020">
                  <c:v>24.98240100999994</c:v>
                </c:pt>
                <c:pt idx="1021">
                  <c:v>25.012255320000047</c:v>
                </c:pt>
                <c:pt idx="1022">
                  <c:v>25.042109620000002</c:v>
                </c:pt>
                <c:pt idx="1023">
                  <c:v>25.071963930000031</c:v>
                </c:pt>
                <c:pt idx="1024">
                  <c:v>25.101818240000036</c:v>
                </c:pt>
                <c:pt idx="1025">
                  <c:v>25.13167254</c:v>
                </c:pt>
                <c:pt idx="1026">
                  <c:v>25.161526849999959</c:v>
                </c:pt>
                <c:pt idx="1027">
                  <c:v>25.191381160000049</c:v>
                </c:pt>
                <c:pt idx="1028">
                  <c:v>25.221235459999999</c:v>
                </c:pt>
                <c:pt idx="1029">
                  <c:v>25.25108977</c:v>
                </c:pt>
                <c:pt idx="1030">
                  <c:v>25.280944079999959</c:v>
                </c:pt>
                <c:pt idx="1031">
                  <c:v>25.310798380000001</c:v>
                </c:pt>
                <c:pt idx="1032">
                  <c:v>25.34065268999996</c:v>
                </c:pt>
                <c:pt idx="1033">
                  <c:v>25.370507</c:v>
                </c:pt>
                <c:pt idx="1034">
                  <c:v>25.4003613</c:v>
                </c:pt>
                <c:pt idx="1035">
                  <c:v>25.430215610000001</c:v>
                </c:pt>
                <c:pt idx="1036">
                  <c:v>25.46006991999996</c:v>
                </c:pt>
                <c:pt idx="1037">
                  <c:v>25.48992421999996</c:v>
                </c:pt>
                <c:pt idx="1038">
                  <c:v>25.51977853</c:v>
                </c:pt>
                <c:pt idx="1039">
                  <c:v>25.549632839999916</c:v>
                </c:pt>
                <c:pt idx="1040">
                  <c:v>25.579487140000001</c:v>
                </c:pt>
                <c:pt idx="1041">
                  <c:v>25.609341449999999</c:v>
                </c:pt>
                <c:pt idx="1042">
                  <c:v>25.639195760000067</c:v>
                </c:pt>
                <c:pt idx="1043">
                  <c:v>25.669050060000036</c:v>
                </c:pt>
                <c:pt idx="1044">
                  <c:v>25.698904370000001</c:v>
                </c:pt>
                <c:pt idx="1045">
                  <c:v>25.728758679999959</c:v>
                </c:pt>
                <c:pt idx="1046">
                  <c:v>25.758612979999924</c:v>
                </c:pt>
                <c:pt idx="1047">
                  <c:v>25.788467289999947</c:v>
                </c:pt>
                <c:pt idx="1048">
                  <c:v>25.818321600000001</c:v>
                </c:pt>
                <c:pt idx="1049">
                  <c:v>25.848175900000001</c:v>
                </c:pt>
                <c:pt idx="1050">
                  <c:v>25.87803020999996</c:v>
                </c:pt>
                <c:pt idx="1051">
                  <c:v>25.907884520000035</c:v>
                </c:pt>
                <c:pt idx="1052">
                  <c:v>25.93773882</c:v>
                </c:pt>
                <c:pt idx="1053">
                  <c:v>25.967593129999987</c:v>
                </c:pt>
                <c:pt idx="1054">
                  <c:v>25.997447439999956</c:v>
                </c:pt>
                <c:pt idx="1055">
                  <c:v>26.027301739999999</c:v>
                </c:pt>
                <c:pt idx="1056">
                  <c:v>26.057156050000035</c:v>
                </c:pt>
                <c:pt idx="1057">
                  <c:v>26.087010360000001</c:v>
                </c:pt>
                <c:pt idx="1058">
                  <c:v>26.116864660000076</c:v>
                </c:pt>
                <c:pt idx="1059">
                  <c:v>26.146718969999988</c:v>
                </c:pt>
                <c:pt idx="1060">
                  <c:v>26.176573279999989</c:v>
                </c:pt>
                <c:pt idx="1061">
                  <c:v>26.206427579999943</c:v>
                </c:pt>
                <c:pt idx="1062">
                  <c:v>26.236281890000001</c:v>
                </c:pt>
                <c:pt idx="1063">
                  <c:v>26.266136199999956</c:v>
                </c:pt>
                <c:pt idx="1064">
                  <c:v>26.295990499999988</c:v>
                </c:pt>
                <c:pt idx="1065">
                  <c:v>26.32584481</c:v>
                </c:pt>
                <c:pt idx="1066">
                  <c:v>26.355699120000001</c:v>
                </c:pt>
                <c:pt idx="1067">
                  <c:v>26.385553420000001</c:v>
                </c:pt>
                <c:pt idx="1068">
                  <c:v>26.415407729999988</c:v>
                </c:pt>
                <c:pt idx="1069">
                  <c:v>26.445262039999925</c:v>
                </c:pt>
                <c:pt idx="1070">
                  <c:v>26.475116339999936</c:v>
                </c:pt>
                <c:pt idx="1071">
                  <c:v>26.504970650000043</c:v>
                </c:pt>
                <c:pt idx="1072">
                  <c:v>26.534824960000051</c:v>
                </c:pt>
                <c:pt idx="1073">
                  <c:v>26.564679259999956</c:v>
                </c:pt>
                <c:pt idx="1074">
                  <c:v>26.594533569999989</c:v>
                </c:pt>
                <c:pt idx="1075">
                  <c:v>26.62438788</c:v>
                </c:pt>
                <c:pt idx="1076">
                  <c:v>26.654242180000001</c:v>
                </c:pt>
                <c:pt idx="1077">
                  <c:v>26.684096490000005</c:v>
                </c:pt>
                <c:pt idx="1078">
                  <c:v>26.713950800000031</c:v>
                </c:pt>
                <c:pt idx="1079">
                  <c:v>26.743805099999999</c:v>
                </c:pt>
                <c:pt idx="1080">
                  <c:v>26.77365941</c:v>
                </c:pt>
                <c:pt idx="1081">
                  <c:v>26.803513720000005</c:v>
                </c:pt>
                <c:pt idx="1082">
                  <c:v>26.833368020000052</c:v>
                </c:pt>
                <c:pt idx="1083">
                  <c:v>26.863222329999989</c:v>
                </c:pt>
                <c:pt idx="1084">
                  <c:v>26.89307664</c:v>
                </c:pt>
                <c:pt idx="1085">
                  <c:v>26.922930939999951</c:v>
                </c:pt>
                <c:pt idx="1086">
                  <c:v>26.952785250000002</c:v>
                </c:pt>
                <c:pt idx="1087">
                  <c:v>26.982639559999889</c:v>
                </c:pt>
                <c:pt idx="1088">
                  <c:v>27.012493859999989</c:v>
                </c:pt>
                <c:pt idx="1089">
                  <c:v>27.042348169999986</c:v>
                </c:pt>
                <c:pt idx="1090">
                  <c:v>27.072202479999959</c:v>
                </c:pt>
                <c:pt idx="1091">
                  <c:v>27.102056780000005</c:v>
                </c:pt>
                <c:pt idx="1092">
                  <c:v>27.131911090000056</c:v>
                </c:pt>
                <c:pt idx="1093">
                  <c:v>27.161765400000039</c:v>
                </c:pt>
                <c:pt idx="1094">
                  <c:v>27.1916197</c:v>
                </c:pt>
                <c:pt idx="1095">
                  <c:v>27.221474010000001</c:v>
                </c:pt>
                <c:pt idx="1096">
                  <c:v>27.251328319999999</c:v>
                </c:pt>
                <c:pt idx="1097">
                  <c:v>27.281182619999989</c:v>
                </c:pt>
                <c:pt idx="1098">
                  <c:v>27.31103693</c:v>
                </c:pt>
                <c:pt idx="1099">
                  <c:v>27.340891240000001</c:v>
                </c:pt>
                <c:pt idx="1100">
                  <c:v>27.370745539999959</c:v>
                </c:pt>
                <c:pt idx="1101">
                  <c:v>27.400599849999924</c:v>
                </c:pt>
                <c:pt idx="1102">
                  <c:v>27.430454160000036</c:v>
                </c:pt>
                <c:pt idx="1103">
                  <c:v>27.46030846</c:v>
                </c:pt>
                <c:pt idx="1104">
                  <c:v>27.490162769999987</c:v>
                </c:pt>
                <c:pt idx="1105">
                  <c:v>27.52001707999996</c:v>
                </c:pt>
                <c:pt idx="1106">
                  <c:v>27.549871379999999</c:v>
                </c:pt>
                <c:pt idx="1107">
                  <c:v>27.57972569</c:v>
                </c:pt>
                <c:pt idx="1108">
                  <c:v>27.609580000000001</c:v>
                </c:pt>
                <c:pt idx="1109">
                  <c:v>27.639434300000001</c:v>
                </c:pt>
                <c:pt idx="1110">
                  <c:v>27.669288609999999</c:v>
                </c:pt>
                <c:pt idx="1111">
                  <c:v>27.69914292</c:v>
                </c:pt>
                <c:pt idx="1112">
                  <c:v>27.72899722</c:v>
                </c:pt>
                <c:pt idx="1113">
                  <c:v>27.758851530000001</c:v>
                </c:pt>
                <c:pt idx="1114">
                  <c:v>27.788705839999924</c:v>
                </c:pt>
                <c:pt idx="1115">
                  <c:v>27.818560150000035</c:v>
                </c:pt>
                <c:pt idx="1116">
                  <c:v>27.84841445</c:v>
                </c:pt>
                <c:pt idx="1117">
                  <c:v>27.878268760000047</c:v>
                </c:pt>
                <c:pt idx="1118">
                  <c:v>27.908123069999956</c:v>
                </c:pt>
                <c:pt idx="1119">
                  <c:v>27.937977380000035</c:v>
                </c:pt>
                <c:pt idx="1120">
                  <c:v>27.96783168</c:v>
                </c:pt>
                <c:pt idx="1121">
                  <c:v>27.997685990000001</c:v>
                </c:pt>
                <c:pt idx="1122">
                  <c:v>28.027540299999956</c:v>
                </c:pt>
                <c:pt idx="1123">
                  <c:v>28.057394609999999</c:v>
                </c:pt>
                <c:pt idx="1124">
                  <c:v>28.08724891</c:v>
                </c:pt>
                <c:pt idx="1125">
                  <c:v>28.117103220000043</c:v>
                </c:pt>
                <c:pt idx="1126">
                  <c:v>28.146957530000005</c:v>
                </c:pt>
                <c:pt idx="1127">
                  <c:v>28.176811839999999</c:v>
                </c:pt>
                <c:pt idx="1128">
                  <c:v>28.206666139999989</c:v>
                </c:pt>
                <c:pt idx="1129">
                  <c:v>28.23652045</c:v>
                </c:pt>
                <c:pt idx="1130">
                  <c:v>28.266374760000001</c:v>
                </c:pt>
                <c:pt idx="1131">
                  <c:v>28.29622906999996</c:v>
                </c:pt>
                <c:pt idx="1132">
                  <c:v>28.326083369999999</c:v>
                </c:pt>
                <c:pt idx="1133">
                  <c:v>28.35593768</c:v>
                </c:pt>
                <c:pt idx="1134">
                  <c:v>28.385791989999959</c:v>
                </c:pt>
                <c:pt idx="1135">
                  <c:v>28.415646299999924</c:v>
                </c:pt>
                <c:pt idx="1136">
                  <c:v>28.445500599999924</c:v>
                </c:pt>
                <c:pt idx="1137">
                  <c:v>28.47535491</c:v>
                </c:pt>
                <c:pt idx="1138">
                  <c:v>28.505209219999958</c:v>
                </c:pt>
                <c:pt idx="1139">
                  <c:v>28.535063529999999</c:v>
                </c:pt>
                <c:pt idx="1140">
                  <c:v>28.564917829999999</c:v>
                </c:pt>
                <c:pt idx="1141">
                  <c:v>28.59477214</c:v>
                </c:pt>
                <c:pt idx="1142">
                  <c:v>28.624626450000001</c:v>
                </c:pt>
                <c:pt idx="1143">
                  <c:v>28.654480759999998</c:v>
                </c:pt>
                <c:pt idx="1144">
                  <c:v>28.684335069999999</c:v>
                </c:pt>
                <c:pt idx="1145">
                  <c:v>28.71418937</c:v>
                </c:pt>
                <c:pt idx="1146">
                  <c:v>28.744043679999951</c:v>
                </c:pt>
                <c:pt idx="1147">
                  <c:v>28.773897989999988</c:v>
                </c:pt>
                <c:pt idx="1148">
                  <c:v>28.803752299999989</c:v>
                </c:pt>
                <c:pt idx="1149">
                  <c:v>28.8336066</c:v>
                </c:pt>
                <c:pt idx="1150">
                  <c:v>28.863460910000001</c:v>
                </c:pt>
                <c:pt idx="1151">
                  <c:v>28.893315220000005</c:v>
                </c:pt>
                <c:pt idx="1152">
                  <c:v>28.923169529999964</c:v>
                </c:pt>
                <c:pt idx="1153">
                  <c:v>28.953023829999989</c:v>
                </c:pt>
                <c:pt idx="1154">
                  <c:v>28.98287814</c:v>
                </c:pt>
                <c:pt idx="1155">
                  <c:v>29.012732449999959</c:v>
                </c:pt>
                <c:pt idx="1156">
                  <c:v>29.04258675999996</c:v>
                </c:pt>
                <c:pt idx="1157">
                  <c:v>29.072441059999989</c:v>
                </c:pt>
                <c:pt idx="1158">
                  <c:v>29.10229537</c:v>
                </c:pt>
                <c:pt idx="1159">
                  <c:v>29.132149679999959</c:v>
                </c:pt>
                <c:pt idx="1160">
                  <c:v>29.16200398999996</c:v>
                </c:pt>
                <c:pt idx="1161">
                  <c:v>29.191858290000056</c:v>
                </c:pt>
                <c:pt idx="1162">
                  <c:v>29.221712599999947</c:v>
                </c:pt>
                <c:pt idx="1163">
                  <c:v>29.251566910000001</c:v>
                </c:pt>
                <c:pt idx="1164">
                  <c:v>29.28142121999996</c:v>
                </c:pt>
                <c:pt idx="1165">
                  <c:v>29.311275520000049</c:v>
                </c:pt>
                <c:pt idx="1166">
                  <c:v>29.341129829999989</c:v>
                </c:pt>
                <c:pt idx="1167">
                  <c:v>29.370984140000047</c:v>
                </c:pt>
                <c:pt idx="1168">
                  <c:v>29.400838449999988</c:v>
                </c:pt>
                <c:pt idx="1169">
                  <c:v>29.43069274999996</c:v>
                </c:pt>
                <c:pt idx="1170">
                  <c:v>29.460547059999936</c:v>
                </c:pt>
                <c:pt idx="1171">
                  <c:v>29.490401369999987</c:v>
                </c:pt>
                <c:pt idx="1172">
                  <c:v>29.520255680000005</c:v>
                </c:pt>
                <c:pt idx="1173">
                  <c:v>29.550109979999956</c:v>
                </c:pt>
                <c:pt idx="1174">
                  <c:v>29.579964289999999</c:v>
                </c:pt>
                <c:pt idx="1175">
                  <c:v>29.609818600000043</c:v>
                </c:pt>
                <c:pt idx="1176">
                  <c:v>29.639672910000005</c:v>
                </c:pt>
                <c:pt idx="1177">
                  <c:v>29.669527209999956</c:v>
                </c:pt>
                <c:pt idx="1178">
                  <c:v>29.699381519999999</c:v>
                </c:pt>
                <c:pt idx="1179">
                  <c:v>29.729235829999986</c:v>
                </c:pt>
                <c:pt idx="1180">
                  <c:v>29.759090140000001</c:v>
                </c:pt>
                <c:pt idx="1181">
                  <c:v>29.788944440000002</c:v>
                </c:pt>
                <c:pt idx="1182">
                  <c:v>29.818798749999999</c:v>
                </c:pt>
                <c:pt idx="1183">
                  <c:v>29.84865306</c:v>
                </c:pt>
                <c:pt idx="1184">
                  <c:v>29.878507369999987</c:v>
                </c:pt>
                <c:pt idx="1185">
                  <c:v>29.908361669999987</c:v>
                </c:pt>
                <c:pt idx="1186">
                  <c:v>29.93821597999996</c:v>
                </c:pt>
                <c:pt idx="1187">
                  <c:v>29.968070289999947</c:v>
                </c:pt>
                <c:pt idx="1188">
                  <c:v>29.997924600000001</c:v>
                </c:pt>
                <c:pt idx="1189">
                  <c:v>30.027778900000001</c:v>
                </c:pt>
                <c:pt idx="1190">
                  <c:v>30.05763320999996</c:v>
                </c:pt>
                <c:pt idx="1191">
                  <c:v>30.08748752</c:v>
                </c:pt>
                <c:pt idx="1192">
                  <c:v>30.117341830000001</c:v>
                </c:pt>
                <c:pt idx="1193">
                  <c:v>30.147196139999988</c:v>
                </c:pt>
                <c:pt idx="1194">
                  <c:v>30.177050440000048</c:v>
                </c:pt>
                <c:pt idx="1195">
                  <c:v>30.206904750000035</c:v>
                </c:pt>
                <c:pt idx="1196">
                  <c:v>30.236759060000001</c:v>
                </c:pt>
                <c:pt idx="1197">
                  <c:v>30.266613369999959</c:v>
                </c:pt>
                <c:pt idx="1198">
                  <c:v>30.296467669999988</c:v>
                </c:pt>
                <c:pt idx="1199">
                  <c:v>30.326321979999989</c:v>
                </c:pt>
                <c:pt idx="1200">
                  <c:v>30.356176290000001</c:v>
                </c:pt>
              </c:numCache>
            </c:numRef>
          </c:xVal>
          <c:yVal>
            <c:numRef>
              <c:f>Sheet1!$D$11:$D$1211</c:f>
              <c:numCache>
                <c:formatCode>0.00E+00</c:formatCode>
                <c:ptCount val="1201"/>
                <c:pt idx="0">
                  <c:v>9.9346019900000027E-2</c:v>
                </c:pt>
                <c:pt idx="1">
                  <c:v>0.9014853081999995</c:v>
                </c:pt>
                <c:pt idx="2">
                  <c:v>1.8545614119999998</c:v>
                </c:pt>
                <c:pt idx="3">
                  <c:v>2.7648745370000012</c:v>
                </c:pt>
                <c:pt idx="4">
                  <c:v>3.3950244819999997</c:v>
                </c:pt>
                <c:pt idx="5">
                  <c:v>3.7959943720000049</c:v>
                </c:pt>
                <c:pt idx="6">
                  <c:v>3.8987537730000001</c:v>
                </c:pt>
                <c:pt idx="7">
                  <c:v>3.9013591809999997</c:v>
                </c:pt>
                <c:pt idx="8">
                  <c:v>3.9014046009999999</c:v>
                </c:pt>
                <c:pt idx="9">
                  <c:v>3.9014414559999997</c:v>
                </c:pt>
                <c:pt idx="10">
                  <c:v>3.9014788769999997</c:v>
                </c:pt>
                <c:pt idx="11">
                  <c:v>3.901516864</c:v>
                </c:pt>
                <c:pt idx="12">
                  <c:v>3.9015554159999977</c:v>
                </c:pt>
                <c:pt idx="13">
                  <c:v>3.901594534</c:v>
                </c:pt>
                <c:pt idx="14">
                  <c:v>3.9016342180000012</c:v>
                </c:pt>
                <c:pt idx="15">
                  <c:v>3.901674468</c:v>
                </c:pt>
                <c:pt idx="16">
                  <c:v>3.9017152830000001</c:v>
                </c:pt>
                <c:pt idx="17">
                  <c:v>3.9017566649999997</c:v>
                </c:pt>
                <c:pt idx="18">
                  <c:v>3.9017986109999998</c:v>
                </c:pt>
                <c:pt idx="19">
                  <c:v>3.9018411239999953</c:v>
                </c:pt>
                <c:pt idx="20">
                  <c:v>3.9018842020000002</c:v>
                </c:pt>
                <c:pt idx="21">
                  <c:v>3.9019278460000044</c:v>
                </c:pt>
                <c:pt idx="22">
                  <c:v>3.9019720549999999</c:v>
                </c:pt>
                <c:pt idx="23">
                  <c:v>3.9020168299999987</c:v>
                </c:pt>
                <c:pt idx="24">
                  <c:v>3.9020621709999967</c:v>
                </c:pt>
                <c:pt idx="25">
                  <c:v>3.9021080770000003</c:v>
                </c:pt>
                <c:pt idx="26">
                  <c:v>3.902154549</c:v>
                </c:pt>
                <c:pt idx="27">
                  <c:v>3.902201587</c:v>
                </c:pt>
                <c:pt idx="28">
                  <c:v>3.9022491899999943</c:v>
                </c:pt>
                <c:pt idx="29">
                  <c:v>3.9022973580000002</c:v>
                </c:pt>
                <c:pt idx="30">
                  <c:v>3.9023460929999993</c:v>
                </c:pt>
                <c:pt idx="31">
                  <c:v>3.9023953929999999</c:v>
                </c:pt>
                <c:pt idx="32">
                  <c:v>3.9024452579999998</c:v>
                </c:pt>
                <c:pt idx="33">
                  <c:v>3.9024956889999993</c:v>
                </c:pt>
                <c:pt idx="34">
                  <c:v>3.9025466849999977</c:v>
                </c:pt>
                <c:pt idx="35">
                  <c:v>3.9025982470000002</c:v>
                </c:pt>
                <c:pt idx="36">
                  <c:v>3.9026503739999967</c:v>
                </c:pt>
                <c:pt idx="37">
                  <c:v>3.902703067</c:v>
                </c:pt>
                <c:pt idx="38">
                  <c:v>3.9027563249999977</c:v>
                </c:pt>
                <c:pt idx="39">
                  <c:v>3.9028101489999996</c:v>
                </c:pt>
                <c:pt idx="40">
                  <c:v>3.9028645339999977</c:v>
                </c:pt>
                <c:pt idx="41">
                  <c:v>3.9029194819999997</c:v>
                </c:pt>
                <c:pt idx="42">
                  <c:v>3.9029750029999999</c:v>
                </c:pt>
                <c:pt idx="43">
                  <c:v>3.9030310970000044</c:v>
                </c:pt>
                <c:pt idx="44">
                  <c:v>3.903087750000005</c:v>
                </c:pt>
                <c:pt idx="45">
                  <c:v>3.9031449650000001</c:v>
                </c:pt>
                <c:pt idx="46">
                  <c:v>3.9032027460000012</c:v>
                </c:pt>
                <c:pt idx="47">
                  <c:v>3.9032610920000002</c:v>
                </c:pt>
                <c:pt idx="48">
                  <c:v>3.9033200030000001</c:v>
                </c:pt>
                <c:pt idx="49">
                  <c:v>3.9033794790000003</c:v>
                </c:pt>
                <c:pt idx="50">
                  <c:v>3.9034395200000001</c:v>
                </c:pt>
                <c:pt idx="51">
                  <c:v>3.9035001260000004</c:v>
                </c:pt>
                <c:pt idx="52">
                  <c:v>3.9035612970000049</c:v>
                </c:pt>
                <c:pt idx="53">
                  <c:v>3.9036230330000001</c:v>
                </c:pt>
                <c:pt idx="54">
                  <c:v>3.9036853349999987</c:v>
                </c:pt>
                <c:pt idx="55">
                  <c:v>3.903748201</c:v>
                </c:pt>
                <c:pt idx="56">
                  <c:v>3.903811632</c:v>
                </c:pt>
                <c:pt idx="57">
                  <c:v>3.9038756269999997</c:v>
                </c:pt>
                <c:pt idx="58">
                  <c:v>3.903940188</c:v>
                </c:pt>
                <c:pt idx="59">
                  <c:v>3.9040053129999999</c:v>
                </c:pt>
                <c:pt idx="60">
                  <c:v>3.9040710030000003</c:v>
                </c:pt>
                <c:pt idx="61">
                  <c:v>3.9041372580000098</c:v>
                </c:pt>
                <c:pt idx="62">
                  <c:v>3.9042040780000002</c:v>
                </c:pt>
                <c:pt idx="63">
                  <c:v>3.9042714619999996</c:v>
                </c:pt>
                <c:pt idx="64">
                  <c:v>3.904339411</c:v>
                </c:pt>
                <c:pt idx="65">
                  <c:v>3.9044079239999987</c:v>
                </c:pt>
                <c:pt idx="66">
                  <c:v>3.9044770020000001</c:v>
                </c:pt>
                <c:pt idx="67">
                  <c:v>3.9045466449999999</c:v>
                </c:pt>
                <c:pt idx="68">
                  <c:v>3.9046168520000002</c:v>
                </c:pt>
                <c:pt idx="69">
                  <c:v>3.9046876229999996</c:v>
                </c:pt>
                <c:pt idx="70">
                  <c:v>3.9047589589999996</c:v>
                </c:pt>
                <c:pt idx="71">
                  <c:v>3.904830859</c:v>
                </c:pt>
                <c:pt idx="72">
                  <c:v>3.9049033239999997</c:v>
                </c:pt>
                <c:pt idx="73">
                  <c:v>3.9049763530000003</c:v>
                </c:pt>
                <c:pt idx="74">
                  <c:v>3.9050499459999997</c:v>
                </c:pt>
                <c:pt idx="75">
                  <c:v>3.905124104</c:v>
                </c:pt>
                <c:pt idx="76">
                  <c:v>3.9051988250000003</c:v>
                </c:pt>
                <c:pt idx="77">
                  <c:v>3.9052741109999998</c:v>
                </c:pt>
                <c:pt idx="78">
                  <c:v>3.9053499609999998</c:v>
                </c:pt>
                <c:pt idx="79">
                  <c:v>3.9054263749999998</c:v>
                </c:pt>
                <c:pt idx="80">
                  <c:v>3.9055033540000004</c:v>
                </c:pt>
                <c:pt idx="81">
                  <c:v>3.905580896</c:v>
                </c:pt>
                <c:pt idx="82">
                  <c:v>3.9056590019999997</c:v>
                </c:pt>
                <c:pt idx="83">
                  <c:v>3.9057376720000012</c:v>
                </c:pt>
                <c:pt idx="84">
                  <c:v>3.9058169059999988</c:v>
                </c:pt>
                <c:pt idx="85">
                  <c:v>3.9058967039999999</c:v>
                </c:pt>
                <c:pt idx="86">
                  <c:v>3.9059770660000002</c:v>
                </c:pt>
                <c:pt idx="87">
                  <c:v>3.9060579919999987</c:v>
                </c:pt>
                <c:pt idx="88">
                  <c:v>3.9061394819999999</c:v>
                </c:pt>
                <c:pt idx="89">
                  <c:v>3.9062215349999998</c:v>
                </c:pt>
                <c:pt idx="90">
                  <c:v>3.9063041520000001</c:v>
                </c:pt>
                <c:pt idx="91">
                  <c:v>3.9063873320000004</c:v>
                </c:pt>
                <c:pt idx="92">
                  <c:v>3.906471077</c:v>
                </c:pt>
                <c:pt idx="93">
                  <c:v>3.9065553839999967</c:v>
                </c:pt>
                <c:pt idx="94">
                  <c:v>3.9066402559999998</c:v>
                </c:pt>
                <c:pt idx="95">
                  <c:v>3.9067256909999997</c:v>
                </c:pt>
                <c:pt idx="96">
                  <c:v>3.9068116889999995</c:v>
                </c:pt>
                <c:pt idx="97">
                  <c:v>3.9068982509999999</c:v>
                </c:pt>
                <c:pt idx="98">
                  <c:v>3.9069853759999997</c:v>
                </c:pt>
                <c:pt idx="99">
                  <c:v>3.9070730649999996</c:v>
                </c:pt>
                <c:pt idx="100">
                  <c:v>3.9071613160000012</c:v>
                </c:pt>
                <c:pt idx="101">
                  <c:v>3.9072501319999997</c:v>
                </c:pt>
                <c:pt idx="102">
                  <c:v>3.9073395100000012</c:v>
                </c:pt>
                <c:pt idx="103">
                  <c:v>3.9074294510000001</c:v>
                </c:pt>
                <c:pt idx="104">
                  <c:v>3.9075199550000002</c:v>
                </c:pt>
                <c:pt idx="105">
                  <c:v>3.9076110080000044</c:v>
                </c:pt>
                <c:pt idx="106">
                  <c:v>3.9077022939999995</c:v>
                </c:pt>
                <c:pt idx="107">
                  <c:v>3.9077915230000011</c:v>
                </c:pt>
                <c:pt idx="108">
                  <c:v>3.907882297</c:v>
                </c:pt>
                <c:pt idx="109">
                  <c:v>3.9079776270000002</c:v>
                </c:pt>
                <c:pt idx="110">
                  <c:v>3.9080739389999999</c:v>
                </c:pt>
                <c:pt idx="111">
                  <c:v>3.9081686149999997</c:v>
                </c:pt>
                <c:pt idx="112">
                  <c:v>3.9082636440000003</c:v>
                </c:pt>
                <c:pt idx="113">
                  <c:v>3.9083592269999996</c:v>
                </c:pt>
                <c:pt idx="114">
                  <c:v>3.9084553719999997</c:v>
                </c:pt>
                <c:pt idx="115">
                  <c:v>3.9085520790000001</c:v>
                </c:pt>
                <c:pt idx="116">
                  <c:v>3.9086493489999996</c:v>
                </c:pt>
                <c:pt idx="117">
                  <c:v>3.9087471819999999</c:v>
                </c:pt>
                <c:pt idx="118">
                  <c:v>3.9088455769999997</c:v>
                </c:pt>
                <c:pt idx="119">
                  <c:v>3.9089445350000003</c:v>
                </c:pt>
                <c:pt idx="120">
                  <c:v>3.9090440549999999</c:v>
                </c:pt>
                <c:pt idx="121">
                  <c:v>3.9091441380000003</c:v>
                </c:pt>
                <c:pt idx="122">
                  <c:v>3.9092447839999998</c:v>
                </c:pt>
                <c:pt idx="123">
                  <c:v>3.9093459919999987</c:v>
                </c:pt>
                <c:pt idx="124">
                  <c:v>3.9094477620000005</c:v>
                </c:pt>
                <c:pt idx="125">
                  <c:v>3.9095500939999988</c:v>
                </c:pt>
                <c:pt idx="126">
                  <c:v>3.9096529889999987</c:v>
                </c:pt>
                <c:pt idx="127">
                  <c:v>3.9097564460000003</c:v>
                </c:pt>
                <c:pt idx="128">
                  <c:v>3.9098604649999977</c:v>
                </c:pt>
                <c:pt idx="129">
                  <c:v>3.9099650460000004</c:v>
                </c:pt>
                <c:pt idx="130">
                  <c:v>3.9100701899999977</c:v>
                </c:pt>
                <c:pt idx="131">
                  <c:v>3.9101758949999987</c:v>
                </c:pt>
                <c:pt idx="132">
                  <c:v>3.9102821619999997</c:v>
                </c:pt>
                <c:pt idx="133">
                  <c:v>3.9103889919999997</c:v>
                </c:pt>
                <c:pt idx="134">
                  <c:v>3.9104963829999999</c:v>
                </c:pt>
                <c:pt idx="135">
                  <c:v>3.9106043359999987</c:v>
                </c:pt>
                <c:pt idx="136">
                  <c:v>3.910712851</c:v>
                </c:pt>
                <c:pt idx="137">
                  <c:v>3.9108219279999998</c:v>
                </c:pt>
                <c:pt idx="138">
                  <c:v>3.9109315660000012</c:v>
                </c:pt>
                <c:pt idx="139">
                  <c:v>3.9110417669999995</c:v>
                </c:pt>
                <c:pt idx="140">
                  <c:v>3.9111525279999997</c:v>
                </c:pt>
                <c:pt idx="141">
                  <c:v>3.9112638519999998</c:v>
                </c:pt>
                <c:pt idx="142">
                  <c:v>3.9113757369999997</c:v>
                </c:pt>
                <c:pt idx="143">
                  <c:v>3.9114881829999977</c:v>
                </c:pt>
                <c:pt idx="144">
                  <c:v>3.9116011909999977</c:v>
                </c:pt>
                <c:pt idx="145">
                  <c:v>3.9117147600000002</c:v>
                </c:pt>
                <c:pt idx="146">
                  <c:v>3.9118288909999968</c:v>
                </c:pt>
                <c:pt idx="147">
                  <c:v>3.9119435819999997</c:v>
                </c:pt>
                <c:pt idx="148">
                  <c:v>3.9120588349999923</c:v>
                </c:pt>
                <c:pt idx="149">
                  <c:v>3.9121746499999999</c:v>
                </c:pt>
                <c:pt idx="150">
                  <c:v>3.9122910249999987</c:v>
                </c:pt>
                <c:pt idx="151">
                  <c:v>3.9124079619999987</c:v>
                </c:pt>
                <c:pt idx="152">
                  <c:v>3.9125254589999998</c:v>
                </c:pt>
                <c:pt idx="153">
                  <c:v>3.9126435179999977</c:v>
                </c:pt>
                <c:pt idx="154">
                  <c:v>3.9127621369999943</c:v>
                </c:pt>
                <c:pt idx="155">
                  <c:v>3.9128813179999997</c:v>
                </c:pt>
                <c:pt idx="156">
                  <c:v>3.9130010590000004</c:v>
                </c:pt>
                <c:pt idx="157">
                  <c:v>3.9131213610000044</c:v>
                </c:pt>
                <c:pt idx="158">
                  <c:v>3.9132422229999988</c:v>
                </c:pt>
                <c:pt idx="159">
                  <c:v>3.9133636470000002</c:v>
                </c:pt>
                <c:pt idx="160">
                  <c:v>3.9134856309999977</c:v>
                </c:pt>
                <c:pt idx="161">
                  <c:v>3.9136081739999953</c:v>
                </c:pt>
                <c:pt idx="162">
                  <c:v>3.9137312500000054</c:v>
                </c:pt>
                <c:pt idx="163">
                  <c:v>3.9138548709999998</c:v>
                </c:pt>
                <c:pt idx="164">
                  <c:v>3.9139790809999999</c:v>
                </c:pt>
                <c:pt idx="165">
                  <c:v>3.9141038600000004</c:v>
                </c:pt>
                <c:pt idx="166">
                  <c:v>3.914229202</c:v>
                </c:pt>
                <c:pt idx="167">
                  <c:v>3.9143551119999977</c:v>
                </c:pt>
                <c:pt idx="168">
                  <c:v>3.9144816139999987</c:v>
                </c:pt>
                <c:pt idx="169">
                  <c:v>3.9146086669999987</c:v>
                </c:pt>
                <c:pt idx="170">
                  <c:v>3.9147362560000012</c:v>
                </c:pt>
                <c:pt idx="171">
                  <c:v>3.9148644029999993</c:v>
                </c:pt>
                <c:pt idx="172">
                  <c:v>3.9149931099999997</c:v>
                </c:pt>
                <c:pt idx="173">
                  <c:v>3.9151223720000004</c:v>
                </c:pt>
                <c:pt idx="174">
                  <c:v>3.9152521569999967</c:v>
                </c:pt>
                <c:pt idx="175">
                  <c:v>3.9153825119999999</c:v>
                </c:pt>
                <c:pt idx="176">
                  <c:v>3.9155134459999998</c:v>
                </c:pt>
                <c:pt idx="177">
                  <c:v>3.9156449459999987</c:v>
                </c:pt>
                <c:pt idx="178">
                  <c:v>3.9157770079999996</c:v>
                </c:pt>
                <c:pt idx="179">
                  <c:v>3.9159096429999996</c:v>
                </c:pt>
                <c:pt idx="180">
                  <c:v>3.9160428689999978</c:v>
                </c:pt>
                <c:pt idx="181">
                  <c:v>3.9161766259999977</c:v>
                </c:pt>
                <c:pt idx="182">
                  <c:v>3.9163109299999967</c:v>
                </c:pt>
                <c:pt idx="183">
                  <c:v>3.9164457929999967</c:v>
                </c:pt>
                <c:pt idx="184">
                  <c:v>3.9165812150000003</c:v>
                </c:pt>
                <c:pt idx="185">
                  <c:v>3.9167171969999997</c:v>
                </c:pt>
                <c:pt idx="186">
                  <c:v>3.9168537379999977</c:v>
                </c:pt>
                <c:pt idx="187">
                  <c:v>3.9169908379999998</c:v>
                </c:pt>
                <c:pt idx="188">
                  <c:v>3.9171284969999998</c:v>
                </c:pt>
                <c:pt idx="189">
                  <c:v>3.9172667159999999</c:v>
                </c:pt>
                <c:pt idx="190">
                  <c:v>3.9174054929999977</c:v>
                </c:pt>
                <c:pt idx="191">
                  <c:v>3.9175448290000001</c:v>
                </c:pt>
                <c:pt idx="192">
                  <c:v>3.9176847250000004</c:v>
                </c:pt>
                <c:pt idx="193">
                  <c:v>3.9178249630000002</c:v>
                </c:pt>
                <c:pt idx="194">
                  <c:v>3.9178272600000001</c:v>
                </c:pt>
                <c:pt idx="195">
                  <c:v>3.9164729609999953</c:v>
                </c:pt>
                <c:pt idx="196">
                  <c:v>3.9143927820000002</c:v>
                </c:pt>
                <c:pt idx="197">
                  <c:v>3.9123430549999987</c:v>
                </c:pt>
                <c:pt idx="198">
                  <c:v>3.9094925859999998</c:v>
                </c:pt>
                <c:pt idx="199">
                  <c:v>3.9053684809999987</c:v>
                </c:pt>
                <c:pt idx="200">
                  <c:v>3.9011272740000011</c:v>
                </c:pt>
                <c:pt idx="201">
                  <c:v>3.8968869069999967</c:v>
                </c:pt>
                <c:pt idx="202">
                  <c:v>3.8926471089999977</c:v>
                </c:pt>
                <c:pt idx="203">
                  <c:v>3.888407881</c:v>
                </c:pt>
                <c:pt idx="204">
                  <c:v>3.884169226</c:v>
                </c:pt>
                <c:pt idx="205">
                  <c:v>3.8799311439999999</c:v>
                </c:pt>
                <c:pt idx="206">
                  <c:v>3.8756936389999987</c:v>
                </c:pt>
                <c:pt idx="207">
                  <c:v>3.8714567109999987</c:v>
                </c:pt>
                <c:pt idx="208">
                  <c:v>3.867220364</c:v>
                </c:pt>
                <c:pt idx="209">
                  <c:v>3.8629845980000002</c:v>
                </c:pt>
                <c:pt idx="210">
                  <c:v>3.8587494159999967</c:v>
                </c:pt>
                <c:pt idx="211">
                  <c:v>3.8545148190000003</c:v>
                </c:pt>
                <c:pt idx="212">
                  <c:v>3.8502808099999997</c:v>
                </c:pt>
                <c:pt idx="213">
                  <c:v>3.8460473899999967</c:v>
                </c:pt>
                <c:pt idx="214">
                  <c:v>3.8418145620000002</c:v>
                </c:pt>
                <c:pt idx="215">
                  <c:v>3.8375823269999998</c:v>
                </c:pt>
                <c:pt idx="216">
                  <c:v>3.8333506879999999</c:v>
                </c:pt>
                <c:pt idx="217">
                  <c:v>3.8291196460000001</c:v>
                </c:pt>
                <c:pt idx="218">
                  <c:v>3.8248892030000001</c:v>
                </c:pt>
                <c:pt idx="219">
                  <c:v>3.8206593609999997</c:v>
                </c:pt>
                <c:pt idx="220">
                  <c:v>3.8164301229999977</c:v>
                </c:pt>
                <c:pt idx="221">
                  <c:v>3.8122014899999943</c:v>
                </c:pt>
                <c:pt idx="222">
                  <c:v>3.8079734639999998</c:v>
                </c:pt>
                <c:pt idx="223">
                  <c:v>3.8037460480000012</c:v>
                </c:pt>
                <c:pt idx="224">
                  <c:v>3.7995192430000011</c:v>
                </c:pt>
                <c:pt idx="225">
                  <c:v>3.7952930510000011</c:v>
                </c:pt>
                <c:pt idx="226">
                  <c:v>3.7910674749999997</c:v>
                </c:pt>
                <c:pt idx="227">
                  <c:v>3.7868424999999952</c:v>
                </c:pt>
                <c:pt idx="228">
                  <c:v>3.7826170520000044</c:v>
                </c:pt>
                <c:pt idx="229">
                  <c:v>3.7783942310000049</c:v>
                </c:pt>
                <c:pt idx="230">
                  <c:v>3.7741698220000002</c:v>
                </c:pt>
                <c:pt idx="231">
                  <c:v>3.7699485130000001</c:v>
                </c:pt>
                <c:pt idx="232">
                  <c:v>3.765726473</c:v>
                </c:pt>
                <c:pt idx="233">
                  <c:v>3.7615050380000001</c:v>
                </c:pt>
                <c:pt idx="234">
                  <c:v>3.7572842350000002</c:v>
                </c:pt>
                <c:pt idx="235">
                  <c:v>3.7530640670000044</c:v>
                </c:pt>
                <c:pt idx="236">
                  <c:v>3.748844536</c:v>
                </c:pt>
                <c:pt idx="237">
                  <c:v>3.7446256420000048</c:v>
                </c:pt>
                <c:pt idx="238">
                  <c:v>3.7404073900000001</c:v>
                </c:pt>
                <c:pt idx="239">
                  <c:v>3.7361897810000002</c:v>
                </c:pt>
                <c:pt idx="240">
                  <c:v>3.7319728159999999</c:v>
                </c:pt>
                <c:pt idx="241">
                  <c:v>3.7277564990000003</c:v>
                </c:pt>
                <c:pt idx="242">
                  <c:v>3.7235408320000012</c:v>
                </c:pt>
                <c:pt idx="243">
                  <c:v>3.719325816</c:v>
                </c:pt>
                <c:pt idx="244">
                  <c:v>3.7151114540000001</c:v>
                </c:pt>
                <c:pt idx="245">
                  <c:v>3.7108977480000078</c:v>
                </c:pt>
                <c:pt idx="246">
                  <c:v>3.7066846999999998</c:v>
                </c:pt>
                <c:pt idx="247">
                  <c:v>3.7024723139999987</c:v>
                </c:pt>
                <c:pt idx="248">
                  <c:v>3.6982605899999998</c:v>
                </c:pt>
                <c:pt idx="249">
                  <c:v>3.6940495309999997</c:v>
                </c:pt>
                <c:pt idx="250">
                  <c:v>3.6898391400000001</c:v>
                </c:pt>
                <c:pt idx="251">
                  <c:v>3.685629418</c:v>
                </c:pt>
                <c:pt idx="252">
                  <c:v>3.6814203680000048</c:v>
                </c:pt>
                <c:pt idx="253">
                  <c:v>3.6772119930000002</c:v>
                </c:pt>
                <c:pt idx="254">
                  <c:v>3.6730042939999996</c:v>
                </c:pt>
                <c:pt idx="255">
                  <c:v>3.668797275000006</c:v>
                </c:pt>
                <c:pt idx="256">
                  <c:v>3.6645909360000002</c:v>
                </c:pt>
                <c:pt idx="257">
                  <c:v>3.6603852820000049</c:v>
                </c:pt>
                <c:pt idx="258">
                  <c:v>3.6561803129999997</c:v>
                </c:pt>
                <c:pt idx="259">
                  <c:v>3.6519760329999995</c:v>
                </c:pt>
                <c:pt idx="260">
                  <c:v>3.647772443</c:v>
                </c:pt>
                <c:pt idx="261">
                  <c:v>3.6435695470000078</c:v>
                </c:pt>
                <c:pt idx="262">
                  <c:v>3.6393673460000002</c:v>
                </c:pt>
                <c:pt idx="263">
                  <c:v>3.6351658430000002</c:v>
                </c:pt>
                <c:pt idx="264">
                  <c:v>3.6309650410000001</c:v>
                </c:pt>
                <c:pt idx="265">
                  <c:v>3.6267649410000002</c:v>
                </c:pt>
                <c:pt idx="266">
                  <c:v>3.6225655470000002</c:v>
                </c:pt>
                <c:pt idx="267">
                  <c:v>3.6183668600000001</c:v>
                </c:pt>
                <c:pt idx="268">
                  <c:v>3.6141688839999997</c:v>
                </c:pt>
                <c:pt idx="269">
                  <c:v>3.60997162</c:v>
                </c:pt>
                <c:pt idx="270">
                  <c:v>3.6057750720000001</c:v>
                </c:pt>
                <c:pt idx="271">
                  <c:v>3.6015792410000049</c:v>
                </c:pt>
                <c:pt idx="272">
                  <c:v>3.5973841310000001</c:v>
                </c:pt>
                <c:pt idx="273">
                  <c:v>3.5931897430000048</c:v>
                </c:pt>
                <c:pt idx="274">
                  <c:v>3.5889960800000011</c:v>
                </c:pt>
                <c:pt idx="275">
                  <c:v>3.584803145</c:v>
                </c:pt>
                <c:pt idx="276">
                  <c:v>3.5806109410000002</c:v>
                </c:pt>
                <c:pt idx="277">
                  <c:v>3.5764194689999997</c:v>
                </c:pt>
                <c:pt idx="278">
                  <c:v>3.5722287329999998</c:v>
                </c:pt>
                <c:pt idx="279">
                  <c:v>3.568038735</c:v>
                </c:pt>
                <c:pt idx="280">
                  <c:v>3.5638494769999998</c:v>
                </c:pt>
                <c:pt idx="281">
                  <c:v>3.5596609629999993</c:v>
                </c:pt>
                <c:pt idx="282">
                  <c:v>3.5554731949999967</c:v>
                </c:pt>
                <c:pt idx="283">
                  <c:v>3.5512861759999987</c:v>
                </c:pt>
                <c:pt idx="284">
                  <c:v>3.5470999080000012</c:v>
                </c:pt>
                <c:pt idx="285">
                  <c:v>3.5429143930000002</c:v>
                </c:pt>
                <c:pt idx="286">
                  <c:v>3.5387296349999997</c:v>
                </c:pt>
                <c:pt idx="287">
                  <c:v>3.5345456369999977</c:v>
                </c:pt>
                <c:pt idx="288">
                  <c:v>3.5303623999999987</c:v>
                </c:pt>
                <c:pt idx="289">
                  <c:v>3.5261799280000004</c:v>
                </c:pt>
                <c:pt idx="290">
                  <c:v>3.5219982240000003</c:v>
                </c:pt>
                <c:pt idx="291">
                  <c:v>3.5178172890000003</c:v>
                </c:pt>
                <c:pt idx="292">
                  <c:v>3.5136371280000001</c:v>
                </c:pt>
                <c:pt idx="293">
                  <c:v>3.5094577420000048</c:v>
                </c:pt>
                <c:pt idx="294">
                  <c:v>3.5052791349999977</c:v>
                </c:pt>
                <c:pt idx="295">
                  <c:v>3.5011013080000044</c:v>
                </c:pt>
                <c:pt idx="296">
                  <c:v>3.4969242660000002</c:v>
                </c:pt>
                <c:pt idx="297">
                  <c:v>3.4927480109999967</c:v>
                </c:pt>
                <c:pt idx="298">
                  <c:v>3.4885725450000002</c:v>
                </c:pt>
                <c:pt idx="299">
                  <c:v>3.4843978720000055</c:v>
                </c:pt>
                <c:pt idx="300">
                  <c:v>3.4802239939999997</c:v>
                </c:pt>
                <c:pt idx="301">
                  <c:v>3.4760509139999933</c:v>
                </c:pt>
                <c:pt idx="302">
                  <c:v>3.4718786359999934</c:v>
                </c:pt>
                <c:pt idx="303">
                  <c:v>3.4677071610000012</c:v>
                </c:pt>
                <c:pt idx="304">
                  <c:v>3.463536494</c:v>
                </c:pt>
                <c:pt idx="305">
                  <c:v>3.4593666359999977</c:v>
                </c:pt>
                <c:pt idx="306">
                  <c:v>3.4551975910000001</c:v>
                </c:pt>
                <c:pt idx="307">
                  <c:v>3.4510293609999998</c:v>
                </c:pt>
                <c:pt idx="308">
                  <c:v>3.4468619509999998</c:v>
                </c:pt>
                <c:pt idx="309">
                  <c:v>3.4426953619999998</c:v>
                </c:pt>
                <c:pt idx="310">
                  <c:v>3.438529597</c:v>
                </c:pt>
                <c:pt idx="311">
                  <c:v>3.43436466</c:v>
                </c:pt>
                <c:pt idx="312">
                  <c:v>3.4302005539999998</c:v>
                </c:pt>
                <c:pt idx="313">
                  <c:v>3.4260372820000002</c:v>
                </c:pt>
                <c:pt idx="314">
                  <c:v>3.4218748460000001</c:v>
                </c:pt>
                <c:pt idx="315">
                  <c:v>3.4177132500000011</c:v>
                </c:pt>
                <c:pt idx="316">
                  <c:v>3.4135524969999977</c:v>
                </c:pt>
                <c:pt idx="317">
                  <c:v>3.4093925890000003</c:v>
                </c:pt>
                <c:pt idx="318">
                  <c:v>3.4052335310000004</c:v>
                </c:pt>
                <c:pt idx="319">
                  <c:v>3.4010753249999977</c:v>
                </c:pt>
                <c:pt idx="320">
                  <c:v>3.3969179749999987</c:v>
                </c:pt>
                <c:pt idx="321">
                  <c:v>3.3927614819999987</c:v>
                </c:pt>
                <c:pt idx="322">
                  <c:v>3.388605852</c:v>
                </c:pt>
                <c:pt idx="323">
                  <c:v>3.3844510860000003</c:v>
                </c:pt>
                <c:pt idx="324">
                  <c:v>3.3802971880000001</c:v>
                </c:pt>
                <c:pt idx="325">
                  <c:v>3.3761441609999987</c:v>
                </c:pt>
                <c:pt idx="326">
                  <c:v>3.3719920089999995</c:v>
                </c:pt>
                <c:pt idx="327">
                  <c:v>3.3678407060000004</c:v>
                </c:pt>
                <c:pt idx="328">
                  <c:v>3.3636894889999995</c:v>
                </c:pt>
                <c:pt idx="329">
                  <c:v>3.3595406869999977</c:v>
                </c:pt>
                <c:pt idx="330">
                  <c:v>3.3553919750000003</c:v>
                </c:pt>
                <c:pt idx="331">
                  <c:v>3.3512449149999943</c:v>
                </c:pt>
                <c:pt idx="332">
                  <c:v>3.3470979990000003</c:v>
                </c:pt>
                <c:pt idx="333">
                  <c:v>3.3429519619999999</c:v>
                </c:pt>
                <c:pt idx="334">
                  <c:v>3.3388068249999967</c:v>
                </c:pt>
                <c:pt idx="335">
                  <c:v>3.3346625929999987</c:v>
                </c:pt>
                <c:pt idx="336">
                  <c:v>3.3305192680000002</c:v>
                </c:pt>
                <c:pt idx="337">
                  <c:v>3.3263768539999998</c:v>
                </c:pt>
                <c:pt idx="338">
                  <c:v>3.3222353549999997</c:v>
                </c:pt>
                <c:pt idx="339">
                  <c:v>3.3180947730000003</c:v>
                </c:pt>
                <c:pt idx="340">
                  <c:v>3.3139551119999977</c:v>
                </c:pt>
                <c:pt idx="341">
                  <c:v>3.3098163769999998</c:v>
                </c:pt>
                <c:pt idx="342">
                  <c:v>3.3056785689999999</c:v>
                </c:pt>
                <c:pt idx="343">
                  <c:v>3.3015416929999999</c:v>
                </c:pt>
                <c:pt idx="344">
                  <c:v>3.2974057520000044</c:v>
                </c:pt>
                <c:pt idx="345">
                  <c:v>3.2932707500000049</c:v>
                </c:pt>
                <c:pt idx="346">
                  <c:v>3.2891366910000044</c:v>
                </c:pt>
                <c:pt idx="347">
                  <c:v>3.2850035770000012</c:v>
                </c:pt>
                <c:pt idx="348">
                  <c:v>3.2808714120000002</c:v>
                </c:pt>
                <c:pt idx="349">
                  <c:v>3.276740201</c:v>
                </c:pt>
                <c:pt idx="350">
                  <c:v>3.2726099449999997</c:v>
                </c:pt>
                <c:pt idx="351">
                  <c:v>3.2684806500000012</c:v>
                </c:pt>
                <c:pt idx="352">
                  <c:v>3.2643523190000003</c:v>
                </c:pt>
                <c:pt idx="353">
                  <c:v>3.2602249550000044</c:v>
                </c:pt>
                <c:pt idx="354">
                  <c:v>3.2560985630000001</c:v>
                </c:pt>
                <c:pt idx="355">
                  <c:v>3.251973145</c:v>
                </c:pt>
                <c:pt idx="356">
                  <c:v>3.247848705</c:v>
                </c:pt>
                <c:pt idx="357">
                  <c:v>3.2437252470000089</c:v>
                </c:pt>
                <c:pt idx="358">
                  <c:v>3.2396027760000004</c:v>
                </c:pt>
                <c:pt idx="359">
                  <c:v>3.235481294</c:v>
                </c:pt>
                <c:pt idx="360">
                  <c:v>3.2313608039999999</c:v>
                </c:pt>
                <c:pt idx="361">
                  <c:v>3.2272412380000044</c:v>
                </c:pt>
                <c:pt idx="362">
                  <c:v>3.2231214970000055</c:v>
                </c:pt>
                <c:pt idx="363">
                  <c:v>3.2190042380000001</c:v>
                </c:pt>
                <c:pt idx="364">
                  <c:v>3.2148883189999999</c:v>
                </c:pt>
                <c:pt idx="365">
                  <c:v>3.2107733280000001</c:v>
                </c:pt>
                <c:pt idx="366">
                  <c:v>3.2066590629999996</c:v>
                </c:pt>
                <c:pt idx="367">
                  <c:v>3.2025458129999995</c:v>
                </c:pt>
                <c:pt idx="368">
                  <c:v>3.1984335860000002</c:v>
                </c:pt>
                <c:pt idx="369">
                  <c:v>3.1943223480000045</c:v>
                </c:pt>
                <c:pt idx="370">
                  <c:v>3.1902108560000002</c:v>
                </c:pt>
                <c:pt idx="371">
                  <c:v>3.1861025540000001</c:v>
                </c:pt>
                <c:pt idx="372">
                  <c:v>3.1819941700000012</c:v>
                </c:pt>
                <c:pt idx="373">
                  <c:v>3.1778878080000044</c:v>
                </c:pt>
                <c:pt idx="374">
                  <c:v>3.173781765000006</c:v>
                </c:pt>
                <c:pt idx="375">
                  <c:v>3.1696767620000048</c:v>
                </c:pt>
                <c:pt idx="376">
                  <c:v>3.165572815</c:v>
                </c:pt>
                <c:pt idx="377">
                  <c:v>3.1614699289999999</c:v>
                </c:pt>
                <c:pt idx="378">
                  <c:v>3.157368108</c:v>
                </c:pt>
                <c:pt idx="379">
                  <c:v>3.1532673550000001</c:v>
                </c:pt>
                <c:pt idx="380">
                  <c:v>3.1491676760000002</c:v>
                </c:pt>
                <c:pt idx="381">
                  <c:v>3.1450690739999998</c:v>
                </c:pt>
                <c:pt idx="382">
                  <c:v>3.1409715540000049</c:v>
                </c:pt>
                <c:pt idx="383">
                  <c:v>3.1368751189999977</c:v>
                </c:pt>
                <c:pt idx="384">
                  <c:v>3.1327797749999999</c:v>
                </c:pt>
                <c:pt idx="385">
                  <c:v>3.1286855249999999</c:v>
                </c:pt>
                <c:pt idx="386">
                  <c:v>3.124592373</c:v>
                </c:pt>
                <c:pt idx="387">
                  <c:v>3.120500324</c:v>
                </c:pt>
                <c:pt idx="388">
                  <c:v>3.1164093829999997</c:v>
                </c:pt>
                <c:pt idx="389">
                  <c:v>3.1123195530000003</c:v>
                </c:pt>
                <c:pt idx="390">
                  <c:v>3.1082308400000049</c:v>
                </c:pt>
                <c:pt idx="391">
                  <c:v>3.1041432470000054</c:v>
                </c:pt>
                <c:pt idx="392">
                  <c:v>3.1000567780000012</c:v>
                </c:pt>
                <c:pt idx="393">
                  <c:v>3.09597144</c:v>
                </c:pt>
                <c:pt idx="394">
                  <c:v>3.0918872349999997</c:v>
                </c:pt>
                <c:pt idx="395">
                  <c:v>3.0878041680000012</c:v>
                </c:pt>
                <c:pt idx="396">
                  <c:v>3.0837222440000049</c:v>
                </c:pt>
                <c:pt idx="397">
                  <c:v>3.0796414679999997</c:v>
                </c:pt>
                <c:pt idx="398">
                  <c:v>3.075561843</c:v>
                </c:pt>
                <c:pt idx="399">
                  <c:v>3.0714833749999997</c:v>
                </c:pt>
                <c:pt idx="400">
                  <c:v>3.067406069</c:v>
                </c:pt>
                <c:pt idx="401">
                  <c:v>3.0633299280000044</c:v>
                </c:pt>
                <c:pt idx="402">
                  <c:v>3.0592549549999997</c:v>
                </c:pt>
                <c:pt idx="403">
                  <c:v>3.0551810430000002</c:v>
                </c:pt>
                <c:pt idx="404">
                  <c:v>3.0511073939999998</c:v>
                </c:pt>
                <c:pt idx="405">
                  <c:v>3.0470362960000044</c:v>
                </c:pt>
                <c:pt idx="406">
                  <c:v>3.0429672929999998</c:v>
                </c:pt>
                <c:pt idx="407">
                  <c:v>3.0388986759999987</c:v>
                </c:pt>
                <c:pt idx="408">
                  <c:v>3.0348310460000012</c:v>
                </c:pt>
                <c:pt idx="409">
                  <c:v>3.0307646160000004</c:v>
                </c:pt>
                <c:pt idx="410">
                  <c:v>3.0266993949999987</c:v>
                </c:pt>
                <c:pt idx="411">
                  <c:v>3.0226353869999998</c:v>
                </c:pt>
                <c:pt idx="412">
                  <c:v>3.018572598</c:v>
                </c:pt>
                <c:pt idx="413">
                  <c:v>3.0145110329999998</c:v>
                </c:pt>
                <c:pt idx="414">
                  <c:v>3.0104506949999967</c:v>
                </c:pt>
                <c:pt idx="415">
                  <c:v>3.0063915910000012</c:v>
                </c:pt>
                <c:pt idx="416">
                  <c:v>3.0023337260000011</c:v>
                </c:pt>
                <c:pt idx="417">
                  <c:v>2.9982771039999987</c:v>
                </c:pt>
                <c:pt idx="418">
                  <c:v>2.99422173</c:v>
                </c:pt>
                <c:pt idx="419">
                  <c:v>2.9901676099999999</c:v>
                </c:pt>
                <c:pt idx="420">
                  <c:v>2.9861147490000044</c:v>
                </c:pt>
                <c:pt idx="421">
                  <c:v>2.9820631509999997</c:v>
                </c:pt>
                <c:pt idx="422">
                  <c:v>2.9780128229999998</c:v>
                </c:pt>
                <c:pt idx="423">
                  <c:v>2.973963769</c:v>
                </c:pt>
                <c:pt idx="424">
                  <c:v>2.9699159939999977</c:v>
                </c:pt>
                <c:pt idx="425">
                  <c:v>2.9658695039999987</c:v>
                </c:pt>
                <c:pt idx="426">
                  <c:v>2.961824284</c:v>
                </c:pt>
                <c:pt idx="427">
                  <c:v>2.9576895539999999</c:v>
                </c:pt>
                <c:pt idx="428">
                  <c:v>2.9452983039999987</c:v>
                </c:pt>
                <c:pt idx="429">
                  <c:v>2.9291891910000003</c:v>
                </c:pt>
                <c:pt idx="430">
                  <c:v>2.9052956039999978</c:v>
                </c:pt>
                <c:pt idx="431">
                  <c:v>2.8804551009999977</c:v>
                </c:pt>
                <c:pt idx="432">
                  <c:v>2.8556169229999977</c:v>
                </c:pt>
                <c:pt idx="433">
                  <c:v>2.8307806420000001</c:v>
                </c:pt>
                <c:pt idx="434">
                  <c:v>2.8059463089999999</c:v>
                </c:pt>
                <c:pt idx="435">
                  <c:v>2.7811139760000012</c:v>
                </c:pt>
                <c:pt idx="436">
                  <c:v>2.7562836959999997</c:v>
                </c:pt>
                <c:pt idx="437">
                  <c:v>2.7314555259999977</c:v>
                </c:pt>
                <c:pt idx="438">
                  <c:v>2.7066295239999998</c:v>
                </c:pt>
                <c:pt idx="439">
                  <c:v>2.6818057249999998</c:v>
                </c:pt>
                <c:pt idx="440">
                  <c:v>2.6569833999999997</c:v>
                </c:pt>
                <c:pt idx="441">
                  <c:v>2.6321646249999997</c:v>
                </c:pt>
                <c:pt idx="442">
                  <c:v>2.6073475810000044</c:v>
                </c:pt>
                <c:pt idx="443">
                  <c:v>2.5825338440000012</c:v>
                </c:pt>
                <c:pt idx="444">
                  <c:v>2.5577221420000011</c:v>
                </c:pt>
                <c:pt idx="445">
                  <c:v>2.532913068</c:v>
                </c:pt>
                <c:pt idx="446">
                  <c:v>2.5081067120000049</c:v>
                </c:pt>
                <c:pt idx="447">
                  <c:v>2.4833031560000012</c:v>
                </c:pt>
                <c:pt idx="448">
                  <c:v>2.4585024839999967</c:v>
                </c:pt>
                <c:pt idx="449">
                  <c:v>2.4337047850000002</c:v>
                </c:pt>
                <c:pt idx="450">
                  <c:v>2.4089101500000001</c:v>
                </c:pt>
                <c:pt idx="451">
                  <c:v>2.3841186759999999</c:v>
                </c:pt>
                <c:pt idx="452">
                  <c:v>2.3593304609999999</c:v>
                </c:pt>
                <c:pt idx="453">
                  <c:v>2.3345456099999953</c:v>
                </c:pt>
                <c:pt idx="454">
                  <c:v>2.3097642309999999</c:v>
                </c:pt>
                <c:pt idx="455">
                  <c:v>2.2849864370000001</c:v>
                </c:pt>
                <c:pt idx="456">
                  <c:v>2.2602123450000002</c:v>
                </c:pt>
                <c:pt idx="457">
                  <c:v>2.2354420779999997</c:v>
                </c:pt>
                <c:pt idx="458">
                  <c:v>2.210675766</c:v>
                </c:pt>
                <c:pt idx="459">
                  <c:v>2.1859135430000012</c:v>
                </c:pt>
                <c:pt idx="460">
                  <c:v>2.1611555490000001</c:v>
                </c:pt>
                <c:pt idx="461">
                  <c:v>2.1364019309999978</c:v>
                </c:pt>
                <c:pt idx="462">
                  <c:v>2.1116528429999999</c:v>
                </c:pt>
                <c:pt idx="463">
                  <c:v>2.0869084470000003</c:v>
                </c:pt>
                <c:pt idx="464">
                  <c:v>2.0621689099999987</c:v>
                </c:pt>
                <c:pt idx="465">
                  <c:v>2.037434411</c:v>
                </c:pt>
                <c:pt idx="466">
                  <c:v>2.0127051339999933</c:v>
                </c:pt>
                <c:pt idx="467">
                  <c:v>1.9879812749999999</c:v>
                </c:pt>
                <c:pt idx="468">
                  <c:v>1.963263038</c:v>
                </c:pt>
                <c:pt idx="469">
                  <c:v>1.9385506390000027</c:v>
                </c:pt>
                <c:pt idx="470">
                  <c:v>1.9138443029999972</c:v>
                </c:pt>
                <c:pt idx="471">
                  <c:v>1.8891442679999975</c:v>
                </c:pt>
                <c:pt idx="472">
                  <c:v>1.8644507850000001</c:v>
                </c:pt>
                <c:pt idx="473">
                  <c:v>1.8397641179999955</c:v>
                </c:pt>
                <c:pt idx="474">
                  <c:v>1.8150845440000001</c:v>
                </c:pt>
                <c:pt idx="475">
                  <c:v>1.7904123569999999</c:v>
                </c:pt>
                <c:pt idx="476">
                  <c:v>1.7657478660000001</c:v>
                </c:pt>
                <c:pt idx="477">
                  <c:v>1.7410913989999952</c:v>
                </c:pt>
                <c:pt idx="478">
                  <c:v>1.7164433010000002</c:v>
                </c:pt>
                <c:pt idx="479">
                  <c:v>1.6918039379999998</c:v>
                </c:pt>
                <c:pt idx="480">
                  <c:v>1.6671736969999977</c:v>
                </c:pt>
                <c:pt idx="481">
                  <c:v>1.6425529890000037</c:v>
                </c:pt>
                <c:pt idx="482">
                  <c:v>1.6179422489999977</c:v>
                </c:pt>
                <c:pt idx="483">
                  <c:v>1.5933419390000001</c:v>
                </c:pt>
                <c:pt idx="484">
                  <c:v>1.5687525480000022</c:v>
                </c:pt>
                <c:pt idx="485">
                  <c:v>1.544174599</c:v>
                </c:pt>
                <c:pt idx="486">
                  <c:v>1.5196086479999957</c:v>
                </c:pt>
                <c:pt idx="487">
                  <c:v>1.495055284</c:v>
                </c:pt>
                <c:pt idx="488">
                  <c:v>1.4705151400000001</c:v>
                </c:pt>
                <c:pt idx="489">
                  <c:v>1.4459888869999977</c:v>
                </c:pt>
                <c:pt idx="490">
                  <c:v>1.4214772449999979</c:v>
                </c:pt>
                <c:pt idx="491">
                  <c:v>1.3969809830000022</c:v>
                </c:pt>
                <c:pt idx="492">
                  <c:v>1.3725009240000039</c:v>
                </c:pt>
                <c:pt idx="493">
                  <c:v>1.3480379500000021</c:v>
                </c:pt>
                <c:pt idx="494">
                  <c:v>1.3235930109999972</c:v>
                </c:pt>
                <c:pt idx="495">
                  <c:v>1.2991671220000001</c:v>
                </c:pt>
                <c:pt idx="496">
                  <c:v>1.2747613789999972</c:v>
                </c:pt>
                <c:pt idx="497">
                  <c:v>1.250376962</c:v>
                </c:pt>
                <c:pt idx="498">
                  <c:v>1.2260151430000001</c:v>
                </c:pt>
                <c:pt idx="499">
                  <c:v>1.2016772969999967</c:v>
                </c:pt>
                <c:pt idx="500">
                  <c:v>1.177364909</c:v>
                </c:pt>
                <c:pt idx="501">
                  <c:v>1.153079591</c:v>
                </c:pt>
                <c:pt idx="502">
                  <c:v>1.1288230889999977</c:v>
                </c:pt>
                <c:pt idx="503">
                  <c:v>1.1045973010000001</c:v>
                </c:pt>
                <c:pt idx="504">
                  <c:v>1.0804042939999972</c:v>
                </c:pt>
                <c:pt idx="505">
                  <c:v>1.0562463200000001</c:v>
                </c:pt>
                <c:pt idx="506">
                  <c:v>1.032125838</c:v>
                </c:pt>
                <c:pt idx="507">
                  <c:v>1.0080455410000024</c:v>
                </c:pt>
                <c:pt idx="508">
                  <c:v>0.98400837689999987</c:v>
                </c:pt>
                <c:pt idx="509">
                  <c:v>0.96001758709999996</c:v>
                </c:pt>
                <c:pt idx="510">
                  <c:v>0.93607673650000123</c:v>
                </c:pt>
                <c:pt idx="511">
                  <c:v>0.91218975700000005</c:v>
                </c:pt>
                <c:pt idx="512">
                  <c:v>0.88836099399999957</c:v>
                </c:pt>
                <c:pt idx="513">
                  <c:v>0.86459525660000247</c:v>
                </c:pt>
                <c:pt idx="514">
                  <c:v>0.84089769930000136</c:v>
                </c:pt>
                <c:pt idx="515">
                  <c:v>0.81727487730000148</c:v>
                </c:pt>
                <c:pt idx="516">
                  <c:v>0.7937332158</c:v>
                </c:pt>
                <c:pt idx="517">
                  <c:v>0.77028255950000002</c:v>
                </c:pt>
                <c:pt idx="518">
                  <c:v>0.74692579170000062</c:v>
                </c:pt>
                <c:pt idx="519">
                  <c:v>0.72367492110000065</c:v>
                </c:pt>
                <c:pt idx="520">
                  <c:v>0.70054067450000124</c:v>
                </c:pt>
                <c:pt idx="521">
                  <c:v>0.67753500200000161</c:v>
                </c:pt>
                <c:pt idx="522">
                  <c:v>0.65467145790000247</c:v>
                </c:pt>
                <c:pt idx="523">
                  <c:v>0.6319654682000011</c:v>
                </c:pt>
                <c:pt idx="524">
                  <c:v>0.60943464280000004</c:v>
                </c:pt>
                <c:pt idx="525">
                  <c:v>0.5870991485</c:v>
                </c:pt>
                <c:pt idx="526">
                  <c:v>0.56498215139999997</c:v>
                </c:pt>
                <c:pt idx="527">
                  <c:v>0.54311034519999957</c:v>
                </c:pt>
                <c:pt idx="528">
                  <c:v>0.52151457949999958</c:v>
                </c:pt>
                <c:pt idx="529">
                  <c:v>0.50023060610000003</c:v>
                </c:pt>
                <c:pt idx="530">
                  <c:v>0.47929996310000061</c:v>
                </c:pt>
                <c:pt idx="531">
                  <c:v>0.45877101239999996</c:v>
                </c:pt>
                <c:pt idx="532">
                  <c:v>0.43870014840000005</c:v>
                </c:pt>
                <c:pt idx="533">
                  <c:v>0.41915318090000031</c:v>
                </c:pt>
                <c:pt idx="534">
                  <c:v>0.40020688080000055</c:v>
                </c:pt>
                <c:pt idx="535">
                  <c:v>0.38195064400000062</c:v>
                </c:pt>
                <c:pt idx="536">
                  <c:v>0.36448817440000092</c:v>
                </c:pt>
                <c:pt idx="537">
                  <c:v>0.34793900480000001</c:v>
                </c:pt>
                <c:pt idx="538">
                  <c:v>0.33243955690000032</c:v>
                </c:pt>
                <c:pt idx="539">
                  <c:v>0.31814328910000061</c:v>
                </c:pt>
                <c:pt idx="540">
                  <c:v>0.30521931590000062</c:v>
                </c:pt>
                <c:pt idx="541">
                  <c:v>0.29384875980000091</c:v>
                </c:pt>
                <c:pt idx="542">
                  <c:v>0.28421812190000062</c:v>
                </c:pt>
                <c:pt idx="543">
                  <c:v>0.27650926320000074</c:v>
                </c:pt>
                <c:pt idx="544">
                  <c:v>0.27088630340000092</c:v>
                </c:pt>
                <c:pt idx="545">
                  <c:v>0.26748082510000093</c:v>
                </c:pt>
                <c:pt idx="546">
                  <c:v>0.26637789150000074</c:v>
                </c:pt>
                <c:pt idx="547">
                  <c:v>0.26760597730000074</c:v>
                </c:pt>
                <c:pt idx="548">
                  <c:v>0.27113341609999975</c:v>
                </c:pt>
                <c:pt idx="549">
                  <c:v>0.27687234470000038</c:v>
                </c:pt>
                <c:pt idx="550">
                  <c:v>0.28468905800000005</c:v>
                </c:pt>
                <c:pt idx="551">
                  <c:v>0.29441811330000123</c:v>
                </c:pt>
                <c:pt idx="552">
                  <c:v>0.30587709170000105</c:v>
                </c:pt>
                <c:pt idx="553">
                  <c:v>0.31887955660000056</c:v>
                </c:pt>
                <c:pt idx="554">
                  <c:v>0.33324488960000104</c:v>
                </c:pt>
                <c:pt idx="555">
                  <c:v>0.34880474770000086</c:v>
                </c:pt>
                <c:pt idx="556">
                  <c:v>0.36540656840000074</c:v>
                </c:pt>
                <c:pt idx="557">
                  <c:v>0.38291484990000119</c:v>
                </c:pt>
                <c:pt idx="558">
                  <c:v>0.40121094100000032</c:v>
                </c:pt>
                <c:pt idx="559">
                  <c:v>0.42019194649999975</c:v>
                </c:pt>
                <c:pt idx="560">
                  <c:v>0.43976919040000001</c:v>
                </c:pt>
                <c:pt idx="561">
                  <c:v>0.45986653090000063</c:v>
                </c:pt>
                <c:pt idx="562">
                  <c:v>0.4804187012000013</c:v>
                </c:pt>
                <c:pt idx="563">
                  <c:v>0.50136977150000006</c:v>
                </c:pt>
                <c:pt idx="564">
                  <c:v>0.52267177520000063</c:v>
                </c:pt>
                <c:pt idx="565">
                  <c:v>0.54428351000000008</c:v>
                </c:pt>
                <c:pt idx="566">
                  <c:v>0.5661695082</c:v>
                </c:pt>
                <c:pt idx="567">
                  <c:v>0.58829916139999949</c:v>
                </c:pt>
                <c:pt idx="568">
                  <c:v>0.61064598060000186</c:v>
                </c:pt>
                <c:pt idx="569">
                  <c:v>0.63318697319999995</c:v>
                </c:pt>
                <c:pt idx="570">
                  <c:v>0.65590212070000009</c:v>
                </c:pt>
                <c:pt idx="571">
                  <c:v>0.67877393930000174</c:v>
                </c:pt>
                <c:pt idx="572">
                  <c:v>0.70178711129999993</c:v>
                </c:pt>
                <c:pt idx="573">
                  <c:v>0.72492817499999995</c:v>
                </c:pt>
                <c:pt idx="574">
                  <c:v>0.74818526380000061</c:v>
                </c:pt>
                <c:pt idx="575">
                  <c:v>0.7715478857000001</c:v>
                </c:pt>
                <c:pt idx="576">
                  <c:v>0.79500673710000003</c:v>
                </c:pt>
                <c:pt idx="577">
                  <c:v>0.81855354469999997</c:v>
                </c:pt>
                <c:pt idx="578">
                  <c:v>0.84218093110000003</c:v>
                </c:pt>
                <c:pt idx="579">
                  <c:v>0.8658823001</c:v>
                </c:pt>
                <c:pt idx="580">
                  <c:v>0.88965173899999994</c:v>
                </c:pt>
                <c:pt idx="581">
                  <c:v>0.91348393419999996</c:v>
                </c:pt>
                <c:pt idx="582">
                  <c:v>0.93737409909999991</c:v>
                </c:pt>
                <c:pt idx="583">
                  <c:v>0.9613179119999995</c:v>
                </c:pt>
                <c:pt idx="584">
                  <c:v>0.98531146189999863</c:v>
                </c:pt>
                <c:pt idx="585">
                  <c:v>1.0093557209999999</c:v>
                </c:pt>
                <c:pt idx="586">
                  <c:v>1.0335376439999975</c:v>
                </c:pt>
                <c:pt idx="587">
                  <c:v>1.057978196999998</c:v>
                </c:pt>
                <c:pt idx="588">
                  <c:v>1.0817939009999977</c:v>
                </c:pt>
                <c:pt idx="589">
                  <c:v>1.0997773199999998</c:v>
                </c:pt>
                <c:pt idx="590">
                  <c:v>1.1015063089999975</c:v>
                </c:pt>
                <c:pt idx="591">
                  <c:v>1.103466864</c:v>
                </c:pt>
                <c:pt idx="592">
                  <c:v>1.1441400450000001</c:v>
                </c:pt>
                <c:pt idx="593">
                  <c:v>1.1691222079999974</c:v>
                </c:pt>
                <c:pt idx="594">
                  <c:v>1.163944122</c:v>
                </c:pt>
                <c:pt idx="595">
                  <c:v>1.171089348</c:v>
                </c:pt>
                <c:pt idx="596">
                  <c:v>1.163061106</c:v>
                </c:pt>
                <c:pt idx="597">
                  <c:v>1.142529476</c:v>
                </c:pt>
                <c:pt idx="598">
                  <c:v>1.1218445939999977</c:v>
                </c:pt>
                <c:pt idx="599">
                  <c:v>1.1020064240000027</c:v>
                </c:pt>
                <c:pt idx="600">
                  <c:v>1.0823804680000024</c:v>
                </c:pt>
                <c:pt idx="601">
                  <c:v>1.0627730479999977</c:v>
                </c:pt>
                <c:pt idx="602">
                  <c:v>1.043170159</c:v>
                </c:pt>
                <c:pt idx="603">
                  <c:v>1.0235772019999998</c:v>
                </c:pt>
                <c:pt idx="604">
                  <c:v>1.00402686</c:v>
                </c:pt>
                <c:pt idx="605">
                  <c:v>0.98483508910000006</c:v>
                </c:pt>
                <c:pt idx="606">
                  <c:v>0.96653739179999876</c:v>
                </c:pt>
                <c:pt idx="607">
                  <c:v>0.94651383730000005</c:v>
                </c:pt>
                <c:pt idx="608">
                  <c:v>0.91126389469999991</c:v>
                </c:pt>
                <c:pt idx="609">
                  <c:v>0.8270105794999999</c:v>
                </c:pt>
                <c:pt idx="610">
                  <c:v>0.72259821500000065</c:v>
                </c:pt>
                <c:pt idx="611">
                  <c:v>0.66579069680000236</c:v>
                </c:pt>
                <c:pt idx="612">
                  <c:v>0.62733544680000064</c:v>
                </c:pt>
                <c:pt idx="613">
                  <c:v>0.58452245819999959</c:v>
                </c:pt>
                <c:pt idx="614">
                  <c:v>0.55290828640000123</c:v>
                </c:pt>
                <c:pt idx="615">
                  <c:v>0.53456742269999991</c:v>
                </c:pt>
                <c:pt idx="616">
                  <c:v>0.51796237709999959</c:v>
                </c:pt>
                <c:pt idx="617">
                  <c:v>0.50284741870000005</c:v>
                </c:pt>
                <c:pt idx="618">
                  <c:v>0.49301643200000062</c:v>
                </c:pt>
                <c:pt idx="619">
                  <c:v>0.48495274230000063</c:v>
                </c:pt>
                <c:pt idx="620">
                  <c:v>0.47685804700000062</c:v>
                </c:pt>
                <c:pt idx="621">
                  <c:v>0.47070201820000002</c:v>
                </c:pt>
                <c:pt idx="622">
                  <c:v>0.46616285590000062</c:v>
                </c:pt>
                <c:pt idx="623">
                  <c:v>0.46181470760000093</c:v>
                </c:pt>
                <c:pt idx="624">
                  <c:v>0.45808725920000032</c:v>
                </c:pt>
                <c:pt idx="625">
                  <c:v>0.45533263520000056</c:v>
                </c:pt>
                <c:pt idx="626">
                  <c:v>0.45277679190000092</c:v>
                </c:pt>
                <c:pt idx="627">
                  <c:v>0.45035488160000092</c:v>
                </c:pt>
                <c:pt idx="628">
                  <c:v>0.44846756600000032</c:v>
                </c:pt>
                <c:pt idx="629">
                  <c:v>0.44682659540000091</c:v>
                </c:pt>
                <c:pt idx="630">
                  <c:v>0.44519488009999997</c:v>
                </c:pt>
                <c:pt idx="631">
                  <c:v>0.44383541949999999</c:v>
                </c:pt>
                <c:pt idx="632">
                  <c:v>0.4427316838</c:v>
                </c:pt>
                <c:pt idx="633">
                  <c:v>0.44168085670000001</c:v>
                </c:pt>
                <c:pt idx="634">
                  <c:v>0.44063472660000003</c:v>
                </c:pt>
                <c:pt idx="635">
                  <c:v>0.43959605270000002</c:v>
                </c:pt>
                <c:pt idx="636">
                  <c:v>0.43856164930000074</c:v>
                </c:pt>
                <c:pt idx="637">
                  <c:v>0.43752748640000055</c:v>
                </c:pt>
                <c:pt idx="638">
                  <c:v>0.43649330659999996</c:v>
                </c:pt>
                <c:pt idx="639">
                  <c:v>0.43545915270000002</c:v>
                </c:pt>
                <c:pt idx="640">
                  <c:v>0.43442502550000062</c:v>
                </c:pt>
                <c:pt idx="641">
                  <c:v>0.43339092520000111</c:v>
                </c:pt>
                <c:pt idx="642">
                  <c:v>0.43235685200000062</c:v>
                </c:pt>
                <c:pt idx="643">
                  <c:v>0.43132280600000117</c:v>
                </c:pt>
                <c:pt idx="644">
                  <c:v>0.43028878750000105</c:v>
                </c:pt>
                <c:pt idx="645">
                  <c:v>0.42925479680000062</c:v>
                </c:pt>
                <c:pt idx="646">
                  <c:v>0.42822083380000092</c:v>
                </c:pt>
                <c:pt idx="647">
                  <c:v>0.42718689900000123</c:v>
                </c:pt>
                <c:pt idx="648">
                  <c:v>0.42615299240000032</c:v>
                </c:pt>
                <c:pt idx="649">
                  <c:v>0.4251191144</c:v>
                </c:pt>
                <c:pt idx="650">
                  <c:v>0.42408526500000093</c:v>
                </c:pt>
                <c:pt idx="651">
                  <c:v>0.42305144449999993</c:v>
                </c:pt>
                <c:pt idx="652">
                  <c:v>0.42201765320000062</c:v>
                </c:pt>
                <c:pt idx="653">
                  <c:v>0.42098389120000129</c:v>
                </c:pt>
                <c:pt idx="654">
                  <c:v>0.41995015870000002</c:v>
                </c:pt>
                <c:pt idx="655">
                  <c:v>0.41891645600000038</c:v>
                </c:pt>
                <c:pt idx="656">
                  <c:v>0.41788278330000167</c:v>
                </c:pt>
                <c:pt idx="657">
                  <c:v>0.41684914079999996</c:v>
                </c:pt>
                <c:pt idx="658">
                  <c:v>0.41581552880000056</c:v>
                </c:pt>
                <c:pt idx="659">
                  <c:v>0.41478194740000002</c:v>
                </c:pt>
                <c:pt idx="660">
                  <c:v>0.41374839689999998</c:v>
                </c:pt>
                <c:pt idx="661">
                  <c:v>0.41271487760000086</c:v>
                </c:pt>
                <c:pt idx="662">
                  <c:v>0.41168138960000056</c:v>
                </c:pt>
                <c:pt idx="663">
                  <c:v>0.41064793320000031</c:v>
                </c:pt>
                <c:pt idx="664">
                  <c:v>0.40961450859999998</c:v>
                </c:pt>
                <c:pt idx="665">
                  <c:v>0.40858111609999997</c:v>
                </c:pt>
                <c:pt idx="666">
                  <c:v>0.40754775599999998</c:v>
                </c:pt>
                <c:pt idx="667">
                  <c:v>0.40651442840000002</c:v>
                </c:pt>
                <c:pt idx="668">
                  <c:v>0.40548113360000032</c:v>
                </c:pt>
                <c:pt idx="669">
                  <c:v>0.40444787200000032</c:v>
                </c:pt>
                <c:pt idx="670">
                  <c:v>0.40341464360000062</c:v>
                </c:pt>
                <c:pt idx="671">
                  <c:v>0.40238144880000032</c:v>
                </c:pt>
                <c:pt idx="672">
                  <c:v>0.40134828790000093</c:v>
                </c:pt>
                <c:pt idx="673">
                  <c:v>0.40031516100000086</c:v>
                </c:pt>
                <c:pt idx="674">
                  <c:v>0.39928206860000104</c:v>
                </c:pt>
                <c:pt idx="675">
                  <c:v>0.39824901070000002</c:v>
                </c:pt>
                <c:pt idx="676">
                  <c:v>0.39721598780000117</c:v>
                </c:pt>
                <c:pt idx="677">
                  <c:v>0.39618300010000074</c:v>
                </c:pt>
                <c:pt idx="678">
                  <c:v>0.39515004780000074</c:v>
                </c:pt>
                <c:pt idx="679">
                  <c:v>0.39411713120000091</c:v>
                </c:pt>
                <c:pt idx="680">
                  <c:v>0.39308425070000091</c:v>
                </c:pt>
                <c:pt idx="681">
                  <c:v>0.39205140640000002</c:v>
                </c:pt>
                <c:pt idx="682">
                  <c:v>0.39101859880000123</c:v>
                </c:pt>
                <c:pt idx="683">
                  <c:v>0.38998582800000092</c:v>
                </c:pt>
                <c:pt idx="684">
                  <c:v>0.38895309440000031</c:v>
                </c:pt>
                <c:pt idx="685">
                  <c:v>0.38792039820000118</c:v>
                </c:pt>
                <c:pt idx="686">
                  <c:v>0.38688773990000119</c:v>
                </c:pt>
                <c:pt idx="687">
                  <c:v>0.38585511960000063</c:v>
                </c:pt>
                <c:pt idx="688">
                  <c:v>0.3848225377000013</c:v>
                </c:pt>
                <c:pt idx="689">
                  <c:v>0.38378999440000056</c:v>
                </c:pt>
                <c:pt idx="690">
                  <c:v>0.38275749020000038</c:v>
                </c:pt>
                <c:pt idx="691">
                  <c:v>0.38172502530000074</c:v>
                </c:pt>
                <c:pt idx="692">
                  <c:v>0.38069260000000038</c:v>
                </c:pt>
                <c:pt idx="693">
                  <c:v>0.37966021470000055</c:v>
                </c:pt>
                <c:pt idx="694">
                  <c:v>0.37862786970000123</c:v>
                </c:pt>
                <c:pt idx="695">
                  <c:v>0.37759556530000093</c:v>
                </c:pt>
                <c:pt idx="696">
                  <c:v>0.37656330190000092</c:v>
                </c:pt>
                <c:pt idx="697">
                  <c:v>0.37553107970000038</c:v>
                </c:pt>
                <c:pt idx="698">
                  <c:v>0.37449889920000123</c:v>
                </c:pt>
                <c:pt idx="699">
                  <c:v>0.37346676060000111</c:v>
                </c:pt>
                <c:pt idx="700">
                  <c:v>0.37243466440000061</c:v>
                </c:pt>
                <c:pt idx="701">
                  <c:v>0.37140261090000104</c:v>
                </c:pt>
                <c:pt idx="702">
                  <c:v>0.37037060040000086</c:v>
                </c:pt>
                <c:pt idx="703">
                  <c:v>0.36933863320000093</c:v>
                </c:pt>
                <c:pt idx="704">
                  <c:v>0.36830670990000119</c:v>
                </c:pt>
                <c:pt idx="705">
                  <c:v>0.36727483070000055</c:v>
                </c:pt>
                <c:pt idx="706">
                  <c:v>0.36624299600000032</c:v>
                </c:pt>
                <c:pt idx="707">
                  <c:v>0.36521120610000002</c:v>
                </c:pt>
                <c:pt idx="708">
                  <c:v>0.36417946150000075</c:v>
                </c:pt>
                <c:pt idx="709">
                  <c:v>0.36314776259999998</c:v>
                </c:pt>
                <c:pt idx="710">
                  <c:v>0.36211610970000074</c:v>
                </c:pt>
                <c:pt idx="711">
                  <c:v>0.36108450330000119</c:v>
                </c:pt>
                <c:pt idx="712">
                  <c:v>0.36005294360000056</c:v>
                </c:pt>
                <c:pt idx="713">
                  <c:v>0.35902143120000074</c:v>
                </c:pt>
                <c:pt idx="714">
                  <c:v>0.35798996650000087</c:v>
                </c:pt>
                <c:pt idx="715">
                  <c:v>0.35695854980000075</c:v>
                </c:pt>
                <c:pt idx="716">
                  <c:v>0.35592718160000086</c:v>
                </c:pt>
                <c:pt idx="717">
                  <c:v>0.35489586230000086</c:v>
                </c:pt>
                <c:pt idx="718">
                  <c:v>0.35386459230000111</c:v>
                </c:pt>
                <c:pt idx="719">
                  <c:v>0.35283337200000031</c:v>
                </c:pt>
                <c:pt idx="720">
                  <c:v>0.35180220200000062</c:v>
                </c:pt>
                <c:pt idx="721">
                  <c:v>0.35077108260000001</c:v>
                </c:pt>
                <c:pt idx="722">
                  <c:v>0.3497400142</c:v>
                </c:pt>
                <c:pt idx="723">
                  <c:v>0.34870899750000062</c:v>
                </c:pt>
                <c:pt idx="724">
                  <c:v>0.34767803270000008</c:v>
                </c:pt>
                <c:pt idx="725">
                  <c:v>0.3466471203</c:v>
                </c:pt>
                <c:pt idx="726">
                  <c:v>0.34561626090000086</c:v>
                </c:pt>
                <c:pt idx="727">
                  <c:v>0.34458545489999998</c:v>
                </c:pt>
                <c:pt idx="728">
                  <c:v>0.34355470280000056</c:v>
                </c:pt>
                <c:pt idx="729">
                  <c:v>0.34252400510000086</c:v>
                </c:pt>
                <c:pt idx="730">
                  <c:v>0.34149336219999998</c:v>
                </c:pt>
                <c:pt idx="731">
                  <c:v>0.34046277470000086</c:v>
                </c:pt>
                <c:pt idx="732">
                  <c:v>0.33943224310000092</c:v>
                </c:pt>
                <c:pt idx="733">
                  <c:v>0.33840176780000147</c:v>
                </c:pt>
                <c:pt idx="734">
                  <c:v>0.33737134940000074</c:v>
                </c:pt>
                <c:pt idx="735">
                  <c:v>0.33634098840000093</c:v>
                </c:pt>
                <c:pt idx="736">
                  <c:v>0.33531068540000147</c:v>
                </c:pt>
                <c:pt idx="737">
                  <c:v>0.33428044090000086</c:v>
                </c:pt>
                <c:pt idx="738">
                  <c:v>0.33325025540000008</c:v>
                </c:pt>
                <c:pt idx="739">
                  <c:v>0.33222012950000074</c:v>
                </c:pt>
                <c:pt idx="740">
                  <c:v>0.33119006370000093</c:v>
                </c:pt>
                <c:pt idx="741">
                  <c:v>0.33016005850000002</c:v>
                </c:pt>
                <c:pt idx="742">
                  <c:v>0.32913011469999998</c:v>
                </c:pt>
                <c:pt idx="743">
                  <c:v>0.32810023270000038</c:v>
                </c:pt>
                <c:pt idx="744">
                  <c:v>0.32707041310000123</c:v>
                </c:pt>
                <c:pt idx="745">
                  <c:v>0.32604065650000008</c:v>
                </c:pt>
                <c:pt idx="746">
                  <c:v>0.32501096360000148</c:v>
                </c:pt>
                <c:pt idx="747">
                  <c:v>0.32398133480000074</c:v>
                </c:pt>
                <c:pt idx="748">
                  <c:v>0.32295177090000093</c:v>
                </c:pt>
                <c:pt idx="749">
                  <c:v>0.32192227240000104</c:v>
                </c:pt>
                <c:pt idx="750">
                  <c:v>0.32089284010000074</c:v>
                </c:pt>
                <c:pt idx="751">
                  <c:v>0.31986347440000068</c:v>
                </c:pt>
                <c:pt idx="752">
                  <c:v>0.31883417620000093</c:v>
                </c:pt>
                <c:pt idx="753">
                  <c:v>0.3178049459000013</c:v>
                </c:pt>
                <c:pt idx="754">
                  <c:v>0.31677578440000032</c:v>
                </c:pt>
                <c:pt idx="755">
                  <c:v>0.31574669210000056</c:v>
                </c:pt>
                <c:pt idx="756">
                  <c:v>0.31471767000000062</c:v>
                </c:pt>
                <c:pt idx="757">
                  <c:v>0.31368871860000086</c:v>
                </c:pt>
                <c:pt idx="758">
                  <c:v>0.31265983850000001</c:v>
                </c:pt>
                <c:pt idx="759">
                  <c:v>0.31163103069999976</c:v>
                </c:pt>
                <c:pt idx="760">
                  <c:v>0.31060229570000092</c:v>
                </c:pt>
                <c:pt idx="761">
                  <c:v>0.30957363420000061</c:v>
                </c:pt>
                <c:pt idx="762">
                  <c:v>0.30854504709999997</c:v>
                </c:pt>
                <c:pt idx="763">
                  <c:v>0.30751653500000087</c:v>
                </c:pt>
                <c:pt idx="764">
                  <c:v>0.30648809880000116</c:v>
                </c:pt>
                <c:pt idx="765">
                  <c:v>0.30545973910000074</c:v>
                </c:pt>
                <c:pt idx="766">
                  <c:v>0.3044314568</c:v>
                </c:pt>
                <c:pt idx="767">
                  <c:v>0.30340325260000001</c:v>
                </c:pt>
                <c:pt idx="768">
                  <c:v>0.30237512740000055</c:v>
                </c:pt>
                <c:pt idx="769">
                  <c:v>0.30134708190000087</c:v>
                </c:pt>
                <c:pt idx="770">
                  <c:v>0.30031911700000063</c:v>
                </c:pt>
                <c:pt idx="771">
                  <c:v>0.29929123350000003</c:v>
                </c:pt>
                <c:pt idx="772">
                  <c:v>0.29826343220000001</c:v>
                </c:pt>
                <c:pt idx="773">
                  <c:v>0.29723571399999998</c:v>
                </c:pt>
                <c:pt idx="774">
                  <c:v>0.29620807980000075</c:v>
                </c:pt>
                <c:pt idx="775">
                  <c:v>0.29518053040000031</c:v>
                </c:pt>
                <c:pt idx="776">
                  <c:v>0.29415306669999997</c:v>
                </c:pt>
                <c:pt idx="777">
                  <c:v>0.29312568970000075</c:v>
                </c:pt>
                <c:pt idx="778">
                  <c:v>0.29209840020000055</c:v>
                </c:pt>
                <c:pt idx="779">
                  <c:v>0.29107119910000062</c:v>
                </c:pt>
                <c:pt idx="780">
                  <c:v>0.29004408750000032</c:v>
                </c:pt>
                <c:pt idx="781">
                  <c:v>0.28901706620000062</c:v>
                </c:pt>
                <c:pt idx="782">
                  <c:v>0.28799013620000002</c:v>
                </c:pt>
                <c:pt idx="783">
                  <c:v>0.28696329859999997</c:v>
                </c:pt>
                <c:pt idx="784">
                  <c:v>0.28593655420000008</c:v>
                </c:pt>
                <c:pt idx="785">
                  <c:v>0.28490990420000062</c:v>
                </c:pt>
                <c:pt idx="786">
                  <c:v>0.28388334950000038</c:v>
                </c:pt>
                <c:pt idx="787">
                  <c:v>0.28285689120000118</c:v>
                </c:pt>
                <c:pt idx="788">
                  <c:v>0.28183053019999998</c:v>
                </c:pt>
                <c:pt idx="789">
                  <c:v>0.28080426770000111</c:v>
                </c:pt>
                <c:pt idx="790">
                  <c:v>0.27977810400000008</c:v>
                </c:pt>
                <c:pt idx="791">
                  <c:v>0.27875203970000001</c:v>
                </c:pt>
                <c:pt idx="792">
                  <c:v>0.27772607530000104</c:v>
                </c:pt>
                <c:pt idx="793">
                  <c:v>0.27670021140000001</c:v>
                </c:pt>
                <c:pt idx="794">
                  <c:v>0.27567445010000002</c:v>
                </c:pt>
                <c:pt idx="795">
                  <c:v>0.27464879409999998</c:v>
                </c:pt>
                <c:pt idx="796">
                  <c:v>0.27362324450000003</c:v>
                </c:pt>
                <c:pt idx="797">
                  <c:v>0.27259780249999999</c:v>
                </c:pt>
                <c:pt idx="798">
                  <c:v>0.27157246930000123</c:v>
                </c:pt>
                <c:pt idx="799">
                  <c:v>0.27054724629999999</c:v>
                </c:pt>
                <c:pt idx="800">
                  <c:v>0.26952213450000001</c:v>
                </c:pt>
                <c:pt idx="801">
                  <c:v>0.26849713539999998</c:v>
                </c:pt>
                <c:pt idx="802">
                  <c:v>0.26747225019999998</c:v>
                </c:pt>
                <c:pt idx="803">
                  <c:v>0.26644748019999998</c:v>
                </c:pt>
                <c:pt idx="804">
                  <c:v>0.26542282680000062</c:v>
                </c:pt>
                <c:pt idx="805">
                  <c:v>0.26439829130000092</c:v>
                </c:pt>
                <c:pt idx="806">
                  <c:v>0.26337387510000104</c:v>
                </c:pt>
                <c:pt idx="807">
                  <c:v>0.26234957950000032</c:v>
                </c:pt>
                <c:pt idx="808">
                  <c:v>0.26132540610000032</c:v>
                </c:pt>
                <c:pt idx="809">
                  <c:v>0.26030135599999998</c:v>
                </c:pt>
                <c:pt idx="810">
                  <c:v>0.25927742929999997</c:v>
                </c:pt>
                <c:pt idx="811">
                  <c:v>0.25825362709999999</c:v>
                </c:pt>
                <c:pt idx="812">
                  <c:v>0.25722995080000005</c:v>
                </c:pt>
                <c:pt idx="813">
                  <c:v>0.25620640179999998</c:v>
                </c:pt>
                <c:pt idx="814">
                  <c:v>0.25518298160000086</c:v>
                </c:pt>
                <c:pt idx="815">
                  <c:v>0.25415969379999998</c:v>
                </c:pt>
                <c:pt idx="816">
                  <c:v>0.25313654039999994</c:v>
                </c:pt>
                <c:pt idx="817">
                  <c:v>0.25211352279999999</c:v>
                </c:pt>
                <c:pt idx="818">
                  <c:v>0.25109064279999999</c:v>
                </c:pt>
                <c:pt idx="819">
                  <c:v>0.25006790220000008</c:v>
                </c:pt>
                <c:pt idx="820">
                  <c:v>0.24904530250000062</c:v>
                </c:pt>
                <c:pt idx="821">
                  <c:v>0.24802284560000001</c:v>
                </c:pt>
                <c:pt idx="822">
                  <c:v>0.24700053320000001</c:v>
                </c:pt>
                <c:pt idx="823">
                  <c:v>0.24597836710000043</c:v>
                </c:pt>
                <c:pt idx="824">
                  <c:v>0.24495634910000053</c:v>
                </c:pt>
                <c:pt idx="825">
                  <c:v>0.24393448120000052</c:v>
                </c:pt>
                <c:pt idx="826">
                  <c:v>0.24291276520000021</c:v>
                </c:pt>
                <c:pt idx="827">
                  <c:v>0.2418912030000003</c:v>
                </c:pt>
                <c:pt idx="828">
                  <c:v>0.24086979660000021</c:v>
                </c:pt>
                <c:pt idx="829">
                  <c:v>0.23984854799999999</c:v>
                </c:pt>
                <c:pt idx="830">
                  <c:v>0.23882745910000031</c:v>
                </c:pt>
                <c:pt idx="831">
                  <c:v>0.2378065322</c:v>
                </c:pt>
                <c:pt idx="832">
                  <c:v>0.2367857692</c:v>
                </c:pt>
                <c:pt idx="833">
                  <c:v>0.23576517230000021</c:v>
                </c:pt>
                <c:pt idx="834">
                  <c:v>0.23474474360000031</c:v>
                </c:pt>
                <c:pt idx="835">
                  <c:v>0.23372448540000038</c:v>
                </c:pt>
                <c:pt idx="836">
                  <c:v>0.23270439980000046</c:v>
                </c:pt>
                <c:pt idx="837">
                  <c:v>0.23168448929999999</c:v>
                </c:pt>
                <c:pt idx="838">
                  <c:v>0.230664756</c:v>
                </c:pt>
                <c:pt idx="839">
                  <c:v>0.22964520250000034</c:v>
                </c:pt>
                <c:pt idx="840">
                  <c:v>0.22862583089999999</c:v>
                </c:pt>
                <c:pt idx="841">
                  <c:v>0.22760664390000002</c:v>
                </c:pt>
                <c:pt idx="842">
                  <c:v>0.2265876439</c:v>
                </c:pt>
                <c:pt idx="843">
                  <c:v>0.22556883340000031</c:v>
                </c:pt>
                <c:pt idx="844">
                  <c:v>0.224550215</c:v>
                </c:pt>
                <c:pt idx="845">
                  <c:v>0.22353179139999999</c:v>
                </c:pt>
                <c:pt idx="846">
                  <c:v>0.22251356519999999</c:v>
                </c:pt>
                <c:pt idx="847">
                  <c:v>0.2214955391000003</c:v>
                </c:pt>
                <c:pt idx="848">
                  <c:v>0.22047771589999998</c:v>
                </c:pt>
                <c:pt idx="849">
                  <c:v>0.21946009850000062</c:v>
                </c:pt>
                <c:pt idx="850">
                  <c:v>0.21844268970000053</c:v>
                </c:pt>
                <c:pt idx="851">
                  <c:v>0.21742549240000059</c:v>
                </c:pt>
                <c:pt idx="852">
                  <c:v>0.21640850960000024</c:v>
                </c:pt>
                <c:pt idx="853">
                  <c:v>0.21539174440000031</c:v>
                </c:pt>
                <c:pt idx="854">
                  <c:v>0.2143751998000003</c:v>
                </c:pt>
                <c:pt idx="855">
                  <c:v>0.213358879</c:v>
                </c:pt>
                <c:pt idx="856">
                  <c:v>0.21234278530000031</c:v>
                </c:pt>
                <c:pt idx="857">
                  <c:v>0.21132692180000001</c:v>
                </c:pt>
                <c:pt idx="858">
                  <c:v>0.21031129200000043</c:v>
                </c:pt>
                <c:pt idx="859">
                  <c:v>0.20929589920000027</c:v>
                </c:pt>
                <c:pt idx="860">
                  <c:v>0.20828074690000001</c:v>
                </c:pt>
                <c:pt idx="861">
                  <c:v>0.20726583870000043</c:v>
                </c:pt>
                <c:pt idx="862">
                  <c:v>0.20625117800000001</c:v>
                </c:pt>
                <c:pt idx="863">
                  <c:v>0.20523676869999999</c:v>
                </c:pt>
                <c:pt idx="864">
                  <c:v>0.20422261450000001</c:v>
                </c:pt>
                <c:pt idx="865">
                  <c:v>0.20320871909999999</c:v>
                </c:pt>
                <c:pt idx="866">
                  <c:v>0.20219508640000031</c:v>
                </c:pt>
                <c:pt idx="867">
                  <c:v>0.20118172059999997</c:v>
                </c:pt>
                <c:pt idx="868">
                  <c:v>0.2001686255</c:v>
                </c:pt>
                <c:pt idx="869">
                  <c:v>0.19915580530000002</c:v>
                </c:pt>
                <c:pt idx="870">
                  <c:v>0.1981432642</c:v>
                </c:pt>
                <c:pt idx="871">
                  <c:v>0.19713100659999999</c:v>
                </c:pt>
                <c:pt idx="872">
                  <c:v>0.19611903690000004</c:v>
                </c:pt>
                <c:pt idx="873">
                  <c:v>0.19510735939999999</c:v>
                </c:pt>
                <c:pt idx="874">
                  <c:v>0.19409597880000001</c:v>
                </c:pt>
                <c:pt idx="875">
                  <c:v>0.19308489969999998</c:v>
                </c:pt>
                <c:pt idx="876">
                  <c:v>0.19207412699999987</c:v>
                </c:pt>
                <c:pt idx="877">
                  <c:v>0.1910636654</c:v>
                </c:pt>
                <c:pt idx="878">
                  <c:v>0.1900535199999997</c:v>
                </c:pt>
                <c:pt idx="879">
                  <c:v>0.18904369570000043</c:v>
                </c:pt>
                <c:pt idx="880">
                  <c:v>0.18803419780000052</c:v>
                </c:pt>
                <c:pt idx="881">
                  <c:v>0.18702503160000031</c:v>
                </c:pt>
                <c:pt idx="882">
                  <c:v>0.18601620240000052</c:v>
                </c:pt>
                <c:pt idx="883">
                  <c:v>0.18500771580000031</c:v>
                </c:pt>
                <c:pt idx="884">
                  <c:v>0.18399957729999999</c:v>
                </c:pt>
                <c:pt idx="885">
                  <c:v>0.18299179290000034</c:v>
                </c:pt>
                <c:pt idx="886">
                  <c:v>0.18198436820000027</c:v>
                </c:pt>
                <c:pt idx="887">
                  <c:v>0.18097730950000049</c:v>
                </c:pt>
                <c:pt idx="888">
                  <c:v>0.1799706227</c:v>
                </c:pt>
                <c:pt idx="889">
                  <c:v>0.17896431410000047</c:v>
                </c:pt>
                <c:pt idx="890">
                  <c:v>0.17795839030000049</c:v>
                </c:pt>
                <c:pt idx="891">
                  <c:v>0.17695285760000001</c:v>
                </c:pt>
                <c:pt idx="892">
                  <c:v>0.17594772300000031</c:v>
                </c:pt>
                <c:pt idx="893">
                  <c:v>0.17494299310000058</c:v>
                </c:pt>
                <c:pt idx="894">
                  <c:v>0.17393867510000027</c:v>
                </c:pt>
                <c:pt idx="895">
                  <c:v>0.17293477600000001</c:v>
                </c:pt>
                <c:pt idx="896">
                  <c:v>0.17193130330000034</c:v>
                </c:pt>
                <c:pt idx="897">
                  <c:v>0.17092826440000031</c:v>
                </c:pt>
                <c:pt idx="898">
                  <c:v>0.16992566709999998</c:v>
                </c:pt>
                <c:pt idx="899">
                  <c:v>0.1689235191</c:v>
                </c:pt>
                <c:pt idx="900">
                  <c:v>0.16792182859999999</c:v>
                </c:pt>
                <c:pt idx="901">
                  <c:v>0.1669206037</c:v>
                </c:pt>
                <c:pt idx="902">
                  <c:v>0.16591985300000034</c:v>
                </c:pt>
                <c:pt idx="903">
                  <c:v>0.16491958500000031</c:v>
                </c:pt>
                <c:pt idx="904">
                  <c:v>0.16391980850000037</c:v>
                </c:pt>
                <c:pt idx="905">
                  <c:v>0.16292053269999998</c:v>
                </c:pt>
                <c:pt idx="906">
                  <c:v>0.1619217667</c:v>
                </c:pt>
                <c:pt idx="907">
                  <c:v>0.16092352019999998</c:v>
                </c:pt>
                <c:pt idx="908">
                  <c:v>0.15992580270000034</c:v>
                </c:pt>
                <c:pt idx="909">
                  <c:v>0.15892862430000004</c:v>
                </c:pt>
                <c:pt idx="910">
                  <c:v>0.15793199520000034</c:v>
                </c:pt>
                <c:pt idx="911">
                  <c:v>0.15693592580000043</c:v>
                </c:pt>
                <c:pt idx="912">
                  <c:v>0.15594042690000043</c:v>
                </c:pt>
                <c:pt idx="913">
                  <c:v>0.15494550950000047</c:v>
                </c:pt>
                <c:pt idx="914">
                  <c:v>0.15395118480000058</c:v>
                </c:pt>
                <c:pt idx="915">
                  <c:v>0.15295746440000046</c:v>
                </c:pt>
                <c:pt idx="916">
                  <c:v>0.15196436010000053</c:v>
                </c:pt>
                <c:pt idx="917">
                  <c:v>0.15097188420000004</c:v>
                </c:pt>
                <c:pt idx="918">
                  <c:v>0.14998004910000037</c:v>
                </c:pt>
                <c:pt idx="919">
                  <c:v>0.14898886750000037</c:v>
                </c:pt>
                <c:pt idx="920">
                  <c:v>0.14799835270000058</c:v>
                </c:pt>
                <c:pt idx="921">
                  <c:v>0.147008518</c:v>
                </c:pt>
                <c:pt idx="922">
                  <c:v>0.14601937740000043</c:v>
                </c:pt>
                <c:pt idx="923">
                  <c:v>0.14503094499999999</c:v>
                </c:pt>
                <c:pt idx="924">
                  <c:v>0.14404323540000052</c:v>
                </c:pt>
                <c:pt idx="925">
                  <c:v>0.14305626360000001</c:v>
                </c:pt>
                <c:pt idx="926">
                  <c:v>0.1420700449</c:v>
                </c:pt>
                <c:pt idx="927">
                  <c:v>0.1410845952</c:v>
                </c:pt>
                <c:pt idx="928">
                  <c:v>0.14009993060000034</c:v>
                </c:pt>
                <c:pt idx="929">
                  <c:v>0.1391160679</c:v>
                </c:pt>
                <c:pt idx="930">
                  <c:v>0.13813302419999998</c:v>
                </c:pt>
                <c:pt idx="931">
                  <c:v>0.13715081709999988</c:v>
                </c:pt>
                <c:pt idx="932">
                  <c:v>0.13616946460000001</c:v>
                </c:pt>
                <c:pt idx="933">
                  <c:v>0.13518898550000027</c:v>
                </c:pt>
                <c:pt idx="934">
                  <c:v>0.13420939880000049</c:v>
                </c:pt>
                <c:pt idx="935">
                  <c:v>0.13323072429999988</c:v>
                </c:pt>
                <c:pt idx="936">
                  <c:v>0.1322529821000003</c:v>
                </c:pt>
                <c:pt idx="937">
                  <c:v>0.13127619309999999</c:v>
                </c:pt>
                <c:pt idx="938">
                  <c:v>0.13030037879999998</c:v>
                </c:pt>
                <c:pt idx="939">
                  <c:v>0.12932556119999997</c:v>
                </c:pt>
                <c:pt idx="940">
                  <c:v>0.12835176299999987</c:v>
                </c:pt>
                <c:pt idx="941">
                  <c:v>0.12737900759999998</c:v>
                </c:pt>
                <c:pt idx="942">
                  <c:v>0.1264073191000003</c:v>
                </c:pt>
                <c:pt idx="943">
                  <c:v>0.12543672220000002</c:v>
                </c:pt>
                <c:pt idx="944">
                  <c:v>0.12446724260000012</c:v>
                </c:pt>
                <c:pt idx="945">
                  <c:v>0.12349890650000002</c:v>
                </c:pt>
                <c:pt idx="946">
                  <c:v>0.12253174100000024</c:v>
                </c:pt>
                <c:pt idx="947">
                  <c:v>0.12156577410000022</c:v>
                </c:pt>
                <c:pt idx="948">
                  <c:v>0.12060103450000002</c:v>
                </c:pt>
                <c:pt idx="949">
                  <c:v>0.11963755199999999</c:v>
                </c:pt>
                <c:pt idx="950">
                  <c:v>0.11867535720000012</c:v>
                </c:pt>
                <c:pt idx="951">
                  <c:v>0.11771448170000012</c:v>
                </c:pt>
                <c:pt idx="952">
                  <c:v>0.11675495790000009</c:v>
                </c:pt>
                <c:pt idx="953">
                  <c:v>0.1157968196</c:v>
                </c:pt>
                <c:pt idx="954">
                  <c:v>0.1148401015</c:v>
                </c:pt>
                <c:pt idx="955">
                  <c:v>0.1138848391999998</c:v>
                </c:pt>
                <c:pt idx="956">
                  <c:v>0.1129310697</c:v>
                </c:pt>
                <c:pt idx="957">
                  <c:v>0.11197883119999978</c:v>
                </c:pt>
                <c:pt idx="958">
                  <c:v>0.1110281632</c:v>
                </c:pt>
                <c:pt idx="959">
                  <c:v>0.11007910609999998</c:v>
                </c:pt>
                <c:pt idx="960">
                  <c:v>0.10913170220000026</c:v>
                </c:pt>
                <c:pt idx="961">
                  <c:v>0.10818599479999999</c:v>
                </c:pt>
                <c:pt idx="962">
                  <c:v>0.10724202880000012</c:v>
                </c:pt>
                <c:pt idx="963">
                  <c:v>0.10629985070000016</c:v>
                </c:pt>
                <c:pt idx="964">
                  <c:v>0.10535950820000001</c:v>
                </c:pt>
                <c:pt idx="965">
                  <c:v>0.10442105120000016</c:v>
                </c:pt>
                <c:pt idx="966">
                  <c:v>0.1034845308</c:v>
                </c:pt>
                <c:pt idx="967">
                  <c:v>0.10255000010000001</c:v>
                </c:pt>
                <c:pt idx="968">
                  <c:v>0.10161751400000001</c:v>
                </c:pt>
                <c:pt idx="969">
                  <c:v>0.1006871293</c:v>
                </c:pt>
                <c:pt idx="970">
                  <c:v>9.9758904820000063E-2</c:v>
                </c:pt>
                <c:pt idx="971">
                  <c:v>9.8832901410000007E-2</c:v>
                </c:pt>
                <c:pt idx="972">
                  <c:v>9.7909182100000006E-2</c:v>
                </c:pt>
                <c:pt idx="973">
                  <c:v>9.6987812130000045E-2</c:v>
                </c:pt>
                <c:pt idx="974">
                  <c:v>9.6068859120000211E-2</c:v>
                </c:pt>
                <c:pt idx="975">
                  <c:v>9.5152393080000258E-2</c:v>
                </c:pt>
                <c:pt idx="976">
                  <c:v>9.4238486560000098E-2</c:v>
                </c:pt>
                <c:pt idx="977">
                  <c:v>9.3327214780000028E-2</c:v>
                </c:pt>
                <c:pt idx="978">
                  <c:v>9.2418655649999987E-2</c:v>
                </c:pt>
                <c:pt idx="979">
                  <c:v>9.1512889980000026E-2</c:v>
                </c:pt>
                <c:pt idx="980">
                  <c:v>9.0610001540000026E-2</c:v>
                </c:pt>
                <c:pt idx="981">
                  <c:v>8.9710077210000003E-2</c:v>
                </c:pt>
                <c:pt idx="982">
                  <c:v>8.881320680000003E-2</c:v>
                </c:pt>
                <c:pt idx="983">
                  <c:v>8.7919475960000007E-2</c:v>
                </c:pt>
                <c:pt idx="984">
                  <c:v>8.7028970200000028E-2</c:v>
                </c:pt>
                <c:pt idx="985">
                  <c:v>8.614178606999999E-2</c:v>
                </c:pt>
                <c:pt idx="986">
                  <c:v>8.5258023990000278E-2</c:v>
                </c:pt>
                <c:pt idx="987">
                  <c:v>8.4377789070000001E-2</c:v>
                </c:pt>
                <c:pt idx="988">
                  <c:v>8.3501207960000046E-2</c:v>
                </c:pt>
                <c:pt idx="989">
                  <c:v>8.2628416150000175E-2</c:v>
                </c:pt>
                <c:pt idx="990">
                  <c:v>8.1759535010000065E-2</c:v>
                </c:pt>
                <c:pt idx="991">
                  <c:v>8.0894690540000272E-2</c:v>
                </c:pt>
                <c:pt idx="992">
                  <c:v>8.0034013600000023E-2</c:v>
                </c:pt>
                <c:pt idx="993">
                  <c:v>7.9177640100000002E-2</c:v>
                </c:pt>
                <c:pt idx="994">
                  <c:v>7.8325711199999995E-2</c:v>
                </c:pt>
                <c:pt idx="995">
                  <c:v>7.7478373500000003E-2</c:v>
                </c:pt>
                <c:pt idx="996">
                  <c:v>7.6635779309999985E-2</c:v>
                </c:pt>
                <c:pt idx="997">
                  <c:v>7.5798086799999997E-2</c:v>
                </c:pt>
                <c:pt idx="998">
                  <c:v>7.4965460300000022E-2</c:v>
                </c:pt>
                <c:pt idx="999">
                  <c:v>7.4138070500000014E-2</c:v>
                </c:pt>
                <c:pt idx="1000">
                  <c:v>7.3316094690000153E-2</c:v>
                </c:pt>
                <c:pt idx="1001">
                  <c:v>7.2499717009999992E-2</c:v>
                </c:pt>
                <c:pt idx="1002">
                  <c:v>7.1689128709999828E-2</c:v>
                </c:pt>
                <c:pt idx="1003">
                  <c:v>7.0884528409999981E-2</c:v>
                </c:pt>
                <c:pt idx="1004">
                  <c:v>7.0086139009999993E-2</c:v>
                </c:pt>
                <c:pt idx="1005">
                  <c:v>6.9294241860000022E-2</c:v>
                </c:pt>
                <c:pt idx="1006">
                  <c:v>6.850900369E-2</c:v>
                </c:pt>
                <c:pt idx="1007">
                  <c:v>6.7730583170000094E-2</c:v>
                </c:pt>
                <c:pt idx="1008">
                  <c:v>6.69591519E-2</c:v>
                </c:pt>
                <c:pt idx="1009">
                  <c:v>6.6194924590000009E-2</c:v>
                </c:pt>
                <c:pt idx="1010">
                  <c:v>6.5438283419999993E-2</c:v>
                </c:pt>
                <c:pt idx="1011">
                  <c:v>6.4689522449999995E-2</c:v>
                </c:pt>
                <c:pt idx="1012">
                  <c:v>6.3948918480000005E-2</c:v>
                </c:pt>
                <c:pt idx="1013">
                  <c:v>6.3216758200000001E-2</c:v>
                </c:pt>
                <c:pt idx="1014">
                  <c:v>6.2493338380000034E-2</c:v>
                </c:pt>
                <c:pt idx="1015">
                  <c:v>6.1778966069999976E-2</c:v>
                </c:pt>
                <c:pt idx="1016">
                  <c:v>6.1073958749999956E-2</c:v>
                </c:pt>
                <c:pt idx="1017">
                  <c:v>6.0378644469999986E-2</c:v>
                </c:pt>
                <c:pt idx="1018">
                  <c:v>5.9693361950000176E-2</c:v>
                </c:pt>
                <c:pt idx="1019">
                  <c:v>5.9018460640000131E-2</c:v>
                </c:pt>
                <c:pt idx="1020">
                  <c:v>5.8354300720000002E-2</c:v>
                </c:pt>
                <c:pt idx="1021">
                  <c:v>5.7701253119999997E-2</c:v>
                </c:pt>
                <c:pt idx="1022">
                  <c:v>5.7059699380000023E-2</c:v>
                </c:pt>
                <c:pt idx="1023">
                  <c:v>5.6430031509999999E-2</c:v>
                </c:pt>
                <c:pt idx="1024">
                  <c:v>5.5812651800000231E-2</c:v>
                </c:pt>
                <c:pt idx="1025">
                  <c:v>5.5207972510000002E-2</c:v>
                </c:pt>
                <c:pt idx="1026">
                  <c:v>5.4616415460000033E-2</c:v>
                </c:pt>
                <c:pt idx="1027">
                  <c:v>5.4038411600000127E-2</c:v>
                </c:pt>
                <c:pt idx="1028">
                  <c:v>5.3474400429999985E-2</c:v>
                </c:pt>
                <c:pt idx="1029">
                  <c:v>5.2924829299999976E-2</c:v>
                </c:pt>
                <c:pt idx="1030">
                  <c:v>5.2390152640000014E-2</c:v>
                </c:pt>
                <c:pt idx="1031">
                  <c:v>5.1870831040000023E-2</c:v>
                </c:pt>
                <c:pt idx="1032">
                  <c:v>5.1367330220000097E-2</c:v>
                </c:pt>
                <c:pt idx="1033">
                  <c:v>5.0880119860000003E-2</c:v>
                </c:pt>
                <c:pt idx="1034">
                  <c:v>5.040967231E-2</c:v>
                </c:pt>
                <c:pt idx="1035">
                  <c:v>4.9956461130000157E-2</c:v>
                </c:pt>
                <c:pt idx="1036">
                  <c:v>4.9520959579999947E-2</c:v>
                </c:pt>
                <c:pt idx="1037">
                  <c:v>4.9103638860000118E-2</c:v>
                </c:pt>
                <c:pt idx="1038">
                  <c:v>4.8704966289999985E-2</c:v>
                </c:pt>
                <c:pt idx="1039">
                  <c:v>4.8325403430000004E-2</c:v>
                </c:pt>
                <c:pt idx="1040">
                  <c:v>4.7965403920000108E-2</c:v>
                </c:pt>
                <c:pt idx="1041">
                  <c:v>4.7625411409999985E-2</c:v>
                </c:pt>
                <c:pt idx="1042">
                  <c:v>4.7305857270000001E-2</c:v>
                </c:pt>
                <c:pt idx="1043">
                  <c:v>4.7007158340000001E-2</c:v>
                </c:pt>
                <c:pt idx="1044">
                  <c:v>4.672971452E-2</c:v>
                </c:pt>
                <c:pt idx="1045">
                  <c:v>4.6473906509999975E-2</c:v>
                </c:pt>
                <c:pt idx="1046">
                  <c:v>4.6240093369999874E-2</c:v>
                </c:pt>
                <c:pt idx="1047">
                  <c:v>4.6028610290000001E-2</c:v>
                </c:pt>
                <c:pt idx="1048">
                  <c:v>4.5839766329999997E-2</c:v>
                </c:pt>
                <c:pt idx="1049">
                  <c:v>4.5673842309999844E-2</c:v>
                </c:pt>
                <c:pt idx="1050">
                  <c:v>4.5531088800000001E-2</c:v>
                </c:pt>
                <c:pt idx="1051">
                  <c:v>4.5411724319999999E-2</c:v>
                </c:pt>
                <c:pt idx="1052">
                  <c:v>4.5315933689999997E-2</c:v>
                </c:pt>
                <c:pt idx="1053">
                  <c:v>4.5243866629999865E-2</c:v>
                </c:pt>
                <c:pt idx="1054">
                  <c:v>4.51956366500001E-2</c:v>
                </c:pt>
                <c:pt idx="1055">
                  <c:v>4.5171320079999945E-2</c:v>
                </c:pt>
                <c:pt idx="1056">
                  <c:v>4.5170955549999905E-2</c:v>
                </c:pt>
                <c:pt idx="1057">
                  <c:v>4.5194543650000002E-2</c:v>
                </c:pt>
                <c:pt idx="1058">
                  <c:v>4.5242046899999985E-2</c:v>
                </c:pt>
                <c:pt idx="1059">
                  <c:v>4.531339009000012E-2</c:v>
                </c:pt>
                <c:pt idx="1060">
                  <c:v>4.5408460850000151E-2</c:v>
                </c:pt>
                <c:pt idx="1061">
                  <c:v>4.552711055E-2</c:v>
                </c:pt>
                <c:pt idx="1062">
                  <c:v>4.5669155399999835E-2</c:v>
                </c:pt>
                <c:pt idx="1063">
                  <c:v>4.5834377890000097E-2</c:v>
                </c:pt>
                <c:pt idx="1064">
                  <c:v>4.6022528390000005E-2</c:v>
                </c:pt>
                <c:pt idx="1065">
                  <c:v>4.6233326999999977E-2</c:v>
                </c:pt>
                <c:pt idx="1066">
                  <c:v>4.6466465469999975E-2</c:v>
                </c:pt>
                <c:pt idx="1067">
                  <c:v>4.6721609380000001E-2</c:v>
                </c:pt>
                <c:pt idx="1068">
                  <c:v>4.6998400340000024E-2</c:v>
                </c:pt>
                <c:pt idx="1069">
                  <c:v>4.7296458299999997E-2</c:v>
                </c:pt>
                <c:pt idx="1070">
                  <c:v>4.7615383900000023E-2</c:v>
                </c:pt>
                <c:pt idx="1071">
                  <c:v>4.7954760779999946E-2</c:v>
                </c:pt>
                <c:pt idx="1072">
                  <c:v>4.8314157979999987E-2</c:v>
                </c:pt>
                <c:pt idx="1073">
                  <c:v>4.8693132189999967E-2</c:v>
                </c:pt>
                <c:pt idx="1074">
                  <c:v>4.9091230040000176E-2</c:v>
                </c:pt>
                <c:pt idx="1075">
                  <c:v>4.9507990190000108E-2</c:v>
                </c:pt>
                <c:pt idx="1076">
                  <c:v>4.9942945449999998E-2</c:v>
                </c:pt>
                <c:pt idx="1077">
                  <c:v>5.0395624710000121E-2</c:v>
                </c:pt>
                <c:pt idx="1078">
                  <c:v>5.0865554769999946E-2</c:v>
                </c:pt>
                <c:pt idx="1079">
                  <c:v>5.1352262039999999E-2</c:v>
                </c:pt>
                <c:pt idx="1080">
                  <c:v>5.1855274110000002E-2</c:v>
                </c:pt>
                <c:pt idx="1081">
                  <c:v>5.2374121199999998E-2</c:v>
                </c:pt>
                <c:pt idx="1082">
                  <c:v>5.2908337450000099E-2</c:v>
                </c:pt>
                <c:pt idx="1083">
                  <c:v>5.3457462109999986E-2</c:v>
                </c:pt>
                <c:pt idx="1084">
                  <c:v>5.4021040530000002E-2</c:v>
                </c:pt>
                <c:pt idx="1085">
                  <c:v>5.4598625140000155E-2</c:v>
                </c:pt>
                <c:pt idx="1086">
                  <c:v>5.5189776189999956E-2</c:v>
                </c:pt>
                <c:pt idx="1087">
                  <c:v>5.5794062470000003E-2</c:v>
                </c:pt>
                <c:pt idx="1088">
                  <c:v>5.6411061870000022E-2</c:v>
                </c:pt>
                <c:pt idx="1089">
                  <c:v>5.7040361820000024E-2</c:v>
                </c:pt>
                <c:pt idx="1090">
                  <c:v>5.768155975E-2</c:v>
                </c:pt>
                <c:pt idx="1091">
                  <c:v>5.8334263309999995E-2</c:v>
                </c:pt>
                <c:pt idx="1092">
                  <c:v>5.8998090630000034E-2</c:v>
                </c:pt>
                <c:pt idx="1093">
                  <c:v>5.9672670490000024E-2</c:v>
                </c:pt>
                <c:pt idx="1094">
                  <c:v>6.0357642349999997E-2</c:v>
                </c:pt>
                <c:pt idx="1095">
                  <c:v>6.1052656449999999E-2</c:v>
                </c:pt>
                <c:pt idx="1096">
                  <c:v>6.1757373740000003E-2</c:v>
                </c:pt>
                <c:pt idx="1097">
                  <c:v>6.2471465859999999E-2</c:v>
                </c:pt>
                <c:pt idx="1098">
                  <c:v>6.3194614979999994E-2</c:v>
                </c:pt>
                <c:pt idx="1099">
                  <c:v>6.3926513759999998E-2</c:v>
                </c:pt>
                <c:pt idx="1100">
                  <c:v>6.4666865109999999E-2</c:v>
                </c:pt>
                <c:pt idx="1101">
                  <c:v>6.5415382039999997E-2</c:v>
                </c:pt>
                <c:pt idx="1102">
                  <c:v>6.6171787440000004E-2</c:v>
                </c:pt>
                <c:pt idx="1103">
                  <c:v>6.6935813890000001E-2</c:v>
                </c:pt>
                <c:pt idx="1104">
                  <c:v>6.7707203399999999E-2</c:v>
                </c:pt>
                <c:pt idx="1105">
                  <c:v>6.8485707170000007E-2</c:v>
                </c:pt>
                <c:pt idx="1106">
                  <c:v>6.927108533000001E-2</c:v>
                </c:pt>
                <c:pt idx="1107">
                  <c:v>7.0063106710000003E-2</c:v>
                </c:pt>
                <c:pt idx="1108">
                  <c:v>7.086154855E-2</c:v>
                </c:pt>
                <c:pt idx="1109">
                  <c:v>7.166619364E-2</c:v>
                </c:pt>
                <c:pt idx="1110">
                  <c:v>7.2476733210000144E-2</c:v>
                </c:pt>
                <c:pt idx="1111">
                  <c:v>7.3292958820000031E-2</c:v>
                </c:pt>
                <c:pt idx="1112">
                  <c:v>7.4114705389999994E-2</c:v>
                </c:pt>
                <c:pt idx="1113">
                  <c:v>7.4941815459999978E-2</c:v>
                </c:pt>
                <c:pt idx="1114">
                  <c:v>7.5774138890000009E-2</c:v>
                </c:pt>
                <c:pt idx="1115">
                  <c:v>7.6611527700000001E-2</c:v>
                </c:pt>
                <c:pt idx="1116">
                  <c:v>7.7453824850000186E-2</c:v>
                </c:pt>
                <c:pt idx="1117">
                  <c:v>7.8300871940000141E-2</c:v>
                </c:pt>
                <c:pt idx="1118">
                  <c:v>7.9152516489999991E-2</c:v>
                </c:pt>
                <c:pt idx="1119">
                  <c:v>8.0008611669999993E-2</c:v>
                </c:pt>
                <c:pt idx="1120">
                  <c:v>8.0869016140000027E-2</c:v>
                </c:pt>
                <c:pt idx="1121">
                  <c:v>8.1733593820000006E-2</c:v>
                </c:pt>
                <c:pt idx="1122">
                  <c:v>8.2602213659999993E-2</c:v>
                </c:pt>
                <c:pt idx="1123">
                  <c:v>8.3474749480000027E-2</c:v>
                </c:pt>
                <c:pt idx="1124">
                  <c:v>8.435107975000021E-2</c:v>
                </c:pt>
                <c:pt idx="1125">
                  <c:v>8.5231087439999992E-2</c:v>
                </c:pt>
                <c:pt idx="1126">
                  <c:v>8.6114659800000007E-2</c:v>
                </c:pt>
                <c:pt idx="1127">
                  <c:v>8.700168824E-2</c:v>
                </c:pt>
                <c:pt idx="1128">
                  <c:v>8.7892068100000248E-2</c:v>
                </c:pt>
                <c:pt idx="1129">
                  <c:v>8.8785698570000321E-2</c:v>
                </c:pt>
                <c:pt idx="1130">
                  <c:v>8.9682482470000005E-2</c:v>
                </c:pt>
                <c:pt idx="1131">
                  <c:v>9.0582326140000238E-2</c:v>
                </c:pt>
                <c:pt idx="1132">
                  <c:v>9.148513929999999E-2</c:v>
                </c:pt>
                <c:pt idx="1133">
                  <c:v>9.2390834890000009E-2</c:v>
                </c:pt>
                <c:pt idx="1134">
                  <c:v>9.3299328980000359E-2</c:v>
                </c:pt>
                <c:pt idx="1135">
                  <c:v>9.4210540600000017E-2</c:v>
                </c:pt>
                <c:pt idx="1136">
                  <c:v>9.5124391660000279E-2</c:v>
                </c:pt>
                <c:pt idx="1137">
                  <c:v>9.6040806820000005E-2</c:v>
                </c:pt>
                <c:pt idx="1138">
                  <c:v>9.6959713360000005E-2</c:v>
                </c:pt>
                <c:pt idx="1139">
                  <c:v>9.7881041130000027E-2</c:v>
                </c:pt>
                <c:pt idx="1140">
                  <c:v>9.8804722390000391E-2</c:v>
                </c:pt>
                <c:pt idx="1141">
                  <c:v>9.9730691750000211E-2</c:v>
                </c:pt>
                <c:pt idx="1142">
                  <c:v>0.10065888609999986</c:v>
                </c:pt>
                <c:pt idx="1143">
                  <c:v>0.10158924429999999</c:v>
                </c:pt>
                <c:pt idx="1144">
                  <c:v>0.10252170770000019</c:v>
                </c:pt>
                <c:pt idx="1145">
                  <c:v>0.10345621919999998</c:v>
                </c:pt>
                <c:pt idx="1146">
                  <c:v>0.10439272380000016</c:v>
                </c:pt>
                <c:pt idx="1147">
                  <c:v>0.1053311683</c:v>
                </c:pt>
                <c:pt idx="1148">
                  <c:v>0.10627150150000016</c:v>
                </c:pt>
                <c:pt idx="1149">
                  <c:v>0.10721367350000022</c:v>
                </c:pt>
                <c:pt idx="1150">
                  <c:v>0.10815763640000002</c:v>
                </c:pt>
                <c:pt idx="1151">
                  <c:v>0.10910334360000012</c:v>
                </c:pt>
                <c:pt idx="1152">
                  <c:v>0.11005075020000002</c:v>
                </c:pt>
                <c:pt idx="1153">
                  <c:v>0.11099981259999986</c:v>
                </c:pt>
                <c:pt idx="1154">
                  <c:v>0.11195048879999986</c:v>
                </c:pt>
                <c:pt idx="1155">
                  <c:v>0.112902738</c:v>
                </c:pt>
                <c:pt idx="1156">
                  <c:v>0.11385652070000002</c:v>
                </c:pt>
                <c:pt idx="1157">
                  <c:v>0.1148117987</c:v>
                </c:pt>
                <c:pt idx="1158">
                  <c:v>0.11576853499999999</c:v>
                </c:pt>
                <c:pt idx="1159">
                  <c:v>0.11672669369999999</c:v>
                </c:pt>
                <c:pt idx="1160">
                  <c:v>0.11768624010000019</c:v>
                </c:pt>
                <c:pt idx="1161">
                  <c:v>0.11864714050000012</c:v>
                </c:pt>
                <c:pt idx="1162">
                  <c:v>0.11960936230000001</c:v>
                </c:pt>
                <c:pt idx="1163">
                  <c:v>0.12057287380000002</c:v>
                </c:pt>
                <c:pt idx="1164">
                  <c:v>0.12153764439999999</c:v>
                </c:pt>
                <c:pt idx="1165">
                  <c:v>0.12250364430000019</c:v>
                </c:pt>
                <c:pt idx="1166">
                  <c:v>0.12347084470000012</c:v>
                </c:pt>
                <c:pt idx="1167">
                  <c:v>0.12443921760000001</c:v>
                </c:pt>
                <c:pt idx="1168">
                  <c:v>0.12540873580000034</c:v>
                </c:pt>
                <c:pt idx="1169">
                  <c:v>0.12637937300000002</c:v>
                </c:pt>
                <c:pt idx="1170">
                  <c:v>0.12735110349999998</c:v>
                </c:pt>
                <c:pt idx="1171">
                  <c:v>0.12832390259999998</c:v>
                </c:pt>
                <c:pt idx="1172">
                  <c:v>0.1292977461000003</c:v>
                </c:pt>
                <c:pt idx="1173">
                  <c:v>0.13027261059999998</c:v>
                </c:pt>
                <c:pt idx="1174">
                  <c:v>0.13124847330000031</c:v>
                </c:pt>
                <c:pt idx="1175">
                  <c:v>0.1322253122</c:v>
                </c:pt>
                <c:pt idx="1176">
                  <c:v>0.13320310569999999</c:v>
                </c:pt>
                <c:pt idx="1177">
                  <c:v>0.13418183309999998</c:v>
                </c:pt>
                <c:pt idx="1178">
                  <c:v>0.1351614739</c:v>
                </c:pt>
                <c:pt idx="1179">
                  <c:v>0.1361420086</c:v>
                </c:pt>
                <c:pt idx="1180">
                  <c:v>0.13712341780000001</c:v>
                </c:pt>
                <c:pt idx="1181">
                  <c:v>0.13810568310000004</c:v>
                </c:pt>
                <c:pt idx="1182">
                  <c:v>0.13908878620000001</c:v>
                </c:pt>
                <c:pt idx="1183">
                  <c:v>0.1400727094</c:v>
                </c:pt>
                <c:pt idx="1184">
                  <c:v>0.14105743570000037</c:v>
                </c:pt>
                <c:pt idx="1185">
                  <c:v>0.14204294840000031</c:v>
                </c:pt>
                <c:pt idx="1186">
                  <c:v>0.14302923110000043</c:v>
                </c:pt>
                <c:pt idx="1187">
                  <c:v>0.14401626810000043</c:v>
                </c:pt>
                <c:pt idx="1188">
                  <c:v>0.14500404390000021</c:v>
                </c:pt>
                <c:pt idx="1189">
                  <c:v>0.14599254360000027</c:v>
                </c:pt>
                <c:pt idx="1190">
                  <c:v>0.14698175250000034</c:v>
                </c:pt>
                <c:pt idx="1191">
                  <c:v>0.14797165649999999</c:v>
                </c:pt>
                <c:pt idx="1192">
                  <c:v>0.14896224160000049</c:v>
                </c:pt>
                <c:pt idx="1193">
                  <c:v>0.14995349440000053</c:v>
                </c:pt>
                <c:pt idx="1194">
                  <c:v>0.15094540180000068</c:v>
                </c:pt>
                <c:pt idx="1195">
                  <c:v>0.15193795080000058</c:v>
                </c:pt>
                <c:pt idx="1196">
                  <c:v>0.1529311290000003</c:v>
                </c:pt>
                <c:pt idx="1197">
                  <c:v>0.15392492430000004</c:v>
                </c:pt>
                <c:pt idx="1198">
                  <c:v>0.15491932470000058</c:v>
                </c:pt>
                <c:pt idx="1199">
                  <c:v>0.15591431870000053</c:v>
                </c:pt>
                <c:pt idx="1200">
                  <c:v>0.15690989500000047</c:v>
                </c:pt>
              </c:numCache>
            </c:numRef>
          </c:yVal>
          <c:smooth val="1"/>
        </c:ser>
        <c:ser>
          <c:idx val="1"/>
          <c:order val="1"/>
          <c:tx>
            <c:v>10 uA</c:v>
          </c:tx>
          <c:marker>
            <c:symbol val="none"/>
          </c:marker>
          <c:xVal>
            <c:numRef>
              <c:f>Sheet1!$G$11:$G$1211</c:f>
              <c:numCache>
                <c:formatCode>0.00E+00</c:formatCode>
                <c:ptCount val="1201"/>
                <c:pt idx="0">
                  <c:v>8.4673867700000332E-5</c:v>
                </c:pt>
                <c:pt idx="1">
                  <c:v>2.4763235960000001E-3</c:v>
                </c:pt>
                <c:pt idx="2">
                  <c:v>9.7650376710000306E-3</c:v>
                </c:pt>
                <c:pt idx="3">
                  <c:v>2.2176931620000048E-2</c:v>
                </c:pt>
                <c:pt idx="4">
                  <c:v>3.8737272190000012E-2</c:v>
                </c:pt>
                <c:pt idx="5">
                  <c:v>5.8025450839999999E-2</c:v>
                </c:pt>
                <c:pt idx="6">
                  <c:v>7.8688414449999994E-2</c:v>
                </c:pt>
                <c:pt idx="7">
                  <c:v>9.9519634629999992E-2</c:v>
                </c:pt>
                <c:pt idx="8">
                  <c:v>0.12035451530000001</c:v>
                </c:pt>
                <c:pt idx="9">
                  <c:v>0.14118940029999999</c:v>
                </c:pt>
                <c:pt idx="10">
                  <c:v>0.16202428529999999</c:v>
                </c:pt>
                <c:pt idx="11">
                  <c:v>0.18285917039999999</c:v>
                </c:pt>
                <c:pt idx="12">
                  <c:v>0.20369405539999999</c:v>
                </c:pt>
                <c:pt idx="13">
                  <c:v>0.22452894039999999</c:v>
                </c:pt>
                <c:pt idx="14">
                  <c:v>0.24536382540000001</c:v>
                </c:pt>
                <c:pt idx="15">
                  <c:v>0.26619871039999998</c:v>
                </c:pt>
                <c:pt idx="16">
                  <c:v>0.28703359550000002</c:v>
                </c:pt>
                <c:pt idx="17">
                  <c:v>0.30786848050000093</c:v>
                </c:pt>
                <c:pt idx="18">
                  <c:v>0.32870336550000062</c:v>
                </c:pt>
                <c:pt idx="19">
                  <c:v>0.34953825049999993</c:v>
                </c:pt>
                <c:pt idx="20">
                  <c:v>0.37037313550000062</c:v>
                </c:pt>
                <c:pt idx="21">
                  <c:v>0.39120802049999998</c:v>
                </c:pt>
                <c:pt idx="22">
                  <c:v>0.41204290540000038</c:v>
                </c:pt>
                <c:pt idx="23">
                  <c:v>0.43287779040000074</c:v>
                </c:pt>
                <c:pt idx="24">
                  <c:v>0.45371267540000032</c:v>
                </c:pt>
                <c:pt idx="25">
                  <c:v>0.47454756040000001</c:v>
                </c:pt>
                <c:pt idx="26">
                  <c:v>0.4953824453000012</c:v>
                </c:pt>
                <c:pt idx="27">
                  <c:v>0.5162173302999995</c:v>
                </c:pt>
                <c:pt idx="28">
                  <c:v>0.53705221520000002</c:v>
                </c:pt>
                <c:pt idx="29">
                  <c:v>0.55788710019999999</c:v>
                </c:pt>
                <c:pt idx="30">
                  <c:v>0.57872198509999995</c:v>
                </c:pt>
                <c:pt idx="31">
                  <c:v>0.59955687009999958</c:v>
                </c:pt>
                <c:pt idx="32">
                  <c:v>0.6203917550000011</c:v>
                </c:pt>
                <c:pt idx="33">
                  <c:v>0.64122663989999995</c:v>
                </c:pt>
                <c:pt idx="34">
                  <c:v>0.66206152490000003</c:v>
                </c:pt>
                <c:pt idx="35">
                  <c:v>0.68289640979999999</c:v>
                </c:pt>
                <c:pt idx="36">
                  <c:v>0.70373129470000062</c:v>
                </c:pt>
                <c:pt idx="37">
                  <c:v>0.72456617969999959</c:v>
                </c:pt>
                <c:pt idx="38">
                  <c:v>0.74540106460000111</c:v>
                </c:pt>
                <c:pt idx="39">
                  <c:v>0.76623594950000062</c:v>
                </c:pt>
                <c:pt idx="40">
                  <c:v>0.78707083440000136</c:v>
                </c:pt>
                <c:pt idx="41">
                  <c:v>0.8079057193000011</c:v>
                </c:pt>
                <c:pt idx="42">
                  <c:v>0.82874060410000161</c:v>
                </c:pt>
                <c:pt idx="43">
                  <c:v>0.84957548900000002</c:v>
                </c:pt>
                <c:pt idx="44">
                  <c:v>0.87041037389999998</c:v>
                </c:pt>
                <c:pt idx="45">
                  <c:v>0.89124525889999995</c:v>
                </c:pt>
                <c:pt idx="46">
                  <c:v>0.91208014379999958</c:v>
                </c:pt>
                <c:pt idx="47">
                  <c:v>0.93291502879999999</c:v>
                </c:pt>
                <c:pt idx="48">
                  <c:v>0.95374991370000173</c:v>
                </c:pt>
                <c:pt idx="49">
                  <c:v>0.97458479869999992</c:v>
                </c:pt>
                <c:pt idx="50">
                  <c:v>0.99541968359999999</c:v>
                </c:pt>
                <c:pt idx="51">
                  <c:v>1.0162545690000024</c:v>
                </c:pt>
                <c:pt idx="52">
                  <c:v>1.037089454</c:v>
                </c:pt>
                <c:pt idx="53">
                  <c:v>1.0579243389999955</c:v>
                </c:pt>
                <c:pt idx="54">
                  <c:v>1.0787592239999999</c:v>
                </c:pt>
                <c:pt idx="55">
                  <c:v>1.0995941089999974</c:v>
                </c:pt>
                <c:pt idx="56">
                  <c:v>1.1204289940000001</c:v>
                </c:pt>
                <c:pt idx="57">
                  <c:v>1.141263879</c:v>
                </c:pt>
                <c:pt idx="58">
                  <c:v>1.1620987640000024</c:v>
                </c:pt>
                <c:pt idx="59">
                  <c:v>1.182933649</c:v>
                </c:pt>
                <c:pt idx="60">
                  <c:v>1.2037685339999977</c:v>
                </c:pt>
                <c:pt idx="61">
                  <c:v>1.2246034189999975</c:v>
                </c:pt>
                <c:pt idx="62">
                  <c:v>1.2454383039999977</c:v>
                </c:pt>
                <c:pt idx="63">
                  <c:v>1.2662731890000001</c:v>
                </c:pt>
                <c:pt idx="64">
                  <c:v>1.287108074</c:v>
                </c:pt>
                <c:pt idx="65">
                  <c:v>1.307942959</c:v>
                </c:pt>
                <c:pt idx="66">
                  <c:v>1.3287778440000024</c:v>
                </c:pt>
                <c:pt idx="67">
                  <c:v>1.3496127290000022</c:v>
                </c:pt>
                <c:pt idx="68">
                  <c:v>1.3704476139999999</c:v>
                </c:pt>
                <c:pt idx="69">
                  <c:v>1.3912824989999999</c:v>
                </c:pt>
                <c:pt idx="70">
                  <c:v>1.4121173840000001</c:v>
                </c:pt>
                <c:pt idx="71">
                  <c:v>1.4329522690000001</c:v>
                </c:pt>
                <c:pt idx="72">
                  <c:v>1.453787154</c:v>
                </c:pt>
                <c:pt idx="73">
                  <c:v>1.474622039</c:v>
                </c:pt>
                <c:pt idx="74">
                  <c:v>1.4954569240000022</c:v>
                </c:pt>
                <c:pt idx="75">
                  <c:v>1.5162918089999977</c:v>
                </c:pt>
                <c:pt idx="76">
                  <c:v>1.537126693999995</c:v>
                </c:pt>
                <c:pt idx="77">
                  <c:v>1.5579615789999974</c:v>
                </c:pt>
                <c:pt idx="78">
                  <c:v>1.5787964640000001</c:v>
                </c:pt>
                <c:pt idx="79">
                  <c:v>1.5996313499999975</c:v>
                </c:pt>
                <c:pt idx="80">
                  <c:v>1.6204662349999999</c:v>
                </c:pt>
                <c:pt idx="81">
                  <c:v>1.6413011200000001</c:v>
                </c:pt>
                <c:pt idx="82">
                  <c:v>1.662136005</c:v>
                </c:pt>
                <c:pt idx="83">
                  <c:v>1.68297089</c:v>
                </c:pt>
                <c:pt idx="84">
                  <c:v>1.7038057749999977</c:v>
                </c:pt>
                <c:pt idx="85">
                  <c:v>1.7246406599999977</c:v>
                </c:pt>
                <c:pt idx="86">
                  <c:v>1.7454755449999999</c:v>
                </c:pt>
                <c:pt idx="87">
                  <c:v>1.7663104300000001</c:v>
                </c:pt>
                <c:pt idx="88">
                  <c:v>1.7871453159999977</c:v>
                </c:pt>
                <c:pt idx="89">
                  <c:v>1.8079802009999975</c:v>
                </c:pt>
                <c:pt idx="90">
                  <c:v>1.8288150860000001</c:v>
                </c:pt>
                <c:pt idx="91">
                  <c:v>1.8496499710000001</c:v>
                </c:pt>
                <c:pt idx="92">
                  <c:v>1.870484856</c:v>
                </c:pt>
                <c:pt idx="93">
                  <c:v>1.891319741</c:v>
                </c:pt>
                <c:pt idx="94">
                  <c:v>1.9121546260000022</c:v>
                </c:pt>
                <c:pt idx="95">
                  <c:v>1.9329895109999999</c:v>
                </c:pt>
                <c:pt idx="96">
                  <c:v>1.9538243969999958</c:v>
                </c:pt>
                <c:pt idx="97">
                  <c:v>1.974659282</c:v>
                </c:pt>
                <c:pt idx="98">
                  <c:v>1.9954941669999999</c:v>
                </c:pt>
                <c:pt idx="99">
                  <c:v>2.0163290520000001</c:v>
                </c:pt>
                <c:pt idx="100">
                  <c:v>2.0371639369999999</c:v>
                </c:pt>
                <c:pt idx="101">
                  <c:v>2.0579988220000001</c:v>
                </c:pt>
                <c:pt idx="102">
                  <c:v>2.0788337080000012</c:v>
                </c:pt>
                <c:pt idx="103">
                  <c:v>2.0996685929999988</c:v>
                </c:pt>
                <c:pt idx="104">
                  <c:v>2.1205034780000012</c:v>
                </c:pt>
                <c:pt idx="105">
                  <c:v>2.141338363</c:v>
                </c:pt>
                <c:pt idx="106">
                  <c:v>2.1621732480000078</c:v>
                </c:pt>
                <c:pt idx="107">
                  <c:v>2.1830081269999999</c:v>
                </c:pt>
                <c:pt idx="108">
                  <c:v>2.2038429939999977</c:v>
                </c:pt>
                <c:pt idx="109">
                  <c:v>2.2246778620000049</c:v>
                </c:pt>
                <c:pt idx="110">
                  <c:v>2.2455127420000078</c:v>
                </c:pt>
                <c:pt idx="111">
                  <c:v>2.2663476280000001</c:v>
                </c:pt>
                <c:pt idx="112">
                  <c:v>2.2871825140000044</c:v>
                </c:pt>
                <c:pt idx="113">
                  <c:v>2.3080173999999998</c:v>
                </c:pt>
                <c:pt idx="114">
                  <c:v>2.3288522859999987</c:v>
                </c:pt>
                <c:pt idx="115">
                  <c:v>2.3496871719999999</c:v>
                </c:pt>
                <c:pt idx="116">
                  <c:v>2.3705220580000002</c:v>
                </c:pt>
                <c:pt idx="117">
                  <c:v>2.3913569439999987</c:v>
                </c:pt>
                <c:pt idx="118">
                  <c:v>2.4121918299999998</c:v>
                </c:pt>
                <c:pt idx="119">
                  <c:v>2.4330267160000001</c:v>
                </c:pt>
                <c:pt idx="120">
                  <c:v>2.4538616019999999</c:v>
                </c:pt>
                <c:pt idx="121">
                  <c:v>2.4746964879999997</c:v>
                </c:pt>
                <c:pt idx="122">
                  <c:v>2.495531374</c:v>
                </c:pt>
                <c:pt idx="123">
                  <c:v>2.5163662599999999</c:v>
                </c:pt>
                <c:pt idx="124">
                  <c:v>2.537201145</c:v>
                </c:pt>
                <c:pt idx="125">
                  <c:v>2.5580360309999999</c:v>
                </c:pt>
                <c:pt idx="126">
                  <c:v>2.5788709169999997</c:v>
                </c:pt>
                <c:pt idx="127">
                  <c:v>2.5997058029999995</c:v>
                </c:pt>
                <c:pt idx="128">
                  <c:v>2.6205406890000003</c:v>
                </c:pt>
                <c:pt idx="129">
                  <c:v>2.6413755750000001</c:v>
                </c:pt>
                <c:pt idx="130">
                  <c:v>2.6622104609999999</c:v>
                </c:pt>
                <c:pt idx="131">
                  <c:v>2.6830453470000002</c:v>
                </c:pt>
                <c:pt idx="132">
                  <c:v>2.703880233</c:v>
                </c:pt>
                <c:pt idx="133">
                  <c:v>2.7247151190000003</c:v>
                </c:pt>
                <c:pt idx="134">
                  <c:v>2.7455500050000001</c:v>
                </c:pt>
                <c:pt idx="135">
                  <c:v>2.7663848910000044</c:v>
                </c:pt>
                <c:pt idx="136">
                  <c:v>2.7872197770000078</c:v>
                </c:pt>
                <c:pt idx="137">
                  <c:v>2.8080546629999996</c:v>
                </c:pt>
                <c:pt idx="138">
                  <c:v>2.8288895490000003</c:v>
                </c:pt>
                <c:pt idx="139">
                  <c:v>2.8497244349999997</c:v>
                </c:pt>
                <c:pt idx="140">
                  <c:v>2.8705593209999987</c:v>
                </c:pt>
                <c:pt idx="141">
                  <c:v>2.8913942070000012</c:v>
                </c:pt>
                <c:pt idx="142">
                  <c:v>2.9122290929999988</c:v>
                </c:pt>
                <c:pt idx="143">
                  <c:v>2.9330639789999999</c:v>
                </c:pt>
                <c:pt idx="144">
                  <c:v>2.9538988649999998</c:v>
                </c:pt>
                <c:pt idx="145">
                  <c:v>2.9747337510000049</c:v>
                </c:pt>
                <c:pt idx="146">
                  <c:v>2.9955686369999968</c:v>
                </c:pt>
                <c:pt idx="147">
                  <c:v>3.0164035229999993</c:v>
                </c:pt>
                <c:pt idx="148">
                  <c:v>3.0372384089999995</c:v>
                </c:pt>
                <c:pt idx="149">
                  <c:v>3.0580732949999998</c:v>
                </c:pt>
                <c:pt idx="150">
                  <c:v>3.0789081799999987</c:v>
                </c:pt>
                <c:pt idx="151">
                  <c:v>3.0997430659999998</c:v>
                </c:pt>
                <c:pt idx="152">
                  <c:v>3.1205779520000054</c:v>
                </c:pt>
                <c:pt idx="153">
                  <c:v>3.1414128379999999</c:v>
                </c:pt>
                <c:pt idx="154">
                  <c:v>3.1622477239999998</c:v>
                </c:pt>
                <c:pt idx="155">
                  <c:v>3.18308261</c:v>
                </c:pt>
                <c:pt idx="156">
                  <c:v>3.2039174960000012</c:v>
                </c:pt>
                <c:pt idx="157">
                  <c:v>3.2247523820000001</c:v>
                </c:pt>
                <c:pt idx="158">
                  <c:v>3.2455872680000089</c:v>
                </c:pt>
                <c:pt idx="159">
                  <c:v>3.2664221539999998</c:v>
                </c:pt>
                <c:pt idx="160">
                  <c:v>3.287257040000005</c:v>
                </c:pt>
                <c:pt idx="161">
                  <c:v>3.3080919259999999</c:v>
                </c:pt>
                <c:pt idx="162">
                  <c:v>3.3289268120000002</c:v>
                </c:pt>
                <c:pt idx="163">
                  <c:v>3.349761698</c:v>
                </c:pt>
                <c:pt idx="164">
                  <c:v>3.3705965830000002</c:v>
                </c:pt>
                <c:pt idx="165">
                  <c:v>3.3914314689999996</c:v>
                </c:pt>
                <c:pt idx="166">
                  <c:v>3.4122663539999967</c:v>
                </c:pt>
                <c:pt idx="167">
                  <c:v>3.4331012400000049</c:v>
                </c:pt>
                <c:pt idx="168">
                  <c:v>3.4539361249999998</c:v>
                </c:pt>
                <c:pt idx="169">
                  <c:v>3.4747710110000001</c:v>
                </c:pt>
                <c:pt idx="170">
                  <c:v>3.4956058969999977</c:v>
                </c:pt>
                <c:pt idx="171">
                  <c:v>3.5164407829999993</c:v>
                </c:pt>
                <c:pt idx="172">
                  <c:v>3.5372756689999996</c:v>
                </c:pt>
                <c:pt idx="173">
                  <c:v>3.5581105550000012</c:v>
                </c:pt>
                <c:pt idx="174">
                  <c:v>3.5789454409999997</c:v>
                </c:pt>
                <c:pt idx="175">
                  <c:v>3.5997803269999999</c:v>
                </c:pt>
                <c:pt idx="176">
                  <c:v>3.6206152120000001</c:v>
                </c:pt>
                <c:pt idx="177">
                  <c:v>3.641450098</c:v>
                </c:pt>
                <c:pt idx="178">
                  <c:v>3.6622849830000002</c:v>
                </c:pt>
                <c:pt idx="179">
                  <c:v>3.6831198690000049</c:v>
                </c:pt>
                <c:pt idx="180">
                  <c:v>3.7039547550000078</c:v>
                </c:pt>
                <c:pt idx="181">
                  <c:v>3.724789641000005</c:v>
                </c:pt>
                <c:pt idx="182">
                  <c:v>3.7456245270000044</c:v>
                </c:pt>
                <c:pt idx="183">
                  <c:v>3.7664594129999993</c:v>
                </c:pt>
                <c:pt idx="184">
                  <c:v>3.7872942990000049</c:v>
                </c:pt>
                <c:pt idx="185">
                  <c:v>3.8081291849999999</c:v>
                </c:pt>
                <c:pt idx="186">
                  <c:v>3.8289640710000001</c:v>
                </c:pt>
                <c:pt idx="187">
                  <c:v>3.849798957</c:v>
                </c:pt>
                <c:pt idx="188">
                  <c:v>3.8706338429999998</c:v>
                </c:pt>
                <c:pt idx="189">
                  <c:v>3.8914687289999987</c:v>
                </c:pt>
                <c:pt idx="190">
                  <c:v>3.9123036149999977</c:v>
                </c:pt>
                <c:pt idx="191">
                  <c:v>3.9331385010000002</c:v>
                </c:pt>
                <c:pt idx="192">
                  <c:v>3.953973387</c:v>
                </c:pt>
                <c:pt idx="193">
                  <c:v>3.9748082729999998</c:v>
                </c:pt>
                <c:pt idx="194">
                  <c:v>3.9956429419999977</c:v>
                </c:pt>
                <c:pt idx="195">
                  <c:v>4.0164735050000004</c:v>
                </c:pt>
                <c:pt idx="196">
                  <c:v>4.0372961079999996</c:v>
                </c:pt>
                <c:pt idx="197">
                  <c:v>4.0581192819999945</c:v>
                </c:pt>
                <c:pt idx="198">
                  <c:v>4.0789509979999945</c:v>
                </c:pt>
                <c:pt idx="199">
                  <c:v>4.0997865940000002</c:v>
                </c:pt>
                <c:pt idx="200">
                  <c:v>4.1206223669999886</c:v>
                </c:pt>
                <c:pt idx="201">
                  <c:v>4.141458139</c:v>
                </c:pt>
                <c:pt idx="202">
                  <c:v>4.1622939109999955</c:v>
                </c:pt>
                <c:pt idx="203">
                  <c:v>4.1831296829999998</c:v>
                </c:pt>
                <c:pt idx="204">
                  <c:v>4.2039654559999997</c:v>
                </c:pt>
                <c:pt idx="205">
                  <c:v>4.2248012279999818</c:v>
                </c:pt>
                <c:pt idx="206">
                  <c:v>4.2456370000000003</c:v>
                </c:pt>
                <c:pt idx="207">
                  <c:v>4.2664727720000002</c:v>
                </c:pt>
                <c:pt idx="208">
                  <c:v>4.2873085440000001</c:v>
                </c:pt>
                <c:pt idx="209">
                  <c:v>4.3081443159999955</c:v>
                </c:pt>
                <c:pt idx="210">
                  <c:v>4.3289800889999848</c:v>
                </c:pt>
                <c:pt idx="211">
                  <c:v>4.3498158609999837</c:v>
                </c:pt>
                <c:pt idx="212">
                  <c:v>4.3706516329999996</c:v>
                </c:pt>
                <c:pt idx="213">
                  <c:v>4.3914874050000003</c:v>
                </c:pt>
                <c:pt idx="214">
                  <c:v>4.4123231770000002</c:v>
                </c:pt>
                <c:pt idx="215">
                  <c:v>4.4331589500000002</c:v>
                </c:pt>
                <c:pt idx="216">
                  <c:v>4.453994722</c:v>
                </c:pt>
                <c:pt idx="217">
                  <c:v>4.4748304939999999</c:v>
                </c:pt>
                <c:pt idx="218">
                  <c:v>4.4956662659999997</c:v>
                </c:pt>
                <c:pt idx="219">
                  <c:v>4.5165020389999908</c:v>
                </c:pt>
                <c:pt idx="220">
                  <c:v>4.5373378109999907</c:v>
                </c:pt>
                <c:pt idx="221">
                  <c:v>4.5581735830000003</c:v>
                </c:pt>
                <c:pt idx="222">
                  <c:v>4.5790093550000099</c:v>
                </c:pt>
                <c:pt idx="223">
                  <c:v>4.599845127</c:v>
                </c:pt>
                <c:pt idx="224">
                  <c:v>4.6206808999999858</c:v>
                </c:pt>
                <c:pt idx="225">
                  <c:v>4.6415166719999847</c:v>
                </c:pt>
                <c:pt idx="226">
                  <c:v>4.6623524439999908</c:v>
                </c:pt>
                <c:pt idx="227">
                  <c:v>4.6831882159999898</c:v>
                </c:pt>
                <c:pt idx="228">
                  <c:v>4.7040239840000089</c:v>
                </c:pt>
                <c:pt idx="229">
                  <c:v>4.7248597389999887</c:v>
                </c:pt>
                <c:pt idx="230">
                  <c:v>4.7456954950000121</c:v>
                </c:pt>
                <c:pt idx="231">
                  <c:v>4.7665312599999847</c:v>
                </c:pt>
                <c:pt idx="232">
                  <c:v>4.7873670319999997</c:v>
                </c:pt>
                <c:pt idx="233">
                  <c:v>4.8082028040000004</c:v>
                </c:pt>
                <c:pt idx="234">
                  <c:v>4.8290385759999888</c:v>
                </c:pt>
                <c:pt idx="235">
                  <c:v>4.8498743479999886</c:v>
                </c:pt>
                <c:pt idx="236">
                  <c:v>4.8707101210000001</c:v>
                </c:pt>
                <c:pt idx="237">
                  <c:v>4.891545893</c:v>
                </c:pt>
                <c:pt idx="238">
                  <c:v>4.9123816649999945</c:v>
                </c:pt>
                <c:pt idx="239">
                  <c:v>4.9332174369999997</c:v>
                </c:pt>
                <c:pt idx="240">
                  <c:v>4.9540532089999898</c:v>
                </c:pt>
                <c:pt idx="241">
                  <c:v>4.9748889810000003</c:v>
                </c:pt>
                <c:pt idx="242">
                  <c:v>4.9957247540000003</c:v>
                </c:pt>
                <c:pt idx="243">
                  <c:v>5.0165605259999975</c:v>
                </c:pt>
                <c:pt idx="244">
                  <c:v>5.037396298</c:v>
                </c:pt>
                <c:pt idx="245">
                  <c:v>5.0582320699999945</c:v>
                </c:pt>
                <c:pt idx="246">
                  <c:v>5.0790678419999997</c:v>
                </c:pt>
                <c:pt idx="247">
                  <c:v>5.0999036139999996</c:v>
                </c:pt>
                <c:pt idx="248">
                  <c:v>5.1207393869999906</c:v>
                </c:pt>
                <c:pt idx="249">
                  <c:v>5.1415751589999887</c:v>
                </c:pt>
                <c:pt idx="250">
                  <c:v>5.1624109309999788</c:v>
                </c:pt>
                <c:pt idx="251">
                  <c:v>5.1832467030000098</c:v>
                </c:pt>
                <c:pt idx="252">
                  <c:v>5.2040824749999945</c:v>
                </c:pt>
                <c:pt idx="253">
                  <c:v>5.2249182479999758</c:v>
                </c:pt>
                <c:pt idx="254">
                  <c:v>5.2457540199999908</c:v>
                </c:pt>
                <c:pt idx="255">
                  <c:v>5.2665897920000004</c:v>
                </c:pt>
                <c:pt idx="256">
                  <c:v>5.2874255639999888</c:v>
                </c:pt>
                <c:pt idx="257">
                  <c:v>5.3082613360000002</c:v>
                </c:pt>
                <c:pt idx="258">
                  <c:v>5.329097108</c:v>
                </c:pt>
                <c:pt idx="259">
                  <c:v>5.349932881</c:v>
                </c:pt>
                <c:pt idx="260">
                  <c:v>5.3707686529999998</c:v>
                </c:pt>
                <c:pt idx="261">
                  <c:v>5.3916044249999997</c:v>
                </c:pt>
                <c:pt idx="262">
                  <c:v>5.4124401969999996</c:v>
                </c:pt>
                <c:pt idx="263">
                  <c:v>5.4332759690000003</c:v>
                </c:pt>
                <c:pt idx="264">
                  <c:v>5.4541117409999886</c:v>
                </c:pt>
                <c:pt idx="265">
                  <c:v>5.4749475140000001</c:v>
                </c:pt>
                <c:pt idx="266">
                  <c:v>5.495783286</c:v>
                </c:pt>
                <c:pt idx="267">
                  <c:v>5.5166190579999945</c:v>
                </c:pt>
                <c:pt idx="268">
                  <c:v>5.5374548299999837</c:v>
                </c:pt>
                <c:pt idx="269">
                  <c:v>5.5582906019999996</c:v>
                </c:pt>
                <c:pt idx="270">
                  <c:v>5.5791263750000004</c:v>
                </c:pt>
                <c:pt idx="271">
                  <c:v>5.5999621470000003</c:v>
                </c:pt>
                <c:pt idx="272">
                  <c:v>5.6207979189999877</c:v>
                </c:pt>
                <c:pt idx="273">
                  <c:v>5.6416336910000089</c:v>
                </c:pt>
                <c:pt idx="274">
                  <c:v>5.6624694629999945</c:v>
                </c:pt>
                <c:pt idx="275">
                  <c:v>5.6833052349999909</c:v>
                </c:pt>
                <c:pt idx="276">
                  <c:v>5.7041410079999908</c:v>
                </c:pt>
                <c:pt idx="277">
                  <c:v>5.7249767799999827</c:v>
                </c:pt>
                <c:pt idx="278">
                  <c:v>5.7458125519999887</c:v>
                </c:pt>
                <c:pt idx="279">
                  <c:v>5.7666483240000099</c:v>
                </c:pt>
                <c:pt idx="280">
                  <c:v>5.7874840959999965</c:v>
                </c:pt>
                <c:pt idx="281">
                  <c:v>5.8083198689999858</c:v>
                </c:pt>
                <c:pt idx="282">
                  <c:v>5.8291556409999847</c:v>
                </c:pt>
                <c:pt idx="283">
                  <c:v>5.8499914129999997</c:v>
                </c:pt>
                <c:pt idx="284">
                  <c:v>5.8708271850000111</c:v>
                </c:pt>
                <c:pt idx="285">
                  <c:v>5.8916629570000003</c:v>
                </c:pt>
                <c:pt idx="286">
                  <c:v>5.9124987300000003</c:v>
                </c:pt>
                <c:pt idx="287">
                  <c:v>5.9333345020000001</c:v>
                </c:pt>
                <c:pt idx="288">
                  <c:v>5.9541702739999858</c:v>
                </c:pt>
                <c:pt idx="289">
                  <c:v>5.9750060459999998</c:v>
                </c:pt>
                <c:pt idx="290">
                  <c:v>5.9958418179999908</c:v>
                </c:pt>
                <c:pt idx="291">
                  <c:v>6.0166775909999997</c:v>
                </c:pt>
                <c:pt idx="292">
                  <c:v>6.0375133629999906</c:v>
                </c:pt>
                <c:pt idx="293">
                  <c:v>6.0583491350000109</c:v>
                </c:pt>
                <c:pt idx="294">
                  <c:v>6.0791849069999877</c:v>
                </c:pt>
                <c:pt idx="295">
                  <c:v>6.1000206789999867</c:v>
                </c:pt>
                <c:pt idx="296">
                  <c:v>6.1208564519999848</c:v>
                </c:pt>
                <c:pt idx="297">
                  <c:v>6.1416922239999998</c:v>
                </c:pt>
                <c:pt idx="298">
                  <c:v>6.1625279959999908</c:v>
                </c:pt>
                <c:pt idx="299">
                  <c:v>6.1833637680000004</c:v>
                </c:pt>
                <c:pt idx="300">
                  <c:v>6.2041995399999887</c:v>
                </c:pt>
                <c:pt idx="301">
                  <c:v>6.2250353129999887</c:v>
                </c:pt>
                <c:pt idx="302">
                  <c:v>6.2458710850000099</c:v>
                </c:pt>
                <c:pt idx="303">
                  <c:v>6.2667068569999858</c:v>
                </c:pt>
                <c:pt idx="304">
                  <c:v>6.2875426289999945</c:v>
                </c:pt>
                <c:pt idx="305">
                  <c:v>6.3083784009999997</c:v>
                </c:pt>
                <c:pt idx="306">
                  <c:v>6.3292141739999899</c:v>
                </c:pt>
                <c:pt idx="307">
                  <c:v>6.3500499459999995</c:v>
                </c:pt>
                <c:pt idx="308">
                  <c:v>6.3708857179999887</c:v>
                </c:pt>
                <c:pt idx="309">
                  <c:v>6.3917214900000099</c:v>
                </c:pt>
                <c:pt idx="310">
                  <c:v>6.4125572619999858</c:v>
                </c:pt>
                <c:pt idx="311">
                  <c:v>6.4333930350000159</c:v>
                </c:pt>
                <c:pt idx="312">
                  <c:v>6.4542288069999945</c:v>
                </c:pt>
                <c:pt idx="313">
                  <c:v>6.4750645789999899</c:v>
                </c:pt>
                <c:pt idx="314">
                  <c:v>6.4959003509999906</c:v>
                </c:pt>
                <c:pt idx="315">
                  <c:v>6.5167361240000004</c:v>
                </c:pt>
                <c:pt idx="316">
                  <c:v>6.5375718959999976</c:v>
                </c:pt>
                <c:pt idx="317">
                  <c:v>6.5584076679999868</c:v>
                </c:pt>
                <c:pt idx="318">
                  <c:v>6.5792434400000159</c:v>
                </c:pt>
                <c:pt idx="319">
                  <c:v>6.6000792119999945</c:v>
                </c:pt>
                <c:pt idx="320">
                  <c:v>6.6209149849999838</c:v>
                </c:pt>
                <c:pt idx="321">
                  <c:v>6.6417507569999898</c:v>
                </c:pt>
                <c:pt idx="322">
                  <c:v>6.6625865289999737</c:v>
                </c:pt>
                <c:pt idx="323">
                  <c:v>6.6834223010000002</c:v>
                </c:pt>
                <c:pt idx="324">
                  <c:v>6.7042580740000002</c:v>
                </c:pt>
                <c:pt idx="325">
                  <c:v>6.7250938459999965</c:v>
                </c:pt>
                <c:pt idx="326">
                  <c:v>6.7459296179999955</c:v>
                </c:pt>
                <c:pt idx="327">
                  <c:v>6.7667653899999998</c:v>
                </c:pt>
                <c:pt idx="328">
                  <c:v>6.7876011230000088</c:v>
                </c:pt>
                <c:pt idx="329">
                  <c:v>6.8084367619999906</c:v>
                </c:pt>
                <c:pt idx="330">
                  <c:v>6.8292724009999999</c:v>
                </c:pt>
                <c:pt idx="331">
                  <c:v>6.850108123</c:v>
                </c:pt>
                <c:pt idx="332">
                  <c:v>6.8709438769999887</c:v>
                </c:pt>
                <c:pt idx="333">
                  <c:v>6.8917796310000004</c:v>
                </c:pt>
                <c:pt idx="334">
                  <c:v>6.9126153859999997</c:v>
                </c:pt>
                <c:pt idx="335">
                  <c:v>6.9334511399999998</c:v>
                </c:pt>
                <c:pt idx="336">
                  <c:v>6.954286894</c:v>
                </c:pt>
                <c:pt idx="337">
                  <c:v>6.9751226480000001</c:v>
                </c:pt>
                <c:pt idx="338">
                  <c:v>6.9959584020000003</c:v>
                </c:pt>
                <c:pt idx="339">
                  <c:v>7.0167941559999996</c:v>
                </c:pt>
                <c:pt idx="340">
                  <c:v>7.0376299099999997</c:v>
                </c:pt>
                <c:pt idx="341">
                  <c:v>7.0584656639999945</c:v>
                </c:pt>
                <c:pt idx="342">
                  <c:v>7.0793014180000098</c:v>
                </c:pt>
                <c:pt idx="343">
                  <c:v>7.1001371719999877</c:v>
                </c:pt>
                <c:pt idx="344">
                  <c:v>7.1209729259999888</c:v>
                </c:pt>
                <c:pt idx="345">
                  <c:v>7.1418086799999898</c:v>
                </c:pt>
                <c:pt idx="346">
                  <c:v>7.1626444329999899</c:v>
                </c:pt>
                <c:pt idx="347">
                  <c:v>7.1834801869999945</c:v>
                </c:pt>
                <c:pt idx="348">
                  <c:v>7.2043159409999848</c:v>
                </c:pt>
                <c:pt idx="349">
                  <c:v>7.2251516950000001</c:v>
                </c:pt>
                <c:pt idx="350">
                  <c:v>7.2459874479999877</c:v>
                </c:pt>
                <c:pt idx="351">
                  <c:v>7.2668232020000003</c:v>
                </c:pt>
                <c:pt idx="352">
                  <c:v>7.2876589550000004</c:v>
                </c:pt>
                <c:pt idx="353">
                  <c:v>7.3084947089999899</c:v>
                </c:pt>
                <c:pt idx="354">
                  <c:v>7.3293304629999945</c:v>
                </c:pt>
                <c:pt idx="355">
                  <c:v>7.3501662169999848</c:v>
                </c:pt>
                <c:pt idx="356">
                  <c:v>7.37100197</c:v>
                </c:pt>
                <c:pt idx="357">
                  <c:v>7.3918377240000002</c:v>
                </c:pt>
                <c:pt idx="358">
                  <c:v>7.4126734780000003</c:v>
                </c:pt>
                <c:pt idx="359">
                  <c:v>7.4335092319999996</c:v>
                </c:pt>
                <c:pt idx="360">
                  <c:v>7.4543449859999997</c:v>
                </c:pt>
                <c:pt idx="361">
                  <c:v>7.4751807399999946</c:v>
                </c:pt>
                <c:pt idx="362">
                  <c:v>7.4960164789999908</c:v>
                </c:pt>
                <c:pt idx="363">
                  <c:v>7.5168522219999945</c:v>
                </c:pt>
                <c:pt idx="364">
                  <c:v>7.5376879569999877</c:v>
                </c:pt>
                <c:pt idx="365">
                  <c:v>7.5585237169999955</c:v>
                </c:pt>
                <c:pt idx="366">
                  <c:v>7.5793594789999998</c:v>
                </c:pt>
                <c:pt idx="367">
                  <c:v>7.6001952409999838</c:v>
                </c:pt>
                <c:pt idx="368">
                  <c:v>7.6210310029999908</c:v>
                </c:pt>
                <c:pt idx="369">
                  <c:v>7.6418667649999996</c:v>
                </c:pt>
                <c:pt idx="370">
                  <c:v>7.6627025089999847</c:v>
                </c:pt>
                <c:pt idx="371">
                  <c:v>7.6835382319999868</c:v>
                </c:pt>
                <c:pt idx="372">
                  <c:v>7.7043739450000004</c:v>
                </c:pt>
                <c:pt idx="373">
                  <c:v>7.7252097009999998</c:v>
                </c:pt>
                <c:pt idx="374">
                  <c:v>7.7460454670000001</c:v>
                </c:pt>
                <c:pt idx="375">
                  <c:v>7.7668812329999888</c:v>
                </c:pt>
                <c:pt idx="376">
                  <c:v>7.7877169989999908</c:v>
                </c:pt>
                <c:pt idx="377">
                  <c:v>7.808552765</c:v>
                </c:pt>
                <c:pt idx="378">
                  <c:v>7.8293885309999887</c:v>
                </c:pt>
                <c:pt idx="379">
                  <c:v>7.8502242969999898</c:v>
                </c:pt>
                <c:pt idx="380">
                  <c:v>7.8710600629999998</c:v>
                </c:pt>
                <c:pt idx="381">
                  <c:v>7.8918958289999868</c:v>
                </c:pt>
                <c:pt idx="382">
                  <c:v>7.9127315959999995</c:v>
                </c:pt>
                <c:pt idx="383">
                  <c:v>7.9335673619999998</c:v>
                </c:pt>
                <c:pt idx="384">
                  <c:v>7.954403128</c:v>
                </c:pt>
                <c:pt idx="385">
                  <c:v>7.975238894000011</c:v>
                </c:pt>
                <c:pt idx="386">
                  <c:v>7.9960746599999908</c:v>
                </c:pt>
                <c:pt idx="387">
                  <c:v>8.016910425999999</c:v>
                </c:pt>
                <c:pt idx="388">
                  <c:v>8.0377461920000002</c:v>
                </c:pt>
                <c:pt idx="389">
                  <c:v>8.0585819580000067</c:v>
                </c:pt>
                <c:pt idx="390">
                  <c:v>8.0794177240000007</c:v>
                </c:pt>
                <c:pt idx="391">
                  <c:v>8.1002534909999984</c:v>
                </c:pt>
                <c:pt idx="392">
                  <c:v>8.1210892570000048</c:v>
                </c:pt>
                <c:pt idx="393">
                  <c:v>8.1419250229999793</c:v>
                </c:pt>
                <c:pt idx="394">
                  <c:v>8.162760789</c:v>
                </c:pt>
                <c:pt idx="395">
                  <c:v>8.1835965550000296</c:v>
                </c:pt>
                <c:pt idx="396">
                  <c:v>8.2044323210000005</c:v>
                </c:pt>
                <c:pt idx="397">
                  <c:v>8.2252680869999999</c:v>
                </c:pt>
                <c:pt idx="398">
                  <c:v>8.2461038539999993</c:v>
                </c:pt>
                <c:pt idx="399">
                  <c:v>8.2669396200000005</c:v>
                </c:pt>
                <c:pt idx="400">
                  <c:v>8.2877753859999999</c:v>
                </c:pt>
                <c:pt idx="401">
                  <c:v>8.3086111519999992</c:v>
                </c:pt>
                <c:pt idx="402">
                  <c:v>8.3294469180000412</c:v>
                </c:pt>
                <c:pt idx="403">
                  <c:v>8.3502826800000047</c:v>
                </c:pt>
                <c:pt idx="404">
                  <c:v>8.3711183239999993</c:v>
                </c:pt>
                <c:pt idx="405">
                  <c:v>8.3919539990000001</c:v>
                </c:pt>
                <c:pt idx="406">
                  <c:v>8.4127896250000216</c:v>
                </c:pt>
                <c:pt idx="407">
                  <c:v>8.4336253760000002</c:v>
                </c:pt>
                <c:pt idx="408">
                  <c:v>8.4544611330000006</c:v>
                </c:pt>
                <c:pt idx="409">
                  <c:v>8.4752968910000259</c:v>
                </c:pt>
                <c:pt idx="410">
                  <c:v>8.4961326480000068</c:v>
                </c:pt>
                <c:pt idx="411">
                  <c:v>8.5169684059999984</c:v>
                </c:pt>
                <c:pt idx="412">
                  <c:v>8.5378041629999988</c:v>
                </c:pt>
                <c:pt idx="413">
                  <c:v>8.5586399210000028</c:v>
                </c:pt>
                <c:pt idx="414">
                  <c:v>8.5794756780000068</c:v>
                </c:pt>
                <c:pt idx="415">
                  <c:v>8.6003114359999984</c:v>
                </c:pt>
                <c:pt idx="416">
                  <c:v>8.6211471929999988</c:v>
                </c:pt>
                <c:pt idx="417">
                  <c:v>8.6419829509999992</c:v>
                </c:pt>
                <c:pt idx="418">
                  <c:v>8.6628187079999996</c:v>
                </c:pt>
                <c:pt idx="419">
                  <c:v>8.6836544660000001</c:v>
                </c:pt>
                <c:pt idx="420">
                  <c:v>8.7044902230000005</c:v>
                </c:pt>
                <c:pt idx="421">
                  <c:v>8.7253259809999939</c:v>
                </c:pt>
                <c:pt idx="422">
                  <c:v>8.7461617379999979</c:v>
                </c:pt>
                <c:pt idx="423">
                  <c:v>8.766997495</c:v>
                </c:pt>
                <c:pt idx="424">
                  <c:v>8.7878332530000005</c:v>
                </c:pt>
                <c:pt idx="425">
                  <c:v>8.8086690100000027</c:v>
                </c:pt>
                <c:pt idx="426">
                  <c:v>8.8295047670000066</c:v>
                </c:pt>
                <c:pt idx="427">
                  <c:v>8.8503404420000003</c:v>
                </c:pt>
                <c:pt idx="428">
                  <c:v>8.8711598490000068</c:v>
                </c:pt>
                <c:pt idx="429">
                  <c:v>8.8919609689999994</c:v>
                </c:pt>
                <c:pt idx="430">
                  <c:v>8.9127823240000215</c:v>
                </c:pt>
                <c:pt idx="431">
                  <c:v>8.9336047040000004</c:v>
                </c:pt>
                <c:pt idx="432">
                  <c:v>8.9544270840000006</c:v>
                </c:pt>
                <c:pt idx="433">
                  <c:v>8.9752494640000027</c:v>
                </c:pt>
                <c:pt idx="434">
                  <c:v>8.9960718439999994</c:v>
                </c:pt>
                <c:pt idx="435">
                  <c:v>9.0168942240000067</c:v>
                </c:pt>
                <c:pt idx="436">
                  <c:v>9.0377166040000017</c:v>
                </c:pt>
                <c:pt idx="437">
                  <c:v>9.0585389840000001</c:v>
                </c:pt>
                <c:pt idx="438">
                  <c:v>9.0793613639999986</c:v>
                </c:pt>
                <c:pt idx="439">
                  <c:v>9.1001837440000006</c:v>
                </c:pt>
                <c:pt idx="440">
                  <c:v>9.1210061240000009</c:v>
                </c:pt>
                <c:pt idx="441">
                  <c:v>9.1418285019999939</c:v>
                </c:pt>
                <c:pt idx="442">
                  <c:v>9.1626508770000274</c:v>
                </c:pt>
                <c:pt idx="443">
                  <c:v>9.1834732590000048</c:v>
                </c:pt>
                <c:pt idx="444">
                  <c:v>9.2042956419999999</c:v>
                </c:pt>
                <c:pt idx="445">
                  <c:v>9.2251180259999987</c:v>
                </c:pt>
                <c:pt idx="446">
                  <c:v>9.2459404089999992</c:v>
                </c:pt>
                <c:pt idx="447">
                  <c:v>9.2667627929999998</c:v>
                </c:pt>
                <c:pt idx="448">
                  <c:v>9.2875851760000003</c:v>
                </c:pt>
                <c:pt idx="449">
                  <c:v>9.3084075600000027</c:v>
                </c:pt>
                <c:pt idx="450">
                  <c:v>9.3292299439999997</c:v>
                </c:pt>
                <c:pt idx="451">
                  <c:v>9.3500523270000215</c:v>
                </c:pt>
                <c:pt idx="452">
                  <c:v>9.3708747110000008</c:v>
                </c:pt>
                <c:pt idx="453">
                  <c:v>9.3916970950000067</c:v>
                </c:pt>
                <c:pt idx="454">
                  <c:v>9.412519479000018</c:v>
                </c:pt>
                <c:pt idx="455">
                  <c:v>9.4333418620000007</c:v>
                </c:pt>
                <c:pt idx="456">
                  <c:v>9.4541642460000048</c:v>
                </c:pt>
                <c:pt idx="457">
                  <c:v>9.4749866300000196</c:v>
                </c:pt>
                <c:pt idx="458">
                  <c:v>9.4958090140000238</c:v>
                </c:pt>
                <c:pt idx="459">
                  <c:v>9.5166313980000048</c:v>
                </c:pt>
                <c:pt idx="460">
                  <c:v>9.5374537819999983</c:v>
                </c:pt>
                <c:pt idx="461">
                  <c:v>9.5582761660000006</c:v>
                </c:pt>
                <c:pt idx="462">
                  <c:v>9.5790985490000047</c:v>
                </c:pt>
                <c:pt idx="463">
                  <c:v>9.5999209330000017</c:v>
                </c:pt>
                <c:pt idx="464">
                  <c:v>9.6207433170000005</c:v>
                </c:pt>
                <c:pt idx="465">
                  <c:v>9.6415657009999816</c:v>
                </c:pt>
                <c:pt idx="466">
                  <c:v>9.6623880850000017</c:v>
                </c:pt>
                <c:pt idx="467">
                  <c:v>9.6832104689999987</c:v>
                </c:pt>
                <c:pt idx="468">
                  <c:v>9.7040328530000028</c:v>
                </c:pt>
                <c:pt idx="469">
                  <c:v>9.724855238</c:v>
                </c:pt>
                <c:pt idx="470">
                  <c:v>9.7456776219999988</c:v>
                </c:pt>
                <c:pt idx="471">
                  <c:v>9.7665000060000047</c:v>
                </c:pt>
                <c:pt idx="472">
                  <c:v>9.7873223899999999</c:v>
                </c:pt>
                <c:pt idx="473">
                  <c:v>9.8081447740000005</c:v>
                </c:pt>
                <c:pt idx="474">
                  <c:v>9.8289671579999993</c:v>
                </c:pt>
                <c:pt idx="475">
                  <c:v>9.8497895420000212</c:v>
                </c:pt>
                <c:pt idx="476">
                  <c:v>9.8706119270000006</c:v>
                </c:pt>
                <c:pt idx="477">
                  <c:v>9.8914343110000296</c:v>
                </c:pt>
                <c:pt idx="478">
                  <c:v>9.9122566950000195</c:v>
                </c:pt>
                <c:pt idx="479">
                  <c:v>9.9330790790000005</c:v>
                </c:pt>
                <c:pt idx="480">
                  <c:v>9.9539014639999994</c:v>
                </c:pt>
                <c:pt idx="481">
                  <c:v>9.974723848</c:v>
                </c:pt>
                <c:pt idx="482">
                  <c:v>9.9955462320000379</c:v>
                </c:pt>
                <c:pt idx="483">
                  <c:v>10.01636862</c:v>
                </c:pt>
                <c:pt idx="484">
                  <c:v>10.037191</c:v>
                </c:pt>
                <c:pt idx="485">
                  <c:v>10.058013389999999</c:v>
                </c:pt>
                <c:pt idx="486">
                  <c:v>10.07883577</c:v>
                </c:pt>
                <c:pt idx="487">
                  <c:v>10.09965815</c:v>
                </c:pt>
                <c:pt idx="488">
                  <c:v>10.120480540000004</c:v>
                </c:pt>
                <c:pt idx="489">
                  <c:v>10.141302919999999</c:v>
                </c:pt>
                <c:pt idx="490">
                  <c:v>10.16212531</c:v>
                </c:pt>
                <c:pt idx="491">
                  <c:v>10.182947690000002</c:v>
                </c:pt>
                <c:pt idx="492">
                  <c:v>10.20377008</c:v>
                </c:pt>
                <c:pt idx="493">
                  <c:v>10.22459246</c:v>
                </c:pt>
                <c:pt idx="494">
                  <c:v>10.245414850000017</c:v>
                </c:pt>
                <c:pt idx="495">
                  <c:v>10.266237230000018</c:v>
                </c:pt>
                <c:pt idx="496">
                  <c:v>10.28705961</c:v>
                </c:pt>
                <c:pt idx="497">
                  <c:v>10.307882000000006</c:v>
                </c:pt>
                <c:pt idx="498">
                  <c:v>10.32870438</c:v>
                </c:pt>
                <c:pt idx="499">
                  <c:v>10.349526770000002</c:v>
                </c:pt>
                <c:pt idx="500">
                  <c:v>10.370349150000004</c:v>
                </c:pt>
                <c:pt idx="501">
                  <c:v>10.39117154</c:v>
                </c:pt>
                <c:pt idx="502">
                  <c:v>10.41199392</c:v>
                </c:pt>
                <c:pt idx="503">
                  <c:v>10.432816310000018</c:v>
                </c:pt>
                <c:pt idx="504">
                  <c:v>10.453638690000021</c:v>
                </c:pt>
                <c:pt idx="505">
                  <c:v>10.474461080000001</c:v>
                </c:pt>
                <c:pt idx="506">
                  <c:v>10.49528346</c:v>
                </c:pt>
                <c:pt idx="507">
                  <c:v>10.516105850000002</c:v>
                </c:pt>
                <c:pt idx="508">
                  <c:v>10.536928229999999</c:v>
                </c:pt>
                <c:pt idx="509">
                  <c:v>10.55775062</c:v>
                </c:pt>
                <c:pt idx="510">
                  <c:v>10.578573</c:v>
                </c:pt>
                <c:pt idx="511">
                  <c:v>10.59939539</c:v>
                </c:pt>
                <c:pt idx="512">
                  <c:v>10.620217769999998</c:v>
                </c:pt>
                <c:pt idx="513">
                  <c:v>10.641040159999999</c:v>
                </c:pt>
                <c:pt idx="514">
                  <c:v>10.66186252</c:v>
                </c:pt>
                <c:pt idx="515">
                  <c:v>10.682684290000028</c:v>
                </c:pt>
                <c:pt idx="516">
                  <c:v>10.703506330000017</c:v>
                </c:pt>
                <c:pt idx="517">
                  <c:v>10.724328229999998</c:v>
                </c:pt>
                <c:pt idx="518">
                  <c:v>10.74515059</c:v>
                </c:pt>
                <c:pt idx="519">
                  <c:v>10.76597297</c:v>
                </c:pt>
                <c:pt idx="520">
                  <c:v>10.78679535</c:v>
                </c:pt>
                <c:pt idx="521">
                  <c:v>10.80761773</c:v>
                </c:pt>
                <c:pt idx="522">
                  <c:v>10.828440110000004</c:v>
                </c:pt>
                <c:pt idx="523">
                  <c:v>10.849262489999999</c:v>
                </c:pt>
                <c:pt idx="524">
                  <c:v>10.870084870000031</c:v>
                </c:pt>
                <c:pt idx="525">
                  <c:v>10.890907250000017</c:v>
                </c:pt>
                <c:pt idx="526">
                  <c:v>10.91172963</c:v>
                </c:pt>
                <c:pt idx="527">
                  <c:v>10.932552010000022</c:v>
                </c:pt>
                <c:pt idx="528">
                  <c:v>10.9533744</c:v>
                </c:pt>
                <c:pt idx="529">
                  <c:v>10.97419678</c:v>
                </c:pt>
                <c:pt idx="530">
                  <c:v>10.99501916</c:v>
                </c:pt>
                <c:pt idx="531">
                  <c:v>11.01584154</c:v>
                </c:pt>
                <c:pt idx="532">
                  <c:v>11.036663920000001</c:v>
                </c:pt>
                <c:pt idx="533">
                  <c:v>11.057486300000027</c:v>
                </c:pt>
                <c:pt idx="534">
                  <c:v>11.078308679999999</c:v>
                </c:pt>
                <c:pt idx="535">
                  <c:v>11.099131060000001</c:v>
                </c:pt>
                <c:pt idx="536">
                  <c:v>11.11995344</c:v>
                </c:pt>
                <c:pt idx="537">
                  <c:v>11.14077582</c:v>
                </c:pt>
                <c:pt idx="538">
                  <c:v>11.1615982</c:v>
                </c:pt>
                <c:pt idx="539">
                  <c:v>11.18242058</c:v>
                </c:pt>
                <c:pt idx="540">
                  <c:v>11.203242960000001</c:v>
                </c:pt>
                <c:pt idx="541">
                  <c:v>11.224065339999999</c:v>
                </c:pt>
                <c:pt idx="542">
                  <c:v>11.244887719999999</c:v>
                </c:pt>
                <c:pt idx="543">
                  <c:v>11.2657101</c:v>
                </c:pt>
                <c:pt idx="544">
                  <c:v>11.28653248</c:v>
                </c:pt>
                <c:pt idx="545">
                  <c:v>11.30735486</c:v>
                </c:pt>
                <c:pt idx="546">
                  <c:v>11.32817724</c:v>
                </c:pt>
                <c:pt idx="547">
                  <c:v>11.348999620000001</c:v>
                </c:pt>
                <c:pt idx="548">
                  <c:v>11.369822010000021</c:v>
                </c:pt>
                <c:pt idx="549">
                  <c:v>11.390644390000022</c:v>
                </c:pt>
                <c:pt idx="550">
                  <c:v>11.411466770000002</c:v>
                </c:pt>
                <c:pt idx="551">
                  <c:v>11.432289150000004</c:v>
                </c:pt>
                <c:pt idx="552">
                  <c:v>11.453111530000006</c:v>
                </c:pt>
                <c:pt idx="553">
                  <c:v>11.473933910000017</c:v>
                </c:pt>
                <c:pt idx="554">
                  <c:v>11.494756290000018</c:v>
                </c:pt>
                <c:pt idx="555">
                  <c:v>11.51557867</c:v>
                </c:pt>
                <c:pt idx="556">
                  <c:v>11.53640105</c:v>
                </c:pt>
                <c:pt idx="557">
                  <c:v>11.557223430000001</c:v>
                </c:pt>
                <c:pt idx="558">
                  <c:v>11.578045810000004</c:v>
                </c:pt>
                <c:pt idx="559">
                  <c:v>11.598868189999981</c:v>
                </c:pt>
                <c:pt idx="560">
                  <c:v>11.619690570000017</c:v>
                </c:pt>
                <c:pt idx="561">
                  <c:v>11.64051295</c:v>
                </c:pt>
                <c:pt idx="562">
                  <c:v>11.66133533</c:v>
                </c:pt>
                <c:pt idx="563">
                  <c:v>11.68215771</c:v>
                </c:pt>
                <c:pt idx="564">
                  <c:v>11.702980090000002</c:v>
                </c:pt>
                <c:pt idx="565">
                  <c:v>11.723802470000001</c:v>
                </c:pt>
                <c:pt idx="566">
                  <c:v>11.74462484</c:v>
                </c:pt>
                <c:pt idx="567">
                  <c:v>11.765447220000025</c:v>
                </c:pt>
                <c:pt idx="568">
                  <c:v>11.786269600000001</c:v>
                </c:pt>
                <c:pt idx="569">
                  <c:v>11.807091980000001</c:v>
                </c:pt>
                <c:pt idx="570">
                  <c:v>11.827914360000001</c:v>
                </c:pt>
                <c:pt idx="571">
                  <c:v>11.848736730000002</c:v>
                </c:pt>
                <c:pt idx="572">
                  <c:v>11.869559110000028</c:v>
                </c:pt>
                <c:pt idx="573">
                  <c:v>11.890381489999999</c:v>
                </c:pt>
                <c:pt idx="574">
                  <c:v>11.91120387</c:v>
                </c:pt>
                <c:pt idx="575">
                  <c:v>11.932026240000004</c:v>
                </c:pt>
                <c:pt idx="576">
                  <c:v>11.952848620000006</c:v>
                </c:pt>
                <c:pt idx="577">
                  <c:v>11.973671</c:v>
                </c:pt>
                <c:pt idx="578">
                  <c:v>11.99449338</c:v>
                </c:pt>
                <c:pt idx="579">
                  <c:v>12.01531576</c:v>
                </c:pt>
                <c:pt idx="580">
                  <c:v>12.036138129999999</c:v>
                </c:pt>
                <c:pt idx="581">
                  <c:v>12.056960510000017</c:v>
                </c:pt>
                <c:pt idx="582">
                  <c:v>12.077782890000021</c:v>
                </c:pt>
                <c:pt idx="583">
                  <c:v>12.09860527</c:v>
                </c:pt>
                <c:pt idx="584">
                  <c:v>12.11942764</c:v>
                </c:pt>
                <c:pt idx="585">
                  <c:v>12.14025026</c:v>
                </c:pt>
                <c:pt idx="586">
                  <c:v>12.161075220000001</c:v>
                </c:pt>
                <c:pt idx="587">
                  <c:v>12.18190407</c:v>
                </c:pt>
                <c:pt idx="588">
                  <c:v>12.202722230000004</c:v>
                </c:pt>
                <c:pt idx="589">
                  <c:v>12.223446560000006</c:v>
                </c:pt>
                <c:pt idx="590">
                  <c:v>12.243913299999999</c:v>
                </c:pt>
                <c:pt idx="591">
                  <c:v>12.26443347</c:v>
                </c:pt>
                <c:pt idx="592">
                  <c:v>12.286594830000023</c:v>
                </c:pt>
                <c:pt idx="593">
                  <c:v>12.310757580000002</c:v>
                </c:pt>
                <c:pt idx="594">
                  <c:v>12.335421800000002</c:v>
                </c:pt>
                <c:pt idx="595">
                  <c:v>12.360716910000027</c:v>
                </c:pt>
                <c:pt idx="596">
                  <c:v>12.386981180000001</c:v>
                </c:pt>
                <c:pt idx="597">
                  <c:v>12.413544900000018</c:v>
                </c:pt>
                <c:pt idx="598">
                  <c:v>12.440112510000002</c:v>
                </c:pt>
                <c:pt idx="599">
                  <c:v>12.466666350000027</c:v>
                </c:pt>
                <c:pt idx="600">
                  <c:v>12.493216780000001</c:v>
                </c:pt>
                <c:pt idx="601">
                  <c:v>12.51976694</c:v>
                </c:pt>
                <c:pt idx="602">
                  <c:v>12.546317109999999</c:v>
                </c:pt>
                <c:pt idx="603">
                  <c:v>12.572867280000002</c:v>
                </c:pt>
                <c:pt idx="604">
                  <c:v>12.59941828</c:v>
                </c:pt>
                <c:pt idx="605">
                  <c:v>12.625975169999998</c:v>
                </c:pt>
                <c:pt idx="606">
                  <c:v>12.652547050000027</c:v>
                </c:pt>
                <c:pt idx="607">
                  <c:v>12.679082630000021</c:v>
                </c:pt>
                <c:pt idx="608">
                  <c:v>12.705278109999998</c:v>
                </c:pt>
                <c:pt idx="609">
                  <c:v>12.73050667</c:v>
                </c:pt>
                <c:pt idx="610">
                  <c:v>12.755409790000021</c:v>
                </c:pt>
                <c:pt idx="611">
                  <c:v>12.782109910000004</c:v>
                </c:pt>
                <c:pt idx="612">
                  <c:v>12.810046300000018</c:v>
                </c:pt>
                <c:pt idx="613">
                  <c:v>12.838163759999997</c:v>
                </c:pt>
                <c:pt idx="614">
                  <c:v>12.866574740000004</c:v>
                </c:pt>
                <c:pt idx="615">
                  <c:v>12.895489810000045</c:v>
                </c:pt>
                <c:pt idx="616">
                  <c:v>12.924585950000004</c:v>
                </c:pt>
                <c:pt idx="617">
                  <c:v>12.953734840000031</c:v>
                </c:pt>
                <c:pt idx="618">
                  <c:v>12.98307415</c:v>
                </c:pt>
                <c:pt idx="619">
                  <c:v>13.012539460000006</c:v>
                </c:pt>
                <c:pt idx="620">
                  <c:v>13.042024789999999</c:v>
                </c:pt>
                <c:pt idx="621">
                  <c:v>13.07157799</c:v>
                </c:pt>
                <c:pt idx="622">
                  <c:v>13.10121621</c:v>
                </c:pt>
                <c:pt idx="623">
                  <c:v>13.13088097</c:v>
                </c:pt>
                <c:pt idx="624">
                  <c:v>13.160564560000006</c:v>
                </c:pt>
                <c:pt idx="625">
                  <c:v>13.19029767</c:v>
                </c:pt>
                <c:pt idx="626">
                  <c:v>13.2200571</c:v>
                </c:pt>
                <c:pt idx="627">
                  <c:v>13.249823049999998</c:v>
                </c:pt>
                <c:pt idx="628">
                  <c:v>13.27961475</c:v>
                </c:pt>
                <c:pt idx="629">
                  <c:v>13.309429700000004</c:v>
                </c:pt>
                <c:pt idx="630">
                  <c:v>13.339249540000004</c:v>
                </c:pt>
                <c:pt idx="631">
                  <c:v>13.369080790000021</c:v>
                </c:pt>
                <c:pt idx="632">
                  <c:v>13.39893077</c:v>
                </c:pt>
                <c:pt idx="633">
                  <c:v>13.428788340000001</c:v>
                </c:pt>
                <c:pt idx="634">
                  <c:v>13.45864474</c:v>
                </c:pt>
                <c:pt idx="635">
                  <c:v>13.488499490000002</c:v>
                </c:pt>
                <c:pt idx="636">
                  <c:v>13.51835382</c:v>
                </c:pt>
                <c:pt idx="637">
                  <c:v>13.548208139999995</c:v>
                </c:pt>
                <c:pt idx="638">
                  <c:v>13.57806246</c:v>
                </c:pt>
                <c:pt idx="639">
                  <c:v>13.60791678</c:v>
                </c:pt>
                <c:pt idx="640">
                  <c:v>13.637771099999997</c:v>
                </c:pt>
                <c:pt idx="641">
                  <c:v>13.66762542</c:v>
                </c:pt>
                <c:pt idx="642">
                  <c:v>13.697479749999999</c:v>
                </c:pt>
                <c:pt idx="643">
                  <c:v>13.727334069999999</c:v>
                </c:pt>
                <c:pt idx="644">
                  <c:v>13.75718839</c:v>
                </c:pt>
                <c:pt idx="645">
                  <c:v>13.78704271</c:v>
                </c:pt>
                <c:pt idx="646">
                  <c:v>13.816897030000018</c:v>
                </c:pt>
                <c:pt idx="647">
                  <c:v>13.846751360000001</c:v>
                </c:pt>
                <c:pt idx="648">
                  <c:v>13.876605680000004</c:v>
                </c:pt>
                <c:pt idx="649">
                  <c:v>13.906460000000004</c:v>
                </c:pt>
                <c:pt idx="650">
                  <c:v>13.936314320000001</c:v>
                </c:pt>
                <c:pt idx="651">
                  <c:v>13.966168640000001</c:v>
                </c:pt>
                <c:pt idx="652">
                  <c:v>13.99602297</c:v>
                </c:pt>
                <c:pt idx="653">
                  <c:v>14.02587729</c:v>
                </c:pt>
                <c:pt idx="654">
                  <c:v>14.055731610000025</c:v>
                </c:pt>
                <c:pt idx="655">
                  <c:v>14.085585930000027</c:v>
                </c:pt>
                <c:pt idx="656">
                  <c:v>14.115440250000027</c:v>
                </c:pt>
                <c:pt idx="657">
                  <c:v>14.14529458</c:v>
                </c:pt>
                <c:pt idx="658">
                  <c:v>14.1751489</c:v>
                </c:pt>
                <c:pt idx="659">
                  <c:v>14.20500322</c:v>
                </c:pt>
                <c:pt idx="660">
                  <c:v>14.23485754</c:v>
                </c:pt>
                <c:pt idx="661">
                  <c:v>14.26471186</c:v>
                </c:pt>
                <c:pt idx="662">
                  <c:v>14.29456618</c:v>
                </c:pt>
                <c:pt idx="663">
                  <c:v>14.324420510000017</c:v>
                </c:pt>
                <c:pt idx="664">
                  <c:v>14.354274830000017</c:v>
                </c:pt>
                <c:pt idx="665">
                  <c:v>14.38412915</c:v>
                </c:pt>
                <c:pt idx="666">
                  <c:v>14.41398347</c:v>
                </c:pt>
                <c:pt idx="667">
                  <c:v>14.44383779</c:v>
                </c:pt>
                <c:pt idx="668">
                  <c:v>14.473692120000004</c:v>
                </c:pt>
                <c:pt idx="669">
                  <c:v>14.503546440000004</c:v>
                </c:pt>
                <c:pt idx="670">
                  <c:v>14.533400760000001</c:v>
                </c:pt>
                <c:pt idx="671">
                  <c:v>14.563255080000001</c:v>
                </c:pt>
                <c:pt idx="672">
                  <c:v>14.593109400000001</c:v>
                </c:pt>
                <c:pt idx="673">
                  <c:v>14.622963729999999</c:v>
                </c:pt>
                <c:pt idx="674">
                  <c:v>14.65281805</c:v>
                </c:pt>
                <c:pt idx="675">
                  <c:v>14.682672370000002</c:v>
                </c:pt>
                <c:pt idx="676">
                  <c:v>14.712526690000002</c:v>
                </c:pt>
                <c:pt idx="677">
                  <c:v>14.742381010000001</c:v>
                </c:pt>
                <c:pt idx="678">
                  <c:v>14.77223534</c:v>
                </c:pt>
                <c:pt idx="679">
                  <c:v>14.802089660000021</c:v>
                </c:pt>
                <c:pt idx="680">
                  <c:v>14.83194398</c:v>
                </c:pt>
                <c:pt idx="681">
                  <c:v>14.8617983</c:v>
                </c:pt>
                <c:pt idx="682">
                  <c:v>14.89165262</c:v>
                </c:pt>
                <c:pt idx="683">
                  <c:v>14.921506950000017</c:v>
                </c:pt>
                <c:pt idx="684">
                  <c:v>14.95136127</c:v>
                </c:pt>
                <c:pt idx="685">
                  <c:v>14.98121559</c:v>
                </c:pt>
                <c:pt idx="686">
                  <c:v>15.01106991</c:v>
                </c:pt>
                <c:pt idx="687">
                  <c:v>15.04092423</c:v>
                </c:pt>
                <c:pt idx="688">
                  <c:v>15.07077855</c:v>
                </c:pt>
                <c:pt idx="689">
                  <c:v>15.100632880000004</c:v>
                </c:pt>
                <c:pt idx="690">
                  <c:v>15.130487200000006</c:v>
                </c:pt>
                <c:pt idx="691">
                  <c:v>15.160341520000001</c:v>
                </c:pt>
                <c:pt idx="692">
                  <c:v>15.190195840000001</c:v>
                </c:pt>
                <c:pt idx="693">
                  <c:v>15.22005016</c:v>
                </c:pt>
                <c:pt idx="694">
                  <c:v>15.249904489999999</c:v>
                </c:pt>
                <c:pt idx="695">
                  <c:v>15.279758810000002</c:v>
                </c:pt>
                <c:pt idx="696">
                  <c:v>15.309613130000002</c:v>
                </c:pt>
                <c:pt idx="697">
                  <c:v>15.339467450000004</c:v>
                </c:pt>
                <c:pt idx="698">
                  <c:v>15.369321770000001</c:v>
                </c:pt>
                <c:pt idx="699">
                  <c:v>15.3991761</c:v>
                </c:pt>
                <c:pt idx="700">
                  <c:v>15.42903042</c:v>
                </c:pt>
                <c:pt idx="701">
                  <c:v>15.45888474</c:v>
                </c:pt>
                <c:pt idx="702">
                  <c:v>15.48873906</c:v>
                </c:pt>
                <c:pt idx="703">
                  <c:v>15.51859338</c:v>
                </c:pt>
                <c:pt idx="704">
                  <c:v>15.54844771</c:v>
                </c:pt>
                <c:pt idx="705">
                  <c:v>15.57830203</c:v>
                </c:pt>
                <c:pt idx="706">
                  <c:v>15.60815635</c:v>
                </c:pt>
                <c:pt idx="707">
                  <c:v>15.638010669999998</c:v>
                </c:pt>
                <c:pt idx="708">
                  <c:v>15.66786499</c:v>
                </c:pt>
                <c:pt idx="709">
                  <c:v>15.69771931</c:v>
                </c:pt>
                <c:pt idx="710">
                  <c:v>15.727573639999999</c:v>
                </c:pt>
                <c:pt idx="711">
                  <c:v>15.757427960000001</c:v>
                </c:pt>
                <c:pt idx="712">
                  <c:v>15.787282280000001</c:v>
                </c:pt>
                <c:pt idx="713">
                  <c:v>15.817136600000017</c:v>
                </c:pt>
                <c:pt idx="714">
                  <c:v>15.84699092</c:v>
                </c:pt>
                <c:pt idx="715">
                  <c:v>15.876845250000027</c:v>
                </c:pt>
                <c:pt idx="716">
                  <c:v>15.906699570000027</c:v>
                </c:pt>
                <c:pt idx="717">
                  <c:v>15.936553890000004</c:v>
                </c:pt>
                <c:pt idx="718">
                  <c:v>15.966408210000028</c:v>
                </c:pt>
                <c:pt idx="719">
                  <c:v>15.996262530000006</c:v>
                </c:pt>
                <c:pt idx="720">
                  <c:v>16.026116859999956</c:v>
                </c:pt>
                <c:pt idx="721">
                  <c:v>16.055971180000043</c:v>
                </c:pt>
                <c:pt idx="722">
                  <c:v>16.085825499999999</c:v>
                </c:pt>
                <c:pt idx="723">
                  <c:v>16.11567982</c:v>
                </c:pt>
                <c:pt idx="724">
                  <c:v>16.14553413999996</c:v>
                </c:pt>
                <c:pt idx="725">
                  <c:v>16.175388470000001</c:v>
                </c:pt>
                <c:pt idx="726">
                  <c:v>16.205242789999943</c:v>
                </c:pt>
                <c:pt idx="727">
                  <c:v>16.235097110000005</c:v>
                </c:pt>
                <c:pt idx="728">
                  <c:v>16.264951430000036</c:v>
                </c:pt>
                <c:pt idx="729">
                  <c:v>16.294805749999998</c:v>
                </c:pt>
                <c:pt idx="730">
                  <c:v>16.32466007</c:v>
                </c:pt>
                <c:pt idx="731">
                  <c:v>16.354514399999999</c:v>
                </c:pt>
                <c:pt idx="732">
                  <c:v>16.384368720000047</c:v>
                </c:pt>
                <c:pt idx="733">
                  <c:v>16.41422304</c:v>
                </c:pt>
                <c:pt idx="734">
                  <c:v>16.444077360000001</c:v>
                </c:pt>
                <c:pt idx="735">
                  <c:v>16.47393168</c:v>
                </c:pt>
                <c:pt idx="736">
                  <c:v>16.50378600999996</c:v>
                </c:pt>
                <c:pt idx="737">
                  <c:v>16.533640329999987</c:v>
                </c:pt>
                <c:pt idx="738">
                  <c:v>16.563494649999964</c:v>
                </c:pt>
                <c:pt idx="739">
                  <c:v>16.593348969999987</c:v>
                </c:pt>
                <c:pt idx="740">
                  <c:v>16.623203289999989</c:v>
                </c:pt>
                <c:pt idx="741">
                  <c:v>16.653057619999998</c:v>
                </c:pt>
                <c:pt idx="742">
                  <c:v>16.68291194</c:v>
                </c:pt>
                <c:pt idx="743">
                  <c:v>16.71276625999996</c:v>
                </c:pt>
                <c:pt idx="744">
                  <c:v>16.742620579999915</c:v>
                </c:pt>
                <c:pt idx="745">
                  <c:v>16.77247489999996</c:v>
                </c:pt>
                <c:pt idx="746">
                  <c:v>16.802329229999959</c:v>
                </c:pt>
                <c:pt idx="747">
                  <c:v>16.83218355</c:v>
                </c:pt>
                <c:pt idx="748">
                  <c:v>16.862037869999959</c:v>
                </c:pt>
                <c:pt idx="749">
                  <c:v>16.891892190000039</c:v>
                </c:pt>
                <c:pt idx="750">
                  <c:v>16.921746509999917</c:v>
                </c:pt>
                <c:pt idx="751">
                  <c:v>16.951600839999958</c:v>
                </c:pt>
                <c:pt idx="752">
                  <c:v>16.981455159999999</c:v>
                </c:pt>
                <c:pt idx="753">
                  <c:v>17.011309480000001</c:v>
                </c:pt>
                <c:pt idx="754">
                  <c:v>17.0411638</c:v>
                </c:pt>
                <c:pt idx="755">
                  <c:v>17.071018120000051</c:v>
                </c:pt>
                <c:pt idx="756">
                  <c:v>17.100872440000035</c:v>
                </c:pt>
                <c:pt idx="757">
                  <c:v>17.130726769999999</c:v>
                </c:pt>
                <c:pt idx="758">
                  <c:v>17.160581090000001</c:v>
                </c:pt>
                <c:pt idx="759">
                  <c:v>17.190435409999999</c:v>
                </c:pt>
                <c:pt idx="760">
                  <c:v>17.220289729999987</c:v>
                </c:pt>
                <c:pt idx="761">
                  <c:v>17.250144049999989</c:v>
                </c:pt>
                <c:pt idx="762">
                  <c:v>17.279998379999999</c:v>
                </c:pt>
                <c:pt idx="763">
                  <c:v>17.309852700000043</c:v>
                </c:pt>
                <c:pt idx="764">
                  <c:v>17.339707019999999</c:v>
                </c:pt>
                <c:pt idx="765">
                  <c:v>17.369561340000001</c:v>
                </c:pt>
                <c:pt idx="766">
                  <c:v>17.399415659999999</c:v>
                </c:pt>
                <c:pt idx="767">
                  <c:v>17.429269990000002</c:v>
                </c:pt>
                <c:pt idx="768">
                  <c:v>17.45912431</c:v>
                </c:pt>
                <c:pt idx="769">
                  <c:v>17.488978629999988</c:v>
                </c:pt>
                <c:pt idx="770">
                  <c:v>17.51883295</c:v>
                </c:pt>
                <c:pt idx="771">
                  <c:v>17.548687269999959</c:v>
                </c:pt>
                <c:pt idx="772">
                  <c:v>17.578541599999959</c:v>
                </c:pt>
                <c:pt idx="773">
                  <c:v>17.608395920000035</c:v>
                </c:pt>
                <c:pt idx="774">
                  <c:v>17.638250240000001</c:v>
                </c:pt>
                <c:pt idx="775">
                  <c:v>17.66810456</c:v>
                </c:pt>
                <c:pt idx="776">
                  <c:v>17.697958880000051</c:v>
                </c:pt>
                <c:pt idx="777">
                  <c:v>17.7278132</c:v>
                </c:pt>
                <c:pt idx="778">
                  <c:v>17.757667529999999</c:v>
                </c:pt>
                <c:pt idx="779">
                  <c:v>17.787521849999951</c:v>
                </c:pt>
                <c:pt idx="780">
                  <c:v>17.817376170000031</c:v>
                </c:pt>
                <c:pt idx="781">
                  <c:v>17.847230490000001</c:v>
                </c:pt>
                <c:pt idx="782">
                  <c:v>17.877084809999999</c:v>
                </c:pt>
                <c:pt idx="783">
                  <c:v>17.90693913999996</c:v>
                </c:pt>
                <c:pt idx="784">
                  <c:v>17.936793460000001</c:v>
                </c:pt>
                <c:pt idx="785">
                  <c:v>17.966647779999924</c:v>
                </c:pt>
                <c:pt idx="786">
                  <c:v>17.996502099999951</c:v>
                </c:pt>
                <c:pt idx="787">
                  <c:v>18.026356419999999</c:v>
                </c:pt>
                <c:pt idx="788">
                  <c:v>18.056210750000005</c:v>
                </c:pt>
                <c:pt idx="789">
                  <c:v>18.08606507</c:v>
                </c:pt>
                <c:pt idx="790">
                  <c:v>18.115919389999988</c:v>
                </c:pt>
                <c:pt idx="791">
                  <c:v>18.14577371</c:v>
                </c:pt>
                <c:pt idx="792">
                  <c:v>18.175628029999999</c:v>
                </c:pt>
                <c:pt idx="793">
                  <c:v>18.205482359999959</c:v>
                </c:pt>
                <c:pt idx="794">
                  <c:v>18.235336679999936</c:v>
                </c:pt>
                <c:pt idx="795">
                  <c:v>18.265191000000002</c:v>
                </c:pt>
                <c:pt idx="796">
                  <c:v>18.29504532</c:v>
                </c:pt>
                <c:pt idx="797">
                  <c:v>18.324899640000005</c:v>
                </c:pt>
                <c:pt idx="798">
                  <c:v>18.354753960000036</c:v>
                </c:pt>
                <c:pt idx="799">
                  <c:v>18.384608289999989</c:v>
                </c:pt>
                <c:pt idx="800">
                  <c:v>18.414462610000001</c:v>
                </c:pt>
                <c:pt idx="801">
                  <c:v>18.444316929999989</c:v>
                </c:pt>
                <c:pt idx="802">
                  <c:v>18.474171250000001</c:v>
                </c:pt>
                <c:pt idx="803">
                  <c:v>18.50402557</c:v>
                </c:pt>
                <c:pt idx="804">
                  <c:v>18.533879890000001</c:v>
                </c:pt>
                <c:pt idx="805">
                  <c:v>18.563734219999951</c:v>
                </c:pt>
                <c:pt idx="806">
                  <c:v>18.59358853999996</c:v>
                </c:pt>
                <c:pt idx="807">
                  <c:v>18.623442859999951</c:v>
                </c:pt>
                <c:pt idx="808">
                  <c:v>18.653297179999999</c:v>
                </c:pt>
                <c:pt idx="809">
                  <c:v>18.683151500000001</c:v>
                </c:pt>
                <c:pt idx="810">
                  <c:v>18.713005819999999</c:v>
                </c:pt>
                <c:pt idx="811">
                  <c:v>18.742860149999988</c:v>
                </c:pt>
                <c:pt idx="812">
                  <c:v>18.772714469999986</c:v>
                </c:pt>
                <c:pt idx="813">
                  <c:v>18.802568789999999</c:v>
                </c:pt>
                <c:pt idx="814">
                  <c:v>18.832423110000001</c:v>
                </c:pt>
                <c:pt idx="815">
                  <c:v>18.862277429999999</c:v>
                </c:pt>
                <c:pt idx="816">
                  <c:v>18.892131750000001</c:v>
                </c:pt>
                <c:pt idx="817">
                  <c:v>18.92198608</c:v>
                </c:pt>
                <c:pt idx="818">
                  <c:v>18.951840399999988</c:v>
                </c:pt>
                <c:pt idx="819">
                  <c:v>18.98169472</c:v>
                </c:pt>
                <c:pt idx="820">
                  <c:v>19.011549039999956</c:v>
                </c:pt>
                <c:pt idx="821">
                  <c:v>19.04140336</c:v>
                </c:pt>
                <c:pt idx="822">
                  <c:v>19.071257679999999</c:v>
                </c:pt>
                <c:pt idx="823">
                  <c:v>19.101112000000001</c:v>
                </c:pt>
                <c:pt idx="824">
                  <c:v>19.130966330000035</c:v>
                </c:pt>
                <c:pt idx="825">
                  <c:v>19.160820650000005</c:v>
                </c:pt>
                <c:pt idx="826">
                  <c:v>19.19067497</c:v>
                </c:pt>
                <c:pt idx="827">
                  <c:v>19.220529289999924</c:v>
                </c:pt>
                <c:pt idx="828">
                  <c:v>19.25038361</c:v>
                </c:pt>
                <c:pt idx="829">
                  <c:v>19.280237929999956</c:v>
                </c:pt>
                <c:pt idx="830">
                  <c:v>19.31009225</c:v>
                </c:pt>
                <c:pt idx="831">
                  <c:v>19.339946579999989</c:v>
                </c:pt>
                <c:pt idx="832">
                  <c:v>19.369800900000001</c:v>
                </c:pt>
                <c:pt idx="833">
                  <c:v>19.399655220000035</c:v>
                </c:pt>
                <c:pt idx="834">
                  <c:v>19.429509539999923</c:v>
                </c:pt>
                <c:pt idx="835">
                  <c:v>19.45936386</c:v>
                </c:pt>
                <c:pt idx="836">
                  <c:v>19.489218180000002</c:v>
                </c:pt>
                <c:pt idx="837">
                  <c:v>19.519072510000001</c:v>
                </c:pt>
                <c:pt idx="838">
                  <c:v>19.548926829999989</c:v>
                </c:pt>
                <c:pt idx="839">
                  <c:v>19.578781150000001</c:v>
                </c:pt>
                <c:pt idx="840">
                  <c:v>19.608635469999999</c:v>
                </c:pt>
                <c:pt idx="841">
                  <c:v>19.638489790000001</c:v>
                </c:pt>
                <c:pt idx="842">
                  <c:v>19.66834411</c:v>
                </c:pt>
                <c:pt idx="843">
                  <c:v>19.698198430000001</c:v>
                </c:pt>
                <c:pt idx="844">
                  <c:v>19.728052760000001</c:v>
                </c:pt>
                <c:pt idx="845">
                  <c:v>19.757907079999999</c:v>
                </c:pt>
                <c:pt idx="846">
                  <c:v>19.787761400000001</c:v>
                </c:pt>
                <c:pt idx="847">
                  <c:v>19.817615720000056</c:v>
                </c:pt>
                <c:pt idx="848">
                  <c:v>19.847470040000001</c:v>
                </c:pt>
                <c:pt idx="849">
                  <c:v>19.877324359999999</c:v>
                </c:pt>
                <c:pt idx="850">
                  <c:v>19.907178680000001</c:v>
                </c:pt>
                <c:pt idx="851">
                  <c:v>19.93703301</c:v>
                </c:pt>
                <c:pt idx="852">
                  <c:v>19.966887329999999</c:v>
                </c:pt>
                <c:pt idx="853">
                  <c:v>19.996741649999951</c:v>
                </c:pt>
                <c:pt idx="854">
                  <c:v>20.026595969999999</c:v>
                </c:pt>
                <c:pt idx="855">
                  <c:v>20.056450290000001</c:v>
                </c:pt>
                <c:pt idx="856">
                  <c:v>20.086304609999964</c:v>
                </c:pt>
                <c:pt idx="857">
                  <c:v>20.116158930000047</c:v>
                </c:pt>
                <c:pt idx="858">
                  <c:v>20.14601326</c:v>
                </c:pt>
                <c:pt idx="859">
                  <c:v>20.175867579999988</c:v>
                </c:pt>
                <c:pt idx="860">
                  <c:v>20.20572189999994</c:v>
                </c:pt>
                <c:pt idx="861">
                  <c:v>20.23557621999996</c:v>
                </c:pt>
                <c:pt idx="862">
                  <c:v>20.265430539999915</c:v>
                </c:pt>
                <c:pt idx="863">
                  <c:v>20.29528485999996</c:v>
                </c:pt>
                <c:pt idx="864">
                  <c:v>20.325139179999951</c:v>
                </c:pt>
                <c:pt idx="865">
                  <c:v>20.354993510000035</c:v>
                </c:pt>
                <c:pt idx="866">
                  <c:v>20.384847829999988</c:v>
                </c:pt>
                <c:pt idx="867">
                  <c:v>20.41470215</c:v>
                </c:pt>
                <c:pt idx="868">
                  <c:v>20.444556469999988</c:v>
                </c:pt>
                <c:pt idx="869">
                  <c:v>20.47441079</c:v>
                </c:pt>
                <c:pt idx="870">
                  <c:v>20.504265110000048</c:v>
                </c:pt>
                <c:pt idx="871">
                  <c:v>20.534119440000001</c:v>
                </c:pt>
                <c:pt idx="872">
                  <c:v>20.563973760000035</c:v>
                </c:pt>
                <c:pt idx="873">
                  <c:v>20.593828080000005</c:v>
                </c:pt>
                <c:pt idx="874">
                  <c:v>20.6236824</c:v>
                </c:pt>
                <c:pt idx="875">
                  <c:v>20.653536720000005</c:v>
                </c:pt>
                <c:pt idx="876">
                  <c:v>20.68339104</c:v>
                </c:pt>
                <c:pt idx="877">
                  <c:v>20.713245359999988</c:v>
                </c:pt>
                <c:pt idx="878">
                  <c:v>20.743099689999958</c:v>
                </c:pt>
                <c:pt idx="879">
                  <c:v>20.772954009999999</c:v>
                </c:pt>
                <c:pt idx="880">
                  <c:v>20.802808330000001</c:v>
                </c:pt>
                <c:pt idx="881">
                  <c:v>20.83266265</c:v>
                </c:pt>
                <c:pt idx="882">
                  <c:v>20.862516969999959</c:v>
                </c:pt>
                <c:pt idx="883">
                  <c:v>20.89237129</c:v>
                </c:pt>
                <c:pt idx="884">
                  <c:v>20.922225610000002</c:v>
                </c:pt>
                <c:pt idx="885">
                  <c:v>20.952079939999951</c:v>
                </c:pt>
                <c:pt idx="886">
                  <c:v>20.981934259999989</c:v>
                </c:pt>
                <c:pt idx="887">
                  <c:v>21.011788580000001</c:v>
                </c:pt>
                <c:pt idx="888">
                  <c:v>21.041642899999925</c:v>
                </c:pt>
                <c:pt idx="889">
                  <c:v>21.071497220000001</c:v>
                </c:pt>
                <c:pt idx="890">
                  <c:v>21.101351540000035</c:v>
                </c:pt>
                <c:pt idx="891">
                  <c:v>21.131205860000048</c:v>
                </c:pt>
                <c:pt idx="892">
                  <c:v>21.161060190000043</c:v>
                </c:pt>
                <c:pt idx="893">
                  <c:v>21.190914509999999</c:v>
                </c:pt>
                <c:pt idx="894">
                  <c:v>21.220768829999987</c:v>
                </c:pt>
                <c:pt idx="895">
                  <c:v>21.250623149999964</c:v>
                </c:pt>
                <c:pt idx="896">
                  <c:v>21.280477469999987</c:v>
                </c:pt>
                <c:pt idx="897">
                  <c:v>21.310331789999999</c:v>
                </c:pt>
                <c:pt idx="898">
                  <c:v>21.340186119999988</c:v>
                </c:pt>
                <c:pt idx="899">
                  <c:v>21.37004044</c:v>
                </c:pt>
                <c:pt idx="900">
                  <c:v>21.399894760000048</c:v>
                </c:pt>
                <c:pt idx="901">
                  <c:v>21.429749079999912</c:v>
                </c:pt>
                <c:pt idx="902">
                  <c:v>21.45960339999996</c:v>
                </c:pt>
                <c:pt idx="903">
                  <c:v>21.489457720000001</c:v>
                </c:pt>
                <c:pt idx="904">
                  <c:v>21.519312039999964</c:v>
                </c:pt>
                <c:pt idx="905">
                  <c:v>21.549166369999988</c:v>
                </c:pt>
                <c:pt idx="906">
                  <c:v>21.57902069</c:v>
                </c:pt>
                <c:pt idx="907">
                  <c:v>21.608875009999998</c:v>
                </c:pt>
                <c:pt idx="908">
                  <c:v>21.638729329999986</c:v>
                </c:pt>
                <c:pt idx="909">
                  <c:v>21.66858364999996</c:v>
                </c:pt>
                <c:pt idx="910">
                  <c:v>21.698437969999986</c:v>
                </c:pt>
                <c:pt idx="911">
                  <c:v>21.728292289999924</c:v>
                </c:pt>
                <c:pt idx="912">
                  <c:v>21.758146620000002</c:v>
                </c:pt>
                <c:pt idx="913">
                  <c:v>21.788000939999947</c:v>
                </c:pt>
                <c:pt idx="914">
                  <c:v>21.817855260000094</c:v>
                </c:pt>
                <c:pt idx="915">
                  <c:v>21.847709579999947</c:v>
                </c:pt>
                <c:pt idx="916">
                  <c:v>21.877563899999988</c:v>
                </c:pt>
                <c:pt idx="917">
                  <c:v>21.90741822</c:v>
                </c:pt>
                <c:pt idx="918">
                  <c:v>21.93727253999996</c:v>
                </c:pt>
                <c:pt idx="919">
                  <c:v>21.967126869999959</c:v>
                </c:pt>
                <c:pt idx="920">
                  <c:v>21.996981190000035</c:v>
                </c:pt>
                <c:pt idx="921">
                  <c:v>22.026835510000005</c:v>
                </c:pt>
                <c:pt idx="922">
                  <c:v>22.056689829999989</c:v>
                </c:pt>
                <c:pt idx="923">
                  <c:v>22.086544150000002</c:v>
                </c:pt>
                <c:pt idx="924">
                  <c:v>22.116398470000036</c:v>
                </c:pt>
                <c:pt idx="925">
                  <c:v>22.146252799999999</c:v>
                </c:pt>
                <c:pt idx="926">
                  <c:v>22.176107120000047</c:v>
                </c:pt>
                <c:pt idx="927">
                  <c:v>22.205961439999999</c:v>
                </c:pt>
                <c:pt idx="928">
                  <c:v>22.235815760000047</c:v>
                </c:pt>
                <c:pt idx="929">
                  <c:v>22.265670079999936</c:v>
                </c:pt>
                <c:pt idx="930">
                  <c:v>22.295524399999959</c:v>
                </c:pt>
                <c:pt idx="931">
                  <c:v>22.325378720000035</c:v>
                </c:pt>
                <c:pt idx="932">
                  <c:v>22.35523304999996</c:v>
                </c:pt>
                <c:pt idx="933">
                  <c:v>22.385087369999987</c:v>
                </c:pt>
                <c:pt idx="934">
                  <c:v>22.414941689999999</c:v>
                </c:pt>
                <c:pt idx="935">
                  <c:v>22.444796009999951</c:v>
                </c:pt>
                <c:pt idx="936">
                  <c:v>22.474650329999999</c:v>
                </c:pt>
                <c:pt idx="937">
                  <c:v>22.504504650000001</c:v>
                </c:pt>
                <c:pt idx="938">
                  <c:v>22.534358970000035</c:v>
                </c:pt>
                <c:pt idx="939">
                  <c:v>22.56421329999996</c:v>
                </c:pt>
                <c:pt idx="940">
                  <c:v>22.594067620000043</c:v>
                </c:pt>
                <c:pt idx="941">
                  <c:v>22.623921939999999</c:v>
                </c:pt>
                <c:pt idx="942">
                  <c:v>22.653776260000001</c:v>
                </c:pt>
                <c:pt idx="943">
                  <c:v>22.683630579999924</c:v>
                </c:pt>
                <c:pt idx="944">
                  <c:v>22.713484900000001</c:v>
                </c:pt>
                <c:pt idx="945">
                  <c:v>22.743339219999925</c:v>
                </c:pt>
                <c:pt idx="946">
                  <c:v>22.773193549999956</c:v>
                </c:pt>
                <c:pt idx="947">
                  <c:v>22.803047869999986</c:v>
                </c:pt>
                <c:pt idx="948">
                  <c:v>22.832902189999999</c:v>
                </c:pt>
                <c:pt idx="949">
                  <c:v>22.862756509999951</c:v>
                </c:pt>
                <c:pt idx="950">
                  <c:v>22.89261082999996</c:v>
                </c:pt>
                <c:pt idx="951">
                  <c:v>22.922465150000001</c:v>
                </c:pt>
                <c:pt idx="952">
                  <c:v>22.952319479999947</c:v>
                </c:pt>
                <c:pt idx="953">
                  <c:v>22.982173799999959</c:v>
                </c:pt>
                <c:pt idx="954">
                  <c:v>23.012028120000039</c:v>
                </c:pt>
                <c:pt idx="955">
                  <c:v>23.041882439999988</c:v>
                </c:pt>
                <c:pt idx="956">
                  <c:v>23.07173676</c:v>
                </c:pt>
                <c:pt idx="957">
                  <c:v>23.101591079999999</c:v>
                </c:pt>
                <c:pt idx="958">
                  <c:v>23.131445400000043</c:v>
                </c:pt>
                <c:pt idx="959">
                  <c:v>23.16129973</c:v>
                </c:pt>
                <c:pt idx="960">
                  <c:v>23.191154050000051</c:v>
                </c:pt>
                <c:pt idx="961">
                  <c:v>23.22100837</c:v>
                </c:pt>
                <c:pt idx="962">
                  <c:v>23.250862690000005</c:v>
                </c:pt>
                <c:pt idx="963">
                  <c:v>23.280717009999947</c:v>
                </c:pt>
                <c:pt idx="964">
                  <c:v>23.310571329999998</c:v>
                </c:pt>
                <c:pt idx="965">
                  <c:v>23.34042565</c:v>
                </c:pt>
                <c:pt idx="966">
                  <c:v>23.370279979999989</c:v>
                </c:pt>
                <c:pt idx="967">
                  <c:v>23.400134299999959</c:v>
                </c:pt>
                <c:pt idx="968">
                  <c:v>23.429988620000035</c:v>
                </c:pt>
                <c:pt idx="969">
                  <c:v>23.459842939999959</c:v>
                </c:pt>
                <c:pt idx="970">
                  <c:v>23.489697259999943</c:v>
                </c:pt>
                <c:pt idx="971">
                  <c:v>23.519551580000005</c:v>
                </c:pt>
                <c:pt idx="972">
                  <c:v>23.5494059</c:v>
                </c:pt>
                <c:pt idx="973">
                  <c:v>23.579260229999999</c:v>
                </c:pt>
                <c:pt idx="974">
                  <c:v>23.609114550000001</c:v>
                </c:pt>
                <c:pt idx="975">
                  <c:v>23.638968870000031</c:v>
                </c:pt>
                <c:pt idx="976">
                  <c:v>23.668823190000001</c:v>
                </c:pt>
                <c:pt idx="977">
                  <c:v>23.69867751</c:v>
                </c:pt>
                <c:pt idx="978">
                  <c:v>23.728531829999959</c:v>
                </c:pt>
                <c:pt idx="979">
                  <c:v>23.758386160000001</c:v>
                </c:pt>
                <c:pt idx="980">
                  <c:v>23.788240479999924</c:v>
                </c:pt>
                <c:pt idx="981">
                  <c:v>23.818094800000001</c:v>
                </c:pt>
                <c:pt idx="982">
                  <c:v>23.847949119999999</c:v>
                </c:pt>
                <c:pt idx="983">
                  <c:v>23.877803440000047</c:v>
                </c:pt>
                <c:pt idx="984">
                  <c:v>23.907657759999999</c:v>
                </c:pt>
                <c:pt idx="985">
                  <c:v>23.937512079999959</c:v>
                </c:pt>
                <c:pt idx="986">
                  <c:v>23.9673664</c:v>
                </c:pt>
                <c:pt idx="987">
                  <c:v>23.997220720000001</c:v>
                </c:pt>
                <c:pt idx="988">
                  <c:v>24.027075040000035</c:v>
                </c:pt>
                <c:pt idx="989">
                  <c:v>24.056929350000001</c:v>
                </c:pt>
                <c:pt idx="990">
                  <c:v>24.086783669999964</c:v>
                </c:pt>
                <c:pt idx="991">
                  <c:v>24.116637990000001</c:v>
                </c:pt>
                <c:pt idx="992">
                  <c:v>24.146492299999956</c:v>
                </c:pt>
                <c:pt idx="993">
                  <c:v>24.17634662</c:v>
                </c:pt>
                <c:pt idx="994">
                  <c:v>24.20620093999996</c:v>
                </c:pt>
                <c:pt idx="995">
                  <c:v>24.236055260000043</c:v>
                </c:pt>
                <c:pt idx="996">
                  <c:v>24.265909569999959</c:v>
                </c:pt>
                <c:pt idx="997">
                  <c:v>24.295763889999947</c:v>
                </c:pt>
                <c:pt idx="998">
                  <c:v>24.325618209999956</c:v>
                </c:pt>
                <c:pt idx="999">
                  <c:v>24.355472529999989</c:v>
                </c:pt>
                <c:pt idx="1000">
                  <c:v>24.385326839999916</c:v>
                </c:pt>
                <c:pt idx="1001">
                  <c:v>24.415181159999999</c:v>
                </c:pt>
                <c:pt idx="1002">
                  <c:v>24.445035479999959</c:v>
                </c:pt>
                <c:pt idx="1003">
                  <c:v>24.474889789999999</c:v>
                </c:pt>
                <c:pt idx="1004">
                  <c:v>24.504744110000001</c:v>
                </c:pt>
                <c:pt idx="1005">
                  <c:v>24.534598430000031</c:v>
                </c:pt>
                <c:pt idx="1006">
                  <c:v>24.564452760000005</c:v>
                </c:pt>
                <c:pt idx="1007">
                  <c:v>24.59430708</c:v>
                </c:pt>
                <c:pt idx="1008">
                  <c:v>24.624161390000047</c:v>
                </c:pt>
                <c:pt idx="1009">
                  <c:v>24.654015700000048</c:v>
                </c:pt>
                <c:pt idx="1010">
                  <c:v>24.683870010000035</c:v>
                </c:pt>
                <c:pt idx="1011">
                  <c:v>24.713724320000001</c:v>
                </c:pt>
                <c:pt idx="1012">
                  <c:v>24.743578629999988</c:v>
                </c:pt>
                <c:pt idx="1013">
                  <c:v>24.773432939999925</c:v>
                </c:pt>
                <c:pt idx="1014">
                  <c:v>24.80328725</c:v>
                </c:pt>
                <c:pt idx="1015">
                  <c:v>24.833141560000001</c:v>
                </c:pt>
                <c:pt idx="1016">
                  <c:v>24.862995860000005</c:v>
                </c:pt>
                <c:pt idx="1017">
                  <c:v>24.892850170000031</c:v>
                </c:pt>
                <c:pt idx="1018">
                  <c:v>24.92270447999994</c:v>
                </c:pt>
                <c:pt idx="1019">
                  <c:v>24.952558790000001</c:v>
                </c:pt>
                <c:pt idx="1020">
                  <c:v>24.982413099999924</c:v>
                </c:pt>
                <c:pt idx="1021">
                  <c:v>25.012267410000035</c:v>
                </c:pt>
                <c:pt idx="1022">
                  <c:v>25.042121720000001</c:v>
                </c:pt>
                <c:pt idx="1023">
                  <c:v>25.071976029999998</c:v>
                </c:pt>
                <c:pt idx="1024">
                  <c:v>25.101830339999999</c:v>
                </c:pt>
                <c:pt idx="1025">
                  <c:v>25.131684650000043</c:v>
                </c:pt>
                <c:pt idx="1026">
                  <c:v>25.161538950000001</c:v>
                </c:pt>
                <c:pt idx="1027">
                  <c:v>25.191393260000005</c:v>
                </c:pt>
                <c:pt idx="1028">
                  <c:v>25.221247569999989</c:v>
                </c:pt>
                <c:pt idx="1029">
                  <c:v>25.25110188</c:v>
                </c:pt>
                <c:pt idx="1030">
                  <c:v>25.280956190000001</c:v>
                </c:pt>
                <c:pt idx="1031">
                  <c:v>25.310810500000031</c:v>
                </c:pt>
                <c:pt idx="1032">
                  <c:v>25.34066481</c:v>
                </c:pt>
                <c:pt idx="1033">
                  <c:v>25.370519120000001</c:v>
                </c:pt>
                <c:pt idx="1034">
                  <c:v>25.400373429999988</c:v>
                </c:pt>
                <c:pt idx="1035">
                  <c:v>25.430227729999999</c:v>
                </c:pt>
                <c:pt idx="1036">
                  <c:v>25.460082039999936</c:v>
                </c:pt>
                <c:pt idx="1037">
                  <c:v>25.489936349999951</c:v>
                </c:pt>
                <c:pt idx="1038">
                  <c:v>25.519790660000005</c:v>
                </c:pt>
                <c:pt idx="1039">
                  <c:v>25.549644969999989</c:v>
                </c:pt>
                <c:pt idx="1040">
                  <c:v>25.57949927999994</c:v>
                </c:pt>
                <c:pt idx="1041">
                  <c:v>25.609353590000001</c:v>
                </c:pt>
                <c:pt idx="1042">
                  <c:v>25.639207899999999</c:v>
                </c:pt>
                <c:pt idx="1043">
                  <c:v>25.66906221</c:v>
                </c:pt>
                <c:pt idx="1044">
                  <c:v>25.698916520000001</c:v>
                </c:pt>
                <c:pt idx="1045">
                  <c:v>25.728770819999959</c:v>
                </c:pt>
                <c:pt idx="1046">
                  <c:v>25.758625129999999</c:v>
                </c:pt>
                <c:pt idx="1047">
                  <c:v>25.788479439999936</c:v>
                </c:pt>
                <c:pt idx="1048">
                  <c:v>25.818333750000001</c:v>
                </c:pt>
                <c:pt idx="1049">
                  <c:v>25.848188059999988</c:v>
                </c:pt>
                <c:pt idx="1050">
                  <c:v>25.878042369999989</c:v>
                </c:pt>
                <c:pt idx="1051">
                  <c:v>25.90789668</c:v>
                </c:pt>
                <c:pt idx="1052">
                  <c:v>25.937750990000001</c:v>
                </c:pt>
                <c:pt idx="1053">
                  <c:v>25.96760529999996</c:v>
                </c:pt>
                <c:pt idx="1054">
                  <c:v>25.99745961</c:v>
                </c:pt>
                <c:pt idx="1055">
                  <c:v>26.02731391</c:v>
                </c:pt>
                <c:pt idx="1056">
                  <c:v>26.057168220000047</c:v>
                </c:pt>
                <c:pt idx="1057">
                  <c:v>26.08702252999996</c:v>
                </c:pt>
                <c:pt idx="1058">
                  <c:v>26.116876840000035</c:v>
                </c:pt>
                <c:pt idx="1059">
                  <c:v>26.146731150000001</c:v>
                </c:pt>
                <c:pt idx="1060">
                  <c:v>26.176585459999998</c:v>
                </c:pt>
                <c:pt idx="1061">
                  <c:v>26.206439769999989</c:v>
                </c:pt>
                <c:pt idx="1062">
                  <c:v>26.23629408</c:v>
                </c:pt>
                <c:pt idx="1063">
                  <c:v>26.266148389999959</c:v>
                </c:pt>
                <c:pt idx="1064">
                  <c:v>26.29600269999996</c:v>
                </c:pt>
                <c:pt idx="1065">
                  <c:v>26.325856999999999</c:v>
                </c:pt>
                <c:pt idx="1066">
                  <c:v>26.35571131</c:v>
                </c:pt>
                <c:pt idx="1067">
                  <c:v>26.385565620000001</c:v>
                </c:pt>
                <c:pt idx="1068">
                  <c:v>26.41541992999996</c:v>
                </c:pt>
                <c:pt idx="1069">
                  <c:v>26.445274239999947</c:v>
                </c:pt>
                <c:pt idx="1070">
                  <c:v>26.475128549999951</c:v>
                </c:pt>
                <c:pt idx="1071">
                  <c:v>26.504982859999988</c:v>
                </c:pt>
                <c:pt idx="1072">
                  <c:v>26.534837170000031</c:v>
                </c:pt>
                <c:pt idx="1073">
                  <c:v>26.56469148</c:v>
                </c:pt>
                <c:pt idx="1074">
                  <c:v>26.594545780000001</c:v>
                </c:pt>
                <c:pt idx="1075">
                  <c:v>26.624400090000005</c:v>
                </c:pt>
                <c:pt idx="1076">
                  <c:v>26.654254400000056</c:v>
                </c:pt>
                <c:pt idx="1077">
                  <c:v>26.684108710000043</c:v>
                </c:pt>
                <c:pt idx="1078">
                  <c:v>26.713963020000048</c:v>
                </c:pt>
                <c:pt idx="1079">
                  <c:v>26.743817329999999</c:v>
                </c:pt>
                <c:pt idx="1080">
                  <c:v>26.77367164</c:v>
                </c:pt>
                <c:pt idx="1081">
                  <c:v>26.803525950000001</c:v>
                </c:pt>
                <c:pt idx="1082">
                  <c:v>26.833380259999988</c:v>
                </c:pt>
                <c:pt idx="1083">
                  <c:v>26.863234569999989</c:v>
                </c:pt>
                <c:pt idx="1084">
                  <c:v>26.89308887</c:v>
                </c:pt>
                <c:pt idx="1085">
                  <c:v>26.922943179999951</c:v>
                </c:pt>
                <c:pt idx="1086">
                  <c:v>26.952797489999956</c:v>
                </c:pt>
                <c:pt idx="1087">
                  <c:v>26.982651799999989</c:v>
                </c:pt>
                <c:pt idx="1088">
                  <c:v>27.01250611</c:v>
                </c:pt>
                <c:pt idx="1089">
                  <c:v>27.042360420000001</c:v>
                </c:pt>
                <c:pt idx="1090">
                  <c:v>27.072214729999999</c:v>
                </c:pt>
                <c:pt idx="1091">
                  <c:v>27.10206904</c:v>
                </c:pt>
                <c:pt idx="1092">
                  <c:v>27.131923350000047</c:v>
                </c:pt>
                <c:pt idx="1093">
                  <c:v>27.161777659999988</c:v>
                </c:pt>
                <c:pt idx="1094">
                  <c:v>27.191631959999999</c:v>
                </c:pt>
                <c:pt idx="1095">
                  <c:v>27.221486269999989</c:v>
                </c:pt>
                <c:pt idx="1096">
                  <c:v>27.251340579999951</c:v>
                </c:pt>
                <c:pt idx="1097">
                  <c:v>27.281194889999956</c:v>
                </c:pt>
                <c:pt idx="1098">
                  <c:v>27.311049199999999</c:v>
                </c:pt>
                <c:pt idx="1099">
                  <c:v>27.34090351</c:v>
                </c:pt>
                <c:pt idx="1100">
                  <c:v>27.370757820000001</c:v>
                </c:pt>
                <c:pt idx="1101">
                  <c:v>27.40061212999996</c:v>
                </c:pt>
                <c:pt idx="1102">
                  <c:v>27.43046644</c:v>
                </c:pt>
                <c:pt idx="1103">
                  <c:v>27.460320749999958</c:v>
                </c:pt>
                <c:pt idx="1104">
                  <c:v>27.490175050000001</c:v>
                </c:pt>
                <c:pt idx="1105">
                  <c:v>27.52002935999996</c:v>
                </c:pt>
                <c:pt idx="1106">
                  <c:v>27.54988367</c:v>
                </c:pt>
                <c:pt idx="1107">
                  <c:v>27.579737979999951</c:v>
                </c:pt>
                <c:pt idx="1108">
                  <c:v>27.609592289999956</c:v>
                </c:pt>
                <c:pt idx="1109">
                  <c:v>27.639446599999989</c:v>
                </c:pt>
                <c:pt idx="1110">
                  <c:v>27.66930091</c:v>
                </c:pt>
                <c:pt idx="1111">
                  <c:v>27.699155220000051</c:v>
                </c:pt>
                <c:pt idx="1112">
                  <c:v>27.729009539999947</c:v>
                </c:pt>
                <c:pt idx="1113">
                  <c:v>27.758863860000005</c:v>
                </c:pt>
                <c:pt idx="1114">
                  <c:v>27.788718179999947</c:v>
                </c:pt>
                <c:pt idx="1115">
                  <c:v>27.818572490000001</c:v>
                </c:pt>
                <c:pt idx="1116">
                  <c:v>27.848426809999925</c:v>
                </c:pt>
                <c:pt idx="1117">
                  <c:v>27.878281130000001</c:v>
                </c:pt>
                <c:pt idx="1118">
                  <c:v>27.90813545</c:v>
                </c:pt>
                <c:pt idx="1119">
                  <c:v>27.937989770000001</c:v>
                </c:pt>
                <c:pt idx="1120">
                  <c:v>27.96784409</c:v>
                </c:pt>
                <c:pt idx="1121">
                  <c:v>27.997698400000001</c:v>
                </c:pt>
                <c:pt idx="1122">
                  <c:v>28.027552719999999</c:v>
                </c:pt>
                <c:pt idx="1123">
                  <c:v>28.057407040000001</c:v>
                </c:pt>
                <c:pt idx="1124">
                  <c:v>28.087261359999999</c:v>
                </c:pt>
                <c:pt idx="1125">
                  <c:v>28.117115680000047</c:v>
                </c:pt>
                <c:pt idx="1126">
                  <c:v>28.146970000000035</c:v>
                </c:pt>
                <c:pt idx="1127">
                  <c:v>28.176824320000048</c:v>
                </c:pt>
                <c:pt idx="1128">
                  <c:v>28.206678629999999</c:v>
                </c:pt>
                <c:pt idx="1129">
                  <c:v>28.236532949999951</c:v>
                </c:pt>
                <c:pt idx="1130">
                  <c:v>28.266387269999989</c:v>
                </c:pt>
                <c:pt idx="1131">
                  <c:v>28.296241589999958</c:v>
                </c:pt>
                <c:pt idx="1132">
                  <c:v>28.326095909999999</c:v>
                </c:pt>
                <c:pt idx="1133">
                  <c:v>28.355950230000001</c:v>
                </c:pt>
                <c:pt idx="1134">
                  <c:v>28.38580453999996</c:v>
                </c:pt>
                <c:pt idx="1135">
                  <c:v>28.415658860000001</c:v>
                </c:pt>
                <c:pt idx="1136">
                  <c:v>28.445513179999924</c:v>
                </c:pt>
                <c:pt idx="1137">
                  <c:v>28.475367499999987</c:v>
                </c:pt>
                <c:pt idx="1138">
                  <c:v>28.505221819999964</c:v>
                </c:pt>
                <c:pt idx="1139">
                  <c:v>28.535076140000001</c:v>
                </c:pt>
                <c:pt idx="1140">
                  <c:v>28.564930449999999</c:v>
                </c:pt>
                <c:pt idx="1141">
                  <c:v>28.59478477</c:v>
                </c:pt>
                <c:pt idx="1142">
                  <c:v>28.62463908999996</c:v>
                </c:pt>
                <c:pt idx="1143">
                  <c:v>28.654493410000043</c:v>
                </c:pt>
                <c:pt idx="1144">
                  <c:v>28.684347729999999</c:v>
                </c:pt>
                <c:pt idx="1145">
                  <c:v>28.714202050000001</c:v>
                </c:pt>
                <c:pt idx="1146">
                  <c:v>28.744056369999999</c:v>
                </c:pt>
                <c:pt idx="1147">
                  <c:v>28.77391068</c:v>
                </c:pt>
                <c:pt idx="1148">
                  <c:v>28.803764999999999</c:v>
                </c:pt>
                <c:pt idx="1149">
                  <c:v>28.83361932</c:v>
                </c:pt>
                <c:pt idx="1150">
                  <c:v>28.86347363999996</c:v>
                </c:pt>
                <c:pt idx="1151">
                  <c:v>28.893327960000001</c:v>
                </c:pt>
                <c:pt idx="1152">
                  <c:v>28.923182279999924</c:v>
                </c:pt>
                <c:pt idx="1153">
                  <c:v>28.953036589999947</c:v>
                </c:pt>
                <c:pt idx="1154">
                  <c:v>28.982890909999956</c:v>
                </c:pt>
                <c:pt idx="1155">
                  <c:v>29.012745229999986</c:v>
                </c:pt>
                <c:pt idx="1156">
                  <c:v>29.042599549999917</c:v>
                </c:pt>
                <c:pt idx="1157">
                  <c:v>29.072453869999986</c:v>
                </c:pt>
                <c:pt idx="1158">
                  <c:v>29.102308189999999</c:v>
                </c:pt>
                <c:pt idx="1159">
                  <c:v>29.132162510000001</c:v>
                </c:pt>
                <c:pt idx="1160">
                  <c:v>29.162016820000002</c:v>
                </c:pt>
                <c:pt idx="1161">
                  <c:v>29.191871140000067</c:v>
                </c:pt>
                <c:pt idx="1162">
                  <c:v>29.221725459999988</c:v>
                </c:pt>
                <c:pt idx="1163">
                  <c:v>29.25157978</c:v>
                </c:pt>
                <c:pt idx="1164">
                  <c:v>29.281434099999956</c:v>
                </c:pt>
                <c:pt idx="1165">
                  <c:v>29.311288420000075</c:v>
                </c:pt>
                <c:pt idx="1166">
                  <c:v>29.341142729999987</c:v>
                </c:pt>
                <c:pt idx="1167">
                  <c:v>29.370997050000035</c:v>
                </c:pt>
                <c:pt idx="1168">
                  <c:v>29.400851370000005</c:v>
                </c:pt>
                <c:pt idx="1169">
                  <c:v>29.43070569</c:v>
                </c:pt>
                <c:pt idx="1170">
                  <c:v>29.460560009999956</c:v>
                </c:pt>
                <c:pt idx="1171">
                  <c:v>29.490414329999989</c:v>
                </c:pt>
                <c:pt idx="1172">
                  <c:v>29.520268640000001</c:v>
                </c:pt>
                <c:pt idx="1173">
                  <c:v>29.550122959999989</c:v>
                </c:pt>
                <c:pt idx="1174">
                  <c:v>29.579977280000001</c:v>
                </c:pt>
                <c:pt idx="1175">
                  <c:v>29.609831600000035</c:v>
                </c:pt>
                <c:pt idx="1176">
                  <c:v>29.639685920000051</c:v>
                </c:pt>
                <c:pt idx="1177">
                  <c:v>29.669540239999947</c:v>
                </c:pt>
                <c:pt idx="1178">
                  <c:v>29.699394560000005</c:v>
                </c:pt>
                <c:pt idx="1179">
                  <c:v>29.729248869999989</c:v>
                </c:pt>
                <c:pt idx="1180">
                  <c:v>29.759103190000001</c:v>
                </c:pt>
                <c:pt idx="1181">
                  <c:v>29.788957509999989</c:v>
                </c:pt>
                <c:pt idx="1182">
                  <c:v>29.818811830000001</c:v>
                </c:pt>
                <c:pt idx="1183">
                  <c:v>29.84866615</c:v>
                </c:pt>
                <c:pt idx="1184">
                  <c:v>29.878520470000002</c:v>
                </c:pt>
                <c:pt idx="1185">
                  <c:v>29.90837477999996</c:v>
                </c:pt>
                <c:pt idx="1186">
                  <c:v>29.938229099999951</c:v>
                </c:pt>
                <c:pt idx="1187">
                  <c:v>29.968083419999989</c:v>
                </c:pt>
                <c:pt idx="1188">
                  <c:v>29.997937740000001</c:v>
                </c:pt>
                <c:pt idx="1189">
                  <c:v>30.027792059999989</c:v>
                </c:pt>
                <c:pt idx="1190">
                  <c:v>30.057646379999959</c:v>
                </c:pt>
                <c:pt idx="1191">
                  <c:v>30.08750068999996</c:v>
                </c:pt>
                <c:pt idx="1192">
                  <c:v>30.117355010000075</c:v>
                </c:pt>
                <c:pt idx="1193">
                  <c:v>30.147209329999999</c:v>
                </c:pt>
                <c:pt idx="1194">
                  <c:v>30.177063650000047</c:v>
                </c:pt>
                <c:pt idx="1195">
                  <c:v>30.206917969999999</c:v>
                </c:pt>
                <c:pt idx="1196">
                  <c:v>30.236772289999958</c:v>
                </c:pt>
                <c:pt idx="1197">
                  <c:v>30.266626609999925</c:v>
                </c:pt>
                <c:pt idx="1198">
                  <c:v>30.29648092</c:v>
                </c:pt>
                <c:pt idx="1199">
                  <c:v>30.32633523999996</c:v>
                </c:pt>
                <c:pt idx="1200">
                  <c:v>30.356189560000001</c:v>
                </c:pt>
              </c:numCache>
            </c:numRef>
          </c:xVal>
          <c:yVal>
            <c:numRef>
              <c:f>Sheet1!$H$11:$H$1211</c:f>
              <c:numCache>
                <c:formatCode>0.00E+00</c:formatCode>
                <c:ptCount val="1201"/>
                <c:pt idx="0">
                  <c:v>9.9350659980000047E-2</c:v>
                </c:pt>
                <c:pt idx="1">
                  <c:v>0.90169031660000198</c:v>
                </c:pt>
                <c:pt idx="2">
                  <c:v>1.8551432879999972</c:v>
                </c:pt>
                <c:pt idx="3">
                  <c:v>2.7658848440000012</c:v>
                </c:pt>
                <c:pt idx="4">
                  <c:v>3.3963739739999967</c:v>
                </c:pt>
                <c:pt idx="5">
                  <c:v>3.7975366720000054</c:v>
                </c:pt>
                <c:pt idx="6">
                  <c:v>3.900379649</c:v>
                </c:pt>
                <c:pt idx="7">
                  <c:v>3.9030130010000001</c:v>
                </c:pt>
                <c:pt idx="8">
                  <c:v>3.9030879220000001</c:v>
                </c:pt>
                <c:pt idx="9">
                  <c:v>3.9031582329999996</c:v>
                </c:pt>
                <c:pt idx="10">
                  <c:v>3.903233089</c:v>
                </c:pt>
                <c:pt idx="11">
                  <c:v>3.9033125120000012</c:v>
                </c:pt>
                <c:pt idx="12">
                  <c:v>3.9033965270000044</c:v>
                </c:pt>
                <c:pt idx="13">
                  <c:v>3.9034851560000003</c:v>
                </c:pt>
                <c:pt idx="14">
                  <c:v>3.9035784229999999</c:v>
                </c:pt>
                <c:pt idx="15">
                  <c:v>3.9036763510000001</c:v>
                </c:pt>
                <c:pt idx="16">
                  <c:v>3.9037789620000001</c:v>
                </c:pt>
                <c:pt idx="17">
                  <c:v>3.9038862810000001</c:v>
                </c:pt>
                <c:pt idx="18">
                  <c:v>3.9039983280000001</c:v>
                </c:pt>
                <c:pt idx="19">
                  <c:v>3.9041151259999998</c:v>
                </c:pt>
                <c:pt idx="20">
                  <c:v>3.9042367010000012</c:v>
                </c:pt>
                <c:pt idx="21">
                  <c:v>3.9043630760000001</c:v>
                </c:pt>
                <c:pt idx="22">
                  <c:v>3.9044942790000006</c:v>
                </c:pt>
                <c:pt idx="23">
                  <c:v>3.904630338</c:v>
                </c:pt>
                <c:pt idx="24">
                  <c:v>3.9047712870000044</c:v>
                </c:pt>
                <c:pt idx="25">
                  <c:v>3.9049171570000012</c:v>
                </c:pt>
                <c:pt idx="26">
                  <c:v>3.9050679789999996</c:v>
                </c:pt>
                <c:pt idx="27">
                  <c:v>3.9052237820000002</c:v>
                </c:pt>
                <c:pt idx="28">
                  <c:v>3.9053845920000012</c:v>
                </c:pt>
                <c:pt idx="29">
                  <c:v>3.9055504349999977</c:v>
                </c:pt>
                <c:pt idx="30">
                  <c:v>3.9057213339999999</c:v>
                </c:pt>
                <c:pt idx="31">
                  <c:v>3.905897312</c:v>
                </c:pt>
                <c:pt idx="32">
                  <c:v>3.9060783949999967</c:v>
                </c:pt>
                <c:pt idx="33">
                  <c:v>3.9062646049999987</c:v>
                </c:pt>
                <c:pt idx="34">
                  <c:v>3.9064559569999977</c:v>
                </c:pt>
                <c:pt idx="35">
                  <c:v>3.9066524589999987</c:v>
                </c:pt>
                <c:pt idx="36">
                  <c:v>3.9068541189999997</c:v>
                </c:pt>
                <c:pt idx="37">
                  <c:v>3.9070609430000003</c:v>
                </c:pt>
                <c:pt idx="38">
                  <c:v>3.9072729329999998</c:v>
                </c:pt>
                <c:pt idx="39">
                  <c:v>3.9074900890000004</c:v>
                </c:pt>
                <c:pt idx="40">
                  <c:v>3.9077124080000001</c:v>
                </c:pt>
                <c:pt idx="41">
                  <c:v>3.9079398860000012</c:v>
                </c:pt>
                <c:pt idx="42">
                  <c:v>3.9081725280000001</c:v>
                </c:pt>
                <c:pt idx="43">
                  <c:v>3.908410312</c:v>
                </c:pt>
                <c:pt idx="44">
                  <c:v>3.9086532129999996</c:v>
                </c:pt>
                <c:pt idx="45">
                  <c:v>3.9089012220000012</c:v>
                </c:pt>
                <c:pt idx="46">
                  <c:v>3.9091543260000003</c:v>
                </c:pt>
                <c:pt idx="47">
                  <c:v>3.9094125039999987</c:v>
                </c:pt>
                <c:pt idx="48">
                  <c:v>3.9096757349999987</c:v>
                </c:pt>
                <c:pt idx="49">
                  <c:v>3.9099439949999977</c:v>
                </c:pt>
                <c:pt idx="50">
                  <c:v>3.9102172560000006</c:v>
                </c:pt>
                <c:pt idx="51">
                  <c:v>3.9104954949999953</c:v>
                </c:pt>
                <c:pt idx="52">
                  <c:v>3.9107786859999987</c:v>
                </c:pt>
                <c:pt idx="53">
                  <c:v>3.9110668019999997</c:v>
                </c:pt>
                <c:pt idx="54">
                  <c:v>3.9113598159999987</c:v>
                </c:pt>
                <c:pt idx="55">
                  <c:v>3.9116576979999977</c:v>
                </c:pt>
                <c:pt idx="56">
                  <c:v>3.9119604219999977</c:v>
                </c:pt>
                <c:pt idx="57">
                  <c:v>3.9122679609999977</c:v>
                </c:pt>
                <c:pt idx="58">
                  <c:v>3.9125802869999999</c:v>
                </c:pt>
                <c:pt idx="59">
                  <c:v>3.9128973759999988</c:v>
                </c:pt>
                <c:pt idx="60">
                  <c:v>3.9132191999999977</c:v>
                </c:pt>
                <c:pt idx="61">
                  <c:v>3.9135457309999997</c:v>
                </c:pt>
                <c:pt idx="62">
                  <c:v>3.9138769439999987</c:v>
                </c:pt>
                <c:pt idx="63">
                  <c:v>3.9142128099999987</c:v>
                </c:pt>
                <c:pt idx="64">
                  <c:v>3.9145532989999996</c:v>
                </c:pt>
                <c:pt idx="65">
                  <c:v>3.9148983849999968</c:v>
                </c:pt>
                <c:pt idx="66">
                  <c:v>3.9152480389999953</c:v>
                </c:pt>
                <c:pt idx="67">
                  <c:v>3.9156022349999953</c:v>
                </c:pt>
                <c:pt idx="68">
                  <c:v>3.9159609459999998</c:v>
                </c:pt>
                <c:pt idx="69">
                  <c:v>3.916324146</c:v>
                </c:pt>
                <c:pt idx="70">
                  <c:v>3.9166918080000004</c:v>
                </c:pt>
                <c:pt idx="71">
                  <c:v>3.9170639059999997</c:v>
                </c:pt>
                <c:pt idx="72">
                  <c:v>3.9174404149999953</c:v>
                </c:pt>
                <c:pt idx="73">
                  <c:v>3.9178213110000004</c:v>
                </c:pt>
                <c:pt idx="74">
                  <c:v>3.918206568</c:v>
                </c:pt>
                <c:pt idx="75">
                  <c:v>3.9185961649999999</c:v>
                </c:pt>
                <c:pt idx="76">
                  <c:v>3.918990075</c:v>
                </c:pt>
                <c:pt idx="77">
                  <c:v>3.9193882759999998</c:v>
                </c:pt>
                <c:pt idx="78">
                  <c:v>3.9197907450000002</c:v>
                </c:pt>
                <c:pt idx="79">
                  <c:v>3.9201974590000006</c:v>
                </c:pt>
                <c:pt idx="80">
                  <c:v>3.9206083949999977</c:v>
                </c:pt>
                <c:pt idx="81">
                  <c:v>3.9210235309999999</c:v>
                </c:pt>
                <c:pt idx="82">
                  <c:v>3.9214428449999987</c:v>
                </c:pt>
                <c:pt idx="83">
                  <c:v>3.9218663159999987</c:v>
                </c:pt>
                <c:pt idx="84">
                  <c:v>3.9222939219999997</c:v>
                </c:pt>
                <c:pt idx="85">
                  <c:v>3.9227256429999997</c:v>
                </c:pt>
                <c:pt idx="86">
                  <c:v>3.9231614570000044</c:v>
                </c:pt>
                <c:pt idx="87">
                  <c:v>3.9236013450000002</c:v>
                </c:pt>
                <c:pt idx="88">
                  <c:v>3.9240452849999987</c:v>
                </c:pt>
                <c:pt idx="89">
                  <c:v>3.924493257000004</c:v>
                </c:pt>
                <c:pt idx="90">
                  <c:v>3.9249452410000005</c:v>
                </c:pt>
                <c:pt idx="91">
                  <c:v>3.925401216</c:v>
                </c:pt>
                <c:pt idx="92">
                  <c:v>3.9258611629999995</c:v>
                </c:pt>
                <c:pt idx="93">
                  <c:v>3.9263250620000001</c:v>
                </c:pt>
                <c:pt idx="94">
                  <c:v>3.9267928919999999</c:v>
                </c:pt>
                <c:pt idx="95">
                  <c:v>3.9272646349999998</c:v>
                </c:pt>
                <c:pt idx="96">
                  <c:v>3.9277402700000001</c:v>
                </c:pt>
                <c:pt idx="97">
                  <c:v>3.928219779</c:v>
                </c:pt>
                <c:pt idx="98">
                  <c:v>3.9287031430000003</c:v>
                </c:pt>
                <c:pt idx="99">
                  <c:v>3.9291903430000006</c:v>
                </c:pt>
                <c:pt idx="100">
                  <c:v>3.9296813610000001</c:v>
                </c:pt>
                <c:pt idx="101">
                  <c:v>3.930176178</c:v>
                </c:pt>
                <c:pt idx="102">
                  <c:v>3.930674776</c:v>
                </c:pt>
                <c:pt idx="103">
                  <c:v>3.9311771369999997</c:v>
                </c:pt>
                <c:pt idx="104">
                  <c:v>3.9316832439999998</c:v>
                </c:pt>
                <c:pt idx="105">
                  <c:v>3.9321930709999999</c:v>
                </c:pt>
                <c:pt idx="106">
                  <c:v>3.9327064129999987</c:v>
                </c:pt>
                <c:pt idx="107">
                  <c:v>3.9332220229999995</c:v>
                </c:pt>
                <c:pt idx="108">
                  <c:v>3.9337426929999997</c:v>
                </c:pt>
                <c:pt idx="109">
                  <c:v>3.9342697089999996</c:v>
                </c:pt>
                <c:pt idx="110">
                  <c:v>3.9347999209999998</c:v>
                </c:pt>
                <c:pt idx="111">
                  <c:v>3.9353319620000002</c:v>
                </c:pt>
                <c:pt idx="112">
                  <c:v>3.9358674889999987</c:v>
                </c:pt>
                <c:pt idx="113">
                  <c:v>3.9364066559999977</c:v>
                </c:pt>
                <c:pt idx="114">
                  <c:v>3.9369494669999967</c:v>
                </c:pt>
                <c:pt idx="115">
                  <c:v>3.9374959209999987</c:v>
                </c:pt>
                <c:pt idx="116">
                  <c:v>3.9380460129999988</c:v>
                </c:pt>
                <c:pt idx="117">
                  <c:v>3.9385997410000049</c:v>
                </c:pt>
                <c:pt idx="118">
                  <c:v>3.9391571019999998</c:v>
                </c:pt>
                <c:pt idx="119">
                  <c:v>3.9397180919999997</c:v>
                </c:pt>
                <c:pt idx="120">
                  <c:v>3.9402827090000003</c:v>
                </c:pt>
                <c:pt idx="121">
                  <c:v>3.9408509499999997</c:v>
                </c:pt>
                <c:pt idx="122">
                  <c:v>3.9414228099999997</c:v>
                </c:pt>
                <c:pt idx="123">
                  <c:v>3.9419982870000001</c:v>
                </c:pt>
                <c:pt idx="124">
                  <c:v>3.9425773770000001</c:v>
                </c:pt>
                <c:pt idx="125">
                  <c:v>3.9431600750000002</c:v>
                </c:pt>
                <c:pt idx="126">
                  <c:v>3.9437463790000002</c:v>
                </c:pt>
                <c:pt idx="127">
                  <c:v>3.9443362830000006</c:v>
                </c:pt>
                <c:pt idx="128">
                  <c:v>3.9449297850000002</c:v>
                </c:pt>
                <c:pt idx="129">
                  <c:v>3.9455268810000002</c:v>
                </c:pt>
                <c:pt idx="130">
                  <c:v>3.9461275660000044</c:v>
                </c:pt>
                <c:pt idx="131">
                  <c:v>3.9467318360000005</c:v>
                </c:pt>
                <c:pt idx="132">
                  <c:v>3.9473396880000049</c:v>
                </c:pt>
                <c:pt idx="133">
                  <c:v>3.9479511160000005</c:v>
                </c:pt>
                <c:pt idx="134">
                  <c:v>3.9485661160000003</c:v>
                </c:pt>
                <c:pt idx="135">
                  <c:v>3.9491846830000004</c:v>
                </c:pt>
                <c:pt idx="136">
                  <c:v>3.9498068139999987</c:v>
                </c:pt>
                <c:pt idx="137">
                  <c:v>3.9504325029999996</c:v>
                </c:pt>
                <c:pt idx="138">
                  <c:v>3.9510617480000012</c:v>
                </c:pt>
                <c:pt idx="139">
                  <c:v>3.9516945430000003</c:v>
                </c:pt>
                <c:pt idx="140">
                  <c:v>3.9523308830000001</c:v>
                </c:pt>
                <c:pt idx="141">
                  <c:v>3.9529707659999995</c:v>
                </c:pt>
                <c:pt idx="142">
                  <c:v>3.9536141849999997</c:v>
                </c:pt>
                <c:pt idx="143">
                  <c:v>3.9542611369999987</c:v>
                </c:pt>
                <c:pt idx="144">
                  <c:v>3.954911617</c:v>
                </c:pt>
                <c:pt idx="145">
                  <c:v>3.9555656199999967</c:v>
                </c:pt>
                <c:pt idx="146">
                  <c:v>3.9562231419999998</c:v>
                </c:pt>
                <c:pt idx="147">
                  <c:v>3.9568841779999997</c:v>
                </c:pt>
                <c:pt idx="148">
                  <c:v>3.9575487219999999</c:v>
                </c:pt>
                <c:pt idx="149">
                  <c:v>3.9582167709999996</c:v>
                </c:pt>
                <c:pt idx="150">
                  <c:v>3.9588883189999997</c:v>
                </c:pt>
                <c:pt idx="151">
                  <c:v>3.9595633620000004</c:v>
                </c:pt>
                <c:pt idx="152">
                  <c:v>3.9602418939999997</c:v>
                </c:pt>
                <c:pt idx="153">
                  <c:v>3.9609239110000001</c:v>
                </c:pt>
                <c:pt idx="154">
                  <c:v>3.9616094059999987</c:v>
                </c:pt>
                <c:pt idx="155">
                  <c:v>3.9622983759999997</c:v>
                </c:pt>
                <c:pt idx="156">
                  <c:v>3.9629908139999999</c:v>
                </c:pt>
                <c:pt idx="157">
                  <c:v>3.9636867150000001</c:v>
                </c:pt>
                <c:pt idx="158">
                  <c:v>3.9643860740000001</c:v>
                </c:pt>
                <c:pt idx="159">
                  <c:v>3.9650888859999998</c:v>
                </c:pt>
                <c:pt idx="160">
                  <c:v>3.9657951439999999</c:v>
                </c:pt>
                <c:pt idx="161">
                  <c:v>3.9665048410000012</c:v>
                </c:pt>
                <c:pt idx="162">
                  <c:v>3.9672179500000002</c:v>
                </c:pt>
                <c:pt idx="163">
                  <c:v>3.9679344830000001</c:v>
                </c:pt>
                <c:pt idx="164">
                  <c:v>3.9686544729999995</c:v>
                </c:pt>
                <c:pt idx="165">
                  <c:v>3.969377889</c:v>
                </c:pt>
                <c:pt idx="166">
                  <c:v>3.9701047220000012</c:v>
                </c:pt>
                <c:pt idx="167">
                  <c:v>3.9708349680000001</c:v>
                </c:pt>
                <c:pt idx="168">
                  <c:v>3.9715686439999978</c:v>
                </c:pt>
                <c:pt idx="169">
                  <c:v>3.9723056979999987</c:v>
                </c:pt>
                <c:pt idx="170">
                  <c:v>3.9730461159999977</c:v>
                </c:pt>
                <c:pt idx="171">
                  <c:v>3.9737899170000004</c:v>
                </c:pt>
                <c:pt idx="172">
                  <c:v>3.9745370990000004</c:v>
                </c:pt>
                <c:pt idx="173">
                  <c:v>3.9752876500000003</c:v>
                </c:pt>
                <c:pt idx="174">
                  <c:v>3.9760415329999987</c:v>
                </c:pt>
                <c:pt idx="175">
                  <c:v>3.9767987989999996</c:v>
                </c:pt>
                <c:pt idx="176">
                  <c:v>3.977559447</c:v>
                </c:pt>
                <c:pt idx="177">
                  <c:v>3.9783234499999995</c:v>
                </c:pt>
                <c:pt idx="178">
                  <c:v>3.9790908019999995</c:v>
                </c:pt>
                <c:pt idx="179">
                  <c:v>3.9798615069999994</c:v>
                </c:pt>
                <c:pt idx="180">
                  <c:v>3.9806355760000001</c:v>
                </c:pt>
                <c:pt idx="181">
                  <c:v>3.9814129359999977</c:v>
                </c:pt>
                <c:pt idx="182">
                  <c:v>3.9821936060000005</c:v>
                </c:pt>
                <c:pt idx="183">
                  <c:v>3.9829775959999996</c:v>
                </c:pt>
                <c:pt idx="184">
                  <c:v>3.9837649000000002</c:v>
                </c:pt>
                <c:pt idx="185">
                  <c:v>3.9845555149999998</c:v>
                </c:pt>
                <c:pt idx="186">
                  <c:v>3.9853494339999953</c:v>
                </c:pt>
                <c:pt idx="187">
                  <c:v>3.9861466529999996</c:v>
                </c:pt>
                <c:pt idx="188">
                  <c:v>3.9869471659999998</c:v>
                </c:pt>
                <c:pt idx="189">
                  <c:v>3.9877509680000012</c:v>
                </c:pt>
                <c:pt idx="190">
                  <c:v>3.9885580540000003</c:v>
                </c:pt>
                <c:pt idx="191">
                  <c:v>3.9893684179999997</c:v>
                </c:pt>
                <c:pt idx="192">
                  <c:v>3.9901820560000001</c:v>
                </c:pt>
                <c:pt idx="193">
                  <c:v>3.9909987379999996</c:v>
                </c:pt>
                <c:pt idx="194">
                  <c:v>3.9916774629999998</c:v>
                </c:pt>
                <c:pt idx="195">
                  <c:v>3.9909783069999998</c:v>
                </c:pt>
                <c:pt idx="196">
                  <c:v>3.9895426749999987</c:v>
                </c:pt>
                <c:pt idx="197">
                  <c:v>3.9881402810000002</c:v>
                </c:pt>
                <c:pt idx="198">
                  <c:v>3.9859241380000006</c:v>
                </c:pt>
                <c:pt idx="199">
                  <c:v>3.9824123999999967</c:v>
                </c:pt>
                <c:pt idx="200">
                  <c:v>3.9787834969999998</c:v>
                </c:pt>
                <c:pt idx="201">
                  <c:v>3.9751581239999934</c:v>
                </c:pt>
                <c:pt idx="202">
                  <c:v>3.9715359969999997</c:v>
                </c:pt>
                <c:pt idx="203">
                  <c:v>3.9679171160000002</c:v>
                </c:pt>
                <c:pt idx="204">
                  <c:v>3.9643014820000002</c:v>
                </c:pt>
                <c:pt idx="205">
                  <c:v>3.9606890949999998</c:v>
                </c:pt>
                <c:pt idx="206">
                  <c:v>3.9570799560000003</c:v>
                </c:pt>
                <c:pt idx="207">
                  <c:v>3.9534740639999999</c:v>
                </c:pt>
                <c:pt idx="208">
                  <c:v>3.9498714209999997</c:v>
                </c:pt>
                <c:pt idx="209">
                  <c:v>3.9462720269999987</c:v>
                </c:pt>
                <c:pt idx="210">
                  <c:v>3.9426758819999987</c:v>
                </c:pt>
                <c:pt idx="211">
                  <c:v>3.9390829879999987</c:v>
                </c:pt>
                <c:pt idx="212">
                  <c:v>3.9354933439999997</c:v>
                </c:pt>
                <c:pt idx="213">
                  <c:v>3.9319069520000003</c:v>
                </c:pt>
                <c:pt idx="214">
                  <c:v>3.9283238120000012</c:v>
                </c:pt>
                <c:pt idx="215">
                  <c:v>3.9247439249999987</c:v>
                </c:pt>
                <c:pt idx="216">
                  <c:v>3.9211672910000002</c:v>
                </c:pt>
                <c:pt idx="217">
                  <c:v>3.917593911</c:v>
                </c:pt>
                <c:pt idx="218">
                  <c:v>3.9140237849999999</c:v>
                </c:pt>
                <c:pt idx="219">
                  <c:v>3.9104569139999947</c:v>
                </c:pt>
                <c:pt idx="220">
                  <c:v>3.9068932980000004</c:v>
                </c:pt>
                <c:pt idx="221">
                  <c:v>3.9033329370000001</c:v>
                </c:pt>
                <c:pt idx="222">
                  <c:v>3.8997758319999987</c:v>
                </c:pt>
                <c:pt idx="223">
                  <c:v>3.8962219829999993</c:v>
                </c:pt>
                <c:pt idx="224">
                  <c:v>3.8926713909999977</c:v>
                </c:pt>
                <c:pt idx="225">
                  <c:v>3.8891240550000012</c:v>
                </c:pt>
                <c:pt idx="226">
                  <c:v>3.8855799769999999</c:v>
                </c:pt>
                <c:pt idx="227">
                  <c:v>3.8820391279999997</c:v>
                </c:pt>
                <c:pt idx="228">
                  <c:v>3.878499551</c:v>
                </c:pt>
                <c:pt idx="229">
                  <c:v>3.8749673379999998</c:v>
                </c:pt>
                <c:pt idx="230">
                  <c:v>3.8714339259999977</c:v>
                </c:pt>
                <c:pt idx="231">
                  <c:v>3.8679085329999996</c:v>
                </c:pt>
                <c:pt idx="232">
                  <c:v>3.8643836249999999</c:v>
                </c:pt>
                <c:pt idx="233">
                  <c:v>3.8608619499999999</c:v>
                </c:pt>
                <c:pt idx="234">
                  <c:v>3.857343561</c:v>
                </c:pt>
                <c:pt idx="235">
                  <c:v>3.8538284629999993</c:v>
                </c:pt>
                <c:pt idx="236">
                  <c:v>3.8503166649999998</c:v>
                </c:pt>
                <c:pt idx="237">
                  <c:v>3.8468081729999977</c:v>
                </c:pt>
                <c:pt idx="238">
                  <c:v>3.8433029929999996</c:v>
                </c:pt>
                <c:pt idx="239">
                  <c:v>3.8398011329999977</c:v>
                </c:pt>
                <c:pt idx="240">
                  <c:v>3.8363025989999993</c:v>
                </c:pt>
                <c:pt idx="241">
                  <c:v>3.8328073979999977</c:v>
                </c:pt>
                <c:pt idx="242">
                  <c:v>3.8293155369999998</c:v>
                </c:pt>
                <c:pt idx="243">
                  <c:v>3.8258270209999998</c:v>
                </c:pt>
                <c:pt idx="244">
                  <c:v>3.8223418589999998</c:v>
                </c:pt>
                <c:pt idx="245">
                  <c:v>3.8188600569999998</c:v>
                </c:pt>
                <c:pt idx="246">
                  <c:v>3.8153816220000003</c:v>
                </c:pt>
                <c:pt idx="247">
                  <c:v>3.8119065589999996</c:v>
                </c:pt>
                <c:pt idx="248">
                  <c:v>3.8084348770000012</c:v>
                </c:pt>
                <c:pt idx="249">
                  <c:v>3.804966582</c:v>
                </c:pt>
                <c:pt idx="250">
                  <c:v>3.8015016789999998</c:v>
                </c:pt>
                <c:pt idx="251">
                  <c:v>3.7980401770000003</c:v>
                </c:pt>
                <c:pt idx="252">
                  <c:v>3.7945820820000002</c:v>
                </c:pt>
                <c:pt idx="253">
                  <c:v>3.7911273990000001</c:v>
                </c:pt>
                <c:pt idx="254">
                  <c:v>3.7876761370000001</c:v>
                </c:pt>
                <c:pt idx="255">
                  <c:v>3.7842283000000001</c:v>
                </c:pt>
                <c:pt idx="256">
                  <c:v>3.7807838970000049</c:v>
                </c:pt>
                <c:pt idx="257">
                  <c:v>3.7773429320000003</c:v>
                </c:pt>
                <c:pt idx="258">
                  <c:v>3.7739054139999997</c:v>
                </c:pt>
                <c:pt idx="259">
                  <c:v>3.7704713470000044</c:v>
                </c:pt>
                <c:pt idx="260">
                  <c:v>3.7670407380000044</c:v>
                </c:pt>
                <c:pt idx="261">
                  <c:v>3.7636135950000011</c:v>
                </c:pt>
                <c:pt idx="262">
                  <c:v>3.7601899220000012</c:v>
                </c:pt>
                <c:pt idx="263">
                  <c:v>3.7567697260000004</c:v>
                </c:pt>
                <c:pt idx="264">
                  <c:v>3.753353014</c:v>
                </c:pt>
                <c:pt idx="265">
                  <c:v>3.749939791000005</c:v>
                </c:pt>
                <c:pt idx="266">
                  <c:v>3.7465300640000012</c:v>
                </c:pt>
                <c:pt idx="267">
                  <c:v>3.7431238400000089</c:v>
                </c:pt>
                <c:pt idx="268">
                  <c:v>3.7397211230000003</c:v>
                </c:pt>
                <c:pt idx="269">
                  <c:v>3.73632192</c:v>
                </c:pt>
                <c:pt idx="270">
                  <c:v>3.7329262380000001</c:v>
                </c:pt>
                <c:pt idx="271">
                  <c:v>3.7295340820000078</c:v>
                </c:pt>
                <c:pt idx="272">
                  <c:v>3.7261454599999997</c:v>
                </c:pt>
                <c:pt idx="273">
                  <c:v>3.722760375</c:v>
                </c:pt>
                <c:pt idx="274">
                  <c:v>3.7193788359999997</c:v>
                </c:pt>
                <c:pt idx="275">
                  <c:v>3.7160008470000001</c:v>
                </c:pt>
                <c:pt idx="276">
                  <c:v>3.7126264149999977</c:v>
                </c:pt>
                <c:pt idx="277">
                  <c:v>3.7092555470000002</c:v>
                </c:pt>
                <c:pt idx="278">
                  <c:v>3.7058882460000002</c:v>
                </c:pt>
                <c:pt idx="279">
                  <c:v>3.7025245210000044</c:v>
                </c:pt>
                <c:pt idx="280">
                  <c:v>3.6991643760000001</c:v>
                </c:pt>
                <c:pt idx="281">
                  <c:v>3.695807818</c:v>
                </c:pt>
                <c:pt idx="282">
                  <c:v>3.6924548509999999</c:v>
                </c:pt>
                <c:pt idx="283">
                  <c:v>3.689105482</c:v>
                </c:pt>
                <c:pt idx="284">
                  <c:v>3.6857597170000012</c:v>
                </c:pt>
                <c:pt idx="285">
                  <c:v>3.6824175600000002</c:v>
                </c:pt>
                <c:pt idx="286">
                  <c:v>3.6790790169999998</c:v>
                </c:pt>
                <c:pt idx="287">
                  <c:v>3.6757440949999998</c:v>
                </c:pt>
                <c:pt idx="288">
                  <c:v>3.6724127969999998</c:v>
                </c:pt>
                <c:pt idx="289">
                  <c:v>3.6690851289999999</c:v>
                </c:pt>
                <c:pt idx="290">
                  <c:v>3.6657610970000012</c:v>
                </c:pt>
                <c:pt idx="291">
                  <c:v>3.6624407059999999</c:v>
                </c:pt>
                <c:pt idx="292">
                  <c:v>3.6591239600000001</c:v>
                </c:pt>
                <c:pt idx="293">
                  <c:v>3.6558108649999999</c:v>
                </c:pt>
                <c:pt idx="294">
                  <c:v>3.6525014269999998</c:v>
                </c:pt>
                <c:pt idx="295">
                  <c:v>3.6491956520000044</c:v>
                </c:pt>
                <c:pt idx="296">
                  <c:v>3.6458935460000044</c:v>
                </c:pt>
                <c:pt idx="297">
                  <c:v>3.6425951129999996</c:v>
                </c:pt>
                <c:pt idx="298">
                  <c:v>3.63930036</c:v>
                </c:pt>
                <c:pt idx="299">
                  <c:v>3.6360092919999998</c:v>
                </c:pt>
                <c:pt idx="300">
                  <c:v>3.6327219139999998</c:v>
                </c:pt>
                <c:pt idx="301">
                  <c:v>3.629438231</c:v>
                </c:pt>
                <c:pt idx="302">
                  <c:v>3.6261582490000004</c:v>
                </c:pt>
                <c:pt idx="303">
                  <c:v>3.6228819720000001</c:v>
                </c:pt>
                <c:pt idx="304">
                  <c:v>3.6196094059999977</c:v>
                </c:pt>
                <c:pt idx="305">
                  <c:v>3.6163405559999999</c:v>
                </c:pt>
                <c:pt idx="306">
                  <c:v>3.6130754279999997</c:v>
                </c:pt>
                <c:pt idx="307">
                  <c:v>3.6098140250000004</c:v>
                </c:pt>
                <c:pt idx="308">
                  <c:v>3.6065563529999998</c:v>
                </c:pt>
                <c:pt idx="309">
                  <c:v>3.603302416</c:v>
                </c:pt>
                <c:pt idx="310">
                  <c:v>3.6000522209999999</c:v>
                </c:pt>
                <c:pt idx="311">
                  <c:v>3.5968057709999997</c:v>
                </c:pt>
                <c:pt idx="312">
                  <c:v>3.5935630710000002</c:v>
                </c:pt>
                <c:pt idx="313">
                  <c:v>3.5903241260000001</c:v>
                </c:pt>
                <c:pt idx="314">
                  <c:v>3.5870889400000001</c:v>
                </c:pt>
                <c:pt idx="315">
                  <c:v>3.5838575190000004</c:v>
                </c:pt>
                <c:pt idx="316">
                  <c:v>3.5806298670000012</c:v>
                </c:pt>
                <c:pt idx="317">
                  <c:v>3.5774059879999998</c:v>
                </c:pt>
                <c:pt idx="318">
                  <c:v>3.5741858870000001</c:v>
                </c:pt>
                <c:pt idx="319">
                  <c:v>3.5709695680000002</c:v>
                </c:pt>
                <c:pt idx="320">
                  <c:v>3.5677570360000002</c:v>
                </c:pt>
                <c:pt idx="321">
                  <c:v>3.5645482949999998</c:v>
                </c:pt>
                <c:pt idx="322">
                  <c:v>3.56134335</c:v>
                </c:pt>
                <c:pt idx="323">
                  <c:v>3.5581422049999998</c:v>
                </c:pt>
                <c:pt idx="324">
                  <c:v>3.5549448629999998</c:v>
                </c:pt>
                <c:pt idx="325">
                  <c:v>3.5517513299999997</c:v>
                </c:pt>
                <c:pt idx="326">
                  <c:v>3.5485616090000001</c:v>
                </c:pt>
                <c:pt idx="327">
                  <c:v>3.545375408</c:v>
                </c:pt>
                <c:pt idx="328">
                  <c:v>3.5421784829999998</c:v>
                </c:pt>
                <c:pt idx="329">
                  <c:v>3.5390160369999997</c:v>
                </c:pt>
                <c:pt idx="330">
                  <c:v>3.5358290239999977</c:v>
                </c:pt>
                <c:pt idx="331">
                  <c:v>3.5326694199999933</c:v>
                </c:pt>
                <c:pt idx="332">
                  <c:v>3.5295016590000001</c:v>
                </c:pt>
                <c:pt idx="333">
                  <c:v>3.5263377800000044</c:v>
                </c:pt>
                <c:pt idx="334">
                  <c:v>3.5231780170000002</c:v>
                </c:pt>
                <c:pt idx="335">
                  <c:v>3.520022451</c:v>
                </c:pt>
                <c:pt idx="336">
                  <c:v>3.5168711699999977</c:v>
                </c:pt>
                <c:pt idx="337">
                  <c:v>3.513724266000005</c:v>
                </c:pt>
                <c:pt idx="338">
                  <c:v>3.5105818360000001</c:v>
                </c:pt>
                <c:pt idx="339">
                  <c:v>3.5074439879999999</c:v>
                </c:pt>
                <c:pt idx="340">
                  <c:v>3.5043108330000003</c:v>
                </c:pt>
                <c:pt idx="341">
                  <c:v>3.5011824969999998</c:v>
                </c:pt>
                <c:pt idx="342">
                  <c:v>3.4980591159999967</c:v>
                </c:pt>
                <c:pt idx="343">
                  <c:v>3.4949408389999999</c:v>
                </c:pt>
                <c:pt idx="344">
                  <c:v>3.4918278359999997</c:v>
                </c:pt>
                <c:pt idx="345">
                  <c:v>3.4887202980000049</c:v>
                </c:pt>
                <c:pt idx="346">
                  <c:v>3.4856184449999987</c:v>
                </c:pt>
                <c:pt idx="347">
                  <c:v>3.4825225369999999</c:v>
                </c:pt>
                <c:pt idx="348">
                  <c:v>3.4794328859999997</c:v>
                </c:pt>
                <c:pt idx="349">
                  <c:v>3.4763498789999998</c:v>
                </c:pt>
                <c:pt idx="350">
                  <c:v>3.4732740209999999</c:v>
                </c:pt>
                <c:pt idx="351">
                  <c:v>3.4702058999999967</c:v>
                </c:pt>
                <c:pt idx="352">
                  <c:v>3.4671457930000003</c:v>
                </c:pt>
                <c:pt idx="353">
                  <c:v>3.4640932900000001</c:v>
                </c:pt>
                <c:pt idx="354">
                  <c:v>3.461047856</c:v>
                </c:pt>
                <c:pt idx="355">
                  <c:v>3.4580090879999998</c:v>
                </c:pt>
                <c:pt idx="356">
                  <c:v>3.4549766699999997</c:v>
                </c:pt>
                <c:pt idx="357">
                  <c:v>3.4519503409999999</c:v>
                </c:pt>
                <c:pt idx="358">
                  <c:v>3.4489298849999996</c:v>
                </c:pt>
                <c:pt idx="359">
                  <c:v>3.4459151169999997</c:v>
                </c:pt>
                <c:pt idx="360">
                  <c:v>3.4429058749999997</c:v>
                </c:pt>
                <c:pt idx="361">
                  <c:v>3.4399018229999996</c:v>
                </c:pt>
                <c:pt idx="362">
                  <c:v>3.4368989189999977</c:v>
                </c:pt>
                <c:pt idx="363">
                  <c:v>3.4339063410000001</c:v>
                </c:pt>
                <c:pt idx="364">
                  <c:v>3.4309193149999997</c:v>
                </c:pt>
                <c:pt idx="365">
                  <c:v>3.4279377550000079</c:v>
                </c:pt>
                <c:pt idx="366">
                  <c:v>3.4249601299999997</c:v>
                </c:pt>
                <c:pt idx="367">
                  <c:v>3.4219873590000001</c:v>
                </c:pt>
                <c:pt idx="368">
                  <c:v>3.4190193969999987</c:v>
                </c:pt>
                <c:pt idx="369">
                  <c:v>3.4160560329999967</c:v>
                </c:pt>
                <c:pt idx="370">
                  <c:v>3.4130904690000001</c:v>
                </c:pt>
                <c:pt idx="371">
                  <c:v>3.4101418810000004</c:v>
                </c:pt>
                <c:pt idx="372">
                  <c:v>3.4071895370000012</c:v>
                </c:pt>
                <c:pt idx="373">
                  <c:v>3.4042486899999953</c:v>
                </c:pt>
                <c:pt idx="374">
                  <c:v>3.4013084869999997</c:v>
                </c:pt>
                <c:pt idx="375">
                  <c:v>3.3983728449999999</c:v>
                </c:pt>
                <c:pt idx="376">
                  <c:v>3.3954417959999987</c:v>
                </c:pt>
                <c:pt idx="377">
                  <c:v>3.3925153339999943</c:v>
                </c:pt>
                <c:pt idx="378">
                  <c:v>3.3895934530000003</c:v>
                </c:pt>
                <c:pt idx="379">
                  <c:v>3.3866761439999977</c:v>
                </c:pt>
                <c:pt idx="380">
                  <c:v>3.383763402</c:v>
                </c:pt>
                <c:pt idx="381">
                  <c:v>3.3808552199999977</c:v>
                </c:pt>
                <c:pt idx="382">
                  <c:v>3.3779515890000003</c:v>
                </c:pt>
                <c:pt idx="383">
                  <c:v>3.3750525039999943</c:v>
                </c:pt>
                <c:pt idx="384">
                  <c:v>3.3721579579999998</c:v>
                </c:pt>
                <c:pt idx="385">
                  <c:v>3.3692679450000003</c:v>
                </c:pt>
                <c:pt idx="386">
                  <c:v>3.3663824570000003</c:v>
                </c:pt>
                <c:pt idx="387">
                  <c:v>3.36350149</c:v>
                </c:pt>
                <c:pt idx="388">
                  <c:v>3.3606250359999987</c:v>
                </c:pt>
                <c:pt idx="389">
                  <c:v>3.3577530889999996</c:v>
                </c:pt>
                <c:pt idx="390">
                  <c:v>3.3548856439999977</c:v>
                </c:pt>
                <c:pt idx="391">
                  <c:v>3.3520226929999977</c:v>
                </c:pt>
                <c:pt idx="392">
                  <c:v>3.34916423</c:v>
                </c:pt>
                <c:pt idx="393">
                  <c:v>3.3463102500000002</c:v>
                </c:pt>
                <c:pt idx="394">
                  <c:v>3.3434607470000044</c:v>
                </c:pt>
                <c:pt idx="395">
                  <c:v>3.3406157129999996</c:v>
                </c:pt>
                <c:pt idx="396">
                  <c:v>3.3377751429999996</c:v>
                </c:pt>
                <c:pt idx="397">
                  <c:v>3.3349390320000003</c:v>
                </c:pt>
                <c:pt idx="398">
                  <c:v>3.3321073729999999</c:v>
                </c:pt>
                <c:pt idx="399">
                  <c:v>3.3292801609999998</c:v>
                </c:pt>
                <c:pt idx="400">
                  <c:v>3.3264573889999998</c:v>
                </c:pt>
                <c:pt idx="401">
                  <c:v>3.3236390520000012</c:v>
                </c:pt>
                <c:pt idx="402">
                  <c:v>3.3208251299999967</c:v>
                </c:pt>
                <c:pt idx="403">
                  <c:v>3.3180139359999967</c:v>
                </c:pt>
                <c:pt idx="404">
                  <c:v>3.3151882590000001</c:v>
                </c:pt>
                <c:pt idx="405">
                  <c:v>3.3123919729999995</c:v>
                </c:pt>
                <c:pt idx="406">
                  <c:v>3.3096130609999999</c:v>
                </c:pt>
                <c:pt idx="407">
                  <c:v>3.3068286299999943</c:v>
                </c:pt>
                <c:pt idx="408">
                  <c:v>3.3040454329999953</c:v>
                </c:pt>
                <c:pt idx="409">
                  <c:v>3.3012668109999987</c:v>
                </c:pt>
                <c:pt idx="410">
                  <c:v>3.2984928580000012</c:v>
                </c:pt>
                <c:pt idx="411">
                  <c:v>3.2957236380000001</c:v>
                </c:pt>
                <c:pt idx="412">
                  <c:v>3.2929592189999997</c:v>
                </c:pt>
                <c:pt idx="413">
                  <c:v>3.2901996690000002</c:v>
                </c:pt>
                <c:pt idx="414">
                  <c:v>3.2874450630000003</c:v>
                </c:pt>
                <c:pt idx="415">
                  <c:v>3.2846954770000001</c:v>
                </c:pt>
                <c:pt idx="416">
                  <c:v>3.2819509899999999</c:v>
                </c:pt>
                <c:pt idx="417">
                  <c:v>3.2792116870000001</c:v>
                </c:pt>
                <c:pt idx="418">
                  <c:v>3.276477656</c:v>
                </c:pt>
                <c:pt idx="419">
                  <c:v>3.2737489889999996</c:v>
                </c:pt>
                <c:pt idx="420">
                  <c:v>3.271025786</c:v>
                </c:pt>
                <c:pt idx="421">
                  <c:v>3.2683081510000012</c:v>
                </c:pt>
                <c:pt idx="422">
                  <c:v>3.2655961960000002</c:v>
                </c:pt>
                <c:pt idx="423">
                  <c:v>3.2628900380000001</c:v>
                </c:pt>
                <c:pt idx="424">
                  <c:v>3.2601898070000055</c:v>
                </c:pt>
                <c:pt idx="425">
                  <c:v>3.2574956410000002</c:v>
                </c:pt>
                <c:pt idx="426">
                  <c:v>3.2548076839999998</c:v>
                </c:pt>
                <c:pt idx="427">
                  <c:v>3.2520210170000001</c:v>
                </c:pt>
                <c:pt idx="428">
                  <c:v>3.2402701480000049</c:v>
                </c:pt>
                <c:pt idx="429">
                  <c:v>3.2244499749999997</c:v>
                </c:pt>
                <c:pt idx="430">
                  <c:v>3.2001139050000011</c:v>
                </c:pt>
                <c:pt idx="431">
                  <c:v>3.1746896680000001</c:v>
                </c:pt>
                <c:pt idx="432">
                  <c:v>3.1492741990000002</c:v>
                </c:pt>
                <c:pt idx="433">
                  <c:v>3.1238674550000001</c:v>
                </c:pt>
                <c:pt idx="434">
                  <c:v>3.0984699759999987</c:v>
                </c:pt>
                <c:pt idx="435">
                  <c:v>3.0730823189999996</c:v>
                </c:pt>
                <c:pt idx="436">
                  <c:v>3.0477049840000001</c:v>
                </c:pt>
                <c:pt idx="437">
                  <c:v>3.0223381199999997</c:v>
                </c:pt>
                <c:pt idx="438">
                  <c:v>2.996981575</c:v>
                </c:pt>
                <c:pt idx="439">
                  <c:v>2.9716350849999977</c:v>
                </c:pt>
                <c:pt idx="440">
                  <c:v>2.9462976470000002</c:v>
                </c:pt>
                <c:pt idx="441">
                  <c:v>2.9209709030000002</c:v>
                </c:pt>
                <c:pt idx="442">
                  <c:v>2.8956541819999977</c:v>
                </c:pt>
                <c:pt idx="443">
                  <c:v>2.8703475029999996</c:v>
                </c:pt>
                <c:pt idx="444">
                  <c:v>2.8450494899999943</c:v>
                </c:pt>
                <c:pt idx="445">
                  <c:v>2.8197609889999993</c:v>
                </c:pt>
                <c:pt idx="446">
                  <c:v>2.794482044</c:v>
                </c:pt>
                <c:pt idx="447">
                  <c:v>2.7692126680000002</c:v>
                </c:pt>
                <c:pt idx="448">
                  <c:v>2.7439528850000001</c:v>
                </c:pt>
                <c:pt idx="449">
                  <c:v>2.718702731</c:v>
                </c:pt>
                <c:pt idx="450">
                  <c:v>2.6934622480000012</c:v>
                </c:pt>
                <c:pt idx="451">
                  <c:v>2.6682314880000044</c:v>
                </c:pt>
                <c:pt idx="452">
                  <c:v>2.6430105140000002</c:v>
                </c:pt>
                <c:pt idx="453">
                  <c:v>2.6177993980000012</c:v>
                </c:pt>
                <c:pt idx="454">
                  <c:v>2.5925982220000003</c:v>
                </c:pt>
                <c:pt idx="455">
                  <c:v>2.5674070770000044</c:v>
                </c:pt>
                <c:pt idx="456">
                  <c:v>2.54222606</c:v>
                </c:pt>
                <c:pt idx="457">
                  <c:v>2.5170552759999998</c:v>
                </c:pt>
                <c:pt idx="458">
                  <c:v>2.4918948399999987</c:v>
                </c:pt>
                <c:pt idx="459">
                  <c:v>2.466744872</c:v>
                </c:pt>
                <c:pt idx="460">
                  <c:v>2.4416054999999952</c:v>
                </c:pt>
                <c:pt idx="461">
                  <c:v>2.4164768599999977</c:v>
                </c:pt>
                <c:pt idx="462">
                  <c:v>2.3913590949999977</c:v>
                </c:pt>
                <c:pt idx="463">
                  <c:v>2.3662523579999997</c:v>
                </c:pt>
                <c:pt idx="464">
                  <c:v>2.341156808</c:v>
                </c:pt>
                <c:pt idx="465">
                  <c:v>2.3160726179999953</c:v>
                </c:pt>
                <c:pt idx="466">
                  <c:v>2.2909999650000001</c:v>
                </c:pt>
                <c:pt idx="467">
                  <c:v>2.2659390400000055</c:v>
                </c:pt>
                <c:pt idx="468">
                  <c:v>2.2408900400000049</c:v>
                </c:pt>
                <c:pt idx="469">
                  <c:v>2.2158531749999977</c:v>
                </c:pt>
                <c:pt idx="470">
                  <c:v>2.1908286649999997</c:v>
                </c:pt>
                <c:pt idx="471">
                  <c:v>2.1658167400000012</c:v>
                </c:pt>
                <c:pt idx="472">
                  <c:v>2.1408176430000001</c:v>
                </c:pt>
                <c:pt idx="473">
                  <c:v>2.1158316269999999</c:v>
                </c:pt>
                <c:pt idx="474">
                  <c:v>2.0908589569999987</c:v>
                </c:pt>
                <c:pt idx="475">
                  <c:v>2.0658999099999997</c:v>
                </c:pt>
                <c:pt idx="476">
                  <c:v>2.0409547780000055</c:v>
                </c:pt>
                <c:pt idx="477">
                  <c:v>2.016023868</c:v>
                </c:pt>
                <c:pt idx="478">
                  <c:v>1.9911075050000024</c:v>
                </c:pt>
                <c:pt idx="479">
                  <c:v>1.9662060300000024</c:v>
                </c:pt>
                <c:pt idx="480">
                  <c:v>1.9413197969999998</c:v>
                </c:pt>
                <c:pt idx="481">
                  <c:v>1.9164491800000001</c:v>
                </c:pt>
                <c:pt idx="482">
                  <c:v>1.8915945729999977</c:v>
                </c:pt>
                <c:pt idx="483">
                  <c:v>1.8667563919999999</c:v>
                </c:pt>
                <c:pt idx="484">
                  <c:v>1.8419350749999999</c:v>
                </c:pt>
                <c:pt idx="485">
                  <c:v>1.8171310829999971</c:v>
                </c:pt>
                <c:pt idx="486">
                  <c:v>1.7923449</c:v>
                </c:pt>
                <c:pt idx="487">
                  <c:v>1.767577038</c:v>
                </c:pt>
                <c:pt idx="488">
                  <c:v>1.7428280419999977</c:v>
                </c:pt>
                <c:pt idx="489">
                  <c:v>1.7180984819999998</c:v>
                </c:pt>
                <c:pt idx="490">
                  <c:v>1.6933889620000024</c:v>
                </c:pt>
                <c:pt idx="491">
                  <c:v>1.6687001189999999</c:v>
                </c:pt>
                <c:pt idx="492">
                  <c:v>1.6440326260000024</c:v>
                </c:pt>
                <c:pt idx="493">
                  <c:v>1.6193871950000001</c:v>
                </c:pt>
                <c:pt idx="494">
                  <c:v>1.5947645819999998</c:v>
                </c:pt>
                <c:pt idx="495">
                  <c:v>1.5701655859999999</c:v>
                </c:pt>
                <c:pt idx="496">
                  <c:v>1.5455910549999969</c:v>
                </c:pt>
                <c:pt idx="497">
                  <c:v>1.5210418879999974</c:v>
                </c:pt>
                <c:pt idx="498">
                  <c:v>1.4965190449999999</c:v>
                </c:pt>
                <c:pt idx="499">
                  <c:v>1.472023544</c:v>
                </c:pt>
                <c:pt idx="500">
                  <c:v>1.4475564710000002</c:v>
                </c:pt>
                <c:pt idx="501">
                  <c:v>1.4231189830000002</c:v>
                </c:pt>
                <c:pt idx="502">
                  <c:v>1.398712312</c:v>
                </c:pt>
                <c:pt idx="503">
                  <c:v>1.3743377750000001</c:v>
                </c:pt>
                <c:pt idx="504">
                  <c:v>1.3499967769999972</c:v>
                </c:pt>
                <c:pt idx="505">
                  <c:v>1.325690823</c:v>
                </c:pt>
                <c:pt idx="506">
                  <c:v>1.3014215229999975</c:v>
                </c:pt>
                <c:pt idx="507">
                  <c:v>1.2771906009999971</c:v>
                </c:pt>
                <c:pt idx="508">
                  <c:v>1.2529999119999977</c:v>
                </c:pt>
                <c:pt idx="509">
                  <c:v>1.228851446</c:v>
                </c:pt>
                <c:pt idx="510">
                  <c:v>1.204747349</c:v>
                </c:pt>
                <c:pt idx="511">
                  <c:v>1.1806899320000022</c:v>
                </c:pt>
                <c:pt idx="512">
                  <c:v>1.1566816919999998</c:v>
                </c:pt>
                <c:pt idx="513">
                  <c:v>1.1327252799999998</c:v>
                </c:pt>
                <c:pt idx="514">
                  <c:v>1.108819303</c:v>
                </c:pt>
                <c:pt idx="515">
                  <c:v>1.084946338</c:v>
                </c:pt>
                <c:pt idx="516">
                  <c:v>1.0611558090000024</c:v>
                </c:pt>
                <c:pt idx="517">
                  <c:v>1.0374675849999999</c:v>
                </c:pt>
                <c:pt idx="518">
                  <c:v>1.013823049999997</c:v>
                </c:pt>
                <c:pt idx="519">
                  <c:v>0.99025070739999999</c:v>
                </c:pt>
                <c:pt idx="520">
                  <c:v>0.96675791640000186</c:v>
                </c:pt>
                <c:pt idx="521">
                  <c:v>0.94335038459999998</c:v>
                </c:pt>
                <c:pt idx="522">
                  <c:v>0.92003433800000001</c:v>
                </c:pt>
                <c:pt idx="523">
                  <c:v>0.89681660659999995</c:v>
                </c:pt>
                <c:pt idx="524">
                  <c:v>0.87370469780000126</c:v>
                </c:pt>
                <c:pt idx="525">
                  <c:v>0.8507068873000011</c:v>
                </c:pt>
                <c:pt idx="526">
                  <c:v>0.8278323111</c:v>
                </c:pt>
                <c:pt idx="527">
                  <c:v>0.80509106860000124</c:v>
                </c:pt>
                <c:pt idx="528">
                  <c:v>0.78249434439999999</c:v>
                </c:pt>
                <c:pt idx="529">
                  <c:v>0.7600545486000011</c:v>
                </c:pt>
                <c:pt idx="530">
                  <c:v>0.73778547710000209</c:v>
                </c:pt>
                <c:pt idx="531">
                  <c:v>0.7157024917999999</c:v>
                </c:pt>
                <c:pt idx="532">
                  <c:v>0.69382272560000002</c:v>
                </c:pt>
                <c:pt idx="533">
                  <c:v>0.67216534989999999</c:v>
                </c:pt>
                <c:pt idx="534">
                  <c:v>0.65075185680000236</c:v>
                </c:pt>
                <c:pt idx="535">
                  <c:v>0.62960635700000123</c:v>
                </c:pt>
                <c:pt idx="536">
                  <c:v>0.6087559601000011</c:v>
                </c:pt>
                <c:pt idx="537">
                  <c:v>0.58823116709999956</c:v>
                </c:pt>
                <c:pt idx="538">
                  <c:v>0.56806628509999957</c:v>
                </c:pt>
                <c:pt idx="539">
                  <c:v>0.54829994950000005</c:v>
                </c:pt>
                <c:pt idx="540">
                  <c:v>0.52897570519999992</c:v>
                </c:pt>
                <c:pt idx="541">
                  <c:v>0.51014257899999949</c:v>
                </c:pt>
                <c:pt idx="542">
                  <c:v>0.49185566830000105</c:v>
                </c:pt>
                <c:pt idx="543">
                  <c:v>0.47417683290000057</c:v>
                </c:pt>
                <c:pt idx="544">
                  <c:v>0.45717518600000001</c:v>
                </c:pt>
                <c:pt idx="545">
                  <c:v>0.44092765590000038</c:v>
                </c:pt>
                <c:pt idx="546">
                  <c:v>0.42551922669999998</c:v>
                </c:pt>
                <c:pt idx="547">
                  <c:v>0.41104291790000091</c:v>
                </c:pt>
                <c:pt idx="548">
                  <c:v>0.39759930710000074</c:v>
                </c:pt>
                <c:pt idx="549">
                  <c:v>0.3852953415</c:v>
                </c:pt>
                <c:pt idx="550">
                  <c:v>0.37424270210000032</c:v>
                </c:pt>
                <c:pt idx="551">
                  <c:v>0.36455497080000104</c:v>
                </c:pt>
                <c:pt idx="552">
                  <c:v>0.35634384030000038</c:v>
                </c:pt>
                <c:pt idx="553">
                  <c:v>0.34971457230000091</c:v>
                </c:pt>
                <c:pt idx="554">
                  <c:v>0.3447611048</c:v>
                </c:pt>
                <c:pt idx="555">
                  <c:v>0.34156055500000032</c:v>
                </c:pt>
                <c:pt idx="556">
                  <c:v>0.34016838710000075</c:v>
                </c:pt>
                <c:pt idx="557">
                  <c:v>0.34061501289999996</c:v>
                </c:pt>
                <c:pt idx="558">
                  <c:v>0.34290431750000055</c:v>
                </c:pt>
                <c:pt idx="559">
                  <c:v>0.34701316950000038</c:v>
                </c:pt>
                <c:pt idx="560">
                  <c:v>0.35289338940000031</c:v>
                </c:pt>
                <c:pt idx="561">
                  <c:v>0.36047512910000062</c:v>
                </c:pt>
                <c:pt idx="562">
                  <c:v>0.36967172310000063</c:v>
                </c:pt>
                <c:pt idx="563">
                  <c:v>0.38038364440000055</c:v>
                </c:pt>
                <c:pt idx="564">
                  <c:v>0.39250368560000093</c:v>
                </c:pt>
                <c:pt idx="565">
                  <c:v>0.40591975320000062</c:v>
                </c:pt>
                <c:pt idx="566">
                  <c:v>0.42051868170000123</c:v>
                </c:pt>
                <c:pt idx="567">
                  <c:v>0.43618898280000123</c:v>
                </c:pt>
                <c:pt idx="568">
                  <c:v>0.45282408100000093</c:v>
                </c:pt>
                <c:pt idx="569">
                  <c:v>0.47032381250000038</c:v>
                </c:pt>
                <c:pt idx="570">
                  <c:v>0.48859612810000008</c:v>
                </c:pt>
                <c:pt idx="571">
                  <c:v>0.50755810679999958</c:v>
                </c:pt>
                <c:pt idx="572">
                  <c:v>0.52713567530000005</c:v>
                </c:pt>
                <c:pt idx="573">
                  <c:v>0.54726291419999951</c:v>
                </c:pt>
                <c:pt idx="574">
                  <c:v>0.56788161890000111</c:v>
                </c:pt>
                <c:pt idx="575">
                  <c:v>0.58894064950000002</c:v>
                </c:pt>
                <c:pt idx="576">
                  <c:v>0.61039499800000063</c:v>
                </c:pt>
                <c:pt idx="577">
                  <c:v>0.63220489900000065</c:v>
                </c:pt>
                <c:pt idx="578">
                  <c:v>0.65433522660000198</c:v>
                </c:pt>
                <c:pt idx="579">
                  <c:v>0.67675496210000208</c:v>
                </c:pt>
                <c:pt idx="580">
                  <c:v>0.69943672789999956</c:v>
                </c:pt>
                <c:pt idx="581">
                  <c:v>0.72235634230000001</c:v>
                </c:pt>
                <c:pt idx="582">
                  <c:v>0.74549231610000111</c:v>
                </c:pt>
                <c:pt idx="583">
                  <c:v>0.76882555470000136</c:v>
                </c:pt>
                <c:pt idx="584">
                  <c:v>0.79233905450000064</c:v>
                </c:pt>
                <c:pt idx="585">
                  <c:v>0.81602050410000004</c:v>
                </c:pt>
                <c:pt idx="586">
                  <c:v>0.83992859080000004</c:v>
                </c:pt>
                <c:pt idx="587">
                  <c:v>0.86415120100000065</c:v>
                </c:pt>
                <c:pt idx="588">
                  <c:v>0.88796460250000064</c:v>
                </c:pt>
                <c:pt idx="589">
                  <c:v>0.90713404549999999</c:v>
                </c:pt>
                <c:pt idx="590">
                  <c:v>0.91307874020000002</c:v>
                </c:pt>
                <c:pt idx="591">
                  <c:v>0.9193492304000016</c:v>
                </c:pt>
                <c:pt idx="592">
                  <c:v>0.95690066120000061</c:v>
                </c:pt>
                <c:pt idx="593">
                  <c:v>0.97978607330000123</c:v>
                </c:pt>
                <c:pt idx="594">
                  <c:v>0.97706450519999999</c:v>
                </c:pt>
                <c:pt idx="595">
                  <c:v>0.9844585890999985</c:v>
                </c:pt>
                <c:pt idx="596">
                  <c:v>0.97877209740000171</c:v>
                </c:pt>
                <c:pt idx="597">
                  <c:v>0.96245341750000124</c:v>
                </c:pt>
                <c:pt idx="598">
                  <c:v>0.94600639949999998</c:v>
                </c:pt>
                <c:pt idx="599">
                  <c:v>0.93028722270000008</c:v>
                </c:pt>
                <c:pt idx="600">
                  <c:v>0.91475636039999997</c:v>
                </c:pt>
                <c:pt idx="601">
                  <c:v>0.89924965490000064</c:v>
                </c:pt>
                <c:pt idx="602">
                  <c:v>0.88375523550000123</c:v>
                </c:pt>
                <c:pt idx="603">
                  <c:v>0.86827713340000123</c:v>
                </c:pt>
                <c:pt idx="604">
                  <c:v>0.85284203550000148</c:v>
                </c:pt>
                <c:pt idx="605">
                  <c:v>0.83771570610000123</c:v>
                </c:pt>
                <c:pt idx="606">
                  <c:v>0.82334782600000123</c:v>
                </c:pt>
                <c:pt idx="607">
                  <c:v>0.80753244119999956</c:v>
                </c:pt>
                <c:pt idx="608">
                  <c:v>0.77890409970000063</c:v>
                </c:pt>
                <c:pt idx="609">
                  <c:v>0.70896615189999956</c:v>
                </c:pt>
                <c:pt idx="610">
                  <c:v>0.62207610210000064</c:v>
                </c:pt>
                <c:pt idx="611">
                  <c:v>0.57480061470000121</c:v>
                </c:pt>
                <c:pt idx="612">
                  <c:v>0.54249844990000007</c:v>
                </c:pt>
                <c:pt idx="613">
                  <c:v>0.50630252069999959</c:v>
                </c:pt>
                <c:pt idx="614">
                  <c:v>0.47961816700000093</c:v>
                </c:pt>
                <c:pt idx="615">
                  <c:v>0.46412236980000093</c:v>
                </c:pt>
                <c:pt idx="616">
                  <c:v>0.45002836740000074</c:v>
                </c:pt>
                <c:pt idx="617">
                  <c:v>0.43720259710000092</c:v>
                </c:pt>
                <c:pt idx="618">
                  <c:v>0.42886505479999998</c:v>
                </c:pt>
                <c:pt idx="619">
                  <c:v>0.42200691750000074</c:v>
                </c:pt>
                <c:pt idx="620">
                  <c:v>0.41511194699999998</c:v>
                </c:pt>
                <c:pt idx="621">
                  <c:v>0.40987289880000105</c:v>
                </c:pt>
                <c:pt idx="622">
                  <c:v>0.40600804159999998</c:v>
                </c:pt>
                <c:pt idx="623">
                  <c:v>0.40229934029999975</c:v>
                </c:pt>
                <c:pt idx="624">
                  <c:v>0.39912431130000142</c:v>
                </c:pt>
                <c:pt idx="625">
                  <c:v>0.39677805560000062</c:v>
                </c:pt>
                <c:pt idx="626">
                  <c:v>0.39459752140000032</c:v>
                </c:pt>
                <c:pt idx="627">
                  <c:v>0.39253174130000074</c:v>
                </c:pt>
                <c:pt idx="628">
                  <c:v>0.39092260590000166</c:v>
                </c:pt>
                <c:pt idx="629">
                  <c:v>0.38952271830000129</c:v>
                </c:pt>
                <c:pt idx="630">
                  <c:v>0.38812937630000105</c:v>
                </c:pt>
                <c:pt idx="631">
                  <c:v>0.38696966990000142</c:v>
                </c:pt>
                <c:pt idx="632">
                  <c:v>0.38602829060000104</c:v>
                </c:pt>
                <c:pt idx="633">
                  <c:v>0.38513148670000008</c:v>
                </c:pt>
                <c:pt idx="634">
                  <c:v>0.38423860140000032</c:v>
                </c:pt>
                <c:pt idx="635">
                  <c:v>0.38335284040000062</c:v>
                </c:pt>
                <c:pt idx="636">
                  <c:v>0.38247104950000038</c:v>
                </c:pt>
                <c:pt idx="637">
                  <c:v>0.38158949530000136</c:v>
                </c:pt>
                <c:pt idx="638">
                  <c:v>0.38070792980000062</c:v>
                </c:pt>
                <c:pt idx="639">
                  <c:v>0.37982639290000147</c:v>
                </c:pt>
                <c:pt idx="640">
                  <c:v>0.37894488520000119</c:v>
                </c:pt>
                <c:pt idx="641">
                  <c:v>0.37806340680000056</c:v>
                </c:pt>
                <c:pt idx="642">
                  <c:v>0.37718195780000063</c:v>
                </c:pt>
                <c:pt idx="643">
                  <c:v>0.37630053860000057</c:v>
                </c:pt>
                <c:pt idx="644">
                  <c:v>0.37541914910000074</c:v>
                </c:pt>
                <c:pt idx="645">
                  <c:v>0.37453778950000038</c:v>
                </c:pt>
                <c:pt idx="646">
                  <c:v>0.37365646010000092</c:v>
                </c:pt>
                <c:pt idx="647">
                  <c:v>0.37277516100000074</c:v>
                </c:pt>
                <c:pt idx="648">
                  <c:v>0.37189389220000074</c:v>
                </c:pt>
                <c:pt idx="649">
                  <c:v>0.37101265410000062</c:v>
                </c:pt>
                <c:pt idx="650">
                  <c:v>0.37013144670000003</c:v>
                </c:pt>
                <c:pt idx="651">
                  <c:v>0.36925027020000062</c:v>
                </c:pt>
                <c:pt idx="652">
                  <c:v>0.36836912480000056</c:v>
                </c:pt>
                <c:pt idx="653">
                  <c:v>0.36748801070000087</c:v>
                </c:pt>
                <c:pt idx="654">
                  <c:v>0.36660692800000055</c:v>
                </c:pt>
                <c:pt idx="655">
                  <c:v>0.36572587690000075</c:v>
                </c:pt>
                <c:pt idx="656">
                  <c:v>0.36484485760000063</c:v>
                </c:pt>
                <c:pt idx="657">
                  <c:v>0.36396387030000105</c:v>
                </c:pt>
                <c:pt idx="658">
                  <c:v>0.36308291510000118</c:v>
                </c:pt>
                <c:pt idx="659">
                  <c:v>0.36220199220000032</c:v>
                </c:pt>
                <c:pt idx="660">
                  <c:v>0.36132110180000104</c:v>
                </c:pt>
                <c:pt idx="661">
                  <c:v>0.36044024409999997</c:v>
                </c:pt>
                <c:pt idx="662">
                  <c:v>0.35955941920000062</c:v>
                </c:pt>
                <c:pt idx="663">
                  <c:v>0.35867862740000062</c:v>
                </c:pt>
                <c:pt idx="664">
                  <c:v>0.35779786889999998</c:v>
                </c:pt>
                <c:pt idx="665">
                  <c:v>0.35691714380000056</c:v>
                </c:pt>
                <c:pt idx="666">
                  <c:v>0.35603645239999998</c:v>
                </c:pt>
                <c:pt idx="667">
                  <c:v>0.35515579480000031</c:v>
                </c:pt>
                <c:pt idx="668">
                  <c:v>0.35427517120000074</c:v>
                </c:pt>
                <c:pt idx="669">
                  <c:v>0.35339458190000123</c:v>
                </c:pt>
                <c:pt idx="670">
                  <c:v>0.35251402700000062</c:v>
                </c:pt>
                <c:pt idx="671">
                  <c:v>0.3516335068</c:v>
                </c:pt>
                <c:pt idx="672">
                  <c:v>0.35075302140000003</c:v>
                </c:pt>
                <c:pt idx="673">
                  <c:v>0.34987257110000136</c:v>
                </c:pt>
                <c:pt idx="674">
                  <c:v>0.34899215610000001</c:v>
                </c:pt>
                <c:pt idx="675">
                  <c:v>0.34811177650000008</c:v>
                </c:pt>
                <c:pt idx="676">
                  <c:v>0.34723143269999979</c:v>
                </c:pt>
                <c:pt idx="677">
                  <c:v>0.34635112479999997</c:v>
                </c:pt>
                <c:pt idx="678">
                  <c:v>0.34547085310000086</c:v>
                </c:pt>
                <c:pt idx="679">
                  <c:v>0.34459061780000055</c:v>
                </c:pt>
                <c:pt idx="680">
                  <c:v>0.34371041910000055</c:v>
                </c:pt>
                <c:pt idx="681">
                  <c:v>0.34283025720000032</c:v>
                </c:pt>
                <c:pt idx="682">
                  <c:v>0.34195013230000032</c:v>
                </c:pt>
                <c:pt idx="683">
                  <c:v>0.34107004479999997</c:v>
                </c:pt>
                <c:pt idx="684">
                  <c:v>0.34018999480000062</c:v>
                </c:pt>
                <c:pt idx="685">
                  <c:v>0.33930998260000123</c:v>
                </c:pt>
                <c:pt idx="686">
                  <c:v>0.33843000850000032</c:v>
                </c:pt>
                <c:pt idx="687">
                  <c:v>0.33755007250000063</c:v>
                </c:pt>
                <c:pt idx="688">
                  <c:v>0.33667017520000142</c:v>
                </c:pt>
                <c:pt idx="689">
                  <c:v>0.33579031650000002</c:v>
                </c:pt>
                <c:pt idx="690">
                  <c:v>0.33491049690000119</c:v>
                </c:pt>
                <c:pt idx="691">
                  <c:v>0.33403071660000055</c:v>
                </c:pt>
                <c:pt idx="692">
                  <c:v>0.33315097580000119</c:v>
                </c:pt>
                <c:pt idx="693">
                  <c:v>0.33227127480000074</c:v>
                </c:pt>
                <c:pt idx="694">
                  <c:v>0.33139161380000093</c:v>
                </c:pt>
                <c:pt idx="695">
                  <c:v>0.3305119932000013</c:v>
                </c:pt>
                <c:pt idx="696">
                  <c:v>0.32963241320000086</c:v>
                </c:pt>
                <c:pt idx="697">
                  <c:v>0.32875287410000092</c:v>
                </c:pt>
                <c:pt idx="698">
                  <c:v>0.32787337610000111</c:v>
                </c:pt>
                <c:pt idx="699">
                  <c:v>0.32699391950000062</c:v>
                </c:pt>
                <c:pt idx="700">
                  <c:v>0.32611450460000063</c:v>
                </c:pt>
                <c:pt idx="701">
                  <c:v>0.32523513180000002</c:v>
                </c:pt>
                <c:pt idx="702">
                  <c:v>0.32435580120000118</c:v>
                </c:pt>
                <c:pt idx="703">
                  <c:v>0.32347651320000159</c:v>
                </c:pt>
                <c:pt idx="704">
                  <c:v>0.32259726800000038</c:v>
                </c:pt>
                <c:pt idx="705">
                  <c:v>0.32171806610000092</c:v>
                </c:pt>
                <c:pt idx="706">
                  <c:v>0.32083890760000111</c:v>
                </c:pt>
                <c:pt idx="707">
                  <c:v>0.31995979290000093</c:v>
                </c:pt>
                <c:pt idx="708">
                  <c:v>0.31908072230000123</c:v>
                </c:pt>
                <c:pt idx="709">
                  <c:v>0.31820169600000031</c:v>
                </c:pt>
                <c:pt idx="710">
                  <c:v>0.31732271450000094</c:v>
                </c:pt>
                <c:pt idx="711">
                  <c:v>0.31644377810000063</c:v>
                </c:pt>
                <c:pt idx="712">
                  <c:v>0.31556488690000123</c:v>
                </c:pt>
                <c:pt idx="713">
                  <c:v>0.31468604150000062</c:v>
                </c:pt>
                <c:pt idx="714">
                  <c:v>0.31380724210000038</c:v>
                </c:pt>
                <c:pt idx="715">
                  <c:v>0.31292848900000148</c:v>
                </c:pt>
                <c:pt idx="716">
                  <c:v>0.31204978270000056</c:v>
                </c:pt>
                <c:pt idx="717">
                  <c:v>0.31117112330000063</c:v>
                </c:pt>
                <c:pt idx="718">
                  <c:v>0.31029251140000008</c:v>
                </c:pt>
                <c:pt idx="719">
                  <c:v>0.30941394720000093</c:v>
                </c:pt>
                <c:pt idx="720">
                  <c:v>0.30853543099999997</c:v>
                </c:pt>
                <c:pt idx="721">
                  <c:v>0.30765696330000142</c:v>
                </c:pt>
                <c:pt idx="722">
                  <c:v>0.30677854440000002</c:v>
                </c:pt>
                <c:pt idx="723">
                  <c:v>0.30590017470000092</c:v>
                </c:pt>
                <c:pt idx="724">
                  <c:v>0.30502185449999997</c:v>
                </c:pt>
                <c:pt idx="725">
                  <c:v>0.30414358419999998</c:v>
                </c:pt>
                <c:pt idx="726">
                  <c:v>0.30326536430000062</c:v>
                </c:pt>
                <c:pt idx="727">
                  <c:v>0.30238719500000111</c:v>
                </c:pt>
                <c:pt idx="728">
                  <c:v>0.30150907680000055</c:v>
                </c:pt>
                <c:pt idx="729">
                  <c:v>0.30063100999999998</c:v>
                </c:pt>
                <c:pt idx="730">
                  <c:v>0.29975299520000104</c:v>
                </c:pt>
                <c:pt idx="731">
                  <c:v>0.29887503250000008</c:v>
                </c:pt>
                <c:pt idx="732">
                  <c:v>0.2979971226</c:v>
                </c:pt>
                <c:pt idx="733">
                  <c:v>0.29711926570000075</c:v>
                </c:pt>
                <c:pt idx="734">
                  <c:v>0.29624146240000004</c:v>
                </c:pt>
                <c:pt idx="735">
                  <c:v>0.29536371300000092</c:v>
                </c:pt>
                <c:pt idx="736">
                  <c:v>0.29448601790000123</c:v>
                </c:pt>
                <c:pt idx="737">
                  <c:v>0.29360837760000086</c:v>
                </c:pt>
                <c:pt idx="738">
                  <c:v>0.29273079260000001</c:v>
                </c:pt>
                <c:pt idx="739">
                  <c:v>0.29185326320000093</c:v>
                </c:pt>
                <c:pt idx="740">
                  <c:v>0.29097578990000122</c:v>
                </c:pt>
                <c:pt idx="741">
                  <c:v>0.29009837320000104</c:v>
                </c:pt>
                <c:pt idx="742">
                  <c:v>0.28922101360000002</c:v>
                </c:pt>
                <c:pt idx="743">
                  <c:v>0.28834371140000031</c:v>
                </c:pt>
                <c:pt idx="744">
                  <c:v>0.28746646720000119</c:v>
                </c:pt>
                <c:pt idx="745">
                  <c:v>0.28658928140000062</c:v>
                </c:pt>
                <c:pt idx="746">
                  <c:v>0.28571215459999999</c:v>
                </c:pt>
                <c:pt idx="747">
                  <c:v>0.28483508720000061</c:v>
                </c:pt>
                <c:pt idx="748">
                  <c:v>0.28395807970000092</c:v>
                </c:pt>
                <c:pt idx="749">
                  <c:v>0.28308113260000001</c:v>
                </c:pt>
                <c:pt idx="750">
                  <c:v>0.28220424639999997</c:v>
                </c:pt>
                <c:pt idx="751">
                  <c:v>0.28132742170000075</c:v>
                </c:pt>
                <c:pt idx="752">
                  <c:v>0.28045065889999998</c:v>
                </c:pt>
                <c:pt idx="753">
                  <c:v>0.27957395860000001</c:v>
                </c:pt>
                <c:pt idx="754">
                  <c:v>0.27869732130000002</c:v>
                </c:pt>
                <c:pt idx="755">
                  <c:v>0.27782074750000074</c:v>
                </c:pt>
                <c:pt idx="756">
                  <c:v>0.27694423790000056</c:v>
                </c:pt>
                <c:pt idx="757">
                  <c:v>0.27606779290000055</c:v>
                </c:pt>
                <c:pt idx="758">
                  <c:v>0.2751914131</c:v>
                </c:pt>
                <c:pt idx="759">
                  <c:v>0.27431509910000063</c:v>
                </c:pt>
                <c:pt idx="760">
                  <c:v>0.27343885149999997</c:v>
                </c:pt>
                <c:pt idx="761">
                  <c:v>0.27256267080000063</c:v>
                </c:pt>
                <c:pt idx="762">
                  <c:v>0.27168655760000032</c:v>
                </c:pt>
                <c:pt idx="763">
                  <c:v>0.27081051250000032</c:v>
                </c:pt>
                <c:pt idx="764">
                  <c:v>0.26993453619999996</c:v>
                </c:pt>
                <c:pt idx="765">
                  <c:v>0.26905862920000062</c:v>
                </c:pt>
                <c:pt idx="766">
                  <c:v>0.26818279220000063</c:v>
                </c:pt>
                <c:pt idx="767">
                  <c:v>0.26730702580000032</c:v>
                </c:pt>
                <c:pt idx="768">
                  <c:v>0.26643133059999979</c:v>
                </c:pt>
                <c:pt idx="769">
                  <c:v>0.26555570720000032</c:v>
                </c:pt>
                <c:pt idx="770">
                  <c:v>0.26468015650000004</c:v>
                </c:pt>
                <c:pt idx="771">
                  <c:v>0.26380467890000087</c:v>
                </c:pt>
                <c:pt idx="772">
                  <c:v>0.26292927510000086</c:v>
                </c:pt>
                <c:pt idx="773">
                  <c:v>0.26205394599999998</c:v>
                </c:pt>
                <c:pt idx="774">
                  <c:v>0.26117869200000032</c:v>
                </c:pt>
                <c:pt idx="775">
                  <c:v>0.26030351400000001</c:v>
                </c:pt>
                <c:pt idx="776">
                  <c:v>0.25942841270000055</c:v>
                </c:pt>
                <c:pt idx="777">
                  <c:v>0.2585533887</c:v>
                </c:pt>
                <c:pt idx="778">
                  <c:v>0.25767844280000002</c:v>
                </c:pt>
                <c:pt idx="779">
                  <c:v>0.25680357570000062</c:v>
                </c:pt>
                <c:pt idx="780">
                  <c:v>0.25592878820000087</c:v>
                </c:pt>
                <c:pt idx="781">
                  <c:v>0.25505408110000038</c:v>
                </c:pt>
                <c:pt idx="782">
                  <c:v>0.254179455</c:v>
                </c:pt>
                <c:pt idx="783">
                  <c:v>0.25330491090000062</c:v>
                </c:pt>
                <c:pt idx="784">
                  <c:v>0.25243044940000003</c:v>
                </c:pt>
                <c:pt idx="785">
                  <c:v>0.25155607130000063</c:v>
                </c:pt>
                <c:pt idx="786">
                  <c:v>0.25068177760000032</c:v>
                </c:pt>
                <c:pt idx="787">
                  <c:v>0.24980756900000001</c:v>
                </c:pt>
                <c:pt idx="788">
                  <c:v>0.24893344630000058</c:v>
                </c:pt>
                <c:pt idx="789">
                  <c:v>0.2480594102000003</c:v>
                </c:pt>
                <c:pt idx="790">
                  <c:v>0.24718545750000037</c:v>
                </c:pt>
                <c:pt idx="791">
                  <c:v>0.24631158340000034</c:v>
                </c:pt>
                <c:pt idx="792">
                  <c:v>0.24543778270000052</c:v>
                </c:pt>
                <c:pt idx="793">
                  <c:v>0.24456405080000049</c:v>
                </c:pt>
                <c:pt idx="794">
                  <c:v>0.24369039680000038</c:v>
                </c:pt>
                <c:pt idx="795">
                  <c:v>0.24281683490000031</c:v>
                </c:pt>
                <c:pt idx="796">
                  <c:v>0.24194336600000046</c:v>
                </c:pt>
                <c:pt idx="797">
                  <c:v>0.24106999100000043</c:v>
                </c:pt>
                <c:pt idx="798">
                  <c:v>0.24019671100000001</c:v>
                </c:pt>
                <c:pt idx="799">
                  <c:v>0.23932352679999988</c:v>
                </c:pt>
                <c:pt idx="800">
                  <c:v>0.23845043950000058</c:v>
                </c:pt>
                <c:pt idx="801">
                  <c:v>0.23757745010000028</c:v>
                </c:pt>
                <c:pt idx="802">
                  <c:v>0.23670455970000001</c:v>
                </c:pt>
                <c:pt idx="803">
                  <c:v>0.2358317691</c:v>
                </c:pt>
                <c:pt idx="804">
                  <c:v>0.23495907960000001</c:v>
                </c:pt>
                <c:pt idx="805">
                  <c:v>0.23408649200000034</c:v>
                </c:pt>
                <c:pt idx="806">
                  <c:v>0.23321400770000028</c:v>
                </c:pt>
                <c:pt idx="807">
                  <c:v>0.23234162749999998</c:v>
                </c:pt>
                <c:pt idx="808">
                  <c:v>0.23146935270000046</c:v>
                </c:pt>
                <c:pt idx="809">
                  <c:v>0.23059718220000031</c:v>
                </c:pt>
                <c:pt idx="810">
                  <c:v>0.22972510500000001</c:v>
                </c:pt>
                <c:pt idx="811">
                  <c:v>0.2288531184</c:v>
                </c:pt>
                <c:pt idx="812">
                  <c:v>0.22798122170000001</c:v>
                </c:pt>
                <c:pt idx="813">
                  <c:v>0.22710941450000027</c:v>
                </c:pt>
                <c:pt idx="814">
                  <c:v>0.22623769929999998</c:v>
                </c:pt>
                <c:pt idx="815">
                  <c:v>0.22536609439999999</c:v>
                </c:pt>
                <c:pt idx="816">
                  <c:v>0.22449460439999999</c:v>
                </c:pt>
                <c:pt idx="817">
                  <c:v>0.22362323049999999</c:v>
                </c:pt>
                <c:pt idx="818">
                  <c:v>0.22275197399999988</c:v>
                </c:pt>
                <c:pt idx="819">
                  <c:v>0.22188083619999999</c:v>
                </c:pt>
                <c:pt idx="820">
                  <c:v>0.22100981849999998</c:v>
                </c:pt>
                <c:pt idx="821">
                  <c:v>0.2201389221</c:v>
                </c:pt>
                <c:pt idx="822">
                  <c:v>0.21926814860000049</c:v>
                </c:pt>
                <c:pt idx="823">
                  <c:v>0.21839749920000043</c:v>
                </c:pt>
                <c:pt idx="824">
                  <c:v>0.21752697550000027</c:v>
                </c:pt>
                <c:pt idx="825">
                  <c:v>0.2166565788</c:v>
                </c:pt>
                <c:pt idx="826">
                  <c:v>0.21578631060000031</c:v>
                </c:pt>
                <c:pt idx="827">
                  <c:v>0.21491617250000059</c:v>
                </c:pt>
                <c:pt idx="828">
                  <c:v>0.21404616580000047</c:v>
                </c:pt>
                <c:pt idx="829">
                  <c:v>0.21317629220000001</c:v>
                </c:pt>
                <c:pt idx="830">
                  <c:v>0.21230655330000001</c:v>
                </c:pt>
                <c:pt idx="831">
                  <c:v>0.21143695060000034</c:v>
                </c:pt>
                <c:pt idx="832">
                  <c:v>0.21056748560000049</c:v>
                </c:pt>
                <c:pt idx="833">
                  <c:v>0.20969816020000001</c:v>
                </c:pt>
                <c:pt idx="834">
                  <c:v>0.20882897590000002</c:v>
                </c:pt>
                <c:pt idx="835">
                  <c:v>0.20795993450000058</c:v>
                </c:pt>
                <c:pt idx="836">
                  <c:v>0.20709103760000031</c:v>
                </c:pt>
                <c:pt idx="837">
                  <c:v>0.20622228700000034</c:v>
                </c:pt>
                <c:pt idx="838">
                  <c:v>0.20535368449999999</c:v>
                </c:pt>
                <c:pt idx="839">
                  <c:v>0.20448523190000034</c:v>
                </c:pt>
                <c:pt idx="840">
                  <c:v>0.20361693110000031</c:v>
                </c:pt>
                <c:pt idx="841">
                  <c:v>0.20274878390000034</c:v>
                </c:pt>
                <c:pt idx="842">
                  <c:v>0.2018807923</c:v>
                </c:pt>
                <c:pt idx="843">
                  <c:v>0.20101295810000031</c:v>
                </c:pt>
                <c:pt idx="844">
                  <c:v>0.20014528330000034</c:v>
                </c:pt>
                <c:pt idx="845">
                  <c:v>0.19927776999999997</c:v>
                </c:pt>
                <c:pt idx="846">
                  <c:v>0.19841042020000021</c:v>
                </c:pt>
                <c:pt idx="847">
                  <c:v>0.19754323600000043</c:v>
                </c:pt>
                <c:pt idx="848">
                  <c:v>0.19667621939999988</c:v>
                </c:pt>
                <c:pt idx="849">
                  <c:v>0.19580937270000001</c:v>
                </c:pt>
                <c:pt idx="850">
                  <c:v>0.19494269800000028</c:v>
                </c:pt>
                <c:pt idx="851">
                  <c:v>0.19407619749999999</c:v>
                </c:pt>
                <c:pt idx="852">
                  <c:v>0.1932098736</c:v>
                </c:pt>
                <c:pt idx="853">
                  <c:v>0.1923437284</c:v>
                </c:pt>
                <c:pt idx="854">
                  <c:v>0.1914777644</c:v>
                </c:pt>
                <c:pt idx="855">
                  <c:v>0.19061198400000001</c:v>
                </c:pt>
                <c:pt idx="856">
                  <c:v>0.18974638950000086</c:v>
                </c:pt>
                <c:pt idx="857">
                  <c:v>0.18888098340000031</c:v>
                </c:pt>
                <c:pt idx="858">
                  <c:v>0.18801576840000034</c:v>
                </c:pt>
                <c:pt idx="859">
                  <c:v>0.18715074680000021</c:v>
                </c:pt>
                <c:pt idx="860">
                  <c:v>0.1862859214000003</c:v>
                </c:pt>
                <c:pt idx="861">
                  <c:v>0.18542129480000052</c:v>
                </c:pt>
                <c:pt idx="862">
                  <c:v>0.18455686970000001</c:v>
                </c:pt>
                <c:pt idx="863">
                  <c:v>0.18369264890000001</c:v>
                </c:pt>
                <c:pt idx="864">
                  <c:v>0.18282863520000001</c:v>
                </c:pt>
                <c:pt idx="865">
                  <c:v>0.18196483140000058</c:v>
                </c:pt>
                <c:pt idx="866">
                  <c:v>0.18110124050000037</c:v>
                </c:pt>
                <c:pt idx="867">
                  <c:v>0.18023786550000043</c:v>
                </c:pt>
                <c:pt idx="868">
                  <c:v>0.17937470929999988</c:v>
                </c:pt>
                <c:pt idx="869">
                  <c:v>0.17851177510000021</c:v>
                </c:pt>
                <c:pt idx="870">
                  <c:v>0.17764906610000031</c:v>
                </c:pt>
                <c:pt idx="871">
                  <c:v>0.17678658529999999</c:v>
                </c:pt>
                <c:pt idx="872">
                  <c:v>0.17592433620000031</c:v>
                </c:pt>
                <c:pt idx="873">
                  <c:v>0.17506232200000021</c:v>
                </c:pt>
                <c:pt idx="874">
                  <c:v>0.1742005462</c:v>
                </c:pt>
                <c:pt idx="875">
                  <c:v>0.17333901210000024</c:v>
                </c:pt>
                <c:pt idx="876">
                  <c:v>0.1724777234</c:v>
                </c:pt>
                <c:pt idx="877">
                  <c:v>0.17161668360000001</c:v>
                </c:pt>
                <c:pt idx="878">
                  <c:v>0.17075589650000031</c:v>
                </c:pt>
                <c:pt idx="879">
                  <c:v>0.16989536570000024</c:v>
                </c:pt>
                <c:pt idx="880">
                  <c:v>0.16903509510000034</c:v>
                </c:pt>
                <c:pt idx="881">
                  <c:v>0.16817508860000002</c:v>
                </c:pt>
                <c:pt idx="882">
                  <c:v>0.16731535010000043</c:v>
                </c:pt>
                <c:pt idx="883">
                  <c:v>0.16645588380000037</c:v>
                </c:pt>
                <c:pt idx="884">
                  <c:v>0.16559669380000031</c:v>
                </c:pt>
                <c:pt idx="885">
                  <c:v>0.16473778430000027</c:v>
                </c:pt>
                <c:pt idx="886">
                  <c:v>0.16387915960000002</c:v>
                </c:pt>
                <c:pt idx="887">
                  <c:v>0.16302082409999988</c:v>
                </c:pt>
                <c:pt idx="888">
                  <c:v>0.1621627823</c:v>
                </c:pt>
                <c:pt idx="889">
                  <c:v>0.16130503880000024</c:v>
                </c:pt>
                <c:pt idx="890">
                  <c:v>0.16044759840000031</c:v>
                </c:pt>
                <c:pt idx="891">
                  <c:v>0.15959046570000046</c:v>
                </c:pt>
                <c:pt idx="892">
                  <c:v>0.15873364570000031</c:v>
                </c:pt>
                <c:pt idx="893">
                  <c:v>0.15787714329999999</c:v>
                </c:pt>
                <c:pt idx="894">
                  <c:v>0.15702096380000027</c:v>
                </c:pt>
                <c:pt idx="895">
                  <c:v>0.15616511210000031</c:v>
                </c:pt>
                <c:pt idx="896">
                  <c:v>0.15530959380000031</c:v>
                </c:pt>
                <c:pt idx="897">
                  <c:v>0.15445441420000031</c:v>
                </c:pt>
                <c:pt idx="898">
                  <c:v>0.15359957890000001</c:v>
                </c:pt>
                <c:pt idx="899">
                  <c:v>0.15274509350000065</c:v>
                </c:pt>
                <c:pt idx="900">
                  <c:v>0.15189096390000001</c:v>
                </c:pt>
                <c:pt idx="901">
                  <c:v>0.15103719600000043</c:v>
                </c:pt>
                <c:pt idx="902">
                  <c:v>0.15018379579999999</c:v>
                </c:pt>
                <c:pt idx="903">
                  <c:v>0.1493307696</c:v>
                </c:pt>
                <c:pt idx="904">
                  <c:v>0.14847812369999999</c:v>
                </c:pt>
                <c:pt idx="905">
                  <c:v>0.14762586450000001</c:v>
                </c:pt>
                <c:pt idx="906">
                  <c:v>0.1467739988000003</c:v>
                </c:pt>
                <c:pt idx="907">
                  <c:v>0.14592253329999999</c:v>
                </c:pt>
                <c:pt idx="908">
                  <c:v>0.14507147479999999</c:v>
                </c:pt>
                <c:pt idx="909">
                  <c:v>0.14422083060000004</c:v>
                </c:pt>
                <c:pt idx="910">
                  <c:v>0.14337060789999997</c:v>
                </c:pt>
                <c:pt idx="911">
                  <c:v>0.14252081409999998</c:v>
                </c:pt>
                <c:pt idx="912">
                  <c:v>0.14167145680000001</c:v>
                </c:pt>
                <c:pt idx="913">
                  <c:v>0.14082254389999999</c:v>
                </c:pt>
                <c:pt idx="914">
                  <c:v>0.13997408320000004</c:v>
                </c:pt>
                <c:pt idx="915">
                  <c:v>0.1391260829</c:v>
                </c:pt>
                <c:pt idx="916">
                  <c:v>0.1382785514</c:v>
                </c:pt>
                <c:pt idx="917">
                  <c:v>0.13743149730000037</c:v>
                </c:pt>
                <c:pt idx="918">
                  <c:v>0.13658492919999998</c:v>
                </c:pt>
                <c:pt idx="919">
                  <c:v>0.13573885630000004</c:v>
                </c:pt>
                <c:pt idx="920">
                  <c:v>0.13489328760000024</c:v>
                </c:pt>
                <c:pt idx="921">
                  <c:v>0.13404823260000043</c:v>
                </c:pt>
                <c:pt idx="922">
                  <c:v>0.13320370109999999</c:v>
                </c:pt>
                <c:pt idx="923">
                  <c:v>0.1323597027</c:v>
                </c:pt>
                <c:pt idx="924">
                  <c:v>0.13151624780000043</c:v>
                </c:pt>
                <c:pt idx="925">
                  <c:v>0.1306733467</c:v>
                </c:pt>
                <c:pt idx="926">
                  <c:v>0.12983101</c:v>
                </c:pt>
                <c:pt idx="927">
                  <c:v>0.12898924880000043</c:v>
                </c:pt>
                <c:pt idx="928">
                  <c:v>0.12814807410000001</c:v>
                </c:pt>
                <c:pt idx="929">
                  <c:v>0.12730749760000001</c:v>
                </c:pt>
                <c:pt idx="930">
                  <c:v>0.12646753099999999</c:v>
                </c:pt>
                <c:pt idx="931">
                  <c:v>0.12562818640000001</c:v>
                </c:pt>
                <c:pt idx="932">
                  <c:v>0.12478947629999999</c:v>
                </c:pt>
                <c:pt idx="933">
                  <c:v>0.12395141339999995</c:v>
                </c:pt>
                <c:pt idx="934">
                  <c:v>0.12311401070000012</c:v>
                </c:pt>
                <c:pt idx="935">
                  <c:v>0.12227728170000016</c:v>
                </c:pt>
                <c:pt idx="936">
                  <c:v>0.12144124030000014</c:v>
                </c:pt>
                <c:pt idx="937">
                  <c:v>0.12060590050000013</c:v>
                </c:pt>
                <c:pt idx="938">
                  <c:v>0.11977127690000026</c:v>
                </c:pt>
                <c:pt idx="939">
                  <c:v>0.1189373844</c:v>
                </c:pt>
                <c:pt idx="940">
                  <c:v>0.11810423850000012</c:v>
                </c:pt>
                <c:pt idx="941">
                  <c:v>0.11727185479999999</c:v>
                </c:pt>
                <c:pt idx="942">
                  <c:v>0.1164402496</c:v>
                </c:pt>
                <c:pt idx="943">
                  <c:v>0.11560943950000001</c:v>
                </c:pt>
                <c:pt idx="944">
                  <c:v>0.11477944170000012</c:v>
                </c:pt>
                <c:pt idx="945">
                  <c:v>0.1139502738</c:v>
                </c:pt>
                <c:pt idx="946">
                  <c:v>0.11312195380000002</c:v>
                </c:pt>
                <c:pt idx="947">
                  <c:v>0.11229450050000017</c:v>
                </c:pt>
                <c:pt idx="948">
                  <c:v>0.1114679329</c:v>
                </c:pt>
                <c:pt idx="949">
                  <c:v>0.11064227070000014</c:v>
                </c:pt>
                <c:pt idx="950">
                  <c:v>0.10981753430000001</c:v>
                </c:pt>
                <c:pt idx="951">
                  <c:v>0.10899374440000034</c:v>
                </c:pt>
                <c:pt idx="952">
                  <c:v>0.10817092270000017</c:v>
                </c:pt>
                <c:pt idx="953">
                  <c:v>0.10734909109999995</c:v>
                </c:pt>
                <c:pt idx="954">
                  <c:v>0.10652827240000025</c:v>
                </c:pt>
                <c:pt idx="955">
                  <c:v>0.1057084902</c:v>
                </c:pt>
                <c:pt idx="956">
                  <c:v>0.1048897684</c:v>
                </c:pt>
                <c:pt idx="957">
                  <c:v>0.10407213209999999</c:v>
                </c:pt>
                <c:pt idx="958">
                  <c:v>0.10325560680000002</c:v>
                </c:pt>
                <c:pt idx="959">
                  <c:v>0.1024402189</c:v>
                </c:pt>
                <c:pt idx="960">
                  <c:v>0.10162599570000012</c:v>
                </c:pt>
                <c:pt idx="961">
                  <c:v>0.10081296519999983</c:v>
                </c:pt>
                <c:pt idx="962">
                  <c:v>0.10000115629999999</c:v>
                </c:pt>
                <c:pt idx="963">
                  <c:v>9.9190598900000274E-2</c:v>
                </c:pt>
                <c:pt idx="964">
                  <c:v>9.8381323750000207E-2</c:v>
                </c:pt>
                <c:pt idx="965">
                  <c:v>9.757336258000035E-2</c:v>
                </c:pt>
                <c:pt idx="966">
                  <c:v>9.6766748140000289E-2</c:v>
                </c:pt>
                <c:pt idx="967">
                  <c:v>9.5961514230000017E-2</c:v>
                </c:pt>
                <c:pt idx="968">
                  <c:v>9.5157695720000282E-2</c:v>
                </c:pt>
                <c:pt idx="969">
                  <c:v>9.4355328620000303E-2</c:v>
                </c:pt>
                <c:pt idx="970">
                  <c:v>9.3554450100000505E-2</c:v>
                </c:pt>
                <c:pt idx="971">
                  <c:v>9.2755098550000345E-2</c:v>
                </c:pt>
                <c:pt idx="972">
                  <c:v>9.1957313610000008E-2</c:v>
                </c:pt>
                <c:pt idx="973">
                  <c:v>9.1161136239999996E-2</c:v>
                </c:pt>
                <c:pt idx="974">
                  <c:v>9.0366608760000203E-2</c:v>
                </c:pt>
                <c:pt idx="975">
                  <c:v>8.9573774890000013E-2</c:v>
                </c:pt>
                <c:pt idx="976">
                  <c:v>8.8782679820000002E-2</c:v>
                </c:pt>
                <c:pt idx="977">
                  <c:v>8.7993370280000024E-2</c:v>
                </c:pt>
                <c:pt idx="978">
                  <c:v>8.7205894560000066E-2</c:v>
                </c:pt>
                <c:pt idx="979">
                  <c:v>8.6420302610000027E-2</c:v>
                </c:pt>
                <c:pt idx="980">
                  <c:v>8.5636646080000309E-2</c:v>
                </c:pt>
                <c:pt idx="981">
                  <c:v>8.4854978410000351E-2</c:v>
                </c:pt>
                <c:pt idx="982">
                  <c:v>8.4075351560000275E-2</c:v>
                </c:pt>
                <c:pt idx="983">
                  <c:v>8.3297727700000004E-2</c:v>
                </c:pt>
                <c:pt idx="984">
                  <c:v>8.2522024690000043E-2</c:v>
                </c:pt>
                <c:pt idx="985">
                  <c:v>8.1748249150000007E-2</c:v>
                </c:pt>
                <c:pt idx="986">
                  <c:v>8.0976409740000047E-2</c:v>
                </c:pt>
                <c:pt idx="987">
                  <c:v>8.0206525290000247E-2</c:v>
                </c:pt>
                <c:pt idx="988">
                  <c:v>7.9438833870000114E-2</c:v>
                </c:pt>
                <c:pt idx="989">
                  <c:v>7.8673637390000023E-2</c:v>
                </c:pt>
                <c:pt idx="990">
                  <c:v>7.7911009130000014E-2</c:v>
                </c:pt>
                <c:pt idx="991">
                  <c:v>7.7151025070000004E-2</c:v>
                </c:pt>
                <c:pt idx="992">
                  <c:v>7.639376393000015E-2</c:v>
                </c:pt>
                <c:pt idx="993">
                  <c:v>7.5639307259999997E-2</c:v>
                </c:pt>
                <c:pt idx="994">
                  <c:v>7.4887739610000156E-2</c:v>
                </c:pt>
                <c:pt idx="995">
                  <c:v>7.4139148619999956E-2</c:v>
                </c:pt>
                <c:pt idx="996">
                  <c:v>7.3393625189999992E-2</c:v>
                </c:pt>
                <c:pt idx="997">
                  <c:v>7.2651263549999998E-2</c:v>
                </c:pt>
                <c:pt idx="998">
                  <c:v>7.1912161429999996E-2</c:v>
                </c:pt>
                <c:pt idx="999">
                  <c:v>7.1176420149999989E-2</c:v>
                </c:pt>
                <c:pt idx="1000">
                  <c:v>7.0444144819999999E-2</c:v>
                </c:pt>
                <c:pt idx="1001">
                  <c:v>6.9715444430000134E-2</c:v>
                </c:pt>
                <c:pt idx="1002">
                  <c:v>6.8990432070000024E-2</c:v>
                </c:pt>
                <c:pt idx="1003">
                  <c:v>6.8269225010000004E-2</c:v>
                </c:pt>
                <c:pt idx="1004">
                  <c:v>6.755234865000001E-2</c:v>
                </c:pt>
                <c:pt idx="1005">
                  <c:v>6.6840713509999997E-2</c:v>
                </c:pt>
                <c:pt idx="1006">
                  <c:v>6.6133501840000122E-2</c:v>
                </c:pt>
                <c:pt idx="1007">
                  <c:v>6.5429813340000004E-2</c:v>
                </c:pt>
                <c:pt idx="1008">
                  <c:v>6.4728768610000001E-2</c:v>
                </c:pt>
                <c:pt idx="1009">
                  <c:v>6.4030293310000153E-2</c:v>
                </c:pt>
                <c:pt idx="1010">
                  <c:v>6.3336471270000153E-2</c:v>
                </c:pt>
                <c:pt idx="1011">
                  <c:v>6.2647598479999955E-2</c:v>
                </c:pt>
                <c:pt idx="1012">
                  <c:v>6.1963839799999976E-2</c:v>
                </c:pt>
                <c:pt idx="1013">
                  <c:v>6.1285366179999835E-2</c:v>
                </c:pt>
                <c:pt idx="1014">
                  <c:v>6.0612354900000109E-2</c:v>
                </c:pt>
                <c:pt idx="1015">
                  <c:v>5.994498971E-2</c:v>
                </c:pt>
                <c:pt idx="1016">
                  <c:v>5.9283461080000099E-2</c:v>
                </c:pt>
                <c:pt idx="1017">
                  <c:v>5.8627966369999895E-2</c:v>
                </c:pt>
                <c:pt idx="1018">
                  <c:v>5.7978709990000002E-2</c:v>
                </c:pt>
                <c:pt idx="1019">
                  <c:v>5.733590367E-2</c:v>
                </c:pt>
                <c:pt idx="1020">
                  <c:v>5.6699766559999976E-2</c:v>
                </c:pt>
                <c:pt idx="1021">
                  <c:v>5.6070525419999899E-2</c:v>
                </c:pt>
                <c:pt idx="1022">
                  <c:v>5.5448414820000118E-2</c:v>
                </c:pt>
                <c:pt idx="1023">
                  <c:v>5.4833677240000211E-2</c:v>
                </c:pt>
                <c:pt idx="1024">
                  <c:v>5.422656319E-2</c:v>
                </c:pt>
                <c:pt idx="1025">
                  <c:v>5.3627331379999976E-2</c:v>
                </c:pt>
                <c:pt idx="1026">
                  <c:v>5.303624874E-2</c:v>
                </c:pt>
                <c:pt idx="1027">
                  <c:v>5.2453590560000013E-2</c:v>
                </c:pt>
                <c:pt idx="1028">
                  <c:v>5.187964045E-2</c:v>
                </c:pt>
                <c:pt idx="1029">
                  <c:v>5.1314690380000111E-2</c:v>
                </c:pt>
                <c:pt idx="1030">
                  <c:v>5.0759040639999975E-2</c:v>
                </c:pt>
                <c:pt idx="1031">
                  <c:v>5.0212999750000126E-2</c:v>
                </c:pt>
                <c:pt idx="1032">
                  <c:v>4.967688436E-2</c:v>
                </c:pt>
                <c:pt idx="1033">
                  <c:v>4.9151019040000014E-2</c:v>
                </c:pt>
                <c:pt idx="1034">
                  <c:v>4.8635736050000003E-2</c:v>
                </c:pt>
                <c:pt idx="1035">
                  <c:v>4.8131375059999967E-2</c:v>
                </c:pt>
                <c:pt idx="1036">
                  <c:v>4.7638282800000091E-2</c:v>
                </c:pt>
                <c:pt idx="1037">
                  <c:v>4.7156812550000003E-2</c:v>
                </c:pt>
                <c:pt idx="1038">
                  <c:v>4.6687323709999895E-2</c:v>
                </c:pt>
                <c:pt idx="1039">
                  <c:v>4.6230181089999975E-2</c:v>
                </c:pt>
                <c:pt idx="1040">
                  <c:v>4.5785754330000004E-2</c:v>
                </c:pt>
                <c:pt idx="1041">
                  <c:v>4.5354417040000129E-2</c:v>
                </c:pt>
                <c:pt idx="1042">
                  <c:v>4.49365459400001E-2</c:v>
                </c:pt>
                <c:pt idx="1043">
                  <c:v>4.4532519940000161E-2</c:v>
                </c:pt>
                <c:pt idx="1044">
                  <c:v>4.4142718980000002E-2</c:v>
                </c:pt>
                <c:pt idx="1045">
                  <c:v>4.3767522970000014E-2</c:v>
                </c:pt>
                <c:pt idx="1046">
                  <c:v>4.3407310439999985E-2</c:v>
                </c:pt>
                <c:pt idx="1047">
                  <c:v>4.3062457230000108E-2</c:v>
                </c:pt>
                <c:pt idx="1048">
                  <c:v>4.2733335010000109E-2</c:v>
                </c:pt>
                <c:pt idx="1049">
                  <c:v>4.2420309749999975E-2</c:v>
                </c:pt>
                <c:pt idx="1050">
                  <c:v>4.2123740139999998E-2</c:v>
                </c:pt>
                <c:pt idx="1051">
                  <c:v>4.1843975890000003E-2</c:v>
                </c:pt>
                <c:pt idx="1052">
                  <c:v>4.15813560499999E-2</c:v>
                </c:pt>
                <c:pt idx="1053">
                  <c:v>4.1336207230000123E-2</c:v>
                </c:pt>
                <c:pt idx="1054">
                  <c:v>4.110884184E-2</c:v>
                </c:pt>
                <c:pt idx="1055">
                  <c:v>4.0899556330000003E-2</c:v>
                </c:pt>
                <c:pt idx="1056">
                  <c:v>4.0708629400000092E-2</c:v>
                </c:pt>
                <c:pt idx="1057">
                  <c:v>4.0536320369999997E-2</c:v>
                </c:pt>
                <c:pt idx="1058">
                  <c:v>4.0382867430000101E-2</c:v>
                </c:pt>
                <c:pt idx="1059">
                  <c:v>4.0248486199999947E-2</c:v>
                </c:pt>
                <c:pt idx="1060">
                  <c:v>4.0133368149999987E-2</c:v>
                </c:pt>
                <c:pt idx="1061">
                  <c:v>4.0037679360000002E-2</c:v>
                </c:pt>
                <c:pt idx="1062">
                  <c:v>3.9961559399999985E-2</c:v>
                </c:pt>
                <c:pt idx="1063">
                  <c:v>3.9905120240000001E-2</c:v>
                </c:pt>
                <c:pt idx="1064">
                  <c:v>3.9868445420000002E-2</c:v>
                </c:pt>
                <c:pt idx="1065">
                  <c:v>3.9851589480000012E-2</c:v>
                </c:pt>
                <c:pt idx="1066">
                  <c:v>3.9854577540000012E-2</c:v>
                </c:pt>
                <c:pt idx="1067">
                  <c:v>3.9877405110000069E-2</c:v>
                </c:pt>
                <c:pt idx="1068">
                  <c:v>3.9920038139999996E-2</c:v>
                </c:pt>
                <c:pt idx="1069">
                  <c:v>3.9982413290000005E-2</c:v>
                </c:pt>
                <c:pt idx="1070">
                  <c:v>4.0064438370000004E-2</c:v>
                </c:pt>
                <c:pt idx="1071">
                  <c:v>4.0165993000000004E-2</c:v>
                </c:pt>
                <c:pt idx="1072">
                  <c:v>4.0286929550000024E-2</c:v>
                </c:pt>
                <c:pt idx="1073">
                  <c:v>4.0427074110000023E-2</c:v>
                </c:pt>
                <c:pt idx="1074">
                  <c:v>4.0586227769999997E-2</c:v>
                </c:pt>
                <c:pt idx="1075">
                  <c:v>4.076416794000013E-2</c:v>
                </c:pt>
                <c:pt idx="1076">
                  <c:v>4.0960649840000113E-2</c:v>
                </c:pt>
                <c:pt idx="1077">
                  <c:v>4.117540810999986E-2</c:v>
                </c:pt>
                <c:pt idx="1078">
                  <c:v>4.1408158499999834E-2</c:v>
                </c:pt>
                <c:pt idx="1079">
                  <c:v>4.1658599520000006E-2</c:v>
                </c:pt>
                <c:pt idx="1080">
                  <c:v>4.1926414270000004E-2</c:v>
                </c:pt>
                <c:pt idx="1081">
                  <c:v>4.2211272180000002E-2</c:v>
                </c:pt>
                <c:pt idx="1082">
                  <c:v>4.2512830799999998E-2</c:v>
                </c:pt>
                <c:pt idx="1083">
                  <c:v>4.2830737520000127E-2</c:v>
                </c:pt>
                <c:pt idx="1084">
                  <c:v>4.3164631280000101E-2</c:v>
                </c:pt>
                <c:pt idx="1085">
                  <c:v>4.3514144209999966E-2</c:v>
                </c:pt>
                <c:pt idx="1086">
                  <c:v>4.3878903240000003E-2</c:v>
                </c:pt>
                <c:pt idx="1087">
                  <c:v>4.4258531590000004E-2</c:v>
                </c:pt>
                <c:pt idx="1088">
                  <c:v>4.4652650199999998E-2</c:v>
                </c:pt>
                <c:pt idx="1089">
                  <c:v>4.5060879040000022E-2</c:v>
                </c:pt>
                <c:pt idx="1090">
                  <c:v>4.5482838370000001E-2</c:v>
                </c:pt>
                <c:pt idx="1091">
                  <c:v>4.5918149880000002E-2</c:v>
                </c:pt>
                <c:pt idx="1092">
                  <c:v>4.6366437710000145E-2</c:v>
                </c:pt>
                <c:pt idx="1093">
                  <c:v>4.6827329399999965E-2</c:v>
                </c:pt>
                <c:pt idx="1094">
                  <c:v>4.7300456739999996E-2</c:v>
                </c:pt>
                <c:pt idx="1095">
                  <c:v>4.7785456529999999E-2</c:v>
                </c:pt>
                <c:pt idx="1096">
                  <c:v>4.8281971210000003E-2</c:v>
                </c:pt>
                <c:pt idx="1097">
                  <c:v>4.8789649479999975E-2</c:v>
                </c:pt>
                <c:pt idx="1098">
                  <c:v>4.9308146740000003E-2</c:v>
                </c:pt>
                <c:pt idx="1099">
                  <c:v>4.9837125580000002E-2</c:v>
                </c:pt>
                <c:pt idx="1100">
                  <c:v>5.0376256050000116E-2</c:v>
                </c:pt>
                <c:pt idx="1101">
                  <c:v>5.092521597E-2</c:v>
                </c:pt>
                <c:pt idx="1102">
                  <c:v>5.148369121000014E-2</c:v>
                </c:pt>
                <c:pt idx="1103">
                  <c:v>5.2051375789999868E-2</c:v>
                </c:pt>
                <c:pt idx="1104">
                  <c:v>5.2627972000000002E-2</c:v>
                </c:pt>
                <c:pt idx="1105">
                  <c:v>5.3213190430000022E-2</c:v>
                </c:pt>
                <c:pt idx="1106">
                  <c:v>5.3806750030000107E-2</c:v>
                </c:pt>
                <c:pt idx="1107">
                  <c:v>5.4408378090000001E-2</c:v>
                </c:pt>
                <c:pt idx="1108">
                  <c:v>5.5017810239999999E-2</c:v>
                </c:pt>
                <c:pt idx="1109">
                  <c:v>5.5634786010000013E-2</c:v>
                </c:pt>
                <c:pt idx="1110">
                  <c:v>5.6258478659999903E-2</c:v>
                </c:pt>
                <c:pt idx="1111">
                  <c:v>5.6888438399999977E-2</c:v>
                </c:pt>
                <c:pt idx="1112">
                  <c:v>5.7524600020000101E-2</c:v>
                </c:pt>
                <c:pt idx="1113">
                  <c:v>5.8166917160000033E-2</c:v>
                </c:pt>
                <c:pt idx="1114">
                  <c:v>5.8815360549999987E-2</c:v>
                </c:pt>
                <c:pt idx="1115">
                  <c:v>5.9469890460000001E-2</c:v>
                </c:pt>
                <c:pt idx="1116">
                  <c:v>6.0130340929999998E-2</c:v>
                </c:pt>
                <c:pt idx="1117">
                  <c:v>6.0796519360000099E-2</c:v>
                </c:pt>
                <c:pt idx="1118">
                  <c:v>6.1468239850000161E-2</c:v>
                </c:pt>
                <c:pt idx="1119">
                  <c:v>6.2145323069999946E-2</c:v>
                </c:pt>
                <c:pt idx="1120">
                  <c:v>6.2827595979999998E-2</c:v>
                </c:pt>
                <c:pt idx="1121">
                  <c:v>6.3514891710000021E-2</c:v>
                </c:pt>
                <c:pt idx="1122">
                  <c:v>6.4207049330000002E-2</c:v>
                </c:pt>
                <c:pt idx="1123">
                  <c:v>6.4903913640000144E-2</c:v>
                </c:pt>
                <c:pt idx="1124">
                  <c:v>6.5605335060000006E-2</c:v>
                </c:pt>
                <c:pt idx="1125">
                  <c:v>6.6311169350000004E-2</c:v>
                </c:pt>
                <c:pt idx="1126">
                  <c:v>6.7021277470000001E-2</c:v>
                </c:pt>
                <c:pt idx="1127">
                  <c:v>6.7735525389999995E-2</c:v>
                </c:pt>
                <c:pt idx="1128">
                  <c:v>6.8453783920000136E-2</c:v>
                </c:pt>
                <c:pt idx="1129">
                  <c:v>6.9175928540000001E-2</c:v>
                </c:pt>
                <c:pt idx="1130">
                  <c:v>6.9901839180000008E-2</c:v>
                </c:pt>
                <c:pt idx="1131">
                  <c:v>7.0631400119999993E-2</c:v>
                </c:pt>
                <c:pt idx="1132">
                  <c:v>7.1364499820000149E-2</c:v>
                </c:pt>
                <c:pt idx="1133">
                  <c:v>7.2101030730000001E-2</c:v>
                </c:pt>
                <c:pt idx="1134">
                  <c:v>7.2840889170000006E-2</c:v>
                </c:pt>
                <c:pt idx="1135">
                  <c:v>7.3583975179999997E-2</c:v>
                </c:pt>
                <c:pt idx="1136">
                  <c:v>7.433019237000002E-2</c:v>
                </c:pt>
                <c:pt idx="1137">
                  <c:v>7.5079447780000003E-2</c:v>
                </c:pt>
                <c:pt idx="1138">
                  <c:v>7.5831651760000007E-2</c:v>
                </c:pt>
                <c:pt idx="1139">
                  <c:v>7.6586717850000152E-2</c:v>
                </c:pt>
                <c:pt idx="1140">
                  <c:v>7.7344562650000004E-2</c:v>
                </c:pt>
                <c:pt idx="1141">
                  <c:v>7.8105105689999871E-2</c:v>
                </c:pt>
                <c:pt idx="1142">
                  <c:v>7.8868269359999993E-2</c:v>
                </c:pt>
                <c:pt idx="1143">
                  <c:v>7.9633978740000014E-2</c:v>
                </c:pt>
                <c:pt idx="1144">
                  <c:v>8.040216151E-2</c:v>
                </c:pt>
                <c:pt idx="1145">
                  <c:v>8.1172747879999993E-2</c:v>
                </c:pt>
                <c:pt idx="1146">
                  <c:v>8.1945670480000024E-2</c:v>
                </c:pt>
                <c:pt idx="1147">
                  <c:v>8.2720864270000249E-2</c:v>
                </c:pt>
                <c:pt idx="1148">
                  <c:v>8.3498266410000008E-2</c:v>
                </c:pt>
                <c:pt idx="1149">
                  <c:v>8.4277816250000026E-2</c:v>
                </c:pt>
                <c:pt idx="1150">
                  <c:v>8.5059455160000311E-2</c:v>
                </c:pt>
                <c:pt idx="1151">
                  <c:v>8.5843126530000008E-2</c:v>
                </c:pt>
                <c:pt idx="1152">
                  <c:v>8.6628775650000045E-2</c:v>
                </c:pt>
                <c:pt idx="1153">
                  <c:v>8.7416349640000002E-2</c:v>
                </c:pt>
                <c:pt idx="1154">
                  <c:v>8.8205797380000228E-2</c:v>
                </c:pt>
                <c:pt idx="1155">
                  <c:v>8.8997069480000301E-2</c:v>
                </c:pt>
                <c:pt idx="1156">
                  <c:v>8.979011814000025E-2</c:v>
                </c:pt>
                <c:pt idx="1157">
                  <c:v>9.0584897180000332E-2</c:v>
                </c:pt>
                <c:pt idx="1158">
                  <c:v>9.1381361890000012E-2</c:v>
                </c:pt>
                <c:pt idx="1159">
                  <c:v>9.2179469060000005E-2</c:v>
                </c:pt>
                <c:pt idx="1160">
                  <c:v>9.2979176859999998E-2</c:v>
                </c:pt>
                <c:pt idx="1161">
                  <c:v>9.3780444810000044E-2</c:v>
                </c:pt>
                <c:pt idx="1162">
                  <c:v>9.4583233719999993E-2</c:v>
                </c:pt>
                <c:pt idx="1163">
                  <c:v>9.5387505679999998E-2</c:v>
                </c:pt>
                <c:pt idx="1164">
                  <c:v>9.6193223940000003E-2</c:v>
                </c:pt>
                <c:pt idx="1165">
                  <c:v>9.7000352930000228E-2</c:v>
                </c:pt>
                <c:pt idx="1166">
                  <c:v>9.7808858190000264E-2</c:v>
                </c:pt>
                <c:pt idx="1167">
                  <c:v>9.8618706340000209E-2</c:v>
                </c:pt>
                <c:pt idx="1168">
                  <c:v>9.9429865020000285E-2</c:v>
                </c:pt>
                <c:pt idx="1169">
                  <c:v>0.10024230290000002</c:v>
                </c:pt>
                <c:pt idx="1170">
                  <c:v>0.10105598959999998</c:v>
                </c:pt>
                <c:pt idx="1171">
                  <c:v>0.10187089559999986</c:v>
                </c:pt>
                <c:pt idx="1172">
                  <c:v>0.1026869925</c:v>
                </c:pt>
                <c:pt idx="1173">
                  <c:v>0.10350425260000012</c:v>
                </c:pt>
                <c:pt idx="1174">
                  <c:v>0.10432264900000016</c:v>
                </c:pt>
                <c:pt idx="1175">
                  <c:v>0.10514215570000016</c:v>
                </c:pt>
                <c:pt idx="1176">
                  <c:v>0.10596274750000022</c:v>
                </c:pt>
                <c:pt idx="1177">
                  <c:v>0.10678439989999998</c:v>
                </c:pt>
                <c:pt idx="1178">
                  <c:v>0.10760708889999998</c:v>
                </c:pt>
                <c:pt idx="1179">
                  <c:v>0.10843079150000012</c:v>
                </c:pt>
                <c:pt idx="1180">
                  <c:v>0.10925548520000014</c:v>
                </c:pt>
                <c:pt idx="1181">
                  <c:v>0.1100811483</c:v>
                </c:pt>
                <c:pt idx="1182">
                  <c:v>0.1109077594</c:v>
                </c:pt>
                <c:pt idx="1183">
                  <c:v>0.11173529820000012</c:v>
                </c:pt>
                <c:pt idx="1184">
                  <c:v>0.1125637445000002</c:v>
                </c:pt>
                <c:pt idx="1185">
                  <c:v>0.11339307880000002</c:v>
                </c:pt>
                <c:pt idx="1186">
                  <c:v>0.11422328200000023</c:v>
                </c:pt>
                <c:pt idx="1187">
                  <c:v>0.11505433550000001</c:v>
                </c:pt>
                <c:pt idx="1188">
                  <c:v>0.11588622100000009</c:v>
                </c:pt>
                <c:pt idx="1189">
                  <c:v>0.11671892090000002</c:v>
                </c:pt>
                <c:pt idx="1190">
                  <c:v>0.1175524179</c:v>
                </c:pt>
                <c:pt idx="1191">
                  <c:v>0.1183866952</c:v>
                </c:pt>
                <c:pt idx="1192">
                  <c:v>0.1192217365000002</c:v>
                </c:pt>
                <c:pt idx="1193">
                  <c:v>0.1200575259</c:v>
                </c:pt>
                <c:pt idx="1194">
                  <c:v>0.12089404800000014</c:v>
                </c:pt>
                <c:pt idx="1195">
                  <c:v>0.12173128780000014</c:v>
                </c:pt>
                <c:pt idx="1196">
                  <c:v>0.12256923060000002</c:v>
                </c:pt>
                <c:pt idx="1197">
                  <c:v>0.12340786209999995</c:v>
                </c:pt>
                <c:pt idx="1198">
                  <c:v>0.1242471686</c:v>
                </c:pt>
                <c:pt idx="1199">
                  <c:v>0.12508713640000024</c:v>
                </c:pt>
                <c:pt idx="1200">
                  <c:v>0.12592775240000001</c:v>
                </c:pt>
              </c:numCache>
            </c:numRef>
          </c:yVal>
          <c:smooth val="1"/>
        </c:ser>
        <c:ser>
          <c:idx val="2"/>
          <c:order val="2"/>
          <c:tx>
            <c:v>50 uA</c:v>
          </c:tx>
          <c:marker>
            <c:symbol val="none"/>
          </c:marker>
          <c:xVal>
            <c:numRef>
              <c:f>Sheet1!$K$11:$K$1211</c:f>
              <c:numCache>
                <c:formatCode>0.00E+00</c:formatCode>
                <c:ptCount val="1201"/>
                <c:pt idx="0">
                  <c:v>8.4673216280000007E-5</c:v>
                </c:pt>
                <c:pt idx="1">
                  <c:v>2.4763007840000002E-3</c:v>
                </c:pt>
                <c:pt idx="2">
                  <c:v>9.7649917580000002E-3</c:v>
                </c:pt>
                <c:pt idx="3">
                  <c:v>2.2176729500000002E-2</c:v>
                </c:pt>
                <c:pt idx="4">
                  <c:v>3.8736905440000011E-2</c:v>
                </c:pt>
                <c:pt idx="5">
                  <c:v>5.8024969699999908E-2</c:v>
                </c:pt>
                <c:pt idx="6">
                  <c:v>7.8687865989999967E-2</c:v>
                </c:pt>
                <c:pt idx="7">
                  <c:v>9.9519131990000023E-2</c:v>
                </c:pt>
                <c:pt idx="8">
                  <c:v>0.1203540553</c:v>
                </c:pt>
                <c:pt idx="9">
                  <c:v>0.14118898280000031</c:v>
                </c:pt>
                <c:pt idx="10">
                  <c:v>0.16202391029999988</c:v>
                </c:pt>
                <c:pt idx="11">
                  <c:v>0.18285883780000034</c:v>
                </c:pt>
                <c:pt idx="12">
                  <c:v>0.2036937653</c:v>
                </c:pt>
                <c:pt idx="13">
                  <c:v>0.22452869280000001</c:v>
                </c:pt>
                <c:pt idx="14">
                  <c:v>0.24536362040000001</c:v>
                </c:pt>
                <c:pt idx="15">
                  <c:v>0.26619854790000008</c:v>
                </c:pt>
                <c:pt idx="16">
                  <c:v>0.28703347550000002</c:v>
                </c:pt>
                <c:pt idx="17">
                  <c:v>0.3078684031000013</c:v>
                </c:pt>
                <c:pt idx="18">
                  <c:v>0.32870333070000002</c:v>
                </c:pt>
                <c:pt idx="19">
                  <c:v>0.34953825839999997</c:v>
                </c:pt>
                <c:pt idx="20">
                  <c:v>0.37037318600000074</c:v>
                </c:pt>
                <c:pt idx="21">
                  <c:v>0.39120811370000091</c:v>
                </c:pt>
                <c:pt idx="22">
                  <c:v>0.41204304139999998</c:v>
                </c:pt>
                <c:pt idx="23">
                  <c:v>0.43287796910000159</c:v>
                </c:pt>
                <c:pt idx="24">
                  <c:v>0.45371289690000038</c:v>
                </c:pt>
                <c:pt idx="25">
                  <c:v>0.4745478246</c:v>
                </c:pt>
                <c:pt idx="26">
                  <c:v>0.49538275240000074</c:v>
                </c:pt>
                <c:pt idx="27">
                  <c:v>0.51621768019999958</c:v>
                </c:pt>
                <c:pt idx="28">
                  <c:v>0.53705260799999999</c:v>
                </c:pt>
                <c:pt idx="29">
                  <c:v>0.5578875357999995</c:v>
                </c:pt>
                <c:pt idx="30">
                  <c:v>0.57872246370000002</c:v>
                </c:pt>
                <c:pt idx="31">
                  <c:v>0.59955739149999876</c:v>
                </c:pt>
                <c:pt idx="32">
                  <c:v>0.62039231939999995</c:v>
                </c:pt>
                <c:pt idx="33">
                  <c:v>0.64122724730000136</c:v>
                </c:pt>
                <c:pt idx="34">
                  <c:v>0.6620621753</c:v>
                </c:pt>
                <c:pt idx="35">
                  <c:v>0.68289710320000063</c:v>
                </c:pt>
                <c:pt idx="36">
                  <c:v>0.70373203120000005</c:v>
                </c:pt>
                <c:pt idx="37">
                  <c:v>0.72456695919999958</c:v>
                </c:pt>
                <c:pt idx="38">
                  <c:v>0.74540188720000122</c:v>
                </c:pt>
                <c:pt idx="39">
                  <c:v>0.76623681520000064</c:v>
                </c:pt>
                <c:pt idx="40">
                  <c:v>0.78707174310000005</c:v>
                </c:pt>
                <c:pt idx="41">
                  <c:v>0.80790667009999995</c:v>
                </c:pt>
                <c:pt idx="42">
                  <c:v>0.82874159670000136</c:v>
                </c:pt>
                <c:pt idx="43">
                  <c:v>0.84957652419999996</c:v>
                </c:pt>
                <c:pt idx="44">
                  <c:v>0.87041145240000173</c:v>
                </c:pt>
                <c:pt idx="45">
                  <c:v>0.89124638069999951</c:v>
                </c:pt>
                <c:pt idx="46">
                  <c:v>0.91208130899999951</c:v>
                </c:pt>
                <c:pt idx="47">
                  <c:v>0.93291623729999995</c:v>
                </c:pt>
                <c:pt idx="48">
                  <c:v>0.95375116570000007</c:v>
                </c:pt>
                <c:pt idx="49">
                  <c:v>0.97458609399999996</c:v>
                </c:pt>
                <c:pt idx="50">
                  <c:v>0.99542102240000063</c:v>
                </c:pt>
                <c:pt idx="51">
                  <c:v>1.0162559510000024</c:v>
                </c:pt>
                <c:pt idx="52">
                  <c:v>1.037090879</c:v>
                </c:pt>
                <c:pt idx="53">
                  <c:v>1.0579258079999971</c:v>
                </c:pt>
                <c:pt idx="54">
                  <c:v>1.078760736</c:v>
                </c:pt>
                <c:pt idx="55">
                  <c:v>1.0995956649999998</c:v>
                </c:pt>
                <c:pt idx="56">
                  <c:v>1.120430593</c:v>
                </c:pt>
                <c:pt idx="57">
                  <c:v>1.1412655220000001</c:v>
                </c:pt>
                <c:pt idx="58">
                  <c:v>1.1621004500000001</c:v>
                </c:pt>
                <c:pt idx="59">
                  <c:v>1.1829353789999999</c:v>
                </c:pt>
                <c:pt idx="60">
                  <c:v>1.2037703069999972</c:v>
                </c:pt>
                <c:pt idx="61">
                  <c:v>1.2246052359999977</c:v>
                </c:pt>
                <c:pt idx="62">
                  <c:v>1.2454401639999999</c:v>
                </c:pt>
                <c:pt idx="63">
                  <c:v>1.266275093</c:v>
                </c:pt>
                <c:pt idx="64">
                  <c:v>1.287110022</c:v>
                </c:pt>
                <c:pt idx="65">
                  <c:v>1.3079449499999998</c:v>
                </c:pt>
                <c:pt idx="66">
                  <c:v>1.3287798790000001</c:v>
                </c:pt>
                <c:pt idx="67">
                  <c:v>1.3496148069999998</c:v>
                </c:pt>
                <c:pt idx="68">
                  <c:v>1.3704497360000001</c:v>
                </c:pt>
                <c:pt idx="69">
                  <c:v>1.3912846649999999</c:v>
                </c:pt>
                <c:pt idx="70">
                  <c:v>1.4121195929999975</c:v>
                </c:pt>
                <c:pt idx="71">
                  <c:v>1.432954522</c:v>
                </c:pt>
                <c:pt idx="72">
                  <c:v>1.4537894509999965</c:v>
                </c:pt>
                <c:pt idx="73">
                  <c:v>1.4746243799999972</c:v>
                </c:pt>
                <c:pt idx="74">
                  <c:v>1.4954593079999972</c:v>
                </c:pt>
                <c:pt idx="75">
                  <c:v>1.5162942369999972</c:v>
                </c:pt>
                <c:pt idx="76">
                  <c:v>1.5371291659999977</c:v>
                </c:pt>
                <c:pt idx="77">
                  <c:v>1.557964094999996</c:v>
                </c:pt>
                <c:pt idx="78">
                  <c:v>1.5787990240000001</c:v>
                </c:pt>
                <c:pt idx="79">
                  <c:v>1.5996339519999998</c:v>
                </c:pt>
                <c:pt idx="80">
                  <c:v>1.6204688810000001</c:v>
                </c:pt>
                <c:pt idx="81">
                  <c:v>1.6413038099999999</c:v>
                </c:pt>
                <c:pt idx="82">
                  <c:v>1.6621387390000024</c:v>
                </c:pt>
                <c:pt idx="83">
                  <c:v>1.682973668</c:v>
                </c:pt>
                <c:pt idx="84">
                  <c:v>1.7038085969999972</c:v>
                </c:pt>
                <c:pt idx="85">
                  <c:v>1.7246435250000001</c:v>
                </c:pt>
                <c:pt idx="86">
                  <c:v>1.7454784539999975</c:v>
                </c:pt>
                <c:pt idx="87">
                  <c:v>1.766313383</c:v>
                </c:pt>
                <c:pt idx="88">
                  <c:v>1.7871483119999998</c:v>
                </c:pt>
                <c:pt idx="89">
                  <c:v>1.8079832409999974</c:v>
                </c:pt>
                <c:pt idx="90">
                  <c:v>1.8288181700000001</c:v>
                </c:pt>
                <c:pt idx="91">
                  <c:v>1.849653099</c:v>
                </c:pt>
                <c:pt idx="92">
                  <c:v>1.8704880280000027</c:v>
                </c:pt>
                <c:pt idx="93">
                  <c:v>1.8913229569999999</c:v>
                </c:pt>
                <c:pt idx="94">
                  <c:v>1.9121578860000037</c:v>
                </c:pt>
                <c:pt idx="95">
                  <c:v>1.932992815</c:v>
                </c:pt>
                <c:pt idx="96">
                  <c:v>1.953827744</c:v>
                </c:pt>
                <c:pt idx="97">
                  <c:v>1.9746626730000001</c:v>
                </c:pt>
                <c:pt idx="98">
                  <c:v>1.9954976019999999</c:v>
                </c:pt>
                <c:pt idx="99">
                  <c:v>2.0163325309999998</c:v>
                </c:pt>
                <c:pt idx="100">
                  <c:v>2.03716746</c:v>
                </c:pt>
                <c:pt idx="101">
                  <c:v>2.0580023889999999</c:v>
                </c:pt>
                <c:pt idx="102">
                  <c:v>2.0788373180000002</c:v>
                </c:pt>
                <c:pt idx="103">
                  <c:v>2.099672247</c:v>
                </c:pt>
                <c:pt idx="104">
                  <c:v>2.1205071760000012</c:v>
                </c:pt>
                <c:pt idx="105">
                  <c:v>2.1413421049999997</c:v>
                </c:pt>
                <c:pt idx="106">
                  <c:v>2.1621770310000001</c:v>
                </c:pt>
                <c:pt idx="107">
                  <c:v>2.1830119140000002</c:v>
                </c:pt>
                <c:pt idx="108">
                  <c:v>2.203846709</c:v>
                </c:pt>
                <c:pt idx="109">
                  <c:v>2.2246815130000002</c:v>
                </c:pt>
                <c:pt idx="110">
                  <c:v>2.2455164090000004</c:v>
                </c:pt>
                <c:pt idx="111">
                  <c:v>2.2663513390000003</c:v>
                </c:pt>
                <c:pt idx="112">
                  <c:v>2.2871862710000088</c:v>
                </c:pt>
                <c:pt idx="113">
                  <c:v>2.3080212040000001</c:v>
                </c:pt>
                <c:pt idx="114">
                  <c:v>2.3288561359999953</c:v>
                </c:pt>
                <c:pt idx="115">
                  <c:v>2.3496910680000012</c:v>
                </c:pt>
                <c:pt idx="116">
                  <c:v>2.3705259999999977</c:v>
                </c:pt>
                <c:pt idx="117">
                  <c:v>2.3913609329999987</c:v>
                </c:pt>
                <c:pt idx="118">
                  <c:v>2.4121958649999997</c:v>
                </c:pt>
                <c:pt idx="119">
                  <c:v>2.4330307970000002</c:v>
                </c:pt>
                <c:pt idx="120">
                  <c:v>2.4538657299999977</c:v>
                </c:pt>
                <c:pt idx="121">
                  <c:v>2.4747006620000001</c:v>
                </c:pt>
                <c:pt idx="122">
                  <c:v>2.4955355939999997</c:v>
                </c:pt>
                <c:pt idx="123">
                  <c:v>2.5163705259999998</c:v>
                </c:pt>
                <c:pt idx="124">
                  <c:v>2.5372054589999999</c:v>
                </c:pt>
                <c:pt idx="125">
                  <c:v>2.5580403909999987</c:v>
                </c:pt>
                <c:pt idx="126">
                  <c:v>2.5788753229999988</c:v>
                </c:pt>
                <c:pt idx="127">
                  <c:v>2.5997102550000002</c:v>
                </c:pt>
                <c:pt idx="128">
                  <c:v>2.6205451879999999</c:v>
                </c:pt>
                <c:pt idx="129">
                  <c:v>2.64138012</c:v>
                </c:pt>
                <c:pt idx="130">
                  <c:v>2.6622150520000001</c:v>
                </c:pt>
                <c:pt idx="131">
                  <c:v>2.6830499839999997</c:v>
                </c:pt>
                <c:pt idx="132">
                  <c:v>2.7038849170000012</c:v>
                </c:pt>
                <c:pt idx="133">
                  <c:v>2.7247198490000044</c:v>
                </c:pt>
                <c:pt idx="134">
                  <c:v>2.7455547810000049</c:v>
                </c:pt>
                <c:pt idx="135">
                  <c:v>2.7663897130000001</c:v>
                </c:pt>
                <c:pt idx="136">
                  <c:v>2.7872246460000079</c:v>
                </c:pt>
                <c:pt idx="137">
                  <c:v>2.8080595779999999</c:v>
                </c:pt>
                <c:pt idx="138">
                  <c:v>2.82889451</c:v>
                </c:pt>
                <c:pt idx="139">
                  <c:v>2.8497294420000001</c:v>
                </c:pt>
                <c:pt idx="140">
                  <c:v>2.8705643739999998</c:v>
                </c:pt>
                <c:pt idx="141">
                  <c:v>2.8913993069999999</c:v>
                </c:pt>
                <c:pt idx="142">
                  <c:v>2.9122342389999996</c:v>
                </c:pt>
                <c:pt idx="143">
                  <c:v>2.9330691709999988</c:v>
                </c:pt>
                <c:pt idx="144">
                  <c:v>2.9539041030000002</c:v>
                </c:pt>
                <c:pt idx="145">
                  <c:v>2.9747390349999998</c:v>
                </c:pt>
                <c:pt idx="146">
                  <c:v>2.995573968</c:v>
                </c:pt>
                <c:pt idx="147">
                  <c:v>3.0164088999999943</c:v>
                </c:pt>
                <c:pt idx="148">
                  <c:v>3.0372438319999997</c:v>
                </c:pt>
                <c:pt idx="149">
                  <c:v>3.0580787639999998</c:v>
                </c:pt>
                <c:pt idx="150">
                  <c:v>3.0789136959999999</c:v>
                </c:pt>
                <c:pt idx="151">
                  <c:v>3.0997486289999987</c:v>
                </c:pt>
                <c:pt idx="152">
                  <c:v>3.1205835610000054</c:v>
                </c:pt>
                <c:pt idx="153">
                  <c:v>3.1414184929999993</c:v>
                </c:pt>
                <c:pt idx="154">
                  <c:v>3.1622534249999967</c:v>
                </c:pt>
                <c:pt idx="155">
                  <c:v>3.1830883570000044</c:v>
                </c:pt>
                <c:pt idx="156">
                  <c:v>3.203923290000005</c:v>
                </c:pt>
                <c:pt idx="157">
                  <c:v>3.2247582220000002</c:v>
                </c:pt>
                <c:pt idx="158">
                  <c:v>3.2455931540000011</c:v>
                </c:pt>
                <c:pt idx="159">
                  <c:v>3.2664280859999999</c:v>
                </c:pt>
                <c:pt idx="160">
                  <c:v>3.2872630180000044</c:v>
                </c:pt>
                <c:pt idx="161">
                  <c:v>3.3080979500000001</c:v>
                </c:pt>
                <c:pt idx="162">
                  <c:v>3.3289328820000001</c:v>
                </c:pt>
                <c:pt idx="163">
                  <c:v>3.3497678130000001</c:v>
                </c:pt>
                <c:pt idx="164">
                  <c:v>3.3706027429999996</c:v>
                </c:pt>
                <c:pt idx="165">
                  <c:v>3.3914376729999995</c:v>
                </c:pt>
                <c:pt idx="166">
                  <c:v>3.4122726029999977</c:v>
                </c:pt>
                <c:pt idx="167">
                  <c:v>3.4331075330000003</c:v>
                </c:pt>
                <c:pt idx="168">
                  <c:v>3.4539424639999967</c:v>
                </c:pt>
                <c:pt idx="169">
                  <c:v>3.4747773949999998</c:v>
                </c:pt>
                <c:pt idx="170">
                  <c:v>3.4956123269999977</c:v>
                </c:pt>
                <c:pt idx="171">
                  <c:v>3.5164472599999987</c:v>
                </c:pt>
                <c:pt idx="172">
                  <c:v>3.5372821919999997</c:v>
                </c:pt>
                <c:pt idx="173">
                  <c:v>3.5581171239999998</c:v>
                </c:pt>
                <c:pt idx="174">
                  <c:v>3.5789520549999998</c:v>
                </c:pt>
                <c:pt idx="175">
                  <c:v>3.5997869859999998</c:v>
                </c:pt>
                <c:pt idx="176">
                  <c:v>3.6206219160000002</c:v>
                </c:pt>
                <c:pt idx="177">
                  <c:v>3.6414568460000001</c:v>
                </c:pt>
                <c:pt idx="178">
                  <c:v>3.6622917750000012</c:v>
                </c:pt>
                <c:pt idx="179">
                  <c:v>3.6831267060000084</c:v>
                </c:pt>
                <c:pt idx="180">
                  <c:v>3.7039616370000044</c:v>
                </c:pt>
                <c:pt idx="181">
                  <c:v>3.7247965690000049</c:v>
                </c:pt>
                <c:pt idx="182">
                  <c:v>3.745631501000005</c:v>
                </c:pt>
                <c:pt idx="183">
                  <c:v>3.7664664329999993</c:v>
                </c:pt>
                <c:pt idx="184">
                  <c:v>3.7873013650000078</c:v>
                </c:pt>
                <c:pt idx="185">
                  <c:v>3.8081362970000012</c:v>
                </c:pt>
                <c:pt idx="186">
                  <c:v>3.828971229</c:v>
                </c:pt>
                <c:pt idx="187">
                  <c:v>3.8498061609999987</c:v>
                </c:pt>
                <c:pt idx="188">
                  <c:v>3.8706410929999993</c:v>
                </c:pt>
                <c:pt idx="189">
                  <c:v>3.8914760249999967</c:v>
                </c:pt>
                <c:pt idx="190">
                  <c:v>3.9123109569999999</c:v>
                </c:pt>
                <c:pt idx="191">
                  <c:v>3.9331458899999987</c:v>
                </c:pt>
                <c:pt idx="192">
                  <c:v>3.9539808220000001</c:v>
                </c:pt>
                <c:pt idx="193">
                  <c:v>3.9748157530000001</c:v>
                </c:pt>
                <c:pt idx="194">
                  <c:v>3.9956504639999944</c:v>
                </c:pt>
                <c:pt idx="195">
                  <c:v>4.0164810569999867</c:v>
                </c:pt>
                <c:pt idx="196">
                  <c:v>4.0373037030000098</c:v>
                </c:pt>
                <c:pt idx="197">
                  <c:v>4.0581269189999887</c:v>
                </c:pt>
                <c:pt idx="198">
                  <c:v>4.0789586609999908</c:v>
                </c:pt>
                <c:pt idx="199">
                  <c:v>4.0997942900000002</c:v>
                </c:pt>
                <c:pt idx="200">
                  <c:v>4.1206300989999907</c:v>
                </c:pt>
                <c:pt idx="201">
                  <c:v>4.1414659069999908</c:v>
                </c:pt>
                <c:pt idx="202">
                  <c:v>4.1623017159999955</c:v>
                </c:pt>
                <c:pt idx="203">
                  <c:v>4.1831375239999877</c:v>
                </c:pt>
                <c:pt idx="204">
                  <c:v>4.2039733330000004</c:v>
                </c:pt>
                <c:pt idx="205">
                  <c:v>4.2248091419999945</c:v>
                </c:pt>
                <c:pt idx="206">
                  <c:v>4.24564495</c:v>
                </c:pt>
                <c:pt idx="207">
                  <c:v>4.2664807589999887</c:v>
                </c:pt>
                <c:pt idx="208">
                  <c:v>4.2873165679999818</c:v>
                </c:pt>
                <c:pt idx="209">
                  <c:v>4.3081523759999945</c:v>
                </c:pt>
                <c:pt idx="210">
                  <c:v>4.328988185</c:v>
                </c:pt>
                <c:pt idx="211">
                  <c:v>4.34982399300001</c:v>
                </c:pt>
                <c:pt idx="212">
                  <c:v>4.3706598019999996</c:v>
                </c:pt>
                <c:pt idx="213">
                  <c:v>4.3914956109999945</c:v>
                </c:pt>
                <c:pt idx="214">
                  <c:v>4.412331419</c:v>
                </c:pt>
                <c:pt idx="215">
                  <c:v>4.4331672280000003</c:v>
                </c:pt>
                <c:pt idx="216">
                  <c:v>4.4540030369999899</c:v>
                </c:pt>
                <c:pt idx="217">
                  <c:v>4.4748388449999945</c:v>
                </c:pt>
                <c:pt idx="218">
                  <c:v>4.4956746540000001</c:v>
                </c:pt>
                <c:pt idx="219">
                  <c:v>4.5165104629999906</c:v>
                </c:pt>
                <c:pt idx="220">
                  <c:v>4.5373462709999899</c:v>
                </c:pt>
                <c:pt idx="221">
                  <c:v>4.5581820799999848</c:v>
                </c:pt>
                <c:pt idx="222">
                  <c:v>4.5790178890000002</c:v>
                </c:pt>
                <c:pt idx="223">
                  <c:v>4.5998536970000004</c:v>
                </c:pt>
                <c:pt idx="224">
                  <c:v>4.6206895059999908</c:v>
                </c:pt>
                <c:pt idx="225">
                  <c:v>4.641525315</c:v>
                </c:pt>
                <c:pt idx="226">
                  <c:v>4.6623611230000002</c:v>
                </c:pt>
                <c:pt idx="227">
                  <c:v>4.6831969319999907</c:v>
                </c:pt>
                <c:pt idx="228">
                  <c:v>4.7040327289999908</c:v>
                </c:pt>
                <c:pt idx="229">
                  <c:v>4.7248684839999999</c:v>
                </c:pt>
                <c:pt idx="230">
                  <c:v>4.7457042439999908</c:v>
                </c:pt>
                <c:pt idx="231">
                  <c:v>4.766540032</c:v>
                </c:pt>
                <c:pt idx="232">
                  <c:v>4.7873758389999868</c:v>
                </c:pt>
                <c:pt idx="233">
                  <c:v>4.8082116469999887</c:v>
                </c:pt>
                <c:pt idx="234">
                  <c:v>4.8290474550000004</c:v>
                </c:pt>
                <c:pt idx="235">
                  <c:v>4.8498832629999908</c:v>
                </c:pt>
                <c:pt idx="236">
                  <c:v>4.8707190699999945</c:v>
                </c:pt>
                <c:pt idx="237">
                  <c:v>4.8915548779999778</c:v>
                </c:pt>
                <c:pt idx="238">
                  <c:v>4.9123906860000002</c:v>
                </c:pt>
                <c:pt idx="239">
                  <c:v>4.9332264930000189</c:v>
                </c:pt>
                <c:pt idx="240">
                  <c:v>4.9540623009999996</c:v>
                </c:pt>
                <c:pt idx="241">
                  <c:v>4.9748981089999997</c:v>
                </c:pt>
                <c:pt idx="242">
                  <c:v>4.9957339169999955</c:v>
                </c:pt>
                <c:pt idx="243">
                  <c:v>5.0165697240000089</c:v>
                </c:pt>
                <c:pt idx="244">
                  <c:v>5.0374055319999886</c:v>
                </c:pt>
                <c:pt idx="245">
                  <c:v>5.0582413400000004</c:v>
                </c:pt>
                <c:pt idx="246">
                  <c:v>5.0790771469999996</c:v>
                </c:pt>
                <c:pt idx="247">
                  <c:v>5.0999129549999909</c:v>
                </c:pt>
                <c:pt idx="248">
                  <c:v>5.1207487629999955</c:v>
                </c:pt>
                <c:pt idx="249">
                  <c:v>5.1415845699999787</c:v>
                </c:pt>
                <c:pt idx="250">
                  <c:v>5.1624203779999798</c:v>
                </c:pt>
                <c:pt idx="251">
                  <c:v>5.1832561860000004</c:v>
                </c:pt>
                <c:pt idx="252">
                  <c:v>5.2040919929999996</c:v>
                </c:pt>
                <c:pt idx="253">
                  <c:v>5.2249278009999838</c:v>
                </c:pt>
                <c:pt idx="254">
                  <c:v>5.2457636089999999</c:v>
                </c:pt>
                <c:pt idx="255">
                  <c:v>5.266599416</c:v>
                </c:pt>
                <c:pt idx="256">
                  <c:v>5.2874352239999887</c:v>
                </c:pt>
                <c:pt idx="257">
                  <c:v>5.3082710320000004</c:v>
                </c:pt>
                <c:pt idx="258">
                  <c:v>5.3291068389999818</c:v>
                </c:pt>
                <c:pt idx="259">
                  <c:v>5.3499426469999909</c:v>
                </c:pt>
                <c:pt idx="260">
                  <c:v>5.3707784550000088</c:v>
                </c:pt>
                <c:pt idx="261">
                  <c:v>5.3916142619999867</c:v>
                </c:pt>
                <c:pt idx="262">
                  <c:v>5.4124500699999887</c:v>
                </c:pt>
                <c:pt idx="263">
                  <c:v>5.4332858779999906</c:v>
                </c:pt>
                <c:pt idx="264">
                  <c:v>5.4541216849999996</c:v>
                </c:pt>
                <c:pt idx="265">
                  <c:v>5.4749574929999998</c:v>
                </c:pt>
                <c:pt idx="266">
                  <c:v>5.4957933010000088</c:v>
                </c:pt>
                <c:pt idx="267">
                  <c:v>5.5166291080000098</c:v>
                </c:pt>
                <c:pt idx="268">
                  <c:v>5.5374649159999985</c:v>
                </c:pt>
                <c:pt idx="269">
                  <c:v>5.5583007240000004</c:v>
                </c:pt>
                <c:pt idx="270">
                  <c:v>5.5791365309999899</c:v>
                </c:pt>
                <c:pt idx="271">
                  <c:v>5.5999723389999945</c:v>
                </c:pt>
                <c:pt idx="272">
                  <c:v>5.6208081459999955</c:v>
                </c:pt>
                <c:pt idx="273">
                  <c:v>5.6416439540000098</c:v>
                </c:pt>
                <c:pt idx="274">
                  <c:v>5.6624797619999887</c:v>
                </c:pt>
                <c:pt idx="275">
                  <c:v>5.6833155689999817</c:v>
                </c:pt>
                <c:pt idx="276">
                  <c:v>5.7041513769999819</c:v>
                </c:pt>
                <c:pt idx="277">
                  <c:v>5.7249871849999945</c:v>
                </c:pt>
                <c:pt idx="278">
                  <c:v>5.7458229919999999</c:v>
                </c:pt>
                <c:pt idx="279">
                  <c:v>5.7666588000000001</c:v>
                </c:pt>
                <c:pt idx="280">
                  <c:v>5.7874946069999886</c:v>
                </c:pt>
                <c:pt idx="281">
                  <c:v>5.8083304150000004</c:v>
                </c:pt>
                <c:pt idx="282">
                  <c:v>5.8291662229999899</c:v>
                </c:pt>
                <c:pt idx="283">
                  <c:v>5.8500020299999909</c:v>
                </c:pt>
                <c:pt idx="284">
                  <c:v>5.8708378379999848</c:v>
                </c:pt>
                <c:pt idx="285">
                  <c:v>5.8916736460000001</c:v>
                </c:pt>
                <c:pt idx="286">
                  <c:v>5.9125094530000002</c:v>
                </c:pt>
                <c:pt idx="287">
                  <c:v>5.9333452610000004</c:v>
                </c:pt>
                <c:pt idx="288">
                  <c:v>5.9541810679999818</c:v>
                </c:pt>
                <c:pt idx="289">
                  <c:v>5.9750168759999909</c:v>
                </c:pt>
                <c:pt idx="290">
                  <c:v>5.9958526839999999</c:v>
                </c:pt>
                <c:pt idx="291">
                  <c:v>6.0166884910000098</c:v>
                </c:pt>
                <c:pt idx="292">
                  <c:v>6.0375242989999887</c:v>
                </c:pt>
                <c:pt idx="293">
                  <c:v>6.0583601060000003</c:v>
                </c:pt>
                <c:pt idx="294">
                  <c:v>6.0791959139999996</c:v>
                </c:pt>
                <c:pt idx="295">
                  <c:v>6.1000317219999909</c:v>
                </c:pt>
                <c:pt idx="296">
                  <c:v>6.1208675289999848</c:v>
                </c:pt>
                <c:pt idx="297">
                  <c:v>6.141703337</c:v>
                </c:pt>
                <c:pt idx="298">
                  <c:v>6.1625391439999877</c:v>
                </c:pt>
                <c:pt idx="299">
                  <c:v>6.1833749519999888</c:v>
                </c:pt>
                <c:pt idx="300">
                  <c:v>6.2042107599999898</c:v>
                </c:pt>
                <c:pt idx="301">
                  <c:v>6.2250465669999837</c:v>
                </c:pt>
                <c:pt idx="302">
                  <c:v>6.2458823749999945</c:v>
                </c:pt>
                <c:pt idx="303">
                  <c:v>6.2667181830000098</c:v>
                </c:pt>
                <c:pt idx="304">
                  <c:v>6.2875539900000001</c:v>
                </c:pt>
                <c:pt idx="305">
                  <c:v>6.3083897980000003</c:v>
                </c:pt>
                <c:pt idx="306">
                  <c:v>6.3292256050000004</c:v>
                </c:pt>
                <c:pt idx="307">
                  <c:v>6.3500614129999997</c:v>
                </c:pt>
                <c:pt idx="308">
                  <c:v>6.3708972209999946</c:v>
                </c:pt>
                <c:pt idx="309">
                  <c:v>6.391733028</c:v>
                </c:pt>
                <c:pt idx="310">
                  <c:v>6.4125688359999975</c:v>
                </c:pt>
                <c:pt idx="311">
                  <c:v>6.4334046430000003</c:v>
                </c:pt>
                <c:pt idx="312">
                  <c:v>6.4542404510000004</c:v>
                </c:pt>
                <c:pt idx="313">
                  <c:v>6.4750762589999908</c:v>
                </c:pt>
                <c:pt idx="314">
                  <c:v>6.4959120659999945</c:v>
                </c:pt>
                <c:pt idx="315">
                  <c:v>6.516747874</c:v>
                </c:pt>
                <c:pt idx="316">
                  <c:v>6.5375836810000001</c:v>
                </c:pt>
                <c:pt idx="317">
                  <c:v>6.5584194890000003</c:v>
                </c:pt>
                <c:pt idx="318">
                  <c:v>6.5792552969999996</c:v>
                </c:pt>
                <c:pt idx="319">
                  <c:v>6.6000911039999997</c:v>
                </c:pt>
                <c:pt idx="320">
                  <c:v>6.6209269119999847</c:v>
                </c:pt>
                <c:pt idx="321">
                  <c:v>6.6417627189999999</c:v>
                </c:pt>
                <c:pt idx="322">
                  <c:v>6.6625985269999788</c:v>
                </c:pt>
                <c:pt idx="323">
                  <c:v>6.6834343349999887</c:v>
                </c:pt>
                <c:pt idx="324">
                  <c:v>6.7042701420000004</c:v>
                </c:pt>
                <c:pt idx="325">
                  <c:v>6.7251059499999837</c:v>
                </c:pt>
                <c:pt idx="326">
                  <c:v>6.7459417569999909</c:v>
                </c:pt>
                <c:pt idx="327">
                  <c:v>6.7667775639999945</c:v>
                </c:pt>
                <c:pt idx="328">
                  <c:v>6.7876132929999997</c:v>
                </c:pt>
                <c:pt idx="329">
                  <c:v>6.8084488519999908</c:v>
                </c:pt>
                <c:pt idx="330">
                  <c:v>6.8292844099999899</c:v>
                </c:pt>
                <c:pt idx="331">
                  <c:v>6.8501201229999955</c:v>
                </c:pt>
                <c:pt idx="332">
                  <c:v>6.8709559009999888</c:v>
                </c:pt>
                <c:pt idx="333">
                  <c:v>6.8917916789999945</c:v>
                </c:pt>
                <c:pt idx="334">
                  <c:v>6.9126274570000001</c:v>
                </c:pt>
                <c:pt idx="335">
                  <c:v>6.933463235000012</c:v>
                </c:pt>
                <c:pt idx="336">
                  <c:v>6.9542990130000089</c:v>
                </c:pt>
                <c:pt idx="337">
                  <c:v>6.9751347910000003</c:v>
                </c:pt>
                <c:pt idx="338">
                  <c:v>6.9959705689999847</c:v>
                </c:pt>
                <c:pt idx="339">
                  <c:v>7.0168063459999965</c:v>
                </c:pt>
                <c:pt idx="340">
                  <c:v>7.037642124000012</c:v>
                </c:pt>
                <c:pt idx="341">
                  <c:v>7.0584779019999955</c:v>
                </c:pt>
                <c:pt idx="342">
                  <c:v>7.0793136790000002</c:v>
                </c:pt>
                <c:pt idx="343">
                  <c:v>7.1001494569999899</c:v>
                </c:pt>
                <c:pt idx="344">
                  <c:v>7.1209852339999777</c:v>
                </c:pt>
                <c:pt idx="345">
                  <c:v>7.1418210110000002</c:v>
                </c:pt>
                <c:pt idx="346">
                  <c:v>7.1626567879999898</c:v>
                </c:pt>
                <c:pt idx="347">
                  <c:v>7.1834925649999946</c:v>
                </c:pt>
                <c:pt idx="348">
                  <c:v>7.2043283410000001</c:v>
                </c:pt>
                <c:pt idx="349">
                  <c:v>7.2251641179999906</c:v>
                </c:pt>
                <c:pt idx="350">
                  <c:v>7.2459998939999997</c:v>
                </c:pt>
                <c:pt idx="351">
                  <c:v>7.2668356689999838</c:v>
                </c:pt>
                <c:pt idx="352">
                  <c:v>7.2876714450000089</c:v>
                </c:pt>
                <c:pt idx="353">
                  <c:v>7.3085072209999877</c:v>
                </c:pt>
                <c:pt idx="354">
                  <c:v>7.3293429970000004</c:v>
                </c:pt>
                <c:pt idx="355">
                  <c:v>7.3501787739999909</c:v>
                </c:pt>
                <c:pt idx="356">
                  <c:v>7.3710145499999848</c:v>
                </c:pt>
                <c:pt idx="357">
                  <c:v>7.3918503269999887</c:v>
                </c:pt>
                <c:pt idx="358">
                  <c:v>7.4126861039999996</c:v>
                </c:pt>
                <c:pt idx="359">
                  <c:v>7.4335218809999999</c:v>
                </c:pt>
                <c:pt idx="360">
                  <c:v>7.4543576579999877</c:v>
                </c:pt>
                <c:pt idx="361">
                  <c:v>7.475193435000012</c:v>
                </c:pt>
                <c:pt idx="362">
                  <c:v>7.496029189000013</c:v>
                </c:pt>
                <c:pt idx="363">
                  <c:v>7.5168649479999887</c:v>
                </c:pt>
                <c:pt idx="364">
                  <c:v>7.5377006910000004</c:v>
                </c:pt>
                <c:pt idx="365">
                  <c:v>7.5585364779999837</c:v>
                </c:pt>
                <c:pt idx="366">
                  <c:v>7.5793722710000004</c:v>
                </c:pt>
                <c:pt idx="367">
                  <c:v>7.6002080630000002</c:v>
                </c:pt>
                <c:pt idx="368">
                  <c:v>7.6210438549999955</c:v>
                </c:pt>
                <c:pt idx="369">
                  <c:v>7.6418796469999899</c:v>
                </c:pt>
                <c:pt idx="370">
                  <c:v>7.6627154059999887</c:v>
                </c:pt>
                <c:pt idx="371">
                  <c:v>7.6835511289999898</c:v>
                </c:pt>
                <c:pt idx="372">
                  <c:v>7.7043868339999877</c:v>
                </c:pt>
                <c:pt idx="373">
                  <c:v>7.725222617</c:v>
                </c:pt>
                <c:pt idx="374">
                  <c:v>7.7460584199999998</c:v>
                </c:pt>
                <c:pt idx="375">
                  <c:v>7.7668942229999907</c:v>
                </c:pt>
                <c:pt idx="376">
                  <c:v>7.7877300259999975</c:v>
                </c:pt>
                <c:pt idx="377">
                  <c:v>7.8085658289999857</c:v>
                </c:pt>
                <c:pt idx="378">
                  <c:v>7.8294016329999945</c:v>
                </c:pt>
                <c:pt idx="379">
                  <c:v>7.8502374359999996</c:v>
                </c:pt>
                <c:pt idx="380">
                  <c:v>7.8710732390000002</c:v>
                </c:pt>
                <c:pt idx="381">
                  <c:v>7.891909042</c:v>
                </c:pt>
                <c:pt idx="382">
                  <c:v>7.9127448449999909</c:v>
                </c:pt>
                <c:pt idx="383">
                  <c:v>7.9335806489999898</c:v>
                </c:pt>
                <c:pt idx="384">
                  <c:v>7.9544164519999887</c:v>
                </c:pt>
                <c:pt idx="385">
                  <c:v>7.9752522550000098</c:v>
                </c:pt>
                <c:pt idx="386">
                  <c:v>7.9960880579999909</c:v>
                </c:pt>
                <c:pt idx="387">
                  <c:v>8.0169238609999987</c:v>
                </c:pt>
                <c:pt idx="388">
                  <c:v>8.0377596649999994</c:v>
                </c:pt>
                <c:pt idx="389">
                  <c:v>8.058595468</c:v>
                </c:pt>
                <c:pt idx="390">
                  <c:v>8.0794312710000238</c:v>
                </c:pt>
                <c:pt idx="391">
                  <c:v>8.1002670749999997</c:v>
                </c:pt>
                <c:pt idx="392">
                  <c:v>8.1211028780000003</c:v>
                </c:pt>
                <c:pt idx="393">
                  <c:v>8.1419386809999796</c:v>
                </c:pt>
                <c:pt idx="394">
                  <c:v>8.1627744850000017</c:v>
                </c:pt>
                <c:pt idx="395">
                  <c:v>8.1836102880000006</c:v>
                </c:pt>
                <c:pt idx="396">
                  <c:v>8.2044460910000048</c:v>
                </c:pt>
                <c:pt idx="397">
                  <c:v>8.2252818950000002</c:v>
                </c:pt>
                <c:pt idx="398">
                  <c:v>8.2461176979999991</c:v>
                </c:pt>
                <c:pt idx="399">
                  <c:v>8.2669535009999997</c:v>
                </c:pt>
                <c:pt idx="400">
                  <c:v>8.2877893050000004</c:v>
                </c:pt>
                <c:pt idx="401">
                  <c:v>8.3086251079999993</c:v>
                </c:pt>
                <c:pt idx="402">
                  <c:v>8.3294609110000177</c:v>
                </c:pt>
                <c:pt idx="403">
                  <c:v>8.3502967060000195</c:v>
                </c:pt>
                <c:pt idx="404">
                  <c:v>8.3711322580000296</c:v>
                </c:pt>
                <c:pt idx="405">
                  <c:v>8.3919678619999996</c:v>
                </c:pt>
                <c:pt idx="406">
                  <c:v>8.4128033720000008</c:v>
                </c:pt>
                <c:pt idx="407">
                  <c:v>8.4336391450000008</c:v>
                </c:pt>
                <c:pt idx="408">
                  <c:v>8.4544749340000216</c:v>
                </c:pt>
                <c:pt idx="409">
                  <c:v>8.4753107240000016</c:v>
                </c:pt>
                <c:pt idx="410">
                  <c:v>8.4961465130000295</c:v>
                </c:pt>
                <c:pt idx="411">
                  <c:v>8.5169823020000006</c:v>
                </c:pt>
                <c:pt idx="412">
                  <c:v>8.5378180919999984</c:v>
                </c:pt>
                <c:pt idx="413">
                  <c:v>8.5586538809999997</c:v>
                </c:pt>
                <c:pt idx="414">
                  <c:v>8.5794896700000258</c:v>
                </c:pt>
                <c:pt idx="415">
                  <c:v>8.6003254589999987</c:v>
                </c:pt>
                <c:pt idx="416">
                  <c:v>8.6211612489999983</c:v>
                </c:pt>
                <c:pt idx="417">
                  <c:v>8.6419970379999995</c:v>
                </c:pt>
                <c:pt idx="418">
                  <c:v>8.6628328270000274</c:v>
                </c:pt>
                <c:pt idx="419">
                  <c:v>8.6836686160000003</c:v>
                </c:pt>
                <c:pt idx="420">
                  <c:v>8.7045044049999998</c:v>
                </c:pt>
                <c:pt idx="421">
                  <c:v>8.7253401939999993</c:v>
                </c:pt>
                <c:pt idx="422">
                  <c:v>8.746175981999972</c:v>
                </c:pt>
                <c:pt idx="423">
                  <c:v>8.7670117709999982</c:v>
                </c:pt>
                <c:pt idx="424">
                  <c:v>8.7878475600000012</c:v>
                </c:pt>
                <c:pt idx="425">
                  <c:v>8.8086833490000007</c:v>
                </c:pt>
                <c:pt idx="426">
                  <c:v>8.8295191370000214</c:v>
                </c:pt>
                <c:pt idx="427">
                  <c:v>8.8503548030000214</c:v>
                </c:pt>
                <c:pt idx="428">
                  <c:v>8.8711735899999997</c:v>
                </c:pt>
                <c:pt idx="429">
                  <c:v>8.8919739629999999</c:v>
                </c:pt>
                <c:pt idx="430">
                  <c:v>8.9127948150000318</c:v>
                </c:pt>
                <c:pt idx="431">
                  <c:v>8.9336169650000006</c:v>
                </c:pt>
                <c:pt idx="432">
                  <c:v>8.9544391140000279</c:v>
                </c:pt>
                <c:pt idx="433">
                  <c:v>8.9752612640000002</c:v>
                </c:pt>
                <c:pt idx="434">
                  <c:v>8.9960834140000028</c:v>
                </c:pt>
                <c:pt idx="435">
                  <c:v>9.0169055630000017</c:v>
                </c:pt>
                <c:pt idx="436">
                  <c:v>9.0377277119999988</c:v>
                </c:pt>
                <c:pt idx="437">
                  <c:v>9.0585498620000067</c:v>
                </c:pt>
                <c:pt idx="438">
                  <c:v>9.0793720110000002</c:v>
                </c:pt>
                <c:pt idx="439">
                  <c:v>9.1001941600000009</c:v>
                </c:pt>
                <c:pt idx="440">
                  <c:v>9.1210163100000017</c:v>
                </c:pt>
                <c:pt idx="441">
                  <c:v>9.1418384599999971</c:v>
                </c:pt>
                <c:pt idx="442">
                  <c:v>9.1626606030000008</c:v>
                </c:pt>
                <c:pt idx="443">
                  <c:v>9.1834827530000176</c:v>
                </c:pt>
                <c:pt idx="444">
                  <c:v>9.2043049040000007</c:v>
                </c:pt>
                <c:pt idx="445">
                  <c:v>9.2251270559999998</c:v>
                </c:pt>
                <c:pt idx="446">
                  <c:v>9.2459492080000008</c:v>
                </c:pt>
                <c:pt idx="447">
                  <c:v>9.2667713599999999</c:v>
                </c:pt>
                <c:pt idx="448">
                  <c:v>9.2875935120000008</c:v>
                </c:pt>
                <c:pt idx="449">
                  <c:v>9.3084156650000001</c:v>
                </c:pt>
                <c:pt idx="450">
                  <c:v>9.3292378170000259</c:v>
                </c:pt>
                <c:pt idx="451">
                  <c:v>9.3500599700000215</c:v>
                </c:pt>
                <c:pt idx="452">
                  <c:v>9.3708821230000048</c:v>
                </c:pt>
                <c:pt idx="453">
                  <c:v>9.3917042760000218</c:v>
                </c:pt>
                <c:pt idx="454">
                  <c:v>9.4125264290000068</c:v>
                </c:pt>
                <c:pt idx="455">
                  <c:v>9.4333485820000007</c:v>
                </c:pt>
                <c:pt idx="456">
                  <c:v>9.4541707350000017</c:v>
                </c:pt>
                <c:pt idx="457">
                  <c:v>9.4749928880000027</c:v>
                </c:pt>
                <c:pt idx="458">
                  <c:v>9.4958150420000003</c:v>
                </c:pt>
                <c:pt idx="459">
                  <c:v>9.5166371950000048</c:v>
                </c:pt>
                <c:pt idx="460">
                  <c:v>9.5374593490000006</c:v>
                </c:pt>
                <c:pt idx="461">
                  <c:v>9.5582815019999998</c:v>
                </c:pt>
                <c:pt idx="462">
                  <c:v>9.5791036560000027</c:v>
                </c:pt>
                <c:pt idx="463">
                  <c:v>9.5999258100000002</c:v>
                </c:pt>
                <c:pt idx="464">
                  <c:v>9.6207479639999995</c:v>
                </c:pt>
                <c:pt idx="465">
                  <c:v>9.6415701169999988</c:v>
                </c:pt>
                <c:pt idx="466">
                  <c:v>9.6623922710000212</c:v>
                </c:pt>
                <c:pt idx="467">
                  <c:v>9.6832144259999993</c:v>
                </c:pt>
                <c:pt idx="468">
                  <c:v>9.7040365800000004</c:v>
                </c:pt>
                <c:pt idx="469">
                  <c:v>9.7248587339999979</c:v>
                </c:pt>
                <c:pt idx="470">
                  <c:v>9.7456808880000008</c:v>
                </c:pt>
                <c:pt idx="471">
                  <c:v>9.7665030430000002</c:v>
                </c:pt>
                <c:pt idx="472">
                  <c:v>9.7873251969999959</c:v>
                </c:pt>
                <c:pt idx="473">
                  <c:v>9.8081473520000007</c:v>
                </c:pt>
                <c:pt idx="474">
                  <c:v>9.828969506</c:v>
                </c:pt>
                <c:pt idx="475">
                  <c:v>9.8497916609999994</c:v>
                </c:pt>
                <c:pt idx="476">
                  <c:v>9.8706138160000254</c:v>
                </c:pt>
                <c:pt idx="477">
                  <c:v>9.8914359710000213</c:v>
                </c:pt>
                <c:pt idx="478">
                  <c:v>9.9122581249999993</c:v>
                </c:pt>
                <c:pt idx="479">
                  <c:v>9.9330802800000004</c:v>
                </c:pt>
                <c:pt idx="480">
                  <c:v>9.9539024350000176</c:v>
                </c:pt>
                <c:pt idx="481">
                  <c:v>9.9747245900000028</c:v>
                </c:pt>
                <c:pt idx="482">
                  <c:v>9.9955467460000218</c:v>
                </c:pt>
                <c:pt idx="483">
                  <c:v>10.0163689</c:v>
                </c:pt>
                <c:pt idx="484">
                  <c:v>10.03719106</c:v>
                </c:pt>
                <c:pt idx="485">
                  <c:v>10.05801321</c:v>
                </c:pt>
                <c:pt idx="486">
                  <c:v>10.07883537</c:v>
                </c:pt>
                <c:pt idx="487">
                  <c:v>10.099657520000004</c:v>
                </c:pt>
                <c:pt idx="488">
                  <c:v>10.120479680000001</c:v>
                </c:pt>
                <c:pt idx="489">
                  <c:v>10.141301829999998</c:v>
                </c:pt>
                <c:pt idx="490">
                  <c:v>10.16212399</c:v>
                </c:pt>
                <c:pt idx="491">
                  <c:v>10.18294614</c:v>
                </c:pt>
                <c:pt idx="492">
                  <c:v>10.2037683</c:v>
                </c:pt>
                <c:pt idx="493">
                  <c:v>10.22459046</c:v>
                </c:pt>
                <c:pt idx="494">
                  <c:v>10.245412610000002</c:v>
                </c:pt>
                <c:pt idx="495">
                  <c:v>10.266234770000002</c:v>
                </c:pt>
                <c:pt idx="496">
                  <c:v>10.287056920000001</c:v>
                </c:pt>
                <c:pt idx="497">
                  <c:v>10.307879080000001</c:v>
                </c:pt>
                <c:pt idx="498">
                  <c:v>10.328701240000001</c:v>
                </c:pt>
                <c:pt idx="499">
                  <c:v>10.34952339</c:v>
                </c:pt>
                <c:pt idx="500">
                  <c:v>10.370345550000017</c:v>
                </c:pt>
                <c:pt idx="501">
                  <c:v>10.3911677</c:v>
                </c:pt>
                <c:pt idx="502">
                  <c:v>10.41198986</c:v>
                </c:pt>
                <c:pt idx="503">
                  <c:v>10.43281202</c:v>
                </c:pt>
                <c:pt idx="504">
                  <c:v>10.453634170000027</c:v>
                </c:pt>
                <c:pt idx="505">
                  <c:v>10.474456330000027</c:v>
                </c:pt>
                <c:pt idx="506">
                  <c:v>10.495278489999999</c:v>
                </c:pt>
                <c:pt idx="507">
                  <c:v>10.516100640000001</c:v>
                </c:pt>
                <c:pt idx="508">
                  <c:v>10.536922799999999</c:v>
                </c:pt>
                <c:pt idx="509">
                  <c:v>10.557744960000004</c:v>
                </c:pt>
                <c:pt idx="510">
                  <c:v>10.57856711</c:v>
                </c:pt>
                <c:pt idx="511">
                  <c:v>10.599389270000017</c:v>
                </c:pt>
                <c:pt idx="512">
                  <c:v>10.620211429999998</c:v>
                </c:pt>
                <c:pt idx="513">
                  <c:v>10.64103358</c:v>
                </c:pt>
                <c:pt idx="514">
                  <c:v>10.661855689999999</c:v>
                </c:pt>
                <c:pt idx="515">
                  <c:v>10.682676650000017</c:v>
                </c:pt>
                <c:pt idx="516">
                  <c:v>10.70349809</c:v>
                </c:pt>
                <c:pt idx="517">
                  <c:v>10.72431926</c:v>
                </c:pt>
                <c:pt idx="518">
                  <c:v>10.745141370000001</c:v>
                </c:pt>
                <c:pt idx="519">
                  <c:v>10.765963510000002</c:v>
                </c:pt>
                <c:pt idx="520">
                  <c:v>10.786785650000002</c:v>
                </c:pt>
                <c:pt idx="521">
                  <c:v>10.80760779</c:v>
                </c:pt>
                <c:pt idx="522">
                  <c:v>10.82842993</c:v>
                </c:pt>
                <c:pt idx="523">
                  <c:v>10.84925207</c:v>
                </c:pt>
                <c:pt idx="524">
                  <c:v>10.870074200000017</c:v>
                </c:pt>
                <c:pt idx="525">
                  <c:v>10.890896340000019</c:v>
                </c:pt>
                <c:pt idx="526">
                  <c:v>10.911718479999999</c:v>
                </c:pt>
                <c:pt idx="527">
                  <c:v>10.932540620000006</c:v>
                </c:pt>
                <c:pt idx="528">
                  <c:v>10.953362760000001</c:v>
                </c:pt>
                <c:pt idx="529">
                  <c:v>10.974184900000004</c:v>
                </c:pt>
                <c:pt idx="530">
                  <c:v>10.995007040000004</c:v>
                </c:pt>
                <c:pt idx="531">
                  <c:v>11.015829180000001</c:v>
                </c:pt>
                <c:pt idx="532">
                  <c:v>11.036651320000001</c:v>
                </c:pt>
                <c:pt idx="533">
                  <c:v>11.05747345</c:v>
                </c:pt>
                <c:pt idx="534">
                  <c:v>11.07829559</c:v>
                </c:pt>
                <c:pt idx="535">
                  <c:v>11.09911773</c:v>
                </c:pt>
                <c:pt idx="536">
                  <c:v>11.119939870000017</c:v>
                </c:pt>
                <c:pt idx="537">
                  <c:v>11.14076201</c:v>
                </c:pt>
                <c:pt idx="538">
                  <c:v>11.161584150000017</c:v>
                </c:pt>
                <c:pt idx="539">
                  <c:v>11.182406290000031</c:v>
                </c:pt>
                <c:pt idx="540">
                  <c:v>11.203228429999998</c:v>
                </c:pt>
                <c:pt idx="541">
                  <c:v>11.224050569999999</c:v>
                </c:pt>
                <c:pt idx="542">
                  <c:v>11.244872709999981</c:v>
                </c:pt>
                <c:pt idx="543">
                  <c:v>11.265694850000028</c:v>
                </c:pt>
                <c:pt idx="544">
                  <c:v>11.28651698</c:v>
                </c:pt>
                <c:pt idx="545">
                  <c:v>11.30733912</c:v>
                </c:pt>
                <c:pt idx="546">
                  <c:v>11.32816126</c:v>
                </c:pt>
                <c:pt idx="547">
                  <c:v>11.3489834</c:v>
                </c:pt>
                <c:pt idx="548">
                  <c:v>11.369805540000018</c:v>
                </c:pt>
                <c:pt idx="549">
                  <c:v>11.39062768</c:v>
                </c:pt>
                <c:pt idx="550">
                  <c:v>11.411449820000017</c:v>
                </c:pt>
                <c:pt idx="551">
                  <c:v>11.43227196</c:v>
                </c:pt>
                <c:pt idx="552">
                  <c:v>11.453094100000017</c:v>
                </c:pt>
                <c:pt idx="553">
                  <c:v>11.473916240000019</c:v>
                </c:pt>
                <c:pt idx="554">
                  <c:v>11.494738380000001</c:v>
                </c:pt>
                <c:pt idx="555">
                  <c:v>11.515560510000022</c:v>
                </c:pt>
                <c:pt idx="556">
                  <c:v>11.53638265</c:v>
                </c:pt>
                <c:pt idx="557">
                  <c:v>11.55720479</c:v>
                </c:pt>
                <c:pt idx="558">
                  <c:v>11.57802693</c:v>
                </c:pt>
                <c:pt idx="559">
                  <c:v>11.59884907</c:v>
                </c:pt>
                <c:pt idx="560">
                  <c:v>11.61967121</c:v>
                </c:pt>
                <c:pt idx="561">
                  <c:v>11.64049335</c:v>
                </c:pt>
                <c:pt idx="562">
                  <c:v>11.661315479999999</c:v>
                </c:pt>
                <c:pt idx="563">
                  <c:v>11.682137620000002</c:v>
                </c:pt>
                <c:pt idx="564">
                  <c:v>11.702959760000001</c:v>
                </c:pt>
                <c:pt idx="565">
                  <c:v>11.723781900000001</c:v>
                </c:pt>
                <c:pt idx="566">
                  <c:v>11.74460404</c:v>
                </c:pt>
                <c:pt idx="567">
                  <c:v>11.765426170000017</c:v>
                </c:pt>
                <c:pt idx="568">
                  <c:v>11.78624831</c:v>
                </c:pt>
                <c:pt idx="569">
                  <c:v>11.807070449999999</c:v>
                </c:pt>
                <c:pt idx="570">
                  <c:v>11.827892590000006</c:v>
                </c:pt>
                <c:pt idx="571">
                  <c:v>11.848714729999999</c:v>
                </c:pt>
                <c:pt idx="572">
                  <c:v>11.869536870000049</c:v>
                </c:pt>
                <c:pt idx="573">
                  <c:v>11.890359010000006</c:v>
                </c:pt>
                <c:pt idx="574">
                  <c:v>11.911181150000001</c:v>
                </c:pt>
                <c:pt idx="575">
                  <c:v>11.9320033</c:v>
                </c:pt>
                <c:pt idx="576">
                  <c:v>11.95282544</c:v>
                </c:pt>
                <c:pt idx="577">
                  <c:v>11.973647580000017</c:v>
                </c:pt>
                <c:pt idx="578">
                  <c:v>11.99446973</c:v>
                </c:pt>
                <c:pt idx="579">
                  <c:v>12.01529187</c:v>
                </c:pt>
                <c:pt idx="580">
                  <c:v>12.036114020000001</c:v>
                </c:pt>
                <c:pt idx="581">
                  <c:v>12.056936160000006</c:v>
                </c:pt>
                <c:pt idx="582">
                  <c:v>12.07775831</c:v>
                </c:pt>
                <c:pt idx="583">
                  <c:v>12.09858045</c:v>
                </c:pt>
                <c:pt idx="584">
                  <c:v>12.119402600000004</c:v>
                </c:pt>
                <c:pt idx="585">
                  <c:v>12.140224989999998</c:v>
                </c:pt>
                <c:pt idx="586">
                  <c:v>12.16104971</c:v>
                </c:pt>
                <c:pt idx="587">
                  <c:v>12.181878319999999</c:v>
                </c:pt>
                <c:pt idx="588">
                  <c:v>12.202696260000018</c:v>
                </c:pt>
                <c:pt idx="589">
                  <c:v>12.223420580000001</c:v>
                </c:pt>
                <c:pt idx="590">
                  <c:v>12.24388789</c:v>
                </c:pt>
                <c:pt idx="591">
                  <c:v>12.26440873</c:v>
                </c:pt>
                <c:pt idx="592">
                  <c:v>12.28657044</c:v>
                </c:pt>
                <c:pt idx="593">
                  <c:v>12.310734320000021</c:v>
                </c:pt>
                <c:pt idx="594">
                  <c:v>12.335400400000006</c:v>
                </c:pt>
                <c:pt idx="595">
                  <c:v>12.360697270000028</c:v>
                </c:pt>
                <c:pt idx="596">
                  <c:v>12.38696324</c:v>
                </c:pt>
                <c:pt idx="597">
                  <c:v>12.41352863</c:v>
                </c:pt>
                <c:pt idx="598">
                  <c:v>12.44009791</c:v>
                </c:pt>
                <c:pt idx="599">
                  <c:v>12.466653430000004</c:v>
                </c:pt>
                <c:pt idx="600">
                  <c:v>12.49320554</c:v>
                </c:pt>
                <c:pt idx="601">
                  <c:v>12.51975738</c:v>
                </c:pt>
                <c:pt idx="602">
                  <c:v>12.546309240000001</c:v>
                </c:pt>
                <c:pt idx="603">
                  <c:v>12.57286109</c:v>
                </c:pt>
                <c:pt idx="604">
                  <c:v>12.599413760000001</c:v>
                </c:pt>
                <c:pt idx="605">
                  <c:v>12.625972320000001</c:v>
                </c:pt>
                <c:pt idx="606">
                  <c:v>12.652545830000028</c:v>
                </c:pt>
                <c:pt idx="607">
                  <c:v>12.67908308</c:v>
                </c:pt>
                <c:pt idx="608">
                  <c:v>12.70528056</c:v>
                </c:pt>
                <c:pt idx="609">
                  <c:v>12.73051222</c:v>
                </c:pt>
                <c:pt idx="610">
                  <c:v>12.755419090000021</c:v>
                </c:pt>
                <c:pt idx="611">
                  <c:v>12.782121169999998</c:v>
                </c:pt>
                <c:pt idx="612">
                  <c:v>12.810058590000002</c:v>
                </c:pt>
                <c:pt idx="613">
                  <c:v>12.838176900000001</c:v>
                </c:pt>
                <c:pt idx="614">
                  <c:v>12.866588560000022</c:v>
                </c:pt>
                <c:pt idx="615">
                  <c:v>12.895503990000021</c:v>
                </c:pt>
                <c:pt idx="616">
                  <c:v>12.924600380000001</c:v>
                </c:pt>
                <c:pt idx="617">
                  <c:v>12.953749520000027</c:v>
                </c:pt>
                <c:pt idx="618">
                  <c:v>12.983088970000004</c:v>
                </c:pt>
                <c:pt idx="619">
                  <c:v>13.012554370000021</c:v>
                </c:pt>
                <c:pt idx="620">
                  <c:v>13.04203979</c:v>
                </c:pt>
                <c:pt idx="621">
                  <c:v>13.071593050000002</c:v>
                </c:pt>
                <c:pt idx="622">
                  <c:v>13.10123132</c:v>
                </c:pt>
                <c:pt idx="623">
                  <c:v>13.13089611</c:v>
                </c:pt>
                <c:pt idx="624">
                  <c:v>13.160579740000001</c:v>
                </c:pt>
                <c:pt idx="625">
                  <c:v>13.19031288</c:v>
                </c:pt>
                <c:pt idx="626">
                  <c:v>13.220072330000001</c:v>
                </c:pt>
                <c:pt idx="627">
                  <c:v>13.249838309999999</c:v>
                </c:pt>
                <c:pt idx="628">
                  <c:v>13.279630020000004</c:v>
                </c:pt>
                <c:pt idx="629">
                  <c:v>13.309444990000028</c:v>
                </c:pt>
                <c:pt idx="630">
                  <c:v>13.33926484</c:v>
                </c:pt>
                <c:pt idx="631">
                  <c:v>13.369096110000028</c:v>
                </c:pt>
                <c:pt idx="632">
                  <c:v>13.3989461</c:v>
                </c:pt>
                <c:pt idx="633">
                  <c:v>13.428803670000001</c:v>
                </c:pt>
                <c:pt idx="634">
                  <c:v>13.45866008</c:v>
                </c:pt>
                <c:pt idx="635">
                  <c:v>13.488514850000017</c:v>
                </c:pt>
                <c:pt idx="636">
                  <c:v>13.518369199999999</c:v>
                </c:pt>
                <c:pt idx="637">
                  <c:v>13.548223519999999</c:v>
                </c:pt>
                <c:pt idx="638">
                  <c:v>13.57807786</c:v>
                </c:pt>
                <c:pt idx="639">
                  <c:v>13.60793219</c:v>
                </c:pt>
                <c:pt idx="640">
                  <c:v>13.637786530000017</c:v>
                </c:pt>
                <c:pt idx="641">
                  <c:v>13.667640860000002</c:v>
                </c:pt>
                <c:pt idx="642">
                  <c:v>13.697495200000002</c:v>
                </c:pt>
                <c:pt idx="643">
                  <c:v>13.727349540000001</c:v>
                </c:pt>
                <c:pt idx="644">
                  <c:v>13.75720387</c:v>
                </c:pt>
                <c:pt idx="645">
                  <c:v>13.78705821</c:v>
                </c:pt>
                <c:pt idx="646">
                  <c:v>13.816912540000002</c:v>
                </c:pt>
                <c:pt idx="647">
                  <c:v>13.846766880000002</c:v>
                </c:pt>
                <c:pt idx="648">
                  <c:v>13.876621210000017</c:v>
                </c:pt>
                <c:pt idx="649">
                  <c:v>13.906475550000017</c:v>
                </c:pt>
                <c:pt idx="650">
                  <c:v>13.936329880000001</c:v>
                </c:pt>
                <c:pt idx="651">
                  <c:v>13.966184220000027</c:v>
                </c:pt>
                <c:pt idx="652">
                  <c:v>13.996038560000002</c:v>
                </c:pt>
                <c:pt idx="653">
                  <c:v>14.025892890000017</c:v>
                </c:pt>
                <c:pt idx="654">
                  <c:v>14.055747230000035</c:v>
                </c:pt>
                <c:pt idx="655">
                  <c:v>14.085601560000002</c:v>
                </c:pt>
                <c:pt idx="656">
                  <c:v>14.115455900000002</c:v>
                </c:pt>
                <c:pt idx="657">
                  <c:v>14.14531023</c:v>
                </c:pt>
                <c:pt idx="658">
                  <c:v>14.175164570000018</c:v>
                </c:pt>
                <c:pt idx="659">
                  <c:v>14.205018900000001</c:v>
                </c:pt>
                <c:pt idx="660">
                  <c:v>14.234873239999999</c:v>
                </c:pt>
                <c:pt idx="661">
                  <c:v>14.264727580000001</c:v>
                </c:pt>
                <c:pt idx="662">
                  <c:v>14.29458191</c:v>
                </c:pt>
                <c:pt idx="663">
                  <c:v>14.324436250000035</c:v>
                </c:pt>
                <c:pt idx="664">
                  <c:v>14.354290580000002</c:v>
                </c:pt>
                <c:pt idx="665">
                  <c:v>14.384144920000002</c:v>
                </c:pt>
                <c:pt idx="666">
                  <c:v>14.413999250000018</c:v>
                </c:pt>
                <c:pt idx="667">
                  <c:v>14.44385359</c:v>
                </c:pt>
                <c:pt idx="668">
                  <c:v>14.473707920000004</c:v>
                </c:pt>
                <c:pt idx="669">
                  <c:v>14.503562260000002</c:v>
                </c:pt>
                <c:pt idx="670">
                  <c:v>14.533416600000002</c:v>
                </c:pt>
                <c:pt idx="671">
                  <c:v>14.56327093</c:v>
                </c:pt>
                <c:pt idx="672">
                  <c:v>14.59312527</c:v>
                </c:pt>
                <c:pt idx="673">
                  <c:v>14.622979600000001</c:v>
                </c:pt>
                <c:pt idx="674">
                  <c:v>14.652833940000002</c:v>
                </c:pt>
                <c:pt idx="675">
                  <c:v>14.682688270000021</c:v>
                </c:pt>
                <c:pt idx="676">
                  <c:v>14.712542610000021</c:v>
                </c:pt>
                <c:pt idx="677">
                  <c:v>14.742396940000001</c:v>
                </c:pt>
                <c:pt idx="678">
                  <c:v>14.772251280000001</c:v>
                </c:pt>
                <c:pt idx="679">
                  <c:v>14.802105620000004</c:v>
                </c:pt>
                <c:pt idx="680">
                  <c:v>14.83195995</c:v>
                </c:pt>
                <c:pt idx="681">
                  <c:v>14.861814290000021</c:v>
                </c:pt>
                <c:pt idx="682">
                  <c:v>14.891668620000001</c:v>
                </c:pt>
                <c:pt idx="683">
                  <c:v>14.921522960000001</c:v>
                </c:pt>
                <c:pt idx="684">
                  <c:v>14.95137729</c:v>
                </c:pt>
                <c:pt idx="685">
                  <c:v>14.98123163</c:v>
                </c:pt>
                <c:pt idx="686">
                  <c:v>15.011085960000001</c:v>
                </c:pt>
                <c:pt idx="687">
                  <c:v>15.040940300000001</c:v>
                </c:pt>
                <c:pt idx="688">
                  <c:v>15.070794640000004</c:v>
                </c:pt>
                <c:pt idx="689">
                  <c:v>15.10064897</c:v>
                </c:pt>
                <c:pt idx="690">
                  <c:v>15.13050331</c:v>
                </c:pt>
                <c:pt idx="691">
                  <c:v>15.160357640000001</c:v>
                </c:pt>
                <c:pt idx="692">
                  <c:v>15.190211979999999</c:v>
                </c:pt>
                <c:pt idx="693">
                  <c:v>15.22006631</c:v>
                </c:pt>
                <c:pt idx="694">
                  <c:v>15.249920649999998</c:v>
                </c:pt>
                <c:pt idx="695">
                  <c:v>15.279774980000001</c:v>
                </c:pt>
                <c:pt idx="696">
                  <c:v>15.309629320000004</c:v>
                </c:pt>
                <c:pt idx="697">
                  <c:v>15.339483660000004</c:v>
                </c:pt>
                <c:pt idx="698">
                  <c:v>15.369337990000021</c:v>
                </c:pt>
                <c:pt idx="699">
                  <c:v>15.399192330000021</c:v>
                </c:pt>
                <c:pt idx="700">
                  <c:v>15.429046660000004</c:v>
                </c:pt>
                <c:pt idx="701">
                  <c:v>15.458901000000001</c:v>
                </c:pt>
                <c:pt idx="702">
                  <c:v>15.48875533</c:v>
                </c:pt>
                <c:pt idx="703">
                  <c:v>15.51860967</c:v>
                </c:pt>
                <c:pt idx="704">
                  <c:v>15.548463999999999</c:v>
                </c:pt>
                <c:pt idx="705">
                  <c:v>15.578318339999999</c:v>
                </c:pt>
                <c:pt idx="706">
                  <c:v>15.608172679999999</c:v>
                </c:pt>
                <c:pt idx="707">
                  <c:v>15.638027009999998</c:v>
                </c:pt>
                <c:pt idx="708">
                  <c:v>15.66788135</c:v>
                </c:pt>
                <c:pt idx="709">
                  <c:v>15.697735680000001</c:v>
                </c:pt>
                <c:pt idx="710">
                  <c:v>15.727590020000001</c:v>
                </c:pt>
                <c:pt idx="711">
                  <c:v>15.757444350000021</c:v>
                </c:pt>
                <c:pt idx="712">
                  <c:v>15.787298689999998</c:v>
                </c:pt>
                <c:pt idx="713">
                  <c:v>15.817153020000001</c:v>
                </c:pt>
                <c:pt idx="714">
                  <c:v>15.847007360000001</c:v>
                </c:pt>
                <c:pt idx="715">
                  <c:v>15.876861700000001</c:v>
                </c:pt>
                <c:pt idx="716">
                  <c:v>15.906716030000021</c:v>
                </c:pt>
                <c:pt idx="717">
                  <c:v>15.93657037</c:v>
                </c:pt>
                <c:pt idx="718">
                  <c:v>15.966424700000006</c:v>
                </c:pt>
                <c:pt idx="719">
                  <c:v>15.996279040000001</c:v>
                </c:pt>
                <c:pt idx="720">
                  <c:v>16.026133369999989</c:v>
                </c:pt>
                <c:pt idx="721">
                  <c:v>16.055987710000039</c:v>
                </c:pt>
                <c:pt idx="722">
                  <c:v>16.085842049999947</c:v>
                </c:pt>
                <c:pt idx="723">
                  <c:v>16.115696379999989</c:v>
                </c:pt>
                <c:pt idx="724">
                  <c:v>16.145550719999999</c:v>
                </c:pt>
                <c:pt idx="725">
                  <c:v>16.175405049999988</c:v>
                </c:pt>
                <c:pt idx="726">
                  <c:v>16.205259389999956</c:v>
                </c:pt>
                <c:pt idx="727">
                  <c:v>16.235113720000001</c:v>
                </c:pt>
                <c:pt idx="728">
                  <c:v>16.264968060000047</c:v>
                </c:pt>
                <c:pt idx="729">
                  <c:v>16.29482239</c:v>
                </c:pt>
                <c:pt idx="730">
                  <c:v>16.32467673</c:v>
                </c:pt>
                <c:pt idx="731">
                  <c:v>16.35453107</c:v>
                </c:pt>
                <c:pt idx="732">
                  <c:v>16.384385399999999</c:v>
                </c:pt>
                <c:pt idx="733">
                  <c:v>16.414239739999989</c:v>
                </c:pt>
                <c:pt idx="734">
                  <c:v>16.444094069999988</c:v>
                </c:pt>
                <c:pt idx="735">
                  <c:v>16.473948409999988</c:v>
                </c:pt>
                <c:pt idx="736">
                  <c:v>16.503802740000001</c:v>
                </c:pt>
                <c:pt idx="737">
                  <c:v>16.533657080000001</c:v>
                </c:pt>
                <c:pt idx="738">
                  <c:v>16.56351141</c:v>
                </c:pt>
                <c:pt idx="739">
                  <c:v>16.593365750000043</c:v>
                </c:pt>
                <c:pt idx="740">
                  <c:v>16.62322009</c:v>
                </c:pt>
                <c:pt idx="741">
                  <c:v>16.653074420000056</c:v>
                </c:pt>
                <c:pt idx="742">
                  <c:v>16.682928759999999</c:v>
                </c:pt>
                <c:pt idx="743">
                  <c:v>16.712783089999959</c:v>
                </c:pt>
                <c:pt idx="744">
                  <c:v>16.742637429999956</c:v>
                </c:pt>
                <c:pt idx="745">
                  <c:v>16.772491760000001</c:v>
                </c:pt>
                <c:pt idx="746">
                  <c:v>16.802346099999959</c:v>
                </c:pt>
                <c:pt idx="747">
                  <c:v>16.83220043</c:v>
                </c:pt>
                <c:pt idx="748">
                  <c:v>16.86205477</c:v>
                </c:pt>
                <c:pt idx="749">
                  <c:v>16.891909110000043</c:v>
                </c:pt>
                <c:pt idx="750">
                  <c:v>16.921763439999989</c:v>
                </c:pt>
                <c:pt idx="751">
                  <c:v>16.951617779999989</c:v>
                </c:pt>
                <c:pt idx="752">
                  <c:v>16.981472109999959</c:v>
                </c:pt>
                <c:pt idx="753">
                  <c:v>17.011326449999999</c:v>
                </c:pt>
                <c:pt idx="754">
                  <c:v>17.041180780000001</c:v>
                </c:pt>
                <c:pt idx="755">
                  <c:v>17.071035120000047</c:v>
                </c:pt>
                <c:pt idx="756">
                  <c:v>17.100889450000043</c:v>
                </c:pt>
                <c:pt idx="757">
                  <c:v>17.13074379</c:v>
                </c:pt>
                <c:pt idx="758">
                  <c:v>17.16059813</c:v>
                </c:pt>
                <c:pt idx="759">
                  <c:v>17.190452459999999</c:v>
                </c:pt>
                <c:pt idx="760">
                  <c:v>17.220306799999989</c:v>
                </c:pt>
                <c:pt idx="761">
                  <c:v>17.250161130000031</c:v>
                </c:pt>
                <c:pt idx="762">
                  <c:v>17.280015469999999</c:v>
                </c:pt>
                <c:pt idx="763">
                  <c:v>17.309869800000001</c:v>
                </c:pt>
                <c:pt idx="764">
                  <c:v>17.339724140000001</c:v>
                </c:pt>
                <c:pt idx="765">
                  <c:v>17.369578480000001</c:v>
                </c:pt>
                <c:pt idx="766">
                  <c:v>17.399432809999947</c:v>
                </c:pt>
                <c:pt idx="767">
                  <c:v>17.42928715</c:v>
                </c:pt>
                <c:pt idx="768">
                  <c:v>17.45914148</c:v>
                </c:pt>
                <c:pt idx="769">
                  <c:v>17.48899582</c:v>
                </c:pt>
                <c:pt idx="770">
                  <c:v>17.518850150000048</c:v>
                </c:pt>
                <c:pt idx="771">
                  <c:v>17.54870448999996</c:v>
                </c:pt>
                <c:pt idx="772">
                  <c:v>17.578558820000001</c:v>
                </c:pt>
                <c:pt idx="773">
                  <c:v>17.608413160000001</c:v>
                </c:pt>
                <c:pt idx="774">
                  <c:v>17.638267500000001</c:v>
                </c:pt>
                <c:pt idx="775">
                  <c:v>17.668121829999986</c:v>
                </c:pt>
                <c:pt idx="776">
                  <c:v>17.697976170000043</c:v>
                </c:pt>
                <c:pt idx="777">
                  <c:v>17.7278305</c:v>
                </c:pt>
                <c:pt idx="778">
                  <c:v>17.75768484</c:v>
                </c:pt>
                <c:pt idx="779">
                  <c:v>17.78753916999996</c:v>
                </c:pt>
                <c:pt idx="780">
                  <c:v>17.817393509999999</c:v>
                </c:pt>
                <c:pt idx="781">
                  <c:v>17.847247839999959</c:v>
                </c:pt>
                <c:pt idx="782">
                  <c:v>17.877102180000001</c:v>
                </c:pt>
                <c:pt idx="783">
                  <c:v>17.906956520000001</c:v>
                </c:pt>
                <c:pt idx="784">
                  <c:v>17.936810850000001</c:v>
                </c:pt>
                <c:pt idx="785">
                  <c:v>17.966665190000001</c:v>
                </c:pt>
                <c:pt idx="786">
                  <c:v>17.996519519999936</c:v>
                </c:pt>
                <c:pt idx="787">
                  <c:v>18.02637386</c:v>
                </c:pt>
                <c:pt idx="788">
                  <c:v>18.056228189999999</c:v>
                </c:pt>
                <c:pt idx="789">
                  <c:v>18.08608252999996</c:v>
                </c:pt>
                <c:pt idx="790">
                  <c:v>18.115936860000001</c:v>
                </c:pt>
                <c:pt idx="791">
                  <c:v>18.145791199999987</c:v>
                </c:pt>
                <c:pt idx="792">
                  <c:v>18.175645539999959</c:v>
                </c:pt>
                <c:pt idx="793">
                  <c:v>18.205499869999951</c:v>
                </c:pt>
                <c:pt idx="794">
                  <c:v>18.235354210000001</c:v>
                </c:pt>
                <c:pt idx="795">
                  <c:v>18.265208539999943</c:v>
                </c:pt>
                <c:pt idx="796">
                  <c:v>18.295062879999936</c:v>
                </c:pt>
                <c:pt idx="797">
                  <c:v>18.324917209999999</c:v>
                </c:pt>
                <c:pt idx="798">
                  <c:v>18.354771549999999</c:v>
                </c:pt>
                <c:pt idx="799">
                  <c:v>18.384625880000002</c:v>
                </c:pt>
                <c:pt idx="800">
                  <c:v>18.414480220000005</c:v>
                </c:pt>
                <c:pt idx="801">
                  <c:v>18.444334549999951</c:v>
                </c:pt>
                <c:pt idx="802">
                  <c:v>18.474188890000001</c:v>
                </c:pt>
                <c:pt idx="803">
                  <c:v>18.50404322</c:v>
                </c:pt>
                <c:pt idx="804">
                  <c:v>18.533897560000035</c:v>
                </c:pt>
                <c:pt idx="805">
                  <c:v>18.56375188999996</c:v>
                </c:pt>
                <c:pt idx="806">
                  <c:v>18.59360622999996</c:v>
                </c:pt>
                <c:pt idx="807">
                  <c:v>18.623460560000005</c:v>
                </c:pt>
                <c:pt idx="808">
                  <c:v>18.653314900000005</c:v>
                </c:pt>
                <c:pt idx="809">
                  <c:v>18.683169229999987</c:v>
                </c:pt>
                <c:pt idx="810">
                  <c:v>18.713023569999987</c:v>
                </c:pt>
                <c:pt idx="811">
                  <c:v>18.7428779</c:v>
                </c:pt>
                <c:pt idx="812">
                  <c:v>18.772732239999904</c:v>
                </c:pt>
                <c:pt idx="813">
                  <c:v>18.80258656999996</c:v>
                </c:pt>
                <c:pt idx="814">
                  <c:v>18.83244090999996</c:v>
                </c:pt>
                <c:pt idx="815">
                  <c:v>18.862295240000002</c:v>
                </c:pt>
                <c:pt idx="816">
                  <c:v>18.892149579999924</c:v>
                </c:pt>
                <c:pt idx="817">
                  <c:v>18.922003909999951</c:v>
                </c:pt>
                <c:pt idx="818">
                  <c:v>18.951858250000043</c:v>
                </c:pt>
                <c:pt idx="819">
                  <c:v>18.981712579999904</c:v>
                </c:pt>
                <c:pt idx="820">
                  <c:v>19.011566920000035</c:v>
                </c:pt>
                <c:pt idx="821">
                  <c:v>19.041421249999964</c:v>
                </c:pt>
                <c:pt idx="822">
                  <c:v>19.071275589999999</c:v>
                </c:pt>
                <c:pt idx="823">
                  <c:v>19.101129920000005</c:v>
                </c:pt>
                <c:pt idx="824">
                  <c:v>19.130984260000051</c:v>
                </c:pt>
                <c:pt idx="825">
                  <c:v>19.160838590000001</c:v>
                </c:pt>
                <c:pt idx="826">
                  <c:v>19.19069292</c:v>
                </c:pt>
                <c:pt idx="827">
                  <c:v>19.220547259999947</c:v>
                </c:pt>
                <c:pt idx="828">
                  <c:v>19.250401589999989</c:v>
                </c:pt>
                <c:pt idx="829">
                  <c:v>19.280255929999999</c:v>
                </c:pt>
                <c:pt idx="830">
                  <c:v>19.310110259999988</c:v>
                </c:pt>
                <c:pt idx="831">
                  <c:v>19.339964599999998</c:v>
                </c:pt>
                <c:pt idx="832">
                  <c:v>19.369818930000001</c:v>
                </c:pt>
                <c:pt idx="833">
                  <c:v>19.399673269999987</c:v>
                </c:pt>
                <c:pt idx="834">
                  <c:v>19.429527599999947</c:v>
                </c:pt>
                <c:pt idx="835">
                  <c:v>19.45938194</c:v>
                </c:pt>
                <c:pt idx="836">
                  <c:v>19.489236269999925</c:v>
                </c:pt>
                <c:pt idx="837">
                  <c:v>19.519090609999999</c:v>
                </c:pt>
                <c:pt idx="838">
                  <c:v>19.548944939999956</c:v>
                </c:pt>
                <c:pt idx="839">
                  <c:v>19.578799279999917</c:v>
                </c:pt>
                <c:pt idx="840">
                  <c:v>19.608653610000001</c:v>
                </c:pt>
                <c:pt idx="841">
                  <c:v>19.63850794</c:v>
                </c:pt>
                <c:pt idx="842">
                  <c:v>19.66836227999994</c:v>
                </c:pt>
                <c:pt idx="843">
                  <c:v>19.698216609999989</c:v>
                </c:pt>
                <c:pt idx="844">
                  <c:v>19.728070949999989</c:v>
                </c:pt>
                <c:pt idx="845">
                  <c:v>19.757925279999988</c:v>
                </c:pt>
                <c:pt idx="846">
                  <c:v>19.787779619999956</c:v>
                </c:pt>
                <c:pt idx="847">
                  <c:v>19.817633950000001</c:v>
                </c:pt>
                <c:pt idx="848">
                  <c:v>19.847488290000001</c:v>
                </c:pt>
                <c:pt idx="849">
                  <c:v>19.87734262</c:v>
                </c:pt>
                <c:pt idx="850">
                  <c:v>19.90719696</c:v>
                </c:pt>
                <c:pt idx="851">
                  <c:v>19.937051289999999</c:v>
                </c:pt>
                <c:pt idx="852">
                  <c:v>19.966905629999999</c:v>
                </c:pt>
                <c:pt idx="853">
                  <c:v>19.996759959999959</c:v>
                </c:pt>
                <c:pt idx="854">
                  <c:v>20.026614299999959</c:v>
                </c:pt>
                <c:pt idx="855">
                  <c:v>20.056468630000001</c:v>
                </c:pt>
                <c:pt idx="856">
                  <c:v>20.086322959999947</c:v>
                </c:pt>
                <c:pt idx="857">
                  <c:v>20.116177300000043</c:v>
                </c:pt>
                <c:pt idx="858">
                  <c:v>20.14603163</c:v>
                </c:pt>
                <c:pt idx="859">
                  <c:v>20.175885970000031</c:v>
                </c:pt>
                <c:pt idx="860">
                  <c:v>20.205740299999924</c:v>
                </c:pt>
                <c:pt idx="861">
                  <c:v>20.23559463999996</c:v>
                </c:pt>
                <c:pt idx="862">
                  <c:v>20.265448969999959</c:v>
                </c:pt>
                <c:pt idx="863">
                  <c:v>20.295303309999959</c:v>
                </c:pt>
                <c:pt idx="864">
                  <c:v>20.32515764</c:v>
                </c:pt>
                <c:pt idx="865">
                  <c:v>20.35501198</c:v>
                </c:pt>
                <c:pt idx="866">
                  <c:v>20.384866310000035</c:v>
                </c:pt>
                <c:pt idx="867">
                  <c:v>20.41472065</c:v>
                </c:pt>
                <c:pt idx="868">
                  <c:v>20.44457497999996</c:v>
                </c:pt>
                <c:pt idx="869">
                  <c:v>20.47442931999996</c:v>
                </c:pt>
                <c:pt idx="870">
                  <c:v>20.504283650000001</c:v>
                </c:pt>
                <c:pt idx="871">
                  <c:v>20.534137980000001</c:v>
                </c:pt>
                <c:pt idx="872">
                  <c:v>20.563992320000001</c:v>
                </c:pt>
                <c:pt idx="873">
                  <c:v>20.59384665</c:v>
                </c:pt>
                <c:pt idx="874">
                  <c:v>20.62370099</c:v>
                </c:pt>
                <c:pt idx="875">
                  <c:v>20.653555320000049</c:v>
                </c:pt>
                <c:pt idx="876">
                  <c:v>20.68340965999996</c:v>
                </c:pt>
                <c:pt idx="877">
                  <c:v>20.713263990000005</c:v>
                </c:pt>
                <c:pt idx="878">
                  <c:v>20.743118329999987</c:v>
                </c:pt>
                <c:pt idx="879">
                  <c:v>20.772972660000001</c:v>
                </c:pt>
                <c:pt idx="880">
                  <c:v>20.802827000000001</c:v>
                </c:pt>
                <c:pt idx="881">
                  <c:v>20.83268133</c:v>
                </c:pt>
                <c:pt idx="882">
                  <c:v>20.862535669999989</c:v>
                </c:pt>
                <c:pt idx="883">
                  <c:v>20.89238999999996</c:v>
                </c:pt>
                <c:pt idx="884">
                  <c:v>20.922244339999924</c:v>
                </c:pt>
                <c:pt idx="885">
                  <c:v>20.952098670000002</c:v>
                </c:pt>
                <c:pt idx="886">
                  <c:v>20.981953000000001</c:v>
                </c:pt>
                <c:pt idx="887">
                  <c:v>21.011807340000043</c:v>
                </c:pt>
                <c:pt idx="888">
                  <c:v>21.04166167</c:v>
                </c:pt>
                <c:pt idx="889">
                  <c:v>21.07151601</c:v>
                </c:pt>
                <c:pt idx="890">
                  <c:v>21.101370339999999</c:v>
                </c:pt>
                <c:pt idx="891">
                  <c:v>21.131224679999999</c:v>
                </c:pt>
                <c:pt idx="892">
                  <c:v>21.161079010000005</c:v>
                </c:pt>
                <c:pt idx="893">
                  <c:v>21.190933350000005</c:v>
                </c:pt>
                <c:pt idx="894">
                  <c:v>21.220787679999951</c:v>
                </c:pt>
                <c:pt idx="895">
                  <c:v>21.250642019999951</c:v>
                </c:pt>
                <c:pt idx="896">
                  <c:v>21.280496349999947</c:v>
                </c:pt>
                <c:pt idx="897">
                  <c:v>21.310350690000035</c:v>
                </c:pt>
                <c:pt idx="898">
                  <c:v>21.340205019999999</c:v>
                </c:pt>
                <c:pt idx="899">
                  <c:v>21.370059359999999</c:v>
                </c:pt>
                <c:pt idx="900">
                  <c:v>21.399913690000005</c:v>
                </c:pt>
                <c:pt idx="901">
                  <c:v>21.429768020000001</c:v>
                </c:pt>
                <c:pt idx="902">
                  <c:v>21.459622359999951</c:v>
                </c:pt>
                <c:pt idx="903">
                  <c:v>21.489476689999947</c:v>
                </c:pt>
                <c:pt idx="904">
                  <c:v>21.51933103</c:v>
                </c:pt>
                <c:pt idx="905">
                  <c:v>21.549185359999999</c:v>
                </c:pt>
                <c:pt idx="906">
                  <c:v>21.579039699999964</c:v>
                </c:pt>
                <c:pt idx="907">
                  <c:v>21.608894029999998</c:v>
                </c:pt>
                <c:pt idx="908">
                  <c:v>21.638748369999988</c:v>
                </c:pt>
                <c:pt idx="909">
                  <c:v>21.668602699999951</c:v>
                </c:pt>
                <c:pt idx="910">
                  <c:v>21.698457040000001</c:v>
                </c:pt>
                <c:pt idx="911">
                  <c:v>21.728311369999989</c:v>
                </c:pt>
                <c:pt idx="912">
                  <c:v>21.758165710000039</c:v>
                </c:pt>
                <c:pt idx="913">
                  <c:v>21.788020039999925</c:v>
                </c:pt>
                <c:pt idx="914">
                  <c:v>21.817874380000056</c:v>
                </c:pt>
                <c:pt idx="915">
                  <c:v>21.847728709999988</c:v>
                </c:pt>
                <c:pt idx="916">
                  <c:v>21.877583049999988</c:v>
                </c:pt>
                <c:pt idx="917">
                  <c:v>21.907437379999958</c:v>
                </c:pt>
                <c:pt idx="918">
                  <c:v>21.937291710000043</c:v>
                </c:pt>
                <c:pt idx="919">
                  <c:v>21.96714604999994</c:v>
                </c:pt>
                <c:pt idx="920">
                  <c:v>21.997000379999989</c:v>
                </c:pt>
                <c:pt idx="921">
                  <c:v>22.026854720000056</c:v>
                </c:pt>
                <c:pt idx="922">
                  <c:v>22.056709049999956</c:v>
                </c:pt>
                <c:pt idx="923">
                  <c:v>22.086563389999956</c:v>
                </c:pt>
                <c:pt idx="924">
                  <c:v>22.116417720000047</c:v>
                </c:pt>
                <c:pt idx="925">
                  <c:v>22.146272060000001</c:v>
                </c:pt>
                <c:pt idx="926">
                  <c:v>22.17612639</c:v>
                </c:pt>
                <c:pt idx="927">
                  <c:v>22.20598073</c:v>
                </c:pt>
                <c:pt idx="928">
                  <c:v>22.235835059999999</c:v>
                </c:pt>
                <c:pt idx="929">
                  <c:v>22.265689399999925</c:v>
                </c:pt>
                <c:pt idx="930">
                  <c:v>22.295543729999959</c:v>
                </c:pt>
                <c:pt idx="931">
                  <c:v>22.325398069999999</c:v>
                </c:pt>
                <c:pt idx="932">
                  <c:v>22.355252400000001</c:v>
                </c:pt>
                <c:pt idx="933">
                  <c:v>22.385106729999986</c:v>
                </c:pt>
                <c:pt idx="934">
                  <c:v>22.414961070000043</c:v>
                </c:pt>
                <c:pt idx="935">
                  <c:v>22.444815400000035</c:v>
                </c:pt>
                <c:pt idx="936">
                  <c:v>22.47466974</c:v>
                </c:pt>
                <c:pt idx="937">
                  <c:v>22.504524069999999</c:v>
                </c:pt>
                <c:pt idx="938">
                  <c:v>22.534378410000048</c:v>
                </c:pt>
                <c:pt idx="939">
                  <c:v>22.564232739999959</c:v>
                </c:pt>
                <c:pt idx="940">
                  <c:v>22.594087080000001</c:v>
                </c:pt>
                <c:pt idx="941">
                  <c:v>22.623941410000043</c:v>
                </c:pt>
                <c:pt idx="942">
                  <c:v>22.653795750000043</c:v>
                </c:pt>
                <c:pt idx="943">
                  <c:v>22.68365008</c:v>
                </c:pt>
                <c:pt idx="944">
                  <c:v>22.713504420000035</c:v>
                </c:pt>
                <c:pt idx="945">
                  <c:v>22.743358749999999</c:v>
                </c:pt>
                <c:pt idx="946">
                  <c:v>22.77321308999996</c:v>
                </c:pt>
                <c:pt idx="947">
                  <c:v>22.803067420000048</c:v>
                </c:pt>
                <c:pt idx="948">
                  <c:v>22.832921750000043</c:v>
                </c:pt>
                <c:pt idx="949">
                  <c:v>22.862776089999951</c:v>
                </c:pt>
                <c:pt idx="950">
                  <c:v>22.89263042</c:v>
                </c:pt>
                <c:pt idx="951">
                  <c:v>22.92248476</c:v>
                </c:pt>
                <c:pt idx="952">
                  <c:v>22.952339089999924</c:v>
                </c:pt>
                <c:pt idx="953">
                  <c:v>22.98219342999996</c:v>
                </c:pt>
                <c:pt idx="954">
                  <c:v>23.012047760000005</c:v>
                </c:pt>
                <c:pt idx="955">
                  <c:v>23.041902100000001</c:v>
                </c:pt>
                <c:pt idx="956">
                  <c:v>23.071756430000001</c:v>
                </c:pt>
                <c:pt idx="957">
                  <c:v>23.101610770000001</c:v>
                </c:pt>
                <c:pt idx="958">
                  <c:v>23.131465100000067</c:v>
                </c:pt>
                <c:pt idx="959">
                  <c:v>23.16131944</c:v>
                </c:pt>
                <c:pt idx="960">
                  <c:v>23.191173770000031</c:v>
                </c:pt>
                <c:pt idx="961">
                  <c:v>23.221028109999999</c:v>
                </c:pt>
                <c:pt idx="962">
                  <c:v>23.250882440000005</c:v>
                </c:pt>
                <c:pt idx="963">
                  <c:v>23.280736779999923</c:v>
                </c:pt>
                <c:pt idx="964">
                  <c:v>23.310591110000043</c:v>
                </c:pt>
                <c:pt idx="965">
                  <c:v>23.34044544</c:v>
                </c:pt>
                <c:pt idx="966">
                  <c:v>23.37029978</c:v>
                </c:pt>
                <c:pt idx="967">
                  <c:v>23.400154109999999</c:v>
                </c:pt>
                <c:pt idx="968">
                  <c:v>23.430008449999999</c:v>
                </c:pt>
                <c:pt idx="969">
                  <c:v>23.459862780000005</c:v>
                </c:pt>
                <c:pt idx="970">
                  <c:v>23.489717120000002</c:v>
                </c:pt>
                <c:pt idx="971">
                  <c:v>23.519571450000043</c:v>
                </c:pt>
                <c:pt idx="972">
                  <c:v>23.549425790000001</c:v>
                </c:pt>
                <c:pt idx="973">
                  <c:v>23.579280120000035</c:v>
                </c:pt>
                <c:pt idx="974">
                  <c:v>23.609134460000035</c:v>
                </c:pt>
                <c:pt idx="975">
                  <c:v>23.638988790000056</c:v>
                </c:pt>
                <c:pt idx="976">
                  <c:v>23.668843129999999</c:v>
                </c:pt>
                <c:pt idx="977">
                  <c:v>23.698697460000005</c:v>
                </c:pt>
                <c:pt idx="978">
                  <c:v>23.728551800000002</c:v>
                </c:pt>
                <c:pt idx="979">
                  <c:v>23.758406129999987</c:v>
                </c:pt>
                <c:pt idx="980">
                  <c:v>23.78826046</c:v>
                </c:pt>
                <c:pt idx="981">
                  <c:v>23.8181148</c:v>
                </c:pt>
                <c:pt idx="982">
                  <c:v>23.847969130000031</c:v>
                </c:pt>
                <c:pt idx="983">
                  <c:v>23.877823470000031</c:v>
                </c:pt>
                <c:pt idx="984">
                  <c:v>23.907677799999988</c:v>
                </c:pt>
                <c:pt idx="985">
                  <c:v>23.937532129999987</c:v>
                </c:pt>
                <c:pt idx="986">
                  <c:v>23.96738646</c:v>
                </c:pt>
                <c:pt idx="987">
                  <c:v>23.997240789999989</c:v>
                </c:pt>
                <c:pt idx="988">
                  <c:v>24.027095119999998</c:v>
                </c:pt>
                <c:pt idx="989">
                  <c:v>24.05694944</c:v>
                </c:pt>
                <c:pt idx="990">
                  <c:v>24.08680377</c:v>
                </c:pt>
                <c:pt idx="991">
                  <c:v>24.116658100000048</c:v>
                </c:pt>
                <c:pt idx="992">
                  <c:v>24.146512420000001</c:v>
                </c:pt>
                <c:pt idx="993">
                  <c:v>24.176366750000035</c:v>
                </c:pt>
                <c:pt idx="994">
                  <c:v>24.20622107999996</c:v>
                </c:pt>
                <c:pt idx="995">
                  <c:v>24.236075400000043</c:v>
                </c:pt>
                <c:pt idx="996">
                  <c:v>24.265929729999989</c:v>
                </c:pt>
                <c:pt idx="997">
                  <c:v>24.295784050000002</c:v>
                </c:pt>
                <c:pt idx="998">
                  <c:v>24.325638379999951</c:v>
                </c:pt>
                <c:pt idx="999">
                  <c:v>24.35549271</c:v>
                </c:pt>
                <c:pt idx="1000">
                  <c:v>24.385347029999956</c:v>
                </c:pt>
                <c:pt idx="1001">
                  <c:v>24.415201360000001</c:v>
                </c:pt>
                <c:pt idx="1002">
                  <c:v>24.44505569</c:v>
                </c:pt>
                <c:pt idx="1003">
                  <c:v>24.474910009999999</c:v>
                </c:pt>
                <c:pt idx="1004">
                  <c:v>24.504764340000001</c:v>
                </c:pt>
                <c:pt idx="1005">
                  <c:v>24.534618680000001</c:v>
                </c:pt>
                <c:pt idx="1006">
                  <c:v>24.56447301</c:v>
                </c:pt>
                <c:pt idx="1007">
                  <c:v>24.59432734</c:v>
                </c:pt>
                <c:pt idx="1008">
                  <c:v>24.624181670000031</c:v>
                </c:pt>
                <c:pt idx="1009">
                  <c:v>24.654035980000035</c:v>
                </c:pt>
                <c:pt idx="1010">
                  <c:v>24.683890290000001</c:v>
                </c:pt>
                <c:pt idx="1011">
                  <c:v>24.713744599999956</c:v>
                </c:pt>
                <c:pt idx="1012">
                  <c:v>24.743598909999989</c:v>
                </c:pt>
                <c:pt idx="1013">
                  <c:v>24.77345322</c:v>
                </c:pt>
                <c:pt idx="1014">
                  <c:v>24.803307529999987</c:v>
                </c:pt>
                <c:pt idx="1015">
                  <c:v>24.833161839999999</c:v>
                </c:pt>
                <c:pt idx="1016">
                  <c:v>24.86301615</c:v>
                </c:pt>
                <c:pt idx="1017">
                  <c:v>24.892870460000047</c:v>
                </c:pt>
                <c:pt idx="1018">
                  <c:v>24.922724769999959</c:v>
                </c:pt>
                <c:pt idx="1019">
                  <c:v>24.952579079999936</c:v>
                </c:pt>
                <c:pt idx="1020">
                  <c:v>24.982433389999915</c:v>
                </c:pt>
                <c:pt idx="1021">
                  <c:v>25.012287700000005</c:v>
                </c:pt>
                <c:pt idx="1022">
                  <c:v>25.042142009999925</c:v>
                </c:pt>
                <c:pt idx="1023">
                  <c:v>25.071996320000043</c:v>
                </c:pt>
                <c:pt idx="1024">
                  <c:v>25.101850630000047</c:v>
                </c:pt>
                <c:pt idx="1025">
                  <c:v>25.131704939999999</c:v>
                </c:pt>
                <c:pt idx="1026">
                  <c:v>25.16155925</c:v>
                </c:pt>
                <c:pt idx="1027">
                  <c:v>25.191413560000001</c:v>
                </c:pt>
                <c:pt idx="1028">
                  <c:v>25.221267869999988</c:v>
                </c:pt>
                <c:pt idx="1029">
                  <c:v>25.251122179999989</c:v>
                </c:pt>
                <c:pt idx="1030">
                  <c:v>25.28097649</c:v>
                </c:pt>
                <c:pt idx="1031">
                  <c:v>25.310830800000005</c:v>
                </c:pt>
                <c:pt idx="1032">
                  <c:v>25.340685109999999</c:v>
                </c:pt>
                <c:pt idx="1033">
                  <c:v>25.37053942</c:v>
                </c:pt>
                <c:pt idx="1034">
                  <c:v>25.400393729999987</c:v>
                </c:pt>
                <c:pt idx="1035">
                  <c:v>25.43024803999996</c:v>
                </c:pt>
                <c:pt idx="1036">
                  <c:v>25.460102349999936</c:v>
                </c:pt>
                <c:pt idx="1037">
                  <c:v>25.489956660000001</c:v>
                </c:pt>
                <c:pt idx="1038">
                  <c:v>25.519810970000005</c:v>
                </c:pt>
                <c:pt idx="1039">
                  <c:v>25.549665279999989</c:v>
                </c:pt>
                <c:pt idx="1040">
                  <c:v>25.57951958999994</c:v>
                </c:pt>
                <c:pt idx="1041">
                  <c:v>25.609373900000001</c:v>
                </c:pt>
                <c:pt idx="1042">
                  <c:v>25.639228209999999</c:v>
                </c:pt>
                <c:pt idx="1043">
                  <c:v>25.66908252</c:v>
                </c:pt>
                <c:pt idx="1044">
                  <c:v>25.698936829999987</c:v>
                </c:pt>
                <c:pt idx="1045">
                  <c:v>25.728791139999956</c:v>
                </c:pt>
                <c:pt idx="1046">
                  <c:v>25.758645449999989</c:v>
                </c:pt>
                <c:pt idx="1047">
                  <c:v>25.788499759999951</c:v>
                </c:pt>
                <c:pt idx="1048">
                  <c:v>25.818354070000005</c:v>
                </c:pt>
                <c:pt idx="1049">
                  <c:v>25.848208379999964</c:v>
                </c:pt>
                <c:pt idx="1050">
                  <c:v>25.87806269</c:v>
                </c:pt>
                <c:pt idx="1051">
                  <c:v>25.907917000000001</c:v>
                </c:pt>
                <c:pt idx="1052">
                  <c:v>25.937771309999999</c:v>
                </c:pt>
                <c:pt idx="1053">
                  <c:v>25.96762562</c:v>
                </c:pt>
                <c:pt idx="1054">
                  <c:v>25.997479929999987</c:v>
                </c:pt>
                <c:pt idx="1055">
                  <c:v>26.027334239999956</c:v>
                </c:pt>
                <c:pt idx="1056">
                  <c:v>26.057188549999999</c:v>
                </c:pt>
                <c:pt idx="1057">
                  <c:v>26.087042859999947</c:v>
                </c:pt>
                <c:pt idx="1058">
                  <c:v>26.116897170000048</c:v>
                </c:pt>
                <c:pt idx="1059">
                  <c:v>26.146751479999999</c:v>
                </c:pt>
                <c:pt idx="1060">
                  <c:v>26.176605790000036</c:v>
                </c:pt>
                <c:pt idx="1061">
                  <c:v>26.206460100000001</c:v>
                </c:pt>
                <c:pt idx="1062">
                  <c:v>26.236314409999999</c:v>
                </c:pt>
                <c:pt idx="1063">
                  <c:v>26.266168720000035</c:v>
                </c:pt>
                <c:pt idx="1064">
                  <c:v>26.296023029999986</c:v>
                </c:pt>
                <c:pt idx="1065">
                  <c:v>26.325877340000005</c:v>
                </c:pt>
                <c:pt idx="1066">
                  <c:v>26.355731649999989</c:v>
                </c:pt>
                <c:pt idx="1067">
                  <c:v>26.38558596</c:v>
                </c:pt>
                <c:pt idx="1068">
                  <c:v>26.415440269999959</c:v>
                </c:pt>
                <c:pt idx="1069">
                  <c:v>26.445294579999924</c:v>
                </c:pt>
                <c:pt idx="1070">
                  <c:v>26.475148889999947</c:v>
                </c:pt>
                <c:pt idx="1071">
                  <c:v>26.505003199999987</c:v>
                </c:pt>
                <c:pt idx="1072">
                  <c:v>26.534857509999998</c:v>
                </c:pt>
                <c:pt idx="1073">
                  <c:v>26.564711819999989</c:v>
                </c:pt>
                <c:pt idx="1074">
                  <c:v>26.59456613</c:v>
                </c:pt>
                <c:pt idx="1075">
                  <c:v>26.624420440000005</c:v>
                </c:pt>
                <c:pt idx="1076">
                  <c:v>26.654274750000056</c:v>
                </c:pt>
                <c:pt idx="1077">
                  <c:v>26.68412906</c:v>
                </c:pt>
                <c:pt idx="1078">
                  <c:v>26.713983370000001</c:v>
                </c:pt>
                <c:pt idx="1079">
                  <c:v>26.74383767999996</c:v>
                </c:pt>
                <c:pt idx="1080">
                  <c:v>26.77369199</c:v>
                </c:pt>
                <c:pt idx="1081">
                  <c:v>26.803546299999951</c:v>
                </c:pt>
                <c:pt idx="1082">
                  <c:v>26.833400610000005</c:v>
                </c:pt>
                <c:pt idx="1083">
                  <c:v>26.863254919999999</c:v>
                </c:pt>
                <c:pt idx="1084">
                  <c:v>26.893109229999986</c:v>
                </c:pt>
                <c:pt idx="1085">
                  <c:v>26.922963539999959</c:v>
                </c:pt>
                <c:pt idx="1086">
                  <c:v>26.95281784999996</c:v>
                </c:pt>
                <c:pt idx="1087">
                  <c:v>26.982672159999947</c:v>
                </c:pt>
                <c:pt idx="1088">
                  <c:v>27.012526469999987</c:v>
                </c:pt>
                <c:pt idx="1089">
                  <c:v>27.042380779999956</c:v>
                </c:pt>
                <c:pt idx="1090">
                  <c:v>27.07223509</c:v>
                </c:pt>
                <c:pt idx="1091">
                  <c:v>27.102089400000001</c:v>
                </c:pt>
                <c:pt idx="1092">
                  <c:v>27.131943710000051</c:v>
                </c:pt>
                <c:pt idx="1093">
                  <c:v>27.161798019999999</c:v>
                </c:pt>
                <c:pt idx="1094">
                  <c:v>27.19165233</c:v>
                </c:pt>
                <c:pt idx="1095">
                  <c:v>27.221506639999959</c:v>
                </c:pt>
                <c:pt idx="1096">
                  <c:v>27.251360949999999</c:v>
                </c:pt>
                <c:pt idx="1097">
                  <c:v>27.28121526</c:v>
                </c:pt>
                <c:pt idx="1098">
                  <c:v>27.311069570000001</c:v>
                </c:pt>
                <c:pt idx="1099">
                  <c:v>27.340923879999956</c:v>
                </c:pt>
                <c:pt idx="1100">
                  <c:v>27.370778189999999</c:v>
                </c:pt>
                <c:pt idx="1101">
                  <c:v>27.400632509999916</c:v>
                </c:pt>
                <c:pt idx="1102">
                  <c:v>27.43048681999996</c:v>
                </c:pt>
                <c:pt idx="1103">
                  <c:v>27.460341129999989</c:v>
                </c:pt>
                <c:pt idx="1104">
                  <c:v>27.490195440000001</c:v>
                </c:pt>
                <c:pt idx="1105">
                  <c:v>27.520049749999956</c:v>
                </c:pt>
                <c:pt idx="1106">
                  <c:v>27.549904059999999</c:v>
                </c:pt>
                <c:pt idx="1107">
                  <c:v>27.57975837</c:v>
                </c:pt>
                <c:pt idx="1108">
                  <c:v>27.609612679999959</c:v>
                </c:pt>
                <c:pt idx="1109">
                  <c:v>27.639466989999999</c:v>
                </c:pt>
                <c:pt idx="1110">
                  <c:v>27.6693213</c:v>
                </c:pt>
                <c:pt idx="1111">
                  <c:v>27.699175619999998</c:v>
                </c:pt>
                <c:pt idx="1112">
                  <c:v>27.72902993999994</c:v>
                </c:pt>
                <c:pt idx="1113">
                  <c:v>27.758884269999999</c:v>
                </c:pt>
                <c:pt idx="1114">
                  <c:v>27.788738599999917</c:v>
                </c:pt>
                <c:pt idx="1115">
                  <c:v>27.818592929999987</c:v>
                </c:pt>
                <c:pt idx="1116">
                  <c:v>27.848447249999936</c:v>
                </c:pt>
                <c:pt idx="1117">
                  <c:v>27.87830157999996</c:v>
                </c:pt>
                <c:pt idx="1118">
                  <c:v>27.908155910000001</c:v>
                </c:pt>
                <c:pt idx="1119">
                  <c:v>27.938010239999951</c:v>
                </c:pt>
                <c:pt idx="1120">
                  <c:v>27.96786457</c:v>
                </c:pt>
                <c:pt idx="1121">
                  <c:v>27.99771889999996</c:v>
                </c:pt>
                <c:pt idx="1122">
                  <c:v>28.027573220000001</c:v>
                </c:pt>
                <c:pt idx="1123">
                  <c:v>28.05742755</c:v>
                </c:pt>
                <c:pt idx="1124">
                  <c:v>28.08728187999996</c:v>
                </c:pt>
                <c:pt idx="1125">
                  <c:v>28.117136210000005</c:v>
                </c:pt>
                <c:pt idx="1126">
                  <c:v>28.146990540000001</c:v>
                </c:pt>
                <c:pt idx="1127">
                  <c:v>28.17684487</c:v>
                </c:pt>
                <c:pt idx="1128">
                  <c:v>28.206699189999956</c:v>
                </c:pt>
                <c:pt idx="1129">
                  <c:v>28.236553520000001</c:v>
                </c:pt>
                <c:pt idx="1130">
                  <c:v>28.26640784999994</c:v>
                </c:pt>
                <c:pt idx="1131">
                  <c:v>28.296262179999989</c:v>
                </c:pt>
                <c:pt idx="1132">
                  <c:v>28.326116509999959</c:v>
                </c:pt>
                <c:pt idx="1133">
                  <c:v>28.355970840000001</c:v>
                </c:pt>
                <c:pt idx="1134">
                  <c:v>28.385825160000035</c:v>
                </c:pt>
                <c:pt idx="1135">
                  <c:v>28.41567948999996</c:v>
                </c:pt>
                <c:pt idx="1136">
                  <c:v>28.445533819999916</c:v>
                </c:pt>
                <c:pt idx="1137">
                  <c:v>28.475388150000001</c:v>
                </c:pt>
                <c:pt idx="1138">
                  <c:v>28.505242479999943</c:v>
                </c:pt>
                <c:pt idx="1139">
                  <c:v>28.53509680999996</c:v>
                </c:pt>
                <c:pt idx="1140">
                  <c:v>28.564951130000043</c:v>
                </c:pt>
                <c:pt idx="1141">
                  <c:v>28.594805460000067</c:v>
                </c:pt>
                <c:pt idx="1142">
                  <c:v>28.624659789999999</c:v>
                </c:pt>
                <c:pt idx="1143">
                  <c:v>28.654514120000051</c:v>
                </c:pt>
                <c:pt idx="1144">
                  <c:v>28.684368450000047</c:v>
                </c:pt>
                <c:pt idx="1145">
                  <c:v>28.71422278</c:v>
                </c:pt>
                <c:pt idx="1146">
                  <c:v>28.744077099999988</c:v>
                </c:pt>
                <c:pt idx="1147">
                  <c:v>28.773931430000001</c:v>
                </c:pt>
                <c:pt idx="1148">
                  <c:v>28.803785760000043</c:v>
                </c:pt>
                <c:pt idx="1149">
                  <c:v>28.833640089999989</c:v>
                </c:pt>
                <c:pt idx="1150">
                  <c:v>28.863494419999999</c:v>
                </c:pt>
                <c:pt idx="1151">
                  <c:v>28.893348750000001</c:v>
                </c:pt>
                <c:pt idx="1152">
                  <c:v>28.923203079999947</c:v>
                </c:pt>
                <c:pt idx="1153">
                  <c:v>28.953057399999999</c:v>
                </c:pt>
                <c:pt idx="1154">
                  <c:v>28.982911729999987</c:v>
                </c:pt>
                <c:pt idx="1155">
                  <c:v>29.012766060000001</c:v>
                </c:pt>
                <c:pt idx="1156">
                  <c:v>29.042620389999943</c:v>
                </c:pt>
                <c:pt idx="1157">
                  <c:v>29.072474719999999</c:v>
                </c:pt>
                <c:pt idx="1158">
                  <c:v>29.102329050000002</c:v>
                </c:pt>
                <c:pt idx="1159">
                  <c:v>29.13218337</c:v>
                </c:pt>
                <c:pt idx="1160">
                  <c:v>29.162037699999964</c:v>
                </c:pt>
                <c:pt idx="1161">
                  <c:v>29.191892030000005</c:v>
                </c:pt>
                <c:pt idx="1162">
                  <c:v>29.221746359999951</c:v>
                </c:pt>
                <c:pt idx="1163">
                  <c:v>29.25160069</c:v>
                </c:pt>
                <c:pt idx="1164">
                  <c:v>29.281455019999999</c:v>
                </c:pt>
                <c:pt idx="1165">
                  <c:v>29.311309340000001</c:v>
                </c:pt>
                <c:pt idx="1166">
                  <c:v>29.34116367</c:v>
                </c:pt>
                <c:pt idx="1167">
                  <c:v>29.371017999999999</c:v>
                </c:pt>
                <c:pt idx="1168">
                  <c:v>29.400872329999999</c:v>
                </c:pt>
                <c:pt idx="1169">
                  <c:v>29.430726659999959</c:v>
                </c:pt>
                <c:pt idx="1170">
                  <c:v>29.460580989999947</c:v>
                </c:pt>
                <c:pt idx="1171">
                  <c:v>29.49043530999996</c:v>
                </c:pt>
                <c:pt idx="1172">
                  <c:v>29.520289639999959</c:v>
                </c:pt>
                <c:pt idx="1173">
                  <c:v>29.550143969999986</c:v>
                </c:pt>
                <c:pt idx="1174">
                  <c:v>29.579998300000035</c:v>
                </c:pt>
                <c:pt idx="1175">
                  <c:v>29.609852630000031</c:v>
                </c:pt>
                <c:pt idx="1176">
                  <c:v>29.639706960000005</c:v>
                </c:pt>
                <c:pt idx="1177">
                  <c:v>29.66956128</c:v>
                </c:pt>
                <c:pt idx="1178">
                  <c:v>29.699415609999999</c:v>
                </c:pt>
                <c:pt idx="1179">
                  <c:v>29.729269939999956</c:v>
                </c:pt>
                <c:pt idx="1180">
                  <c:v>29.759124269999987</c:v>
                </c:pt>
                <c:pt idx="1181">
                  <c:v>29.7889786</c:v>
                </c:pt>
                <c:pt idx="1182">
                  <c:v>29.818832929999999</c:v>
                </c:pt>
                <c:pt idx="1183">
                  <c:v>29.848687249999958</c:v>
                </c:pt>
                <c:pt idx="1184">
                  <c:v>29.87854157999994</c:v>
                </c:pt>
                <c:pt idx="1185">
                  <c:v>29.908395909999989</c:v>
                </c:pt>
                <c:pt idx="1186">
                  <c:v>29.938250239999959</c:v>
                </c:pt>
                <c:pt idx="1187">
                  <c:v>29.968104569999959</c:v>
                </c:pt>
                <c:pt idx="1188">
                  <c:v>29.997958900000043</c:v>
                </c:pt>
                <c:pt idx="1189">
                  <c:v>30.027813219999999</c:v>
                </c:pt>
                <c:pt idx="1190">
                  <c:v>30.057667550000001</c:v>
                </c:pt>
                <c:pt idx="1191">
                  <c:v>30.087521879999951</c:v>
                </c:pt>
                <c:pt idx="1192">
                  <c:v>30.117376210000035</c:v>
                </c:pt>
                <c:pt idx="1193">
                  <c:v>30.14723053999996</c:v>
                </c:pt>
                <c:pt idx="1194">
                  <c:v>30.177084870000005</c:v>
                </c:pt>
                <c:pt idx="1195">
                  <c:v>30.20693919</c:v>
                </c:pt>
                <c:pt idx="1196">
                  <c:v>30.236793519999964</c:v>
                </c:pt>
                <c:pt idx="1197">
                  <c:v>30.266647849999917</c:v>
                </c:pt>
                <c:pt idx="1198">
                  <c:v>30.296502179999951</c:v>
                </c:pt>
                <c:pt idx="1199">
                  <c:v>30.32635651</c:v>
                </c:pt>
                <c:pt idx="1200">
                  <c:v>30.356210839999989</c:v>
                </c:pt>
              </c:numCache>
            </c:numRef>
          </c:xVal>
          <c:yVal>
            <c:numRef>
              <c:f>Sheet1!$L$11:$L$1211</c:f>
              <c:numCache>
                <c:formatCode>0.00E+00</c:formatCode>
                <c:ptCount val="1201"/>
                <c:pt idx="0">
                  <c:v>9.9369039300000003E-2</c:v>
                </c:pt>
                <c:pt idx="1">
                  <c:v>0.90252372439999951</c:v>
                </c:pt>
                <c:pt idx="2">
                  <c:v>1.8575399629999998</c:v>
                </c:pt>
                <c:pt idx="3">
                  <c:v>2.7698562980000001</c:v>
                </c:pt>
                <c:pt idx="4">
                  <c:v>3.4015248420000055</c:v>
                </c:pt>
                <c:pt idx="5">
                  <c:v>3.803504974</c:v>
                </c:pt>
                <c:pt idx="6">
                  <c:v>3.9067174480000002</c:v>
                </c:pt>
                <c:pt idx="7">
                  <c:v>3.9095524009999987</c:v>
                </c:pt>
                <c:pt idx="8">
                  <c:v>3.9098445420000005</c:v>
                </c:pt>
                <c:pt idx="9">
                  <c:v>3.9101470049999998</c:v>
                </c:pt>
                <c:pt idx="10">
                  <c:v>3.9104684089999977</c:v>
                </c:pt>
                <c:pt idx="11">
                  <c:v>3.9108086729999987</c:v>
                </c:pt>
                <c:pt idx="12">
                  <c:v>3.9111677120000001</c:v>
                </c:pt>
                <c:pt idx="13">
                  <c:v>3.9115454349999923</c:v>
                </c:pt>
                <c:pt idx="14">
                  <c:v>3.9119417470000006</c:v>
                </c:pt>
                <c:pt idx="15">
                  <c:v>3.9123565499999997</c:v>
                </c:pt>
                <c:pt idx="16">
                  <c:v>3.9127897440000003</c:v>
                </c:pt>
                <c:pt idx="17">
                  <c:v>3.9132412219999995</c:v>
                </c:pt>
                <c:pt idx="18">
                  <c:v>3.9137108790000004</c:v>
                </c:pt>
                <c:pt idx="19">
                  <c:v>3.9141986049999997</c:v>
                </c:pt>
                <c:pt idx="20">
                  <c:v>3.9147042890000003</c:v>
                </c:pt>
                <c:pt idx="21">
                  <c:v>3.9152278189999996</c:v>
                </c:pt>
                <c:pt idx="22">
                  <c:v>3.9157690799999987</c:v>
                </c:pt>
                <c:pt idx="23">
                  <c:v>3.916327957</c:v>
                </c:pt>
                <c:pt idx="24">
                  <c:v>3.9169043349999977</c:v>
                </c:pt>
                <c:pt idx="25">
                  <c:v>3.9174980979999998</c:v>
                </c:pt>
                <c:pt idx="26">
                  <c:v>3.9181091269999997</c:v>
                </c:pt>
                <c:pt idx="27">
                  <c:v>3.9187373050000005</c:v>
                </c:pt>
                <c:pt idx="28">
                  <c:v>3.9193825099999997</c:v>
                </c:pt>
                <c:pt idx="29">
                  <c:v>3.9200446209999997</c:v>
                </c:pt>
                <c:pt idx="30">
                  <c:v>3.9207235180000044</c:v>
                </c:pt>
                <c:pt idx="31">
                  <c:v>3.9214190769999999</c:v>
                </c:pt>
                <c:pt idx="32">
                  <c:v>3.9221311770000002</c:v>
                </c:pt>
                <c:pt idx="33">
                  <c:v>3.9228596959999953</c:v>
                </c:pt>
                <c:pt idx="34">
                  <c:v>3.9236045110000002</c:v>
                </c:pt>
                <c:pt idx="35">
                  <c:v>3.9243654999999977</c:v>
                </c:pt>
                <c:pt idx="36">
                  <c:v>3.9251425430000002</c:v>
                </c:pt>
                <c:pt idx="37">
                  <c:v>3.925935516</c:v>
                </c:pt>
                <c:pt idx="38">
                  <c:v>3.9267443010000003</c:v>
                </c:pt>
                <c:pt idx="39">
                  <c:v>3.927568773</c:v>
                </c:pt>
                <c:pt idx="40">
                  <c:v>3.9284087759999999</c:v>
                </c:pt>
                <c:pt idx="41">
                  <c:v>3.9292641929999998</c:v>
                </c:pt>
                <c:pt idx="42">
                  <c:v>3.930135049</c:v>
                </c:pt>
                <c:pt idx="43">
                  <c:v>3.9310212020000002</c:v>
                </c:pt>
                <c:pt idx="44">
                  <c:v>3.9319223769999998</c:v>
                </c:pt>
                <c:pt idx="45">
                  <c:v>3.9328385239999943</c:v>
                </c:pt>
                <c:pt idx="46">
                  <c:v>3.9337695539999995</c:v>
                </c:pt>
                <c:pt idx="47">
                  <c:v>3.9347153580000005</c:v>
                </c:pt>
                <c:pt idx="48">
                  <c:v>3.9356758289999987</c:v>
                </c:pt>
                <c:pt idx="49">
                  <c:v>3.9366508569999987</c:v>
                </c:pt>
                <c:pt idx="50">
                  <c:v>3.9376403349999967</c:v>
                </c:pt>
                <c:pt idx="51">
                  <c:v>3.9386441559999987</c:v>
                </c:pt>
                <c:pt idx="52">
                  <c:v>3.9396622159999977</c:v>
                </c:pt>
                <c:pt idx="53">
                  <c:v>3.9406944070000005</c:v>
                </c:pt>
                <c:pt idx="54">
                  <c:v>3.9417406269999997</c:v>
                </c:pt>
                <c:pt idx="55">
                  <c:v>3.942800772</c:v>
                </c:pt>
                <c:pt idx="56">
                  <c:v>3.9438747370000002</c:v>
                </c:pt>
                <c:pt idx="57">
                  <c:v>3.9449624209999987</c:v>
                </c:pt>
                <c:pt idx="58">
                  <c:v>3.9460637199999997</c:v>
                </c:pt>
                <c:pt idx="59">
                  <c:v>3.9471785339999994</c:v>
                </c:pt>
                <c:pt idx="60">
                  <c:v>3.9483067610000053</c:v>
                </c:pt>
                <c:pt idx="61">
                  <c:v>3.9494483019999977</c:v>
                </c:pt>
                <c:pt idx="62">
                  <c:v>3.9506030609999998</c:v>
                </c:pt>
                <c:pt idx="63">
                  <c:v>3.9517709410000004</c:v>
                </c:pt>
                <c:pt idx="64">
                  <c:v>3.9529518459999999</c:v>
                </c:pt>
                <c:pt idx="65">
                  <c:v>3.9541456809999977</c:v>
                </c:pt>
                <c:pt idx="66">
                  <c:v>3.9553523499999987</c:v>
                </c:pt>
                <c:pt idx="67">
                  <c:v>3.9565717620000012</c:v>
                </c:pt>
                <c:pt idx="68">
                  <c:v>3.9578038219999998</c:v>
                </c:pt>
                <c:pt idx="69">
                  <c:v>3.9590484399999899</c:v>
                </c:pt>
                <c:pt idx="70">
                  <c:v>3.9603055230000002</c:v>
                </c:pt>
                <c:pt idx="71">
                  <c:v>3.9615749840000003</c:v>
                </c:pt>
                <c:pt idx="72">
                  <c:v>3.9628567319999997</c:v>
                </c:pt>
                <c:pt idx="73">
                  <c:v>3.9641506800000004</c:v>
                </c:pt>
                <c:pt idx="74">
                  <c:v>3.9654567410000001</c:v>
                </c:pt>
                <c:pt idx="75">
                  <c:v>3.9667748300000003</c:v>
                </c:pt>
                <c:pt idx="76">
                  <c:v>3.9681048610000045</c:v>
                </c:pt>
                <c:pt idx="77">
                  <c:v>3.9694467500000004</c:v>
                </c:pt>
                <c:pt idx="78">
                  <c:v>3.9708004149999967</c:v>
                </c:pt>
                <c:pt idx="79">
                  <c:v>3.9721657729999995</c:v>
                </c:pt>
                <c:pt idx="80">
                  <c:v>3.9735427420000002</c:v>
                </c:pt>
                <c:pt idx="81">
                  <c:v>3.9749312420000078</c:v>
                </c:pt>
                <c:pt idx="82">
                  <c:v>3.9763311919999995</c:v>
                </c:pt>
                <c:pt idx="83">
                  <c:v>3.9777425149999988</c:v>
                </c:pt>
                <c:pt idx="84">
                  <c:v>3.9791651309999967</c:v>
                </c:pt>
                <c:pt idx="85">
                  <c:v>3.9805989630000003</c:v>
                </c:pt>
                <c:pt idx="86">
                  <c:v>3.9820439349999948</c:v>
                </c:pt>
                <c:pt idx="87">
                  <c:v>3.98349997</c:v>
                </c:pt>
                <c:pt idx="88">
                  <c:v>3.9849669939999997</c:v>
                </c:pt>
                <c:pt idx="89">
                  <c:v>3.9864449309999967</c:v>
                </c:pt>
                <c:pt idx="90">
                  <c:v>3.9879337080000083</c:v>
                </c:pt>
                <c:pt idx="91">
                  <c:v>3.9894332530000001</c:v>
                </c:pt>
                <c:pt idx="92">
                  <c:v>3.9909434929999987</c:v>
                </c:pt>
                <c:pt idx="93">
                  <c:v>3.9924643569999998</c:v>
                </c:pt>
                <c:pt idx="94">
                  <c:v>3.993995773</c:v>
                </c:pt>
                <c:pt idx="95">
                  <c:v>3.9955376720000002</c:v>
                </c:pt>
                <c:pt idx="96">
                  <c:v>3.9970899839999987</c:v>
                </c:pt>
                <c:pt idx="97">
                  <c:v>3.9986526409999987</c:v>
                </c:pt>
                <c:pt idx="98">
                  <c:v>4.0002255739999955</c:v>
                </c:pt>
                <c:pt idx="99">
                  <c:v>4.0018087159999993</c:v>
                </c:pt>
                <c:pt idx="100">
                  <c:v>4.0034019999999995</c:v>
                </c:pt>
                <c:pt idx="101">
                  <c:v>4.0050053599999886</c:v>
                </c:pt>
                <c:pt idx="102">
                  <c:v>4.0066187299999996</c:v>
                </c:pt>
                <c:pt idx="103">
                  <c:v>4.0082420449999994</c:v>
                </c:pt>
                <c:pt idx="104">
                  <c:v>4.0098752379999887</c:v>
                </c:pt>
                <c:pt idx="105">
                  <c:v>4.0115182149999908</c:v>
                </c:pt>
                <c:pt idx="106">
                  <c:v>4.0131701089999945</c:v>
                </c:pt>
                <c:pt idx="107">
                  <c:v>4.0148246950000006</c:v>
                </c:pt>
                <c:pt idx="108">
                  <c:v>4.016492768</c:v>
                </c:pt>
                <c:pt idx="109">
                  <c:v>4.0181816850000001</c:v>
                </c:pt>
                <c:pt idx="110">
                  <c:v>4.0198803089999906</c:v>
                </c:pt>
                <c:pt idx="111">
                  <c:v>4.0215817779999847</c:v>
                </c:pt>
                <c:pt idx="112">
                  <c:v>4.0232922430000002</c:v>
                </c:pt>
                <c:pt idx="113">
                  <c:v>4.0250122719999846</c:v>
                </c:pt>
                <c:pt idx="114">
                  <c:v>4.0267418920000004</c:v>
                </c:pt>
                <c:pt idx="115">
                  <c:v>4.0284811079999887</c:v>
                </c:pt>
                <c:pt idx="116">
                  <c:v>4.030229924000011</c:v>
                </c:pt>
                <c:pt idx="117">
                  <c:v>4.0319883430000001</c:v>
                </c:pt>
                <c:pt idx="118">
                  <c:v>4.0337563679999908</c:v>
                </c:pt>
                <c:pt idx="119">
                  <c:v>4.0355340009999887</c:v>
                </c:pt>
                <c:pt idx="120">
                  <c:v>4.0373212459999985</c:v>
                </c:pt>
                <c:pt idx="121">
                  <c:v>4.0391181030000034</c:v>
                </c:pt>
                <c:pt idx="122">
                  <c:v>4.0409245759999868</c:v>
                </c:pt>
                <c:pt idx="123">
                  <c:v>4.0427406659999985</c:v>
                </c:pt>
                <c:pt idx="124">
                  <c:v>4.0445663739999898</c:v>
                </c:pt>
                <c:pt idx="125">
                  <c:v>4.0464017029999999</c:v>
                </c:pt>
                <c:pt idx="126">
                  <c:v>4.0482466529999996</c:v>
                </c:pt>
                <c:pt idx="127">
                  <c:v>4.0501012259999918</c:v>
                </c:pt>
                <c:pt idx="128">
                  <c:v>4.0519654210000002</c:v>
                </c:pt>
                <c:pt idx="129">
                  <c:v>4.0538392409999906</c:v>
                </c:pt>
                <c:pt idx="130">
                  <c:v>4.0557226840000098</c:v>
                </c:pt>
                <c:pt idx="131">
                  <c:v>4.0576157519999887</c:v>
                </c:pt>
                <c:pt idx="132">
                  <c:v>4.0595184440000001</c:v>
                </c:pt>
                <c:pt idx="133">
                  <c:v>4.0614307609999907</c:v>
                </c:pt>
                <c:pt idx="134">
                  <c:v>4.0633527010000003</c:v>
                </c:pt>
                <c:pt idx="135">
                  <c:v>4.0652842639999847</c:v>
                </c:pt>
                <c:pt idx="136">
                  <c:v>4.0672254499999898</c:v>
                </c:pt>
                <c:pt idx="137">
                  <c:v>4.0691762559999898</c:v>
                </c:pt>
                <c:pt idx="138">
                  <c:v>4.0711366829999998</c:v>
                </c:pt>
                <c:pt idx="139">
                  <c:v>4.073106728</c:v>
                </c:pt>
                <c:pt idx="140">
                  <c:v>4.075086389</c:v>
                </c:pt>
                <c:pt idx="141">
                  <c:v>4.0770756659999945</c:v>
                </c:pt>
                <c:pt idx="142">
                  <c:v>4.079074555</c:v>
                </c:pt>
                <c:pt idx="143">
                  <c:v>4.0810830550000023</c:v>
                </c:pt>
                <c:pt idx="144">
                  <c:v>4.0831011620000002</c:v>
                </c:pt>
                <c:pt idx="145">
                  <c:v>4.0851288740000005</c:v>
                </c:pt>
                <c:pt idx="146">
                  <c:v>4.0871661879999985</c:v>
                </c:pt>
                <c:pt idx="147">
                  <c:v>4.0892131000000109</c:v>
                </c:pt>
                <c:pt idx="148">
                  <c:v>4.0912696080000099</c:v>
                </c:pt>
                <c:pt idx="149">
                  <c:v>4.0933357070000005</c:v>
                </c:pt>
                <c:pt idx="150">
                  <c:v>4.095411393</c:v>
                </c:pt>
                <c:pt idx="151">
                  <c:v>4.0974966619999886</c:v>
                </c:pt>
                <c:pt idx="152">
                  <c:v>4.0995915099999909</c:v>
                </c:pt>
                <c:pt idx="153">
                  <c:v>4.1016959330000002</c:v>
                </c:pt>
                <c:pt idx="154">
                  <c:v>4.1038099250000002</c:v>
                </c:pt>
                <c:pt idx="155">
                  <c:v>4.1059334810000001</c:v>
                </c:pt>
                <c:pt idx="156">
                  <c:v>4.1080665970000005</c:v>
                </c:pt>
                <c:pt idx="157">
                  <c:v>4.1102092659999965</c:v>
                </c:pt>
                <c:pt idx="158">
                  <c:v>4.1123614830000097</c:v>
                </c:pt>
                <c:pt idx="159">
                  <c:v>4.1145232429999847</c:v>
                </c:pt>
                <c:pt idx="160">
                  <c:v>4.1166945379999857</c:v>
                </c:pt>
                <c:pt idx="161">
                  <c:v>4.1188753599999819</c:v>
                </c:pt>
                <c:pt idx="162">
                  <c:v>4.121065625</c:v>
                </c:pt>
                <c:pt idx="163">
                  <c:v>4.1232653709999898</c:v>
                </c:pt>
                <c:pt idx="164">
                  <c:v>4.125474726999979</c:v>
                </c:pt>
                <c:pt idx="165">
                  <c:v>4.1276936119999945</c:v>
                </c:pt>
                <c:pt idx="166">
                  <c:v>4.129922004</c:v>
                </c:pt>
                <c:pt idx="167">
                  <c:v>4.1321599119999899</c:v>
                </c:pt>
                <c:pt idx="168">
                  <c:v>4.1344073990000005</c:v>
                </c:pt>
                <c:pt idx="169">
                  <c:v>4.136664326</c:v>
                </c:pt>
                <c:pt idx="170">
                  <c:v>4.1389306449999888</c:v>
                </c:pt>
                <c:pt idx="171">
                  <c:v>4.1412064290000004</c:v>
                </c:pt>
                <c:pt idx="172">
                  <c:v>4.1434916739999945</c:v>
                </c:pt>
                <c:pt idx="173">
                  <c:v>4.1457863619999848</c:v>
                </c:pt>
                <c:pt idx="174">
                  <c:v>4.1480903820000004</c:v>
                </c:pt>
                <c:pt idx="175">
                  <c:v>4.150403893</c:v>
                </c:pt>
                <c:pt idx="176">
                  <c:v>4.1527269119999879</c:v>
                </c:pt>
                <c:pt idx="177">
                  <c:v>4.1550593769999837</c:v>
                </c:pt>
                <c:pt idx="178">
                  <c:v>4.1574012759999848</c:v>
                </c:pt>
                <c:pt idx="179">
                  <c:v>4.1597526340000002</c:v>
                </c:pt>
                <c:pt idx="180">
                  <c:v>4.1621135039999837</c:v>
                </c:pt>
                <c:pt idx="181">
                  <c:v>4.1644836719999807</c:v>
                </c:pt>
                <c:pt idx="182">
                  <c:v>4.1668631999999999</c:v>
                </c:pt>
                <c:pt idx="183">
                  <c:v>4.1692521229999997</c:v>
                </c:pt>
                <c:pt idx="184">
                  <c:v>4.1716504370000003</c:v>
                </c:pt>
                <c:pt idx="185">
                  <c:v>4.1740581350000001</c:v>
                </c:pt>
                <c:pt idx="186">
                  <c:v>4.1764752099999898</c:v>
                </c:pt>
                <c:pt idx="187">
                  <c:v>4.1789016579999867</c:v>
                </c:pt>
                <c:pt idx="188">
                  <c:v>4.1813374699999946</c:v>
                </c:pt>
                <c:pt idx="189">
                  <c:v>4.1837826410000005</c:v>
                </c:pt>
                <c:pt idx="190">
                  <c:v>4.1862371630000004</c:v>
                </c:pt>
                <c:pt idx="191">
                  <c:v>4.1887010289999909</c:v>
                </c:pt>
                <c:pt idx="192">
                  <c:v>4.1911742339999867</c:v>
                </c:pt>
                <c:pt idx="193">
                  <c:v>4.1936565289999868</c:v>
                </c:pt>
                <c:pt idx="194">
                  <c:v>4.195998868999979</c:v>
                </c:pt>
                <c:pt idx="195">
                  <c:v>4.1969044599999856</c:v>
                </c:pt>
                <c:pt idx="196">
                  <c:v>4.1970430180000005</c:v>
                </c:pt>
                <c:pt idx="197">
                  <c:v>4.1972205329999879</c:v>
                </c:pt>
                <c:pt idx="198">
                  <c:v>4.1965476009999945</c:v>
                </c:pt>
                <c:pt idx="199">
                  <c:v>4.1945186969999808</c:v>
                </c:pt>
                <c:pt idx="200">
                  <c:v>4.1923708459999878</c:v>
                </c:pt>
                <c:pt idx="201">
                  <c:v>4.1902326239999965</c:v>
                </c:pt>
                <c:pt idx="202">
                  <c:v>4.1881037179999945</c:v>
                </c:pt>
                <c:pt idx="203">
                  <c:v>4.1859841319999838</c:v>
                </c:pt>
                <c:pt idx="204">
                  <c:v>4.1838738709999879</c:v>
                </c:pt>
                <c:pt idx="205">
                  <c:v>4.1817729379999955</c:v>
                </c:pt>
                <c:pt idx="206">
                  <c:v>4.179681338</c:v>
                </c:pt>
                <c:pt idx="207">
                  <c:v>4.1775990729999899</c:v>
                </c:pt>
                <c:pt idx="208">
                  <c:v>4.1755261469999887</c:v>
                </c:pt>
                <c:pt idx="209">
                  <c:v>4.1734625630000002</c:v>
                </c:pt>
                <c:pt idx="210">
                  <c:v>4.1714083239999997</c:v>
                </c:pt>
                <c:pt idx="211">
                  <c:v>4.1693634319999999</c:v>
                </c:pt>
                <c:pt idx="212">
                  <c:v>4.1673278899999877</c:v>
                </c:pt>
                <c:pt idx="213">
                  <c:v>4.1653016989999898</c:v>
                </c:pt>
                <c:pt idx="214">
                  <c:v>4.1632848629999817</c:v>
                </c:pt>
                <c:pt idx="215">
                  <c:v>4.1612773819999997</c:v>
                </c:pt>
                <c:pt idx="216">
                  <c:v>4.1592792579999909</c:v>
                </c:pt>
                <c:pt idx="217">
                  <c:v>4.1572904930000014</c:v>
                </c:pt>
                <c:pt idx="218">
                  <c:v>4.1553110879999897</c:v>
                </c:pt>
                <c:pt idx="219">
                  <c:v>4.1533410430000002</c:v>
                </c:pt>
                <c:pt idx="220">
                  <c:v>4.1513803599999868</c:v>
                </c:pt>
                <c:pt idx="221">
                  <c:v>4.1494290390000002</c:v>
                </c:pt>
                <c:pt idx="222">
                  <c:v>4.1474870809999906</c:v>
                </c:pt>
                <c:pt idx="223">
                  <c:v>4.1455544849999955</c:v>
                </c:pt>
                <c:pt idx="224">
                  <c:v>4.1436312519999898</c:v>
                </c:pt>
                <c:pt idx="225">
                  <c:v>4.1417173819999995</c:v>
                </c:pt>
                <c:pt idx="226">
                  <c:v>4.1398128750000005</c:v>
                </c:pt>
                <c:pt idx="227">
                  <c:v>4.1379176499999799</c:v>
                </c:pt>
                <c:pt idx="228">
                  <c:v>4.1360263709999945</c:v>
                </c:pt>
                <c:pt idx="229">
                  <c:v>4.1341554019999878</c:v>
                </c:pt>
                <c:pt idx="230">
                  <c:v>4.132281774</c:v>
                </c:pt>
                <c:pt idx="231">
                  <c:v>4.1304304830000014</c:v>
                </c:pt>
                <c:pt idx="232">
                  <c:v>4.1285811129999868</c:v>
                </c:pt>
                <c:pt idx="233">
                  <c:v>4.126741054</c:v>
                </c:pt>
                <c:pt idx="234">
                  <c:v>4.1249104579999738</c:v>
                </c:pt>
                <c:pt idx="235">
                  <c:v>4.1230893509999857</c:v>
                </c:pt>
                <c:pt idx="236">
                  <c:v>4.1212777589999945</c:v>
                </c:pt>
                <c:pt idx="237">
                  <c:v>4.1194757079999897</c:v>
                </c:pt>
                <c:pt idx="238">
                  <c:v>4.1176832239999888</c:v>
                </c:pt>
                <c:pt idx="239">
                  <c:v>4.1159003319999847</c:v>
                </c:pt>
                <c:pt idx="240">
                  <c:v>4.1141270579999807</c:v>
                </c:pt>
                <c:pt idx="241">
                  <c:v>4.1123634280000001</c:v>
                </c:pt>
                <c:pt idx="242">
                  <c:v>4.1106094679999945</c:v>
                </c:pt>
                <c:pt idx="243">
                  <c:v>4.1088652009999906</c:v>
                </c:pt>
                <c:pt idx="244">
                  <c:v>4.1071306549999838</c:v>
                </c:pt>
                <c:pt idx="245">
                  <c:v>4.1054058529999837</c:v>
                </c:pt>
                <c:pt idx="246">
                  <c:v>4.1036908200000006</c:v>
                </c:pt>
                <c:pt idx="247">
                  <c:v>4.1019855809999868</c:v>
                </c:pt>
                <c:pt idx="248">
                  <c:v>4.1002901610000002</c:v>
                </c:pt>
                <c:pt idx="249">
                  <c:v>4.0986045840000003</c:v>
                </c:pt>
                <c:pt idx="250">
                  <c:v>4.0969288739999898</c:v>
                </c:pt>
                <c:pt idx="251">
                  <c:v>4.0952630559999994</c:v>
                </c:pt>
                <c:pt idx="252">
                  <c:v>4.0936071529999998</c:v>
                </c:pt>
                <c:pt idx="253">
                  <c:v>4.0919611890000098</c:v>
                </c:pt>
                <c:pt idx="254">
                  <c:v>4.0903251879999996</c:v>
                </c:pt>
                <c:pt idx="255">
                  <c:v>4.08869917300001</c:v>
                </c:pt>
                <c:pt idx="256">
                  <c:v>4.0870831679999906</c:v>
                </c:pt>
                <c:pt idx="257">
                  <c:v>4.0854771959999994</c:v>
                </c:pt>
                <c:pt idx="258">
                  <c:v>4.0838812799999848</c:v>
                </c:pt>
                <c:pt idx="259">
                  <c:v>4.0822954419999995</c:v>
                </c:pt>
                <c:pt idx="260">
                  <c:v>4.0807197070000001</c:v>
                </c:pt>
                <c:pt idx="261">
                  <c:v>4.0791540949999998</c:v>
                </c:pt>
                <c:pt idx="262">
                  <c:v>4.0775986289999908</c:v>
                </c:pt>
                <c:pt idx="263">
                  <c:v>4.0760533319999999</c:v>
                </c:pt>
                <c:pt idx="264">
                  <c:v>4.0745182259999897</c:v>
                </c:pt>
                <c:pt idx="265">
                  <c:v>4.0729933310000002</c:v>
                </c:pt>
                <c:pt idx="266">
                  <c:v>4.0714786710000004</c:v>
                </c:pt>
                <c:pt idx="267">
                  <c:v>4.0699742639999856</c:v>
                </c:pt>
                <c:pt idx="268">
                  <c:v>4.0684801339999899</c:v>
                </c:pt>
                <c:pt idx="269">
                  <c:v>4.0669963009999899</c:v>
                </c:pt>
                <c:pt idx="270">
                  <c:v>4.0655227849999998</c:v>
                </c:pt>
                <c:pt idx="271">
                  <c:v>4.0640596069999848</c:v>
                </c:pt>
                <c:pt idx="272">
                  <c:v>4.062606787</c:v>
                </c:pt>
                <c:pt idx="273">
                  <c:v>4.0611643449999955</c:v>
                </c:pt>
                <c:pt idx="274">
                  <c:v>4.0597323010000004</c:v>
                </c:pt>
                <c:pt idx="275">
                  <c:v>4.0583106739999897</c:v>
                </c:pt>
                <c:pt idx="276">
                  <c:v>4.0568994840000121</c:v>
                </c:pt>
                <c:pt idx="277">
                  <c:v>4.0554987479999909</c:v>
                </c:pt>
                <c:pt idx="278">
                  <c:v>4.0541084879999945</c:v>
                </c:pt>
                <c:pt idx="279">
                  <c:v>4.0527287190000001</c:v>
                </c:pt>
                <c:pt idx="280">
                  <c:v>4.0513594619999997</c:v>
                </c:pt>
                <c:pt idx="281">
                  <c:v>4.0500007330000001</c:v>
                </c:pt>
                <c:pt idx="282">
                  <c:v>4.048652551</c:v>
                </c:pt>
                <c:pt idx="283">
                  <c:v>4.0473149319999857</c:v>
                </c:pt>
                <c:pt idx="284">
                  <c:v>4.0459878950000006</c:v>
                </c:pt>
                <c:pt idx="285">
                  <c:v>4.0446714550000014</c:v>
                </c:pt>
                <c:pt idx="286">
                  <c:v>4.0433656290000002</c:v>
                </c:pt>
                <c:pt idx="287">
                  <c:v>4.0420704340000002</c:v>
                </c:pt>
                <c:pt idx="288">
                  <c:v>4.0407858859999966</c:v>
                </c:pt>
                <c:pt idx="289">
                  <c:v>4.0395119990000001</c:v>
                </c:pt>
                <c:pt idx="290">
                  <c:v>4.0382487900000159</c:v>
                </c:pt>
                <c:pt idx="291">
                  <c:v>4.0369962730000006</c:v>
                </c:pt>
                <c:pt idx="292">
                  <c:v>4.0357544619999945</c:v>
                </c:pt>
                <c:pt idx="293">
                  <c:v>4.0345233729999945</c:v>
                </c:pt>
                <c:pt idx="294">
                  <c:v>4.0333030189999999</c:v>
                </c:pt>
                <c:pt idx="295">
                  <c:v>4.0320934139999993</c:v>
                </c:pt>
                <c:pt idx="296">
                  <c:v>4.0308945699999859</c:v>
                </c:pt>
                <c:pt idx="297">
                  <c:v>4.0297065019999945</c:v>
                </c:pt>
                <c:pt idx="298">
                  <c:v>4.0285292199999887</c:v>
                </c:pt>
                <c:pt idx="299">
                  <c:v>4.027362739</c:v>
                </c:pt>
                <c:pt idx="300">
                  <c:v>4.0262070689999945</c:v>
                </c:pt>
                <c:pt idx="301">
                  <c:v>4.0250622209999909</c:v>
                </c:pt>
                <c:pt idx="302">
                  <c:v>4.0239282079999859</c:v>
                </c:pt>
                <c:pt idx="303">
                  <c:v>4.0228050389999837</c:v>
                </c:pt>
                <c:pt idx="304">
                  <c:v>4.0216927249999994</c:v>
                </c:pt>
                <c:pt idx="305">
                  <c:v>4.0205912749999877</c:v>
                </c:pt>
                <c:pt idx="306">
                  <c:v>4.0195007</c:v>
                </c:pt>
                <c:pt idx="307">
                  <c:v>4.0184210069999908</c:v>
                </c:pt>
                <c:pt idx="308">
                  <c:v>4.0173522069999867</c:v>
                </c:pt>
                <c:pt idx="309">
                  <c:v>4.0162943059999998</c:v>
                </c:pt>
                <c:pt idx="310">
                  <c:v>4.0152473139999998</c:v>
                </c:pt>
                <c:pt idx="311">
                  <c:v>4.0142112379999837</c:v>
                </c:pt>
                <c:pt idx="312">
                  <c:v>4.0131860859999975</c:v>
                </c:pt>
                <c:pt idx="313">
                  <c:v>4.0121718639999848</c:v>
                </c:pt>
                <c:pt idx="314">
                  <c:v>4.0111685789999898</c:v>
                </c:pt>
                <c:pt idx="315">
                  <c:v>4.0101762369999836</c:v>
                </c:pt>
                <c:pt idx="316">
                  <c:v>4.0091948439999898</c:v>
                </c:pt>
                <c:pt idx="317">
                  <c:v>4.0082244070000002</c:v>
                </c:pt>
                <c:pt idx="318">
                  <c:v>4.0072649279999908</c:v>
                </c:pt>
                <c:pt idx="319">
                  <c:v>4.0063164149999997</c:v>
                </c:pt>
                <c:pt idx="320">
                  <c:v>4.0053788689999887</c:v>
                </c:pt>
                <c:pt idx="321">
                  <c:v>4.0044522969999878</c:v>
                </c:pt>
                <c:pt idx="322">
                  <c:v>4.0035366999999908</c:v>
                </c:pt>
                <c:pt idx="323">
                  <c:v>4.0026320830000088</c:v>
                </c:pt>
                <c:pt idx="324">
                  <c:v>4.0017384470000001</c:v>
                </c:pt>
                <c:pt idx="325">
                  <c:v>4.0008557949999997</c:v>
                </c:pt>
                <c:pt idx="326">
                  <c:v>3.9999841259999998</c:v>
                </c:pt>
                <c:pt idx="327">
                  <c:v>3.9991225450000001</c:v>
                </c:pt>
                <c:pt idx="328">
                  <c:v>3.9982294589999996</c:v>
                </c:pt>
                <c:pt idx="329">
                  <c:v>3.9974260349999997</c:v>
                </c:pt>
                <c:pt idx="330">
                  <c:v>3.9965675770000004</c:v>
                </c:pt>
                <c:pt idx="331">
                  <c:v>3.9957885590000002</c:v>
                </c:pt>
                <c:pt idx="332">
                  <c:v>3.9949841729999997</c:v>
                </c:pt>
                <c:pt idx="333">
                  <c:v>3.994190943</c:v>
                </c:pt>
                <c:pt idx="334">
                  <c:v>3.9934097299999998</c:v>
                </c:pt>
                <c:pt idx="335">
                  <c:v>3.9926408279999968</c:v>
                </c:pt>
                <c:pt idx="336">
                  <c:v>3.9918845510000001</c:v>
                </c:pt>
                <c:pt idx="337">
                  <c:v>3.9911412289999997</c:v>
                </c:pt>
                <c:pt idx="338">
                  <c:v>3.9904112199999999</c:v>
                </c:pt>
                <c:pt idx="339">
                  <c:v>3.989694906</c:v>
                </c:pt>
                <c:pt idx="340">
                  <c:v>3.9889927010000039</c:v>
                </c:pt>
                <c:pt idx="341">
                  <c:v>3.9883050570000012</c:v>
                </c:pt>
                <c:pt idx="342">
                  <c:v>3.9876324689999998</c:v>
                </c:pt>
                <c:pt idx="343">
                  <c:v>3.9869754839999967</c:v>
                </c:pt>
                <c:pt idx="344">
                  <c:v>3.9863347160000049</c:v>
                </c:pt>
                <c:pt idx="345">
                  <c:v>3.9857108560000012</c:v>
                </c:pt>
                <c:pt idx="346">
                  <c:v>3.9851047020000059</c:v>
                </c:pt>
                <c:pt idx="347">
                  <c:v>3.9845171920000002</c:v>
                </c:pt>
                <c:pt idx="348">
                  <c:v>3.9839494649999998</c:v>
                </c:pt>
                <c:pt idx="349">
                  <c:v>3.9834029669999995</c:v>
                </c:pt>
                <c:pt idx="350">
                  <c:v>3.9828795489999997</c:v>
                </c:pt>
                <c:pt idx="351">
                  <c:v>3.9823813000000001</c:v>
                </c:pt>
                <c:pt idx="352">
                  <c:v>3.9819092410000012</c:v>
                </c:pt>
                <c:pt idx="353">
                  <c:v>3.9814623219999987</c:v>
                </c:pt>
                <c:pt idx="354">
                  <c:v>3.9810388149999998</c:v>
                </c:pt>
                <c:pt idx="355">
                  <c:v>3.9806372220000048</c:v>
                </c:pt>
                <c:pt idx="356">
                  <c:v>3.9802563219999998</c:v>
                </c:pt>
                <c:pt idx="357">
                  <c:v>3.9798951149999953</c:v>
                </c:pt>
                <c:pt idx="358">
                  <c:v>3.9795527549999998</c:v>
                </c:pt>
                <c:pt idx="359">
                  <c:v>3.9792285109999987</c:v>
                </c:pt>
                <c:pt idx="360">
                  <c:v>3.9789217380000048</c:v>
                </c:pt>
                <c:pt idx="361">
                  <c:v>3.9786314450000004</c:v>
                </c:pt>
                <c:pt idx="362">
                  <c:v>3.9783497949999997</c:v>
                </c:pt>
                <c:pt idx="363">
                  <c:v>3.9780949090000002</c:v>
                </c:pt>
                <c:pt idx="364">
                  <c:v>3.9778586349999947</c:v>
                </c:pt>
                <c:pt idx="365">
                  <c:v>3.9776360770000001</c:v>
                </c:pt>
                <c:pt idx="366">
                  <c:v>3.9774256289999999</c:v>
                </c:pt>
                <c:pt idx="367">
                  <c:v>3.9772298770000001</c:v>
                </c:pt>
                <c:pt idx="368">
                  <c:v>3.9770486229999977</c:v>
                </c:pt>
                <c:pt idx="369">
                  <c:v>3.9768812439999999</c:v>
                </c:pt>
                <c:pt idx="370">
                  <c:v>3.9767120569999999</c:v>
                </c:pt>
                <c:pt idx="371">
                  <c:v>3.9765882520000004</c:v>
                </c:pt>
                <c:pt idx="372">
                  <c:v>3.9764560199999943</c:v>
                </c:pt>
                <c:pt idx="373">
                  <c:v>3.9763553619999987</c:v>
                </c:pt>
                <c:pt idx="374">
                  <c:v>3.9762571179999977</c:v>
                </c:pt>
                <c:pt idx="375">
                  <c:v>3.9761721989999987</c:v>
                </c:pt>
                <c:pt idx="376">
                  <c:v>3.9761006889999999</c:v>
                </c:pt>
                <c:pt idx="377">
                  <c:v>3.9760425289999977</c:v>
                </c:pt>
                <c:pt idx="378">
                  <c:v>3.9759976570000002</c:v>
                </c:pt>
                <c:pt idx="379">
                  <c:v>3.9759660119999998</c:v>
                </c:pt>
                <c:pt idx="380">
                  <c:v>3.9759475329999998</c:v>
                </c:pt>
                <c:pt idx="381">
                  <c:v>3.9759421589999993</c:v>
                </c:pt>
                <c:pt idx="382">
                  <c:v>3.9759498299999967</c:v>
                </c:pt>
                <c:pt idx="383">
                  <c:v>3.9759704849999977</c:v>
                </c:pt>
                <c:pt idx="384">
                  <c:v>3.9760040629999995</c:v>
                </c:pt>
                <c:pt idx="385">
                  <c:v>3.9760505059999987</c:v>
                </c:pt>
                <c:pt idx="386">
                  <c:v>3.9761097510000001</c:v>
                </c:pt>
                <c:pt idx="387">
                  <c:v>3.9761817390000003</c:v>
                </c:pt>
                <c:pt idx="388">
                  <c:v>3.9762664069999967</c:v>
                </c:pt>
                <c:pt idx="389">
                  <c:v>3.9763636949999968</c:v>
                </c:pt>
                <c:pt idx="390">
                  <c:v>3.9764735439999987</c:v>
                </c:pt>
                <c:pt idx="391">
                  <c:v>3.9765958939999977</c:v>
                </c:pt>
                <c:pt idx="392">
                  <c:v>3.9767306899999997</c:v>
                </c:pt>
                <c:pt idx="393">
                  <c:v>3.9768778709999997</c:v>
                </c:pt>
                <c:pt idx="394">
                  <c:v>3.9770373800000005</c:v>
                </c:pt>
                <c:pt idx="395">
                  <c:v>3.9772091589999996</c:v>
                </c:pt>
                <c:pt idx="396">
                  <c:v>3.9773931490000001</c:v>
                </c:pt>
                <c:pt idx="397">
                  <c:v>3.9775892930000003</c:v>
                </c:pt>
                <c:pt idx="398">
                  <c:v>3.9777975320000012</c:v>
                </c:pt>
                <c:pt idx="399">
                  <c:v>3.9780178059999995</c:v>
                </c:pt>
                <c:pt idx="400">
                  <c:v>3.978250058</c:v>
                </c:pt>
                <c:pt idx="401">
                  <c:v>3.9784942320000001</c:v>
                </c:pt>
                <c:pt idx="402">
                  <c:v>3.9787502129999996</c:v>
                </c:pt>
                <c:pt idx="403">
                  <c:v>3.9790117810000001</c:v>
                </c:pt>
                <c:pt idx="404">
                  <c:v>3.9792237959999999</c:v>
                </c:pt>
                <c:pt idx="405">
                  <c:v>3.9795333029999997</c:v>
                </c:pt>
                <c:pt idx="406">
                  <c:v>3.9798838759999997</c:v>
                </c:pt>
                <c:pt idx="407">
                  <c:v>3.9802117650000044</c:v>
                </c:pt>
                <c:pt idx="408">
                  <c:v>3.9805405990000002</c:v>
                </c:pt>
                <c:pt idx="409">
                  <c:v>3.9808815430000002</c:v>
                </c:pt>
                <c:pt idx="410">
                  <c:v>3.9812348380000002</c:v>
                </c:pt>
                <c:pt idx="411">
                  <c:v>3.9816006539999997</c:v>
                </c:pt>
                <c:pt idx="412">
                  <c:v>3.9819791639999997</c:v>
                </c:pt>
                <c:pt idx="413">
                  <c:v>3.9823705500000002</c:v>
                </c:pt>
                <c:pt idx="414">
                  <c:v>3.9827750019999999</c:v>
                </c:pt>
                <c:pt idx="415">
                  <c:v>3.983192718000006</c:v>
                </c:pt>
                <c:pt idx="416">
                  <c:v>3.9836239040000003</c:v>
                </c:pt>
                <c:pt idx="417">
                  <c:v>3.984068776</c:v>
                </c:pt>
                <c:pt idx="418">
                  <c:v>3.9845275590000049</c:v>
                </c:pt>
                <c:pt idx="419">
                  <c:v>3.9850004879999994</c:v>
                </c:pt>
                <c:pt idx="420">
                  <c:v>3.9854878120000001</c:v>
                </c:pt>
                <c:pt idx="421">
                  <c:v>3.9859897890000004</c:v>
                </c:pt>
                <c:pt idx="422">
                  <c:v>3.9865066949999997</c:v>
                </c:pt>
                <c:pt idx="423">
                  <c:v>3.9870388200000004</c:v>
                </c:pt>
                <c:pt idx="424">
                  <c:v>3.9875864700000001</c:v>
                </c:pt>
                <c:pt idx="425">
                  <c:v>3.9881499749999998</c:v>
                </c:pt>
                <c:pt idx="426">
                  <c:v>3.9887297160000039</c:v>
                </c:pt>
                <c:pt idx="427">
                  <c:v>3.9891627980000002</c:v>
                </c:pt>
                <c:pt idx="428">
                  <c:v>3.9789344670000002</c:v>
                </c:pt>
                <c:pt idx="429">
                  <c:v>3.963790941000005</c:v>
                </c:pt>
                <c:pt idx="430">
                  <c:v>3.9384456549999967</c:v>
                </c:pt>
                <c:pt idx="431">
                  <c:v>3.9116225049999978</c:v>
                </c:pt>
                <c:pt idx="432">
                  <c:v>3.8848195899999998</c:v>
                </c:pt>
                <c:pt idx="433">
                  <c:v>3.8580373700000004</c:v>
                </c:pt>
                <c:pt idx="434">
                  <c:v>3.8312768269999977</c:v>
                </c:pt>
                <c:pt idx="435">
                  <c:v>3.8045390510000012</c:v>
                </c:pt>
                <c:pt idx="436">
                  <c:v>3.7778252190000003</c:v>
                </c:pt>
                <c:pt idx="437">
                  <c:v>3.7511365800000012</c:v>
                </c:pt>
                <c:pt idx="438">
                  <c:v>3.7244743310000001</c:v>
                </c:pt>
                <c:pt idx="439">
                  <c:v>3.6978394379999999</c:v>
                </c:pt>
                <c:pt idx="440">
                  <c:v>3.6712318080000044</c:v>
                </c:pt>
                <c:pt idx="441">
                  <c:v>3.6446529369999987</c:v>
                </c:pt>
                <c:pt idx="442">
                  <c:v>3.6181020749999999</c:v>
                </c:pt>
                <c:pt idx="443">
                  <c:v>3.5915787640000003</c:v>
                </c:pt>
                <c:pt idx="444">
                  <c:v>3.5650814939999997</c:v>
                </c:pt>
                <c:pt idx="445">
                  <c:v>3.5386106699999997</c:v>
                </c:pt>
                <c:pt idx="446">
                  <c:v>3.5121659259999967</c:v>
                </c:pt>
                <c:pt idx="447">
                  <c:v>3.4857468909999998</c:v>
                </c:pt>
                <c:pt idx="448">
                  <c:v>3.4593532270000003</c:v>
                </c:pt>
                <c:pt idx="449">
                  <c:v>3.4329846490000002</c:v>
                </c:pt>
                <c:pt idx="450">
                  <c:v>3.4066409059999967</c:v>
                </c:pt>
                <c:pt idx="451">
                  <c:v>3.3803217730000048</c:v>
                </c:pt>
                <c:pt idx="452">
                  <c:v>3.354027045</c:v>
                </c:pt>
                <c:pt idx="453">
                  <c:v>3.327756553</c:v>
                </c:pt>
                <c:pt idx="454">
                  <c:v>3.301510145</c:v>
                </c:pt>
                <c:pt idx="455">
                  <c:v>3.275287686</c:v>
                </c:pt>
                <c:pt idx="456">
                  <c:v>3.2490890620000012</c:v>
                </c:pt>
                <c:pt idx="457">
                  <c:v>3.2229141890000004</c:v>
                </c:pt>
                <c:pt idx="458">
                  <c:v>3.1967630029999996</c:v>
                </c:pt>
                <c:pt idx="459">
                  <c:v>3.1706354529999996</c:v>
                </c:pt>
                <c:pt idx="460">
                  <c:v>3.1445315020000089</c:v>
                </c:pt>
                <c:pt idx="461">
                  <c:v>3.1184511259999987</c:v>
                </c:pt>
                <c:pt idx="462">
                  <c:v>3.0923943149999999</c:v>
                </c:pt>
                <c:pt idx="463">
                  <c:v>3.0663610680000044</c:v>
                </c:pt>
                <c:pt idx="464">
                  <c:v>3.0403513980000012</c:v>
                </c:pt>
                <c:pt idx="465">
                  <c:v>3.0143653329999993</c:v>
                </c:pt>
                <c:pt idx="466">
                  <c:v>2.9884029080000003</c:v>
                </c:pt>
                <c:pt idx="467">
                  <c:v>2.9624641719999998</c:v>
                </c:pt>
                <c:pt idx="468">
                  <c:v>2.9365491829999977</c:v>
                </c:pt>
                <c:pt idx="469">
                  <c:v>2.9106580109999967</c:v>
                </c:pt>
                <c:pt idx="470">
                  <c:v>2.884790733</c:v>
                </c:pt>
                <c:pt idx="471">
                  <c:v>2.8589474389999987</c:v>
                </c:pt>
                <c:pt idx="472">
                  <c:v>2.8331282289999997</c:v>
                </c:pt>
                <c:pt idx="473">
                  <c:v>2.807333212000005</c:v>
                </c:pt>
                <c:pt idx="474">
                  <c:v>2.781562509</c:v>
                </c:pt>
                <c:pt idx="475">
                  <c:v>2.7558162540000004</c:v>
                </c:pt>
                <c:pt idx="476">
                  <c:v>2.7300945870000044</c:v>
                </c:pt>
                <c:pt idx="477">
                  <c:v>2.7043976520000088</c:v>
                </c:pt>
                <c:pt idx="478">
                  <c:v>2.6787256080000001</c:v>
                </c:pt>
                <c:pt idx="479">
                  <c:v>2.6530786259999997</c:v>
                </c:pt>
                <c:pt idx="480">
                  <c:v>2.6274568930000002</c:v>
                </c:pt>
                <c:pt idx="481">
                  <c:v>2.6018606019999999</c:v>
                </c:pt>
                <c:pt idx="482">
                  <c:v>2.5762899639999977</c:v>
                </c:pt>
                <c:pt idx="483">
                  <c:v>2.5507451989999987</c:v>
                </c:pt>
                <c:pt idx="484">
                  <c:v>2.5252265410000012</c:v>
                </c:pt>
                <c:pt idx="485">
                  <c:v>2.4997342360000001</c:v>
                </c:pt>
                <c:pt idx="486">
                  <c:v>2.4742685419999999</c:v>
                </c:pt>
                <c:pt idx="487">
                  <c:v>2.4488297290000003</c:v>
                </c:pt>
                <c:pt idx="488">
                  <c:v>2.4234180800000003</c:v>
                </c:pt>
                <c:pt idx="489">
                  <c:v>2.3980338969999999</c:v>
                </c:pt>
                <c:pt idx="490">
                  <c:v>2.3726774959999943</c:v>
                </c:pt>
                <c:pt idx="491">
                  <c:v>2.3473492080000002</c:v>
                </c:pt>
                <c:pt idx="492">
                  <c:v>2.3220493859999967</c:v>
                </c:pt>
                <c:pt idx="493">
                  <c:v>2.2967783959999997</c:v>
                </c:pt>
                <c:pt idx="494">
                  <c:v>2.2715366239999999</c:v>
                </c:pt>
                <c:pt idx="495">
                  <c:v>2.2463244780000049</c:v>
                </c:pt>
                <c:pt idx="496">
                  <c:v>2.2211423859999999</c:v>
                </c:pt>
                <c:pt idx="497">
                  <c:v>2.1959907940000001</c:v>
                </c:pt>
                <c:pt idx="498">
                  <c:v>2.1708701689999996</c:v>
                </c:pt>
                <c:pt idx="499">
                  <c:v>2.1457810030000006</c:v>
                </c:pt>
                <c:pt idx="500">
                  <c:v>2.1207238080000055</c:v>
                </c:pt>
                <c:pt idx="501">
                  <c:v>2.0956991229999997</c:v>
                </c:pt>
                <c:pt idx="502">
                  <c:v>2.0707075120000002</c:v>
                </c:pt>
                <c:pt idx="503">
                  <c:v>2.0457495639999999</c:v>
                </c:pt>
                <c:pt idx="504">
                  <c:v>2.0208259009999998</c:v>
                </c:pt>
                <c:pt idx="505">
                  <c:v>1.9959371770000001</c:v>
                </c:pt>
                <c:pt idx="506">
                  <c:v>1.9710840850000002</c:v>
                </c:pt>
                <c:pt idx="507">
                  <c:v>1.9462673529999999</c:v>
                </c:pt>
                <c:pt idx="508">
                  <c:v>1.9214877420000001</c:v>
                </c:pt>
                <c:pt idx="509">
                  <c:v>1.896746053</c:v>
                </c:pt>
                <c:pt idx="510">
                  <c:v>1.8720431300000024</c:v>
                </c:pt>
                <c:pt idx="511">
                  <c:v>1.8473798559999972</c:v>
                </c:pt>
                <c:pt idx="512">
                  <c:v>1.8227571660000041</c:v>
                </c:pt>
                <c:pt idx="513">
                  <c:v>1.7981758139999999</c:v>
                </c:pt>
                <c:pt idx="514">
                  <c:v>1.7736194509999974</c:v>
                </c:pt>
                <c:pt idx="515">
                  <c:v>1.7490496759999972</c:v>
                </c:pt>
                <c:pt idx="516">
                  <c:v>1.7245799689999999</c:v>
                </c:pt>
                <c:pt idx="517">
                  <c:v>1.7003057460000002</c:v>
                </c:pt>
                <c:pt idx="518">
                  <c:v>1.675960363</c:v>
                </c:pt>
                <c:pt idx="519">
                  <c:v>1.6516563119999998</c:v>
                </c:pt>
                <c:pt idx="520">
                  <c:v>1.6274045099999999</c:v>
                </c:pt>
                <c:pt idx="521">
                  <c:v>1.6032072559999975</c:v>
                </c:pt>
                <c:pt idx="522">
                  <c:v>1.5790668809999975</c:v>
                </c:pt>
                <c:pt idx="523">
                  <c:v>1.5549858489999999</c:v>
                </c:pt>
                <c:pt idx="524">
                  <c:v>1.5309667690000002</c:v>
                </c:pt>
                <c:pt idx="525">
                  <c:v>1.507012402</c:v>
                </c:pt>
                <c:pt idx="526">
                  <c:v>1.4831256809999962</c:v>
                </c:pt>
                <c:pt idx="527">
                  <c:v>1.459309715999995</c:v>
                </c:pt>
                <c:pt idx="528">
                  <c:v>1.4355678129999971</c:v>
                </c:pt>
                <c:pt idx="529">
                  <c:v>1.4119034819999969</c:v>
                </c:pt>
                <c:pt idx="530">
                  <c:v>1.3883204469999999</c:v>
                </c:pt>
                <c:pt idx="531">
                  <c:v>1.3648226749999999</c:v>
                </c:pt>
                <c:pt idx="532">
                  <c:v>1.3414144069999998</c:v>
                </c:pt>
                <c:pt idx="533">
                  <c:v>1.3181001779999999</c:v>
                </c:pt>
                <c:pt idx="534">
                  <c:v>1.294884822</c:v>
                </c:pt>
                <c:pt idx="535">
                  <c:v>1.2717734909999967</c:v>
                </c:pt>
                <c:pt idx="536">
                  <c:v>1.2487716959999955</c:v>
                </c:pt>
                <c:pt idx="537">
                  <c:v>1.2258853619999999</c:v>
                </c:pt>
                <c:pt idx="538">
                  <c:v>1.2031208299999998</c:v>
                </c:pt>
                <c:pt idx="539">
                  <c:v>1.1804848860000001</c:v>
                </c:pt>
                <c:pt idx="540">
                  <c:v>1.157984801</c:v>
                </c:pt>
                <c:pt idx="541">
                  <c:v>1.1356283999999974</c:v>
                </c:pt>
                <c:pt idx="542">
                  <c:v>1.1134240869999972</c:v>
                </c:pt>
                <c:pt idx="543">
                  <c:v>1.0913808780000001</c:v>
                </c:pt>
                <c:pt idx="544">
                  <c:v>1.0695084639999999</c:v>
                </c:pt>
                <c:pt idx="545">
                  <c:v>1.047817263</c:v>
                </c:pt>
                <c:pt idx="546">
                  <c:v>1.0263184919999999</c:v>
                </c:pt>
                <c:pt idx="547">
                  <c:v>1.0050242509999947</c:v>
                </c:pt>
                <c:pt idx="548">
                  <c:v>0.9839476564000017</c:v>
                </c:pt>
                <c:pt idx="549">
                  <c:v>0.96310310169999991</c:v>
                </c:pt>
                <c:pt idx="550">
                  <c:v>0.94250616509999863</c:v>
                </c:pt>
                <c:pt idx="551">
                  <c:v>0.92217366620000063</c:v>
                </c:pt>
                <c:pt idx="552">
                  <c:v>0.90212384569999993</c:v>
                </c:pt>
                <c:pt idx="553">
                  <c:v>0.88237649600000001</c:v>
                </c:pt>
                <c:pt idx="554">
                  <c:v>0.86295302140000063</c:v>
                </c:pt>
                <c:pt idx="555">
                  <c:v>0.84387667670000122</c:v>
                </c:pt>
                <c:pt idx="556">
                  <c:v>0.82517271560000005</c:v>
                </c:pt>
                <c:pt idx="557">
                  <c:v>0.80686861470000004</c:v>
                </c:pt>
                <c:pt idx="558">
                  <c:v>0.7889940217000001</c:v>
                </c:pt>
                <c:pt idx="559">
                  <c:v>0.77158121590000062</c:v>
                </c:pt>
                <c:pt idx="560">
                  <c:v>0.75466541960000222</c:v>
                </c:pt>
                <c:pt idx="561">
                  <c:v>0.73828466230000123</c:v>
                </c:pt>
                <c:pt idx="562">
                  <c:v>0.72247991350000174</c:v>
                </c:pt>
                <c:pt idx="563">
                  <c:v>0.70729426120000005</c:v>
                </c:pt>
                <c:pt idx="564">
                  <c:v>0.69277309600000136</c:v>
                </c:pt>
                <c:pt idx="565">
                  <c:v>0.67896311810000065</c:v>
                </c:pt>
                <c:pt idx="566">
                  <c:v>0.66591136430000064</c:v>
                </c:pt>
                <c:pt idx="567">
                  <c:v>0.65366277640000148</c:v>
                </c:pt>
                <c:pt idx="568">
                  <c:v>0.64225968410000123</c:v>
                </c:pt>
                <c:pt idx="569">
                  <c:v>0.63173898770000003</c:v>
                </c:pt>
                <c:pt idx="570">
                  <c:v>0.6221295804000011</c:v>
                </c:pt>
                <c:pt idx="571">
                  <c:v>0.61345281780000005</c:v>
                </c:pt>
                <c:pt idx="572">
                  <c:v>0.60572334130000005</c:v>
                </c:pt>
                <c:pt idx="573">
                  <c:v>0.59895085050000063</c:v>
                </c:pt>
                <c:pt idx="574">
                  <c:v>0.59314018819999959</c:v>
                </c:pt>
                <c:pt idx="575">
                  <c:v>0.58829183020000064</c:v>
                </c:pt>
                <c:pt idx="576">
                  <c:v>0.5844035480999985</c:v>
                </c:pt>
                <c:pt idx="577">
                  <c:v>0.58147078369999949</c:v>
                </c:pt>
                <c:pt idx="578">
                  <c:v>0.57948675929999949</c:v>
                </c:pt>
                <c:pt idx="579">
                  <c:v>0.57844185100000123</c:v>
                </c:pt>
                <c:pt idx="580">
                  <c:v>0.57832388059999995</c:v>
                </c:pt>
                <c:pt idx="581">
                  <c:v>0.57911817119999998</c:v>
                </c:pt>
                <c:pt idx="582">
                  <c:v>0.58080792449999996</c:v>
                </c:pt>
                <c:pt idx="583">
                  <c:v>0.58337407679999997</c:v>
                </c:pt>
                <c:pt idx="584">
                  <c:v>0.58679562070000002</c:v>
                </c:pt>
                <c:pt idx="585">
                  <c:v>0.5910583874999995</c:v>
                </c:pt>
                <c:pt idx="586">
                  <c:v>0.59619052389999949</c:v>
                </c:pt>
                <c:pt idx="587">
                  <c:v>0.60223514290000002</c:v>
                </c:pt>
                <c:pt idx="588">
                  <c:v>0.60864285080000124</c:v>
                </c:pt>
                <c:pt idx="589">
                  <c:v>0.61236454790000006</c:v>
                </c:pt>
                <c:pt idx="590">
                  <c:v>0.60736519150000001</c:v>
                </c:pt>
                <c:pt idx="591">
                  <c:v>0.60322851110000064</c:v>
                </c:pt>
                <c:pt idx="592">
                  <c:v>0.62162364930000136</c:v>
                </c:pt>
                <c:pt idx="593">
                  <c:v>0.63235010260000113</c:v>
                </c:pt>
                <c:pt idx="594">
                  <c:v>0.62698379879999999</c:v>
                </c:pt>
                <c:pt idx="595">
                  <c:v>0.62869880270000233</c:v>
                </c:pt>
                <c:pt idx="596">
                  <c:v>0.62283569710000186</c:v>
                </c:pt>
                <c:pt idx="597">
                  <c:v>0.61050116240000063</c:v>
                </c:pt>
                <c:pt idx="598">
                  <c:v>0.59815021260000123</c:v>
                </c:pt>
                <c:pt idx="599">
                  <c:v>0.5863083663999995</c:v>
                </c:pt>
                <c:pt idx="600">
                  <c:v>0.57464868510000122</c:v>
                </c:pt>
                <c:pt idx="601">
                  <c:v>0.56307579600000124</c:v>
                </c:pt>
                <c:pt idx="602">
                  <c:v>0.55158541409999995</c:v>
                </c:pt>
                <c:pt idx="603">
                  <c:v>0.54018198640000004</c:v>
                </c:pt>
                <c:pt idx="604">
                  <c:v>0.5288859426000011</c:v>
                </c:pt>
                <c:pt idx="605">
                  <c:v>0.51787313969999993</c:v>
                </c:pt>
                <c:pt idx="606">
                  <c:v>0.50743123270000001</c:v>
                </c:pt>
                <c:pt idx="607">
                  <c:v>0.49616456060000091</c:v>
                </c:pt>
                <c:pt idx="608">
                  <c:v>0.47687911120000093</c:v>
                </c:pt>
                <c:pt idx="609">
                  <c:v>0.43170338630000032</c:v>
                </c:pt>
                <c:pt idx="610">
                  <c:v>0.37627679560000094</c:v>
                </c:pt>
                <c:pt idx="611">
                  <c:v>0.34639412069999997</c:v>
                </c:pt>
                <c:pt idx="612">
                  <c:v>0.32625725280000001</c:v>
                </c:pt>
                <c:pt idx="613">
                  <c:v>0.3038826790000016</c:v>
                </c:pt>
                <c:pt idx="614">
                  <c:v>0.28742498310000142</c:v>
                </c:pt>
                <c:pt idx="615">
                  <c:v>0.27790182840000005</c:v>
                </c:pt>
                <c:pt idx="616">
                  <c:v>0.26927215180000008</c:v>
                </c:pt>
                <c:pt idx="617">
                  <c:v>0.2614304107</c:v>
                </c:pt>
                <c:pt idx="618">
                  <c:v>0.25634216450000002</c:v>
                </c:pt>
                <c:pt idx="619">
                  <c:v>0.25216311529999996</c:v>
                </c:pt>
                <c:pt idx="620">
                  <c:v>0.24796732410000052</c:v>
                </c:pt>
                <c:pt idx="621">
                  <c:v>0.2447825800000003</c:v>
                </c:pt>
                <c:pt idx="622">
                  <c:v>0.24243475680000043</c:v>
                </c:pt>
                <c:pt idx="623">
                  <c:v>0.2401826487</c:v>
                </c:pt>
                <c:pt idx="624">
                  <c:v>0.23825510750000031</c:v>
                </c:pt>
                <c:pt idx="625">
                  <c:v>0.236831716</c:v>
                </c:pt>
                <c:pt idx="626">
                  <c:v>0.23550830710000031</c:v>
                </c:pt>
                <c:pt idx="627">
                  <c:v>0.2342549119</c:v>
                </c:pt>
                <c:pt idx="628">
                  <c:v>0.23327957439999997</c:v>
                </c:pt>
                <c:pt idx="629">
                  <c:v>0.23243052719999999</c:v>
                </c:pt>
                <c:pt idx="630">
                  <c:v>0.23158552299999988</c:v>
                </c:pt>
                <c:pt idx="631">
                  <c:v>0.23088269419999999</c:v>
                </c:pt>
                <c:pt idx="632">
                  <c:v>0.23031217840000001</c:v>
                </c:pt>
                <c:pt idx="633">
                  <c:v>0.22976815020000024</c:v>
                </c:pt>
                <c:pt idx="634">
                  <c:v>0.22922640380000034</c:v>
                </c:pt>
                <c:pt idx="635">
                  <c:v>0.2286888312</c:v>
                </c:pt>
                <c:pt idx="636">
                  <c:v>0.22815368599999997</c:v>
                </c:pt>
                <c:pt idx="637">
                  <c:v>0.22761878360000001</c:v>
                </c:pt>
                <c:pt idx="638">
                  <c:v>0.22708397830000002</c:v>
                </c:pt>
                <c:pt idx="639">
                  <c:v>0.22654929290000034</c:v>
                </c:pt>
                <c:pt idx="640">
                  <c:v>0.2260147283</c:v>
                </c:pt>
                <c:pt idx="641">
                  <c:v>0.22548028460000027</c:v>
                </c:pt>
                <c:pt idx="642">
                  <c:v>0.22494596230000027</c:v>
                </c:pt>
                <c:pt idx="643">
                  <c:v>0.22441176160000001</c:v>
                </c:pt>
                <c:pt idx="644">
                  <c:v>0.2238776827</c:v>
                </c:pt>
                <c:pt idx="645">
                  <c:v>0.2233437261</c:v>
                </c:pt>
                <c:pt idx="646">
                  <c:v>0.22280989209999999</c:v>
                </c:pt>
                <c:pt idx="647">
                  <c:v>0.22227618090000001</c:v>
                </c:pt>
                <c:pt idx="648">
                  <c:v>0.22174259299999999</c:v>
                </c:pt>
                <c:pt idx="649">
                  <c:v>0.2212091286</c:v>
                </c:pt>
                <c:pt idx="650">
                  <c:v>0.22067578819999997</c:v>
                </c:pt>
                <c:pt idx="651">
                  <c:v>0.22014257199999987</c:v>
                </c:pt>
                <c:pt idx="652">
                  <c:v>0.21960948050000062</c:v>
                </c:pt>
                <c:pt idx="653">
                  <c:v>0.21907651389999999</c:v>
                </c:pt>
                <c:pt idx="654">
                  <c:v>0.21854367280000034</c:v>
                </c:pt>
                <c:pt idx="655">
                  <c:v>0.21801095740000043</c:v>
                </c:pt>
                <c:pt idx="656">
                  <c:v>0.21747836820000024</c:v>
                </c:pt>
                <c:pt idx="657">
                  <c:v>0.21694590560000049</c:v>
                </c:pt>
                <c:pt idx="658">
                  <c:v>0.2164135700000003</c:v>
                </c:pt>
                <c:pt idx="659">
                  <c:v>0.21588136170000027</c:v>
                </c:pt>
                <c:pt idx="660">
                  <c:v>0.21534928120000049</c:v>
                </c:pt>
                <c:pt idx="661">
                  <c:v>0.21481732900000031</c:v>
                </c:pt>
                <c:pt idx="662">
                  <c:v>0.21428550539999999</c:v>
                </c:pt>
                <c:pt idx="663">
                  <c:v>0.21375381099999999</c:v>
                </c:pt>
                <c:pt idx="664">
                  <c:v>0.21322224610000037</c:v>
                </c:pt>
                <c:pt idx="665">
                  <c:v>0.2126908112</c:v>
                </c:pt>
                <c:pt idx="666">
                  <c:v>0.21215950680000001</c:v>
                </c:pt>
                <c:pt idx="667">
                  <c:v>0.21162833340000031</c:v>
                </c:pt>
                <c:pt idx="668">
                  <c:v>0.21109729140000053</c:v>
                </c:pt>
                <c:pt idx="669">
                  <c:v>0.21056638140000059</c:v>
                </c:pt>
                <c:pt idx="670">
                  <c:v>0.21003560369999999</c:v>
                </c:pt>
                <c:pt idx="671">
                  <c:v>0.20950495899999999</c:v>
                </c:pt>
                <c:pt idx="672">
                  <c:v>0.20897444770000037</c:v>
                </c:pt>
                <c:pt idx="673">
                  <c:v>0.20844407030000031</c:v>
                </c:pt>
                <c:pt idx="674">
                  <c:v>0.20791382740000031</c:v>
                </c:pt>
                <c:pt idx="675">
                  <c:v>0.20738371960000002</c:v>
                </c:pt>
                <c:pt idx="676">
                  <c:v>0.2068537473</c:v>
                </c:pt>
                <c:pt idx="677">
                  <c:v>0.20632391110000001</c:v>
                </c:pt>
                <c:pt idx="678">
                  <c:v>0.20579421150000046</c:v>
                </c:pt>
                <c:pt idx="679">
                  <c:v>0.20526464929999999</c:v>
                </c:pt>
                <c:pt idx="680">
                  <c:v>0.20473522480000034</c:v>
                </c:pt>
                <c:pt idx="681">
                  <c:v>0.20420593870000034</c:v>
                </c:pt>
                <c:pt idx="682">
                  <c:v>0.20367679160000002</c:v>
                </c:pt>
                <c:pt idx="683">
                  <c:v>0.20314778420000001</c:v>
                </c:pt>
                <c:pt idx="684">
                  <c:v>0.2026189169</c:v>
                </c:pt>
                <c:pt idx="685">
                  <c:v>0.20209019050000049</c:v>
                </c:pt>
                <c:pt idx="686">
                  <c:v>0.20156160549999999</c:v>
                </c:pt>
                <c:pt idx="687">
                  <c:v>0.20103316269999999</c:v>
                </c:pt>
                <c:pt idx="688">
                  <c:v>0.2005048626</c:v>
                </c:pt>
                <c:pt idx="689">
                  <c:v>0.1999767059</c:v>
                </c:pt>
                <c:pt idx="690">
                  <c:v>0.19944869330000034</c:v>
                </c:pt>
                <c:pt idx="691">
                  <c:v>0.19892082550000001</c:v>
                </c:pt>
                <c:pt idx="692">
                  <c:v>0.19839310310000027</c:v>
                </c:pt>
                <c:pt idx="693">
                  <c:v>0.1978655268</c:v>
                </c:pt>
                <c:pt idx="694">
                  <c:v>0.19733809750000031</c:v>
                </c:pt>
                <c:pt idx="695">
                  <c:v>0.19681081559999999</c:v>
                </c:pt>
                <c:pt idx="696">
                  <c:v>0.19628368210000027</c:v>
                </c:pt>
                <c:pt idx="697">
                  <c:v>0.1957566976</c:v>
                </c:pt>
                <c:pt idx="698">
                  <c:v>0.19522986290000002</c:v>
                </c:pt>
                <c:pt idx="699">
                  <c:v>0.19470317870000001</c:v>
                </c:pt>
                <c:pt idx="700">
                  <c:v>0.19417664579999988</c:v>
                </c:pt>
                <c:pt idx="701">
                  <c:v>0.19365026499999988</c:v>
                </c:pt>
                <c:pt idx="702">
                  <c:v>0.19312403710000001</c:v>
                </c:pt>
                <c:pt idx="703">
                  <c:v>0.19259796279999999</c:v>
                </c:pt>
                <c:pt idx="704">
                  <c:v>0.19207204290000002</c:v>
                </c:pt>
                <c:pt idx="705">
                  <c:v>0.19154627839999999</c:v>
                </c:pt>
                <c:pt idx="706">
                  <c:v>0.19102066999999973</c:v>
                </c:pt>
                <c:pt idx="707">
                  <c:v>0.19049521850000031</c:v>
                </c:pt>
                <c:pt idx="708">
                  <c:v>0.18996992480000052</c:v>
                </c:pt>
                <c:pt idx="709">
                  <c:v>0.18944478980000065</c:v>
                </c:pt>
                <c:pt idx="710">
                  <c:v>0.18891981430000046</c:v>
                </c:pt>
                <c:pt idx="711">
                  <c:v>0.18839499930000034</c:v>
                </c:pt>
                <c:pt idx="712">
                  <c:v>0.18787034550000034</c:v>
                </c:pt>
                <c:pt idx="713">
                  <c:v>0.18734585400000034</c:v>
                </c:pt>
                <c:pt idx="714">
                  <c:v>0.18682152569999988</c:v>
                </c:pt>
                <c:pt idx="715">
                  <c:v>0.18629736140000058</c:v>
                </c:pt>
                <c:pt idx="716">
                  <c:v>0.18577336220000001</c:v>
                </c:pt>
                <c:pt idx="717">
                  <c:v>0.18524952890000004</c:v>
                </c:pt>
                <c:pt idx="718">
                  <c:v>0.18472586260000001</c:v>
                </c:pt>
                <c:pt idx="719">
                  <c:v>0.18420236430000034</c:v>
                </c:pt>
                <c:pt idx="720">
                  <c:v>0.18367903490000001</c:v>
                </c:pt>
                <c:pt idx="721">
                  <c:v>0.1831558754</c:v>
                </c:pt>
                <c:pt idx="722">
                  <c:v>0.18263288690000001</c:v>
                </c:pt>
                <c:pt idx="723">
                  <c:v>0.18211007039999999</c:v>
                </c:pt>
                <c:pt idx="724">
                  <c:v>0.1815874270000003</c:v>
                </c:pt>
                <c:pt idx="725">
                  <c:v>0.18106495760000021</c:v>
                </c:pt>
                <c:pt idx="726">
                  <c:v>0.18054266350000034</c:v>
                </c:pt>
                <c:pt idx="727">
                  <c:v>0.1800205456</c:v>
                </c:pt>
                <c:pt idx="728">
                  <c:v>0.17949860520000024</c:v>
                </c:pt>
                <c:pt idx="729">
                  <c:v>0.17897684320000001</c:v>
                </c:pt>
                <c:pt idx="730">
                  <c:v>0.17845526080000046</c:v>
                </c:pt>
                <c:pt idx="731">
                  <c:v>0.17793385930000027</c:v>
                </c:pt>
                <c:pt idx="732">
                  <c:v>0.17741263970000043</c:v>
                </c:pt>
                <c:pt idx="733">
                  <c:v>0.1768916032</c:v>
                </c:pt>
                <c:pt idx="734">
                  <c:v>0.1763707511</c:v>
                </c:pt>
                <c:pt idx="735">
                  <c:v>0.17585008440000024</c:v>
                </c:pt>
                <c:pt idx="736">
                  <c:v>0.17532960459999999</c:v>
                </c:pt>
                <c:pt idx="737">
                  <c:v>0.17480931270000027</c:v>
                </c:pt>
                <c:pt idx="738">
                  <c:v>0.17428921000000031</c:v>
                </c:pt>
                <c:pt idx="739">
                  <c:v>0.17376929790000034</c:v>
                </c:pt>
                <c:pt idx="740">
                  <c:v>0.17324957760000001</c:v>
                </c:pt>
                <c:pt idx="741">
                  <c:v>0.17273005040000031</c:v>
                </c:pt>
                <c:pt idx="742">
                  <c:v>0.17221071769999999</c:v>
                </c:pt>
                <c:pt idx="743">
                  <c:v>0.17169158069999998</c:v>
                </c:pt>
                <c:pt idx="744">
                  <c:v>0.17117264089999998</c:v>
                </c:pt>
                <c:pt idx="745">
                  <c:v>0.17065389950000001</c:v>
                </c:pt>
                <c:pt idx="746">
                  <c:v>0.17013535809999999</c:v>
                </c:pt>
                <c:pt idx="747">
                  <c:v>0.16961701800000001</c:v>
                </c:pt>
                <c:pt idx="748">
                  <c:v>0.16909888060000031</c:v>
                </c:pt>
                <c:pt idx="749">
                  <c:v>0.16858094739999999</c:v>
                </c:pt>
                <c:pt idx="750">
                  <c:v>0.1680632198000003</c:v>
                </c:pt>
                <c:pt idx="751">
                  <c:v>0.16754569940000028</c:v>
                </c:pt>
                <c:pt idx="752">
                  <c:v>0.16702838760000024</c:v>
                </c:pt>
                <c:pt idx="753">
                  <c:v>0.16651128600000031</c:v>
                </c:pt>
                <c:pt idx="754">
                  <c:v>0.16599439610000052</c:v>
                </c:pt>
                <c:pt idx="755">
                  <c:v>0.1654777194</c:v>
                </c:pt>
                <c:pt idx="756">
                  <c:v>0.16496125760000024</c:v>
                </c:pt>
                <c:pt idx="757">
                  <c:v>0.1644450123000003</c:v>
                </c:pt>
                <c:pt idx="758">
                  <c:v>0.1639289850000003</c:v>
                </c:pt>
                <c:pt idx="759">
                  <c:v>0.16341317750000034</c:v>
                </c:pt>
                <c:pt idx="760">
                  <c:v>0.16289759139999999</c:v>
                </c:pt>
                <c:pt idx="761">
                  <c:v>0.16238222829999988</c:v>
                </c:pt>
                <c:pt idx="762">
                  <c:v>0.1618670901000003</c:v>
                </c:pt>
                <c:pt idx="763">
                  <c:v>0.16135217840000002</c:v>
                </c:pt>
                <c:pt idx="764">
                  <c:v>0.16083749500000027</c:v>
                </c:pt>
                <c:pt idx="765">
                  <c:v>0.1603230417</c:v>
                </c:pt>
                <c:pt idx="766">
                  <c:v>0.15980882020000001</c:v>
                </c:pt>
                <c:pt idx="767">
                  <c:v>0.15929483250000057</c:v>
                </c:pt>
                <c:pt idx="768">
                  <c:v>0.15878108030000049</c:v>
                </c:pt>
                <c:pt idx="769">
                  <c:v>0.15826756550000043</c:v>
                </c:pt>
                <c:pt idx="770">
                  <c:v>0.15775429010000058</c:v>
                </c:pt>
                <c:pt idx="771">
                  <c:v>0.15724125600000052</c:v>
                </c:pt>
                <c:pt idx="772">
                  <c:v>0.15672846500000043</c:v>
                </c:pt>
                <c:pt idx="773">
                  <c:v>0.15621591930000034</c:v>
                </c:pt>
                <c:pt idx="774">
                  <c:v>0.1557036208000003</c:v>
                </c:pt>
                <c:pt idx="775">
                  <c:v>0.15519157149999999</c:v>
                </c:pt>
                <c:pt idx="776">
                  <c:v>0.15467977349999998</c:v>
                </c:pt>
                <c:pt idx="777">
                  <c:v>0.15416822890000001</c:v>
                </c:pt>
                <c:pt idx="778">
                  <c:v>0.15365693980000031</c:v>
                </c:pt>
                <c:pt idx="779">
                  <c:v>0.15314590829999999</c:v>
                </c:pt>
                <c:pt idx="780">
                  <c:v>0.15263513670000034</c:v>
                </c:pt>
                <c:pt idx="781">
                  <c:v>0.15212462699999987</c:v>
                </c:pt>
                <c:pt idx="782">
                  <c:v>0.15161438160000043</c:v>
                </c:pt>
                <c:pt idx="783">
                  <c:v>0.15110440270000031</c:v>
                </c:pt>
                <c:pt idx="784">
                  <c:v>0.15059469270000034</c:v>
                </c:pt>
                <c:pt idx="785">
                  <c:v>0.15008525370000034</c:v>
                </c:pt>
                <c:pt idx="786">
                  <c:v>0.14957608820000001</c:v>
                </c:pt>
                <c:pt idx="787">
                  <c:v>0.14906719860000034</c:v>
                </c:pt>
                <c:pt idx="788">
                  <c:v>0.14855858729999999</c:v>
                </c:pt>
                <c:pt idx="789">
                  <c:v>0.14805025790000001</c:v>
                </c:pt>
                <c:pt idx="790">
                  <c:v>0.14754221140000043</c:v>
                </c:pt>
                <c:pt idx="791">
                  <c:v>0.14703444650000058</c:v>
                </c:pt>
                <c:pt idx="792">
                  <c:v>0.14652696199999998</c:v>
                </c:pt>
                <c:pt idx="793">
                  <c:v>0.14601975660000024</c:v>
                </c:pt>
                <c:pt idx="794">
                  <c:v>0.14551283730000031</c:v>
                </c:pt>
                <c:pt idx="795">
                  <c:v>0.14500621410000031</c:v>
                </c:pt>
                <c:pt idx="796">
                  <c:v>0.14449988970000047</c:v>
                </c:pt>
                <c:pt idx="797">
                  <c:v>0.14399386690000004</c:v>
                </c:pt>
                <c:pt idx="798">
                  <c:v>0.14348814850000052</c:v>
                </c:pt>
                <c:pt idx="799">
                  <c:v>0.14298273740000034</c:v>
                </c:pt>
                <c:pt idx="800">
                  <c:v>0.14247763620000001</c:v>
                </c:pt>
                <c:pt idx="801">
                  <c:v>0.14197284809999999</c:v>
                </c:pt>
                <c:pt idx="802">
                  <c:v>0.14146837580000046</c:v>
                </c:pt>
                <c:pt idx="803">
                  <c:v>0.14096422240000031</c:v>
                </c:pt>
                <c:pt idx="804">
                  <c:v>0.14046039100000046</c:v>
                </c:pt>
                <c:pt idx="805">
                  <c:v>0.13995688450000046</c:v>
                </c:pt>
                <c:pt idx="806">
                  <c:v>0.13945370599999998</c:v>
                </c:pt>
                <c:pt idx="807">
                  <c:v>0.13895085879999999</c:v>
                </c:pt>
                <c:pt idx="808">
                  <c:v>0.13844834610000062</c:v>
                </c:pt>
                <c:pt idx="809">
                  <c:v>0.13794616970000037</c:v>
                </c:pt>
                <c:pt idx="810">
                  <c:v>0.13744432590000027</c:v>
                </c:pt>
                <c:pt idx="811">
                  <c:v>0.13694281550000034</c:v>
                </c:pt>
                <c:pt idx="812">
                  <c:v>0.13644164080000043</c:v>
                </c:pt>
                <c:pt idx="813">
                  <c:v>0.13594080410000034</c:v>
                </c:pt>
                <c:pt idx="814">
                  <c:v>0.13544030950000047</c:v>
                </c:pt>
                <c:pt idx="815">
                  <c:v>0.13494017120000001</c:v>
                </c:pt>
                <c:pt idx="816">
                  <c:v>0.13444039460000043</c:v>
                </c:pt>
                <c:pt idx="817">
                  <c:v>0.13394098350000058</c:v>
                </c:pt>
                <c:pt idx="818">
                  <c:v>0.13344194150000047</c:v>
                </c:pt>
                <c:pt idx="819">
                  <c:v>0.13294327240000034</c:v>
                </c:pt>
                <c:pt idx="820">
                  <c:v>0.13244497990000001</c:v>
                </c:pt>
                <c:pt idx="821">
                  <c:v>0.13194706800000031</c:v>
                </c:pt>
                <c:pt idx="822">
                  <c:v>0.13144954050000046</c:v>
                </c:pt>
                <c:pt idx="823">
                  <c:v>0.13095240140000031</c:v>
                </c:pt>
                <c:pt idx="824">
                  <c:v>0.13045565479999999</c:v>
                </c:pt>
                <c:pt idx="825">
                  <c:v>0.12995930480000034</c:v>
                </c:pt>
                <c:pt idx="826">
                  <c:v>0.12946335540000034</c:v>
                </c:pt>
                <c:pt idx="827">
                  <c:v>0.12896781099999999</c:v>
                </c:pt>
                <c:pt idx="828">
                  <c:v>0.12847267579999988</c:v>
                </c:pt>
                <c:pt idx="829">
                  <c:v>0.12797795410000001</c:v>
                </c:pt>
                <c:pt idx="830">
                  <c:v>0.12748365040000001</c:v>
                </c:pt>
                <c:pt idx="831">
                  <c:v>0.12698976910000001</c:v>
                </c:pt>
                <c:pt idx="832">
                  <c:v>0.12649631470000031</c:v>
                </c:pt>
                <c:pt idx="833">
                  <c:v>0.12600329199999999</c:v>
                </c:pt>
                <c:pt idx="834">
                  <c:v>0.12551070540000001</c:v>
                </c:pt>
                <c:pt idx="835">
                  <c:v>0.12501855989999999</c:v>
                </c:pt>
                <c:pt idx="836">
                  <c:v>0.12452686020000019</c:v>
                </c:pt>
                <c:pt idx="837">
                  <c:v>0.12403561119999999</c:v>
                </c:pt>
                <c:pt idx="838">
                  <c:v>0.12354481789999998</c:v>
                </c:pt>
                <c:pt idx="839">
                  <c:v>0.12305448540000002</c:v>
                </c:pt>
                <c:pt idx="840">
                  <c:v>0.12256461880000002</c:v>
                </c:pt>
                <c:pt idx="841">
                  <c:v>0.12207522330000019</c:v>
                </c:pt>
                <c:pt idx="842">
                  <c:v>0.1215863041</c:v>
                </c:pt>
                <c:pt idx="843">
                  <c:v>0.12109786680000001</c:v>
                </c:pt>
                <c:pt idx="844">
                  <c:v>0.12060991660000001</c:v>
                </c:pt>
                <c:pt idx="845">
                  <c:v>0.12012245920000016</c:v>
                </c:pt>
                <c:pt idx="846">
                  <c:v>0.11963550010000014</c:v>
                </c:pt>
                <c:pt idx="847">
                  <c:v>0.11914904509999999</c:v>
                </c:pt>
                <c:pt idx="848">
                  <c:v>0.1186631000000002</c:v>
                </c:pt>
                <c:pt idx="849">
                  <c:v>0.11817767059999999</c:v>
                </c:pt>
                <c:pt idx="850">
                  <c:v>0.11769276300000017</c:v>
                </c:pt>
                <c:pt idx="851">
                  <c:v>0.1172083832</c:v>
                </c:pt>
                <c:pt idx="852">
                  <c:v>0.11672453740000023</c:v>
                </c:pt>
                <c:pt idx="853">
                  <c:v>0.11624123180000002</c:v>
                </c:pt>
                <c:pt idx="854">
                  <c:v>0.1157584728</c:v>
                </c:pt>
                <c:pt idx="855">
                  <c:v>0.11527626689999999</c:v>
                </c:pt>
                <c:pt idx="856">
                  <c:v>0.11479462070000027</c:v>
                </c:pt>
                <c:pt idx="857">
                  <c:v>0.11431354070000002</c:v>
                </c:pt>
                <c:pt idx="858">
                  <c:v>0.1138330338</c:v>
                </c:pt>
                <c:pt idx="859">
                  <c:v>0.1133531069</c:v>
                </c:pt>
                <c:pt idx="860">
                  <c:v>0.112873767</c:v>
                </c:pt>
                <c:pt idx="861">
                  <c:v>0.11239502110000002</c:v>
                </c:pt>
                <c:pt idx="862">
                  <c:v>0.1119168765</c:v>
                </c:pt>
                <c:pt idx="863">
                  <c:v>0.1114393405</c:v>
                </c:pt>
                <c:pt idx="864">
                  <c:v>0.11096242050000002</c:v>
                </c:pt>
                <c:pt idx="865">
                  <c:v>0.11048612420000002</c:v>
                </c:pt>
                <c:pt idx="866">
                  <c:v>0.11001045929999995</c:v>
                </c:pt>
                <c:pt idx="867">
                  <c:v>0.10953543350000014</c:v>
                </c:pt>
                <c:pt idx="868">
                  <c:v>0.10906105480000014</c:v>
                </c:pt>
                <c:pt idx="869">
                  <c:v>0.1085873312</c:v>
                </c:pt>
                <c:pt idx="870">
                  <c:v>0.10811427110000017</c:v>
                </c:pt>
                <c:pt idx="871">
                  <c:v>0.1076418826</c:v>
                </c:pt>
                <c:pt idx="872">
                  <c:v>0.10717017440000025</c:v>
                </c:pt>
                <c:pt idx="873">
                  <c:v>0.10669915500000014</c:v>
                </c:pt>
                <c:pt idx="874">
                  <c:v>0.1062288331</c:v>
                </c:pt>
                <c:pt idx="875">
                  <c:v>0.1057592178</c:v>
                </c:pt>
                <c:pt idx="876">
                  <c:v>0.10529031790000012</c:v>
                </c:pt>
                <c:pt idx="877">
                  <c:v>0.10482214270000023</c:v>
                </c:pt>
                <c:pt idx="878">
                  <c:v>0.1043547016</c:v>
                </c:pt>
                <c:pt idx="879">
                  <c:v>0.10388800409999988</c:v>
                </c:pt>
                <c:pt idx="880">
                  <c:v>0.10342205970000012</c:v>
                </c:pt>
                <c:pt idx="881">
                  <c:v>0.10295687840000002</c:v>
                </c:pt>
                <c:pt idx="882">
                  <c:v>0.10249247010000002</c:v>
                </c:pt>
                <c:pt idx="883">
                  <c:v>0.10202884500000002</c:v>
                </c:pt>
                <c:pt idx="884">
                  <c:v>0.10156601329999999</c:v>
                </c:pt>
                <c:pt idx="885">
                  <c:v>0.1011039856</c:v>
                </c:pt>
                <c:pt idx="886">
                  <c:v>0.10064277260000012</c:v>
                </c:pt>
                <c:pt idx="887">
                  <c:v>0.100182385</c:v>
                </c:pt>
                <c:pt idx="888">
                  <c:v>9.9722833990000329E-2</c:v>
                </c:pt>
                <c:pt idx="889">
                  <c:v>9.9264130680000048E-2</c:v>
                </c:pt>
                <c:pt idx="890">
                  <c:v>9.8806286500000007E-2</c:v>
                </c:pt>
                <c:pt idx="891">
                  <c:v>9.8349313040000025E-2</c:v>
                </c:pt>
                <c:pt idx="892">
                  <c:v>9.7893222110000025E-2</c:v>
                </c:pt>
                <c:pt idx="893">
                  <c:v>9.7438025680000026E-2</c:v>
                </c:pt>
                <c:pt idx="894">
                  <c:v>9.6983735939999982E-2</c:v>
                </c:pt>
                <c:pt idx="895">
                  <c:v>9.6530365310000393E-2</c:v>
                </c:pt>
                <c:pt idx="896">
                  <c:v>9.6077926370000247E-2</c:v>
                </c:pt>
                <c:pt idx="897">
                  <c:v>9.5626431950000243E-2</c:v>
                </c:pt>
                <c:pt idx="898">
                  <c:v>9.5175895090000323E-2</c:v>
                </c:pt>
                <c:pt idx="899">
                  <c:v>9.4726329040000362E-2</c:v>
                </c:pt>
                <c:pt idx="900">
                  <c:v>9.4277747290000005E-2</c:v>
                </c:pt>
                <c:pt idx="901">
                  <c:v>9.383016354000033E-2</c:v>
                </c:pt>
                <c:pt idx="902">
                  <c:v>9.3383591729999993E-2</c:v>
                </c:pt>
                <c:pt idx="903">
                  <c:v>9.2938046040000027E-2</c:v>
                </c:pt>
                <c:pt idx="904">
                  <c:v>9.2493540890000017E-2</c:v>
                </c:pt>
                <c:pt idx="905">
                  <c:v>9.2050090940000218E-2</c:v>
                </c:pt>
                <c:pt idx="906">
                  <c:v>9.1607711110000004E-2</c:v>
                </c:pt>
                <c:pt idx="907">
                  <c:v>9.1166416560000046E-2</c:v>
                </c:pt>
                <c:pt idx="908">
                  <c:v>9.0726222710000276E-2</c:v>
                </c:pt>
                <c:pt idx="909">
                  <c:v>9.0287145250000006E-2</c:v>
                </c:pt>
                <c:pt idx="910">
                  <c:v>8.9849200130000043E-2</c:v>
                </c:pt>
                <c:pt idx="911">
                  <c:v>8.9412403580000008E-2</c:v>
                </c:pt>
                <c:pt idx="912">
                  <c:v>8.8976772090000239E-2</c:v>
                </c:pt>
                <c:pt idx="913">
                  <c:v>8.854232246000035E-2</c:v>
                </c:pt>
                <c:pt idx="914">
                  <c:v>8.8109071770000047E-2</c:v>
                </c:pt>
                <c:pt idx="915">
                  <c:v>8.7677037380000045E-2</c:v>
                </c:pt>
                <c:pt idx="916">
                  <c:v>8.7246236959999987E-2</c:v>
                </c:pt>
                <c:pt idx="917">
                  <c:v>8.6816688500000003E-2</c:v>
                </c:pt>
                <c:pt idx="918">
                  <c:v>8.6388410259999993E-2</c:v>
                </c:pt>
                <c:pt idx="919">
                  <c:v>8.5961420840000025E-2</c:v>
                </c:pt>
                <c:pt idx="920">
                  <c:v>8.5535739150000234E-2</c:v>
                </c:pt>
                <c:pt idx="921">
                  <c:v>8.5111384409999991E-2</c:v>
                </c:pt>
                <c:pt idx="922">
                  <c:v>8.468837618000033E-2</c:v>
                </c:pt>
                <c:pt idx="923">
                  <c:v>8.4266734320000022E-2</c:v>
                </c:pt>
                <c:pt idx="924">
                  <c:v>8.3846479050000242E-2</c:v>
                </c:pt>
                <c:pt idx="925">
                  <c:v>8.3427630930000024E-2</c:v>
                </c:pt>
                <c:pt idx="926">
                  <c:v>8.3010210850000002E-2</c:v>
                </c:pt>
                <c:pt idx="927">
                  <c:v>8.2594240070000269E-2</c:v>
                </c:pt>
                <c:pt idx="928">
                  <c:v>8.2179740180000002E-2</c:v>
                </c:pt>
                <c:pt idx="929">
                  <c:v>8.1766733160000007E-2</c:v>
                </c:pt>
                <c:pt idx="930">
                  <c:v>8.1355241320000007E-2</c:v>
                </c:pt>
                <c:pt idx="931">
                  <c:v>8.0945287370000008E-2</c:v>
                </c:pt>
                <c:pt idx="932">
                  <c:v>8.0536894400000239E-2</c:v>
                </c:pt>
                <c:pt idx="933">
                  <c:v>8.0130085850000005E-2</c:v>
                </c:pt>
                <c:pt idx="934">
                  <c:v>7.9724885570000001E-2</c:v>
                </c:pt>
                <c:pt idx="935">
                  <c:v>7.9321317799999999E-2</c:v>
                </c:pt>
                <c:pt idx="936">
                  <c:v>7.8919407169999997E-2</c:v>
                </c:pt>
                <c:pt idx="937">
                  <c:v>7.8519178719999957E-2</c:v>
                </c:pt>
                <c:pt idx="938">
                  <c:v>7.8120657890000014E-2</c:v>
                </c:pt>
                <c:pt idx="939">
                  <c:v>7.772387053000003E-2</c:v>
                </c:pt>
                <c:pt idx="940">
                  <c:v>7.7328842910000001E-2</c:v>
                </c:pt>
                <c:pt idx="941">
                  <c:v>7.6935601729999997E-2</c:v>
                </c:pt>
                <c:pt idx="942">
                  <c:v>7.6544174130000003E-2</c:v>
                </c:pt>
                <c:pt idx="943">
                  <c:v>7.6154587659999995E-2</c:v>
                </c:pt>
                <c:pt idx="944">
                  <c:v>7.5766870309999998E-2</c:v>
                </c:pt>
                <c:pt idx="945">
                  <c:v>7.5381050550000023E-2</c:v>
                </c:pt>
                <c:pt idx="946">
                  <c:v>7.4997157280000004E-2</c:v>
                </c:pt>
                <c:pt idx="947">
                  <c:v>7.4615219860000012E-2</c:v>
                </c:pt>
                <c:pt idx="948">
                  <c:v>7.4235268110000002E-2</c:v>
                </c:pt>
                <c:pt idx="949">
                  <c:v>7.385733228999998E-2</c:v>
                </c:pt>
                <c:pt idx="950">
                  <c:v>7.3481443110000003E-2</c:v>
                </c:pt>
                <c:pt idx="951">
                  <c:v>7.3107631760000014E-2</c:v>
                </c:pt>
                <c:pt idx="952">
                  <c:v>7.2735929879999994E-2</c:v>
                </c:pt>
                <c:pt idx="953">
                  <c:v>7.2366369560000018E-2</c:v>
                </c:pt>
                <c:pt idx="954">
                  <c:v>7.1998983400000022E-2</c:v>
                </c:pt>
                <c:pt idx="955">
                  <c:v>7.1633804430000003E-2</c:v>
                </c:pt>
                <c:pt idx="956">
                  <c:v>7.1270866179999851E-2</c:v>
                </c:pt>
                <c:pt idx="957">
                  <c:v>7.0910202660000005E-2</c:v>
                </c:pt>
                <c:pt idx="958">
                  <c:v>7.0551848349999946E-2</c:v>
                </c:pt>
                <c:pt idx="959">
                  <c:v>7.0195838230000002E-2</c:v>
                </c:pt>
                <c:pt idx="960">
                  <c:v>6.9842207750000135E-2</c:v>
                </c:pt>
                <c:pt idx="961">
                  <c:v>6.9490992850000252E-2</c:v>
                </c:pt>
                <c:pt idx="962">
                  <c:v>6.9142229980000122E-2</c:v>
                </c:pt>
                <c:pt idx="963">
                  <c:v>6.8795956030000022E-2</c:v>
                </c:pt>
                <c:pt idx="964">
                  <c:v>6.8452208410000021E-2</c:v>
                </c:pt>
                <c:pt idx="965">
                  <c:v>6.8111024970000031E-2</c:v>
                </c:pt>
                <c:pt idx="966">
                  <c:v>6.7772444060000034E-2</c:v>
                </c:pt>
                <c:pt idx="967">
                  <c:v>6.7436504499999994E-2</c:v>
                </c:pt>
                <c:pt idx="968">
                  <c:v>6.7103245579999957E-2</c:v>
                </c:pt>
                <c:pt idx="969">
                  <c:v>6.6772707050000144E-2</c:v>
                </c:pt>
                <c:pt idx="970">
                  <c:v>6.6444929119999996E-2</c:v>
                </c:pt>
                <c:pt idx="971">
                  <c:v>6.6119952480000008E-2</c:v>
                </c:pt>
                <c:pt idx="972">
                  <c:v>6.5797818250000112E-2</c:v>
                </c:pt>
                <c:pt idx="973">
                  <c:v>6.5478568000000001E-2</c:v>
                </c:pt>
                <c:pt idx="974">
                  <c:v>6.5162243740000014E-2</c:v>
                </c:pt>
                <c:pt idx="975">
                  <c:v>6.4848887910000014E-2</c:v>
                </c:pt>
                <c:pt idx="976">
                  <c:v>6.453854337999998E-2</c:v>
                </c:pt>
                <c:pt idx="977">
                  <c:v>6.4231253429999996E-2</c:v>
                </c:pt>
                <c:pt idx="978">
                  <c:v>6.3927061709999997E-2</c:v>
                </c:pt>
                <c:pt idx="979">
                  <c:v>6.3626012259999989E-2</c:v>
                </c:pt>
                <c:pt idx="980">
                  <c:v>6.3328149540000003E-2</c:v>
                </c:pt>
                <c:pt idx="981">
                  <c:v>6.3033518459999993E-2</c:v>
                </c:pt>
                <c:pt idx="982">
                  <c:v>6.2742162739999996E-2</c:v>
                </c:pt>
                <c:pt idx="983">
                  <c:v>6.2454085929999993E-2</c:v>
                </c:pt>
                <c:pt idx="984">
                  <c:v>6.2169272429999985E-2</c:v>
                </c:pt>
                <c:pt idx="985">
                  <c:v>6.1887746689999946E-2</c:v>
                </c:pt>
                <c:pt idx="986">
                  <c:v>6.1609534609999975E-2</c:v>
                </c:pt>
                <c:pt idx="987">
                  <c:v>6.1334667160000023E-2</c:v>
                </c:pt>
                <c:pt idx="988">
                  <c:v>6.1063269979999987E-2</c:v>
                </c:pt>
                <c:pt idx="989">
                  <c:v>6.0795491920000236E-2</c:v>
                </c:pt>
                <c:pt idx="990">
                  <c:v>6.0531380699999957E-2</c:v>
                </c:pt>
                <c:pt idx="991">
                  <c:v>6.0270984190000002E-2</c:v>
                </c:pt>
                <c:pt idx="992">
                  <c:v>6.0014350420000001E-2</c:v>
                </c:pt>
                <c:pt idx="993">
                  <c:v>5.9761527540000157E-2</c:v>
                </c:pt>
                <c:pt idx="994">
                  <c:v>5.9512563810000176E-2</c:v>
                </c:pt>
                <c:pt idx="995">
                  <c:v>5.9267507540000097E-2</c:v>
                </c:pt>
                <c:pt idx="996">
                  <c:v>5.9026407090000128E-2</c:v>
                </c:pt>
                <c:pt idx="997">
                  <c:v>5.8789310850000109E-2</c:v>
                </c:pt>
                <c:pt idx="998">
                  <c:v>5.8556267169999995E-2</c:v>
                </c:pt>
                <c:pt idx="999">
                  <c:v>5.8327324360000002E-2</c:v>
                </c:pt>
                <c:pt idx="1000">
                  <c:v>5.8102530600000014E-2</c:v>
                </c:pt>
                <c:pt idx="1001">
                  <c:v>5.7881933960000118E-2</c:v>
                </c:pt>
                <c:pt idx="1002">
                  <c:v>5.7665582319999985E-2</c:v>
                </c:pt>
                <c:pt idx="1003">
                  <c:v>5.7453523350000126E-2</c:v>
                </c:pt>
                <c:pt idx="1004">
                  <c:v>5.724591565E-2</c:v>
                </c:pt>
                <c:pt idx="1005">
                  <c:v>5.7043087250000117E-2</c:v>
                </c:pt>
                <c:pt idx="1006">
                  <c:v>5.6844766769999854E-2</c:v>
                </c:pt>
                <c:pt idx="1007">
                  <c:v>5.6650657229999977E-2</c:v>
                </c:pt>
                <c:pt idx="1008">
                  <c:v>5.6460489769999976E-2</c:v>
                </c:pt>
                <c:pt idx="1009">
                  <c:v>5.6274209189999869E-2</c:v>
                </c:pt>
                <c:pt idx="1010">
                  <c:v>5.6092520290000024E-2</c:v>
                </c:pt>
                <c:pt idx="1011">
                  <c:v>5.5915550900000013E-2</c:v>
                </c:pt>
                <c:pt idx="1012">
                  <c:v>5.5743345719999886E-2</c:v>
                </c:pt>
                <c:pt idx="1013">
                  <c:v>5.5575948819999957E-2</c:v>
                </c:pt>
                <c:pt idx="1014">
                  <c:v>5.5413403600000098E-2</c:v>
                </c:pt>
                <c:pt idx="1015">
                  <c:v>5.525575268999984E-2</c:v>
                </c:pt>
                <c:pt idx="1016">
                  <c:v>5.5103037920000153E-2</c:v>
                </c:pt>
                <c:pt idx="1017">
                  <c:v>5.4955300249999998E-2</c:v>
                </c:pt>
                <c:pt idx="1018">
                  <c:v>5.481257973000013E-2</c:v>
                </c:pt>
                <c:pt idx="1019">
                  <c:v>5.4674915489999955E-2</c:v>
                </c:pt>
                <c:pt idx="1020">
                  <c:v>5.4542345639999955E-2</c:v>
                </c:pt>
                <c:pt idx="1021">
                  <c:v>5.4414907270000118E-2</c:v>
                </c:pt>
                <c:pt idx="1022">
                  <c:v>5.4292636330000199E-2</c:v>
                </c:pt>
                <c:pt idx="1023">
                  <c:v>5.4175567659999986E-2</c:v>
                </c:pt>
                <c:pt idx="1024">
                  <c:v>5.4063734910000244E-2</c:v>
                </c:pt>
                <c:pt idx="1025">
                  <c:v>5.39571704799999E-2</c:v>
                </c:pt>
                <c:pt idx="1026">
                  <c:v>5.385590548999989E-2</c:v>
                </c:pt>
                <c:pt idx="1027">
                  <c:v>5.3759969760000005E-2</c:v>
                </c:pt>
                <c:pt idx="1028">
                  <c:v>5.3669391729999995E-2</c:v>
                </c:pt>
                <c:pt idx="1029">
                  <c:v>5.3584198449999947E-2</c:v>
                </c:pt>
                <c:pt idx="1030">
                  <c:v>5.3504415499999965E-2</c:v>
                </c:pt>
                <c:pt idx="1031">
                  <c:v>5.3430066979999996E-2</c:v>
                </c:pt>
                <c:pt idx="1032">
                  <c:v>5.3361175399999947E-2</c:v>
                </c:pt>
                <c:pt idx="1033">
                  <c:v>5.3297761719999996E-2</c:v>
                </c:pt>
                <c:pt idx="1034">
                  <c:v>5.3239845569999757E-2</c:v>
                </c:pt>
                <c:pt idx="1035">
                  <c:v>5.3187444860000002E-2</c:v>
                </c:pt>
                <c:pt idx="1036">
                  <c:v>5.3140575829999967E-2</c:v>
                </c:pt>
                <c:pt idx="1037">
                  <c:v>5.3099253050000024E-2</c:v>
                </c:pt>
                <c:pt idx="1038">
                  <c:v>5.3063489390000024E-2</c:v>
                </c:pt>
                <c:pt idx="1039">
                  <c:v>5.3033296040000136E-2</c:v>
                </c:pt>
                <c:pt idx="1040">
                  <c:v>5.3008682420000022E-2</c:v>
                </c:pt>
                <c:pt idx="1041">
                  <c:v>5.2989656249999996E-2</c:v>
                </c:pt>
                <c:pt idx="1042">
                  <c:v>5.2976223460000013E-2</c:v>
                </c:pt>
                <c:pt idx="1043">
                  <c:v>5.2968388240000004E-2</c:v>
                </c:pt>
                <c:pt idx="1044">
                  <c:v>5.2966153010000024E-2</c:v>
                </c:pt>
                <c:pt idx="1045">
                  <c:v>5.2969518430000001E-2</c:v>
                </c:pt>
                <c:pt idx="1046">
                  <c:v>5.2978483389999997E-2</c:v>
                </c:pt>
                <c:pt idx="1047">
                  <c:v>5.2993045020000004E-2</c:v>
                </c:pt>
                <c:pt idx="1048">
                  <c:v>5.3013198679999957E-2</c:v>
                </c:pt>
                <c:pt idx="1049">
                  <c:v>5.3038938000000022E-2</c:v>
                </c:pt>
                <c:pt idx="1050">
                  <c:v>5.3070254840000088E-2</c:v>
                </c:pt>
                <c:pt idx="1051">
                  <c:v>5.3107139350000013E-2</c:v>
                </c:pt>
                <c:pt idx="1052">
                  <c:v>5.3149579929999975E-2</c:v>
                </c:pt>
                <c:pt idx="1053">
                  <c:v>5.31975633E-2</c:v>
                </c:pt>
                <c:pt idx="1054">
                  <c:v>5.3251074489999946E-2</c:v>
                </c:pt>
                <c:pt idx="1055">
                  <c:v>5.331009688000013E-2</c:v>
                </c:pt>
                <c:pt idx="1056">
                  <c:v>5.3374612209999998E-2</c:v>
                </c:pt>
                <c:pt idx="1057">
                  <c:v>5.3444600629999985E-2</c:v>
                </c:pt>
                <c:pt idx="1058">
                  <c:v>5.3520040739999893E-2</c:v>
                </c:pt>
                <c:pt idx="1059">
                  <c:v>5.3600909589999905E-2</c:v>
                </c:pt>
                <c:pt idx="1060">
                  <c:v>5.3687182729999887E-2</c:v>
                </c:pt>
                <c:pt idx="1061">
                  <c:v>5.3778834260000012E-2</c:v>
                </c:pt>
                <c:pt idx="1062">
                  <c:v>5.3875836820000002E-2</c:v>
                </c:pt>
                <c:pt idx="1063">
                  <c:v>5.3978161659999975E-2</c:v>
                </c:pt>
                <c:pt idx="1064">
                  <c:v>5.4085778689999975E-2</c:v>
                </c:pt>
                <c:pt idx="1065">
                  <c:v>5.4198656519999999E-2</c:v>
                </c:pt>
                <c:pt idx="1066">
                  <c:v>5.4316762460000098E-2</c:v>
                </c:pt>
                <c:pt idx="1067">
                  <c:v>5.4440062640000002E-2</c:v>
                </c:pt>
                <c:pt idx="1068">
                  <c:v>5.4568522000000022E-2</c:v>
                </c:pt>
                <c:pt idx="1069">
                  <c:v>5.4702104320000139E-2</c:v>
                </c:pt>
                <c:pt idx="1070">
                  <c:v>5.4840772340000003E-2</c:v>
                </c:pt>
                <c:pt idx="1071">
                  <c:v>5.4984487750000137E-2</c:v>
                </c:pt>
                <c:pt idx="1072">
                  <c:v>5.5133211240000132E-2</c:v>
                </c:pt>
                <c:pt idx="1073">
                  <c:v>5.5286902589999957E-2</c:v>
                </c:pt>
                <c:pt idx="1074">
                  <c:v>5.5445520670000005E-2</c:v>
                </c:pt>
                <c:pt idx="1075">
                  <c:v>5.5609023520000002E-2</c:v>
                </c:pt>
                <c:pt idx="1076">
                  <c:v>5.5777368369999886E-2</c:v>
                </c:pt>
                <c:pt idx="1077">
                  <c:v>5.5950511719999999E-2</c:v>
                </c:pt>
                <c:pt idx="1078">
                  <c:v>5.6128409369999875E-2</c:v>
                </c:pt>
                <c:pt idx="1079">
                  <c:v>5.6311016479999997E-2</c:v>
                </c:pt>
                <c:pt idx="1080">
                  <c:v>5.6498287580000014E-2</c:v>
                </c:pt>
                <c:pt idx="1081">
                  <c:v>5.6690176629999908E-2</c:v>
                </c:pt>
                <c:pt idx="1082">
                  <c:v>5.6886637050000202E-2</c:v>
                </c:pt>
                <c:pt idx="1083">
                  <c:v>5.7087621860000187E-2</c:v>
                </c:pt>
                <c:pt idx="1084">
                  <c:v>5.7293083760000002E-2</c:v>
                </c:pt>
                <c:pt idx="1085">
                  <c:v>5.7502975099999999E-2</c:v>
                </c:pt>
                <c:pt idx="1086">
                  <c:v>5.7717247870000161E-2</c:v>
                </c:pt>
                <c:pt idx="1087">
                  <c:v>5.7935853790000005E-2</c:v>
                </c:pt>
                <c:pt idx="1088">
                  <c:v>5.8158744279999945E-2</c:v>
                </c:pt>
                <c:pt idx="1089">
                  <c:v>5.8385870600000001E-2</c:v>
                </c:pt>
                <c:pt idx="1090">
                  <c:v>5.8617183840000101E-2</c:v>
                </c:pt>
                <c:pt idx="1091">
                  <c:v>5.885263495000026E-2</c:v>
                </c:pt>
                <c:pt idx="1092">
                  <c:v>5.9092174820000225E-2</c:v>
                </c:pt>
                <c:pt idx="1093">
                  <c:v>5.9335754269999999E-2</c:v>
                </c:pt>
                <c:pt idx="1094">
                  <c:v>5.9583324100000119E-2</c:v>
                </c:pt>
                <c:pt idx="1095">
                  <c:v>5.9834835130000034E-2</c:v>
                </c:pt>
                <c:pt idx="1096">
                  <c:v>6.0090238240000121E-2</c:v>
                </c:pt>
                <c:pt idx="1097">
                  <c:v>6.0349484379999999E-2</c:v>
                </c:pt>
                <c:pt idx="1098">
                  <c:v>6.0612524630000129E-2</c:v>
                </c:pt>
                <c:pt idx="1099">
                  <c:v>6.0879310200000002E-2</c:v>
                </c:pt>
                <c:pt idx="1100">
                  <c:v>6.1149792459999908E-2</c:v>
                </c:pt>
                <c:pt idx="1101">
                  <c:v>6.1423922980000004E-2</c:v>
                </c:pt>
                <c:pt idx="1102">
                  <c:v>6.1701653570000001E-2</c:v>
                </c:pt>
                <c:pt idx="1103">
                  <c:v>6.1982936240000126E-2</c:v>
                </c:pt>
                <c:pt idx="1104">
                  <c:v>6.2267723310000092E-2</c:v>
                </c:pt>
                <c:pt idx="1105">
                  <c:v>6.2555967360000006E-2</c:v>
                </c:pt>
                <c:pt idx="1106">
                  <c:v>6.2847621300000114E-2</c:v>
                </c:pt>
                <c:pt idx="1107">
                  <c:v>6.314263835000003E-2</c:v>
                </c:pt>
                <c:pt idx="1108">
                  <c:v>6.3440972080000005E-2</c:v>
                </c:pt>
                <c:pt idx="1109">
                  <c:v>6.3742572380000001E-2</c:v>
                </c:pt>
                <c:pt idx="1110">
                  <c:v>6.4046853939999995E-2</c:v>
                </c:pt>
                <c:pt idx="1111">
                  <c:v>6.4353579309999992E-2</c:v>
                </c:pt>
                <c:pt idx="1112">
                  <c:v>6.4662860930000149E-2</c:v>
                </c:pt>
                <c:pt idx="1113">
                  <c:v>6.4974818749999996E-2</c:v>
                </c:pt>
                <c:pt idx="1114">
                  <c:v>6.528957903999999E-2</c:v>
                </c:pt>
                <c:pt idx="1115">
                  <c:v>6.5607265639999995E-2</c:v>
                </c:pt>
                <c:pt idx="1116">
                  <c:v>6.5927875280000006E-2</c:v>
                </c:pt>
                <c:pt idx="1117">
                  <c:v>6.6251366119999947E-2</c:v>
                </c:pt>
                <c:pt idx="1118">
                  <c:v>6.657769677E-2</c:v>
                </c:pt>
                <c:pt idx="1119">
                  <c:v>6.6906826289999999E-2</c:v>
                </c:pt>
                <c:pt idx="1120">
                  <c:v>6.7238714210000022E-2</c:v>
                </c:pt>
                <c:pt idx="1121">
                  <c:v>6.7573320519999994E-2</c:v>
                </c:pt>
                <c:pt idx="1122">
                  <c:v>6.7910605659999998E-2</c:v>
                </c:pt>
                <c:pt idx="1123">
                  <c:v>6.8250530569999995E-2</c:v>
                </c:pt>
                <c:pt idx="1124">
                  <c:v>6.8593056659999999E-2</c:v>
                </c:pt>
                <c:pt idx="1125">
                  <c:v>6.8938145820000005E-2</c:v>
                </c:pt>
                <c:pt idx="1126">
                  <c:v>6.9285760439999997E-2</c:v>
                </c:pt>
                <c:pt idx="1127">
                  <c:v>6.9635863379999968E-2</c:v>
                </c:pt>
                <c:pt idx="1128">
                  <c:v>6.9988418000000024E-2</c:v>
                </c:pt>
                <c:pt idx="1129">
                  <c:v>7.0343388160000006E-2</c:v>
                </c:pt>
                <c:pt idx="1130">
                  <c:v>7.070073821000003E-2</c:v>
                </c:pt>
                <c:pt idx="1131">
                  <c:v>7.1060433000000034E-2</c:v>
                </c:pt>
                <c:pt idx="1132">
                  <c:v>7.1422437880000134E-2</c:v>
                </c:pt>
                <c:pt idx="1133">
                  <c:v>7.1786718660000012E-2</c:v>
                </c:pt>
                <c:pt idx="1134">
                  <c:v>7.2153241669999979E-2</c:v>
                </c:pt>
                <c:pt idx="1135">
                  <c:v>7.2521973700000006E-2</c:v>
                </c:pt>
                <c:pt idx="1136">
                  <c:v>7.2892882019999994E-2</c:v>
                </c:pt>
                <c:pt idx="1137">
                  <c:v>7.3265934480000003E-2</c:v>
                </c:pt>
                <c:pt idx="1138">
                  <c:v>7.3641099369999866E-2</c:v>
                </c:pt>
                <c:pt idx="1139">
                  <c:v>7.4018345459999996E-2</c:v>
                </c:pt>
                <c:pt idx="1140">
                  <c:v>7.4397641950000329E-2</c:v>
                </c:pt>
                <c:pt idx="1141">
                  <c:v>7.4778958529999995E-2</c:v>
                </c:pt>
                <c:pt idx="1142">
                  <c:v>7.5162265349999993E-2</c:v>
                </c:pt>
                <c:pt idx="1143">
                  <c:v>7.5547533069999992E-2</c:v>
                </c:pt>
                <c:pt idx="1144">
                  <c:v>7.5934732769999999E-2</c:v>
                </c:pt>
                <c:pt idx="1145">
                  <c:v>7.6323836019999994E-2</c:v>
                </c:pt>
                <c:pt idx="1146">
                  <c:v>7.6714814810000156E-2</c:v>
                </c:pt>
                <c:pt idx="1147">
                  <c:v>7.7107641639999988E-2</c:v>
                </c:pt>
                <c:pt idx="1148">
                  <c:v>7.7502289440000149E-2</c:v>
                </c:pt>
                <c:pt idx="1149">
                  <c:v>7.7898731640000177E-2</c:v>
                </c:pt>
                <c:pt idx="1150">
                  <c:v>7.8296942100000003E-2</c:v>
                </c:pt>
                <c:pt idx="1151">
                  <c:v>7.8696895120000013E-2</c:v>
                </c:pt>
                <c:pt idx="1152">
                  <c:v>7.9098565410000002E-2</c:v>
                </c:pt>
                <c:pt idx="1153">
                  <c:v>7.9501928099999994E-2</c:v>
                </c:pt>
                <c:pt idx="1154">
                  <c:v>7.9906958749999993E-2</c:v>
                </c:pt>
                <c:pt idx="1155">
                  <c:v>8.0313633339999996E-2</c:v>
                </c:pt>
                <c:pt idx="1156">
                  <c:v>8.0721928260000256E-2</c:v>
                </c:pt>
                <c:pt idx="1157">
                  <c:v>8.1131820280000044E-2</c:v>
                </c:pt>
                <c:pt idx="1158">
                  <c:v>8.1543286619999988E-2</c:v>
                </c:pt>
                <c:pt idx="1159">
                  <c:v>8.1956304860000065E-2</c:v>
                </c:pt>
                <c:pt idx="1160">
                  <c:v>8.2370852990000007E-2</c:v>
                </c:pt>
                <c:pt idx="1161">
                  <c:v>8.2786909380000065E-2</c:v>
                </c:pt>
                <c:pt idx="1162">
                  <c:v>8.3204452790000355E-2</c:v>
                </c:pt>
                <c:pt idx="1163">
                  <c:v>8.3623462380000568E-2</c:v>
                </c:pt>
                <c:pt idx="1164">
                  <c:v>8.4043917639999993E-2</c:v>
                </c:pt>
                <c:pt idx="1165">
                  <c:v>8.4465798470000047E-2</c:v>
                </c:pt>
                <c:pt idx="1166">
                  <c:v>8.4889085130000028E-2</c:v>
                </c:pt>
                <c:pt idx="1167">
                  <c:v>8.5313758269999984E-2</c:v>
                </c:pt>
                <c:pt idx="1168">
                  <c:v>8.5739798930000027E-2</c:v>
                </c:pt>
                <c:pt idx="1169">
                  <c:v>8.6167188470000003E-2</c:v>
                </c:pt>
                <c:pt idx="1170">
                  <c:v>8.6595908610000258E-2</c:v>
                </c:pt>
                <c:pt idx="1171">
                  <c:v>8.7025941430000045E-2</c:v>
                </c:pt>
                <c:pt idx="1172">
                  <c:v>8.7457269350000047E-2</c:v>
                </c:pt>
                <c:pt idx="1173">
                  <c:v>8.7889875150000046E-2</c:v>
                </c:pt>
                <c:pt idx="1174">
                  <c:v>8.8323741910000003E-2</c:v>
                </c:pt>
                <c:pt idx="1175">
                  <c:v>8.8758853110000355E-2</c:v>
                </c:pt>
                <c:pt idx="1176">
                  <c:v>8.9195192520000341E-2</c:v>
                </c:pt>
                <c:pt idx="1177">
                  <c:v>8.9632744270000023E-2</c:v>
                </c:pt>
                <c:pt idx="1178">
                  <c:v>9.0071492790000277E-2</c:v>
                </c:pt>
                <c:pt idx="1179">
                  <c:v>9.0511422840000202E-2</c:v>
                </c:pt>
                <c:pt idx="1180">
                  <c:v>9.0952519460000006E-2</c:v>
                </c:pt>
                <c:pt idx="1181">
                  <c:v>9.1394767930000023E-2</c:v>
                </c:pt>
                <c:pt idx="1182">
                  <c:v>9.1838153580000026E-2</c:v>
                </c:pt>
                <c:pt idx="1183">
                  <c:v>9.2282661170000002E-2</c:v>
                </c:pt>
                <c:pt idx="1184">
                  <c:v>9.2728274960000023E-2</c:v>
                </c:pt>
                <c:pt idx="1185">
                  <c:v>9.3174978680000312E-2</c:v>
                </c:pt>
                <c:pt idx="1186">
                  <c:v>9.3622756060000048E-2</c:v>
                </c:pt>
                <c:pt idx="1187">
                  <c:v>9.4071591080000044E-2</c:v>
                </c:pt>
                <c:pt idx="1188">
                  <c:v>9.4521467990000413E-2</c:v>
                </c:pt>
                <c:pt idx="1189">
                  <c:v>9.4972371320000026E-2</c:v>
                </c:pt>
                <c:pt idx="1190">
                  <c:v>9.5424285910000045E-2</c:v>
                </c:pt>
                <c:pt idx="1191">
                  <c:v>9.5877196910000045E-2</c:v>
                </c:pt>
                <c:pt idx="1192">
                  <c:v>9.633108973E-2</c:v>
                </c:pt>
                <c:pt idx="1193">
                  <c:v>9.6785950080000044E-2</c:v>
                </c:pt>
                <c:pt idx="1194">
                  <c:v>9.7241763970000006E-2</c:v>
                </c:pt>
                <c:pt idx="1195">
                  <c:v>9.7698517680000013E-2</c:v>
                </c:pt>
                <c:pt idx="1196">
                  <c:v>9.8156197760000286E-2</c:v>
                </c:pt>
                <c:pt idx="1197">
                  <c:v>9.8614790990000312E-2</c:v>
                </c:pt>
                <c:pt idx="1198">
                  <c:v>9.9074284400000018E-2</c:v>
                </c:pt>
                <c:pt idx="1199">
                  <c:v>9.9534665260000404E-2</c:v>
                </c:pt>
                <c:pt idx="1200">
                  <c:v>9.9995921070000257E-2</c:v>
                </c:pt>
              </c:numCache>
            </c:numRef>
          </c:yVal>
          <c:smooth val="1"/>
        </c:ser>
        <c:ser>
          <c:idx val="3"/>
          <c:order val="3"/>
          <c:tx>
            <c:v>100 uA</c:v>
          </c:tx>
          <c:marker>
            <c:symbol val="none"/>
          </c:marker>
          <c:xVal>
            <c:numRef>
              <c:f>Sheet1!$O$11:$O$1211</c:f>
              <c:numCache>
                <c:formatCode>0.00E+00</c:formatCode>
                <c:ptCount val="1201"/>
                <c:pt idx="0">
                  <c:v>8.4672440300000363E-5</c:v>
                </c:pt>
                <c:pt idx="1">
                  <c:v>2.4762773510000002E-3</c:v>
                </c:pt>
                <c:pt idx="2">
                  <c:v>9.7649193050000048E-3</c:v>
                </c:pt>
                <c:pt idx="3">
                  <c:v>2.2176588760000001E-2</c:v>
                </c:pt>
                <c:pt idx="4">
                  <c:v>3.8736676790000001E-2</c:v>
                </c:pt>
                <c:pt idx="5">
                  <c:v>5.8024734050000117E-2</c:v>
                </c:pt>
                <c:pt idx="6">
                  <c:v>7.8687659920000014E-2</c:v>
                </c:pt>
                <c:pt idx="7">
                  <c:v>9.9519047870000044E-2</c:v>
                </c:pt>
                <c:pt idx="8">
                  <c:v>0.12035410639999998</c:v>
                </c:pt>
                <c:pt idx="9">
                  <c:v>0.14118916949999999</c:v>
                </c:pt>
                <c:pt idx="10">
                  <c:v>0.16202423260000001</c:v>
                </c:pt>
                <c:pt idx="11">
                  <c:v>0.18285929570000034</c:v>
                </c:pt>
                <c:pt idx="12">
                  <c:v>0.20369435899999999</c:v>
                </c:pt>
                <c:pt idx="13">
                  <c:v>0.2245294223</c:v>
                </c:pt>
                <c:pt idx="14">
                  <c:v>0.24536448570000052</c:v>
                </c:pt>
                <c:pt idx="15">
                  <c:v>0.26619954909999999</c:v>
                </c:pt>
                <c:pt idx="16">
                  <c:v>0.28703461270000002</c:v>
                </c:pt>
                <c:pt idx="17">
                  <c:v>0.30786967630000123</c:v>
                </c:pt>
                <c:pt idx="18">
                  <c:v>0.32870473990000093</c:v>
                </c:pt>
                <c:pt idx="19">
                  <c:v>0.34953980369999998</c:v>
                </c:pt>
                <c:pt idx="20">
                  <c:v>0.37037486740000136</c:v>
                </c:pt>
                <c:pt idx="21">
                  <c:v>0.39120993130000087</c:v>
                </c:pt>
                <c:pt idx="22">
                  <c:v>0.41204499520000093</c:v>
                </c:pt>
                <c:pt idx="23">
                  <c:v>0.43288005920000111</c:v>
                </c:pt>
                <c:pt idx="24">
                  <c:v>0.45371512320000001</c:v>
                </c:pt>
                <c:pt idx="25">
                  <c:v>0.47455018730000093</c:v>
                </c:pt>
                <c:pt idx="26">
                  <c:v>0.49538525150000062</c:v>
                </c:pt>
                <c:pt idx="27">
                  <c:v>0.51622031569999993</c:v>
                </c:pt>
                <c:pt idx="28">
                  <c:v>0.53705537989999996</c:v>
                </c:pt>
                <c:pt idx="29">
                  <c:v>0.55789044420000122</c:v>
                </c:pt>
                <c:pt idx="30">
                  <c:v>0.5787255086000016</c:v>
                </c:pt>
                <c:pt idx="31">
                  <c:v>0.59956057299999876</c:v>
                </c:pt>
                <c:pt idx="32">
                  <c:v>0.62039563750000259</c:v>
                </c:pt>
                <c:pt idx="33">
                  <c:v>0.64123070199999999</c:v>
                </c:pt>
                <c:pt idx="34">
                  <c:v>0.6620657666000016</c:v>
                </c:pt>
                <c:pt idx="35">
                  <c:v>0.68290083120000122</c:v>
                </c:pt>
                <c:pt idx="36">
                  <c:v>0.70373589580000062</c:v>
                </c:pt>
                <c:pt idx="37">
                  <c:v>0.72457096060000004</c:v>
                </c:pt>
                <c:pt idx="38">
                  <c:v>0.7454060253</c:v>
                </c:pt>
                <c:pt idx="39">
                  <c:v>0.76624109010000174</c:v>
                </c:pt>
                <c:pt idx="40">
                  <c:v>0.7870761543</c:v>
                </c:pt>
                <c:pt idx="41">
                  <c:v>0.80791121570000002</c:v>
                </c:pt>
                <c:pt idx="42">
                  <c:v>0.82874627580000004</c:v>
                </c:pt>
                <c:pt idx="43">
                  <c:v>0.84958133849999995</c:v>
                </c:pt>
                <c:pt idx="44">
                  <c:v>0.87041640379999996</c:v>
                </c:pt>
                <c:pt idx="45">
                  <c:v>0.8912514694</c:v>
                </c:pt>
                <c:pt idx="46">
                  <c:v>0.91208653509999948</c:v>
                </c:pt>
                <c:pt idx="47">
                  <c:v>0.93292160080000064</c:v>
                </c:pt>
                <c:pt idx="48">
                  <c:v>0.95375666650000124</c:v>
                </c:pt>
                <c:pt idx="49">
                  <c:v>0.97459173230000173</c:v>
                </c:pt>
                <c:pt idx="50">
                  <c:v>0.99542679809999957</c:v>
                </c:pt>
                <c:pt idx="51">
                  <c:v>1.0162618640000001</c:v>
                </c:pt>
                <c:pt idx="52">
                  <c:v>1.0370969299999999</c:v>
                </c:pt>
                <c:pt idx="53">
                  <c:v>1.0579319959999962</c:v>
                </c:pt>
                <c:pt idx="54">
                  <c:v>1.0787670620000001</c:v>
                </c:pt>
                <c:pt idx="55">
                  <c:v>1.0996021279999999</c:v>
                </c:pt>
                <c:pt idx="56">
                  <c:v>1.1204371940000022</c:v>
                </c:pt>
                <c:pt idx="57">
                  <c:v>1.14127226</c:v>
                </c:pt>
                <c:pt idx="58">
                  <c:v>1.1621073260000037</c:v>
                </c:pt>
                <c:pt idx="59">
                  <c:v>1.182942392</c:v>
                </c:pt>
                <c:pt idx="60">
                  <c:v>1.2037774579999971</c:v>
                </c:pt>
                <c:pt idx="61">
                  <c:v>1.2246125240000032</c:v>
                </c:pt>
                <c:pt idx="62">
                  <c:v>1.2454475899999999</c:v>
                </c:pt>
                <c:pt idx="63">
                  <c:v>1.266282656</c:v>
                </c:pt>
                <c:pt idx="64">
                  <c:v>1.2871177229999999</c:v>
                </c:pt>
                <c:pt idx="65">
                  <c:v>1.307952789</c:v>
                </c:pt>
                <c:pt idx="66">
                  <c:v>1.3287878550000001</c:v>
                </c:pt>
                <c:pt idx="67">
                  <c:v>1.3496229209999999</c:v>
                </c:pt>
                <c:pt idx="68">
                  <c:v>1.370457988000003</c:v>
                </c:pt>
                <c:pt idx="69">
                  <c:v>1.3912930539999975</c:v>
                </c:pt>
                <c:pt idx="70">
                  <c:v>1.41212812</c:v>
                </c:pt>
                <c:pt idx="71">
                  <c:v>1.4329631869999975</c:v>
                </c:pt>
                <c:pt idx="72">
                  <c:v>1.4537982529999935</c:v>
                </c:pt>
                <c:pt idx="73">
                  <c:v>1.4746333199999975</c:v>
                </c:pt>
                <c:pt idx="74">
                  <c:v>1.4954683859999962</c:v>
                </c:pt>
                <c:pt idx="75">
                  <c:v>1.5163034529999975</c:v>
                </c:pt>
                <c:pt idx="76">
                  <c:v>1.537138519</c:v>
                </c:pt>
                <c:pt idx="77">
                  <c:v>1.5579735859999975</c:v>
                </c:pt>
                <c:pt idx="78">
                  <c:v>1.5788086519999998</c:v>
                </c:pt>
                <c:pt idx="79">
                  <c:v>1.5996437189999975</c:v>
                </c:pt>
                <c:pt idx="80">
                  <c:v>1.620478785</c:v>
                </c:pt>
                <c:pt idx="81">
                  <c:v>1.6413138519999999</c:v>
                </c:pt>
                <c:pt idx="82">
                  <c:v>1.6621489190000027</c:v>
                </c:pt>
                <c:pt idx="83">
                  <c:v>1.6829839850000001</c:v>
                </c:pt>
                <c:pt idx="84">
                  <c:v>1.7038190519999969</c:v>
                </c:pt>
                <c:pt idx="85">
                  <c:v>1.724654119</c:v>
                </c:pt>
                <c:pt idx="86">
                  <c:v>1.7454891849999998</c:v>
                </c:pt>
                <c:pt idx="87">
                  <c:v>1.7663242519999958</c:v>
                </c:pt>
                <c:pt idx="88">
                  <c:v>1.7871593189999975</c:v>
                </c:pt>
                <c:pt idx="89">
                  <c:v>1.807994385999995</c:v>
                </c:pt>
                <c:pt idx="90">
                  <c:v>1.8288294519999975</c:v>
                </c:pt>
                <c:pt idx="91">
                  <c:v>1.8496645189999974</c:v>
                </c:pt>
                <c:pt idx="92">
                  <c:v>1.870499586</c:v>
                </c:pt>
                <c:pt idx="93">
                  <c:v>1.891334652999995</c:v>
                </c:pt>
                <c:pt idx="94">
                  <c:v>1.9121697200000001</c:v>
                </c:pt>
                <c:pt idx="95">
                  <c:v>1.9330047869999998</c:v>
                </c:pt>
                <c:pt idx="96">
                  <c:v>1.9538398529999974</c:v>
                </c:pt>
                <c:pt idx="97">
                  <c:v>1.9746749200000024</c:v>
                </c:pt>
                <c:pt idx="98">
                  <c:v>1.9955099869999999</c:v>
                </c:pt>
                <c:pt idx="99">
                  <c:v>2.0163450539999968</c:v>
                </c:pt>
                <c:pt idx="100">
                  <c:v>2.037180121</c:v>
                </c:pt>
                <c:pt idx="101">
                  <c:v>2.0580151879999997</c:v>
                </c:pt>
                <c:pt idx="102">
                  <c:v>2.0788502549999999</c:v>
                </c:pt>
                <c:pt idx="103">
                  <c:v>2.0996853219999987</c:v>
                </c:pt>
                <c:pt idx="104">
                  <c:v>2.1205203890000002</c:v>
                </c:pt>
                <c:pt idx="105">
                  <c:v>2.1413554549999998</c:v>
                </c:pt>
                <c:pt idx="106">
                  <c:v>2.1621905120000049</c:v>
                </c:pt>
                <c:pt idx="107">
                  <c:v>2.1830254290000002</c:v>
                </c:pt>
                <c:pt idx="108">
                  <c:v>2.2038600620000044</c:v>
                </c:pt>
                <c:pt idx="109">
                  <c:v>2.224694722000006</c:v>
                </c:pt>
                <c:pt idx="110">
                  <c:v>2.2455296820000012</c:v>
                </c:pt>
                <c:pt idx="111">
                  <c:v>2.2663647510000078</c:v>
                </c:pt>
                <c:pt idx="112">
                  <c:v>2.2871998260000055</c:v>
                </c:pt>
                <c:pt idx="113">
                  <c:v>2.3080349010000001</c:v>
                </c:pt>
                <c:pt idx="114">
                  <c:v>2.3288699759999987</c:v>
                </c:pt>
                <c:pt idx="115">
                  <c:v>2.349705052</c:v>
                </c:pt>
                <c:pt idx="116">
                  <c:v>2.3705401269999977</c:v>
                </c:pt>
                <c:pt idx="117">
                  <c:v>2.3913752019999999</c:v>
                </c:pt>
                <c:pt idx="118">
                  <c:v>2.4122102779999999</c:v>
                </c:pt>
                <c:pt idx="119">
                  <c:v>2.4330453529999998</c:v>
                </c:pt>
                <c:pt idx="120">
                  <c:v>2.4538804279999997</c:v>
                </c:pt>
                <c:pt idx="121">
                  <c:v>2.4747155039999997</c:v>
                </c:pt>
                <c:pt idx="122">
                  <c:v>2.4955505790000001</c:v>
                </c:pt>
                <c:pt idx="123">
                  <c:v>2.5163856539999987</c:v>
                </c:pt>
                <c:pt idx="124">
                  <c:v>2.53722073</c:v>
                </c:pt>
                <c:pt idx="125">
                  <c:v>2.5580558049999977</c:v>
                </c:pt>
                <c:pt idx="126">
                  <c:v>2.5788908799999999</c:v>
                </c:pt>
                <c:pt idx="127">
                  <c:v>2.5997259559999999</c:v>
                </c:pt>
                <c:pt idx="128">
                  <c:v>2.6205610310000012</c:v>
                </c:pt>
                <c:pt idx="129">
                  <c:v>2.6413961060000002</c:v>
                </c:pt>
                <c:pt idx="130">
                  <c:v>2.6622311820000002</c:v>
                </c:pt>
                <c:pt idx="131">
                  <c:v>2.6830662570000055</c:v>
                </c:pt>
                <c:pt idx="132">
                  <c:v>2.7039013320000049</c:v>
                </c:pt>
                <c:pt idx="133">
                  <c:v>2.7247364070000044</c:v>
                </c:pt>
                <c:pt idx="134">
                  <c:v>2.745571483</c:v>
                </c:pt>
                <c:pt idx="135">
                  <c:v>2.7664065580000012</c:v>
                </c:pt>
                <c:pt idx="136">
                  <c:v>2.7872416330000003</c:v>
                </c:pt>
                <c:pt idx="137">
                  <c:v>2.8080767080000002</c:v>
                </c:pt>
                <c:pt idx="138">
                  <c:v>2.8289117830000001</c:v>
                </c:pt>
                <c:pt idx="139">
                  <c:v>2.8497468590000001</c:v>
                </c:pt>
                <c:pt idx="140">
                  <c:v>2.8705819339999987</c:v>
                </c:pt>
                <c:pt idx="141">
                  <c:v>2.8914170089999995</c:v>
                </c:pt>
                <c:pt idx="142">
                  <c:v>2.9122520839999919</c:v>
                </c:pt>
                <c:pt idx="143">
                  <c:v>2.9330871590000003</c:v>
                </c:pt>
                <c:pt idx="144">
                  <c:v>2.9539222349999998</c:v>
                </c:pt>
                <c:pt idx="145">
                  <c:v>2.9747573099999998</c:v>
                </c:pt>
                <c:pt idx="146">
                  <c:v>2.9955923849999997</c:v>
                </c:pt>
                <c:pt idx="147">
                  <c:v>3.0164274599999987</c:v>
                </c:pt>
                <c:pt idx="148">
                  <c:v>3.0372625349999987</c:v>
                </c:pt>
                <c:pt idx="149">
                  <c:v>3.0580976099999999</c:v>
                </c:pt>
                <c:pt idx="150">
                  <c:v>3.0789326849999998</c:v>
                </c:pt>
                <c:pt idx="151">
                  <c:v>3.0997677600000002</c:v>
                </c:pt>
                <c:pt idx="152">
                  <c:v>3.1206028359999998</c:v>
                </c:pt>
                <c:pt idx="153">
                  <c:v>3.1414379110000001</c:v>
                </c:pt>
                <c:pt idx="154">
                  <c:v>3.1622729859999987</c:v>
                </c:pt>
                <c:pt idx="155">
                  <c:v>3.1831080610000049</c:v>
                </c:pt>
                <c:pt idx="156">
                  <c:v>3.2039431359999999</c:v>
                </c:pt>
                <c:pt idx="157">
                  <c:v>3.2247782110000012</c:v>
                </c:pt>
                <c:pt idx="158">
                  <c:v>3.2456132860000002</c:v>
                </c:pt>
                <c:pt idx="159">
                  <c:v>3.2664483609999997</c:v>
                </c:pt>
                <c:pt idx="160">
                  <c:v>3.2872834360000001</c:v>
                </c:pt>
                <c:pt idx="161">
                  <c:v>3.308118511</c:v>
                </c:pt>
                <c:pt idx="162">
                  <c:v>3.3289535849999998</c:v>
                </c:pt>
                <c:pt idx="163">
                  <c:v>3.3497886559999999</c:v>
                </c:pt>
                <c:pt idx="164">
                  <c:v>3.3706237249999997</c:v>
                </c:pt>
                <c:pt idx="165">
                  <c:v>3.3914587939999943</c:v>
                </c:pt>
                <c:pt idx="166">
                  <c:v>3.4122938629999999</c:v>
                </c:pt>
                <c:pt idx="167">
                  <c:v>3.4331289319999998</c:v>
                </c:pt>
                <c:pt idx="168">
                  <c:v>3.4539640030000003</c:v>
                </c:pt>
                <c:pt idx="169">
                  <c:v>3.4747990770000001</c:v>
                </c:pt>
                <c:pt idx="170">
                  <c:v>3.495634151</c:v>
                </c:pt>
                <c:pt idx="171">
                  <c:v>3.5164692259999977</c:v>
                </c:pt>
                <c:pt idx="172">
                  <c:v>3.5373043010000011</c:v>
                </c:pt>
                <c:pt idx="173">
                  <c:v>3.5581393760000002</c:v>
                </c:pt>
                <c:pt idx="174">
                  <c:v>3.5789744490000004</c:v>
                </c:pt>
                <c:pt idx="175">
                  <c:v>3.5998095189999999</c:v>
                </c:pt>
                <c:pt idx="176">
                  <c:v>3.6206445880000002</c:v>
                </c:pt>
                <c:pt idx="177">
                  <c:v>3.6414796570000001</c:v>
                </c:pt>
                <c:pt idx="178">
                  <c:v>3.6623147260000044</c:v>
                </c:pt>
                <c:pt idx="179">
                  <c:v>3.6831497950000012</c:v>
                </c:pt>
                <c:pt idx="180">
                  <c:v>3.7039848670000088</c:v>
                </c:pt>
                <c:pt idx="181">
                  <c:v>3.7248199410000002</c:v>
                </c:pt>
                <c:pt idx="182">
                  <c:v>3.7456550159999997</c:v>
                </c:pt>
                <c:pt idx="183">
                  <c:v>3.76649009</c:v>
                </c:pt>
                <c:pt idx="184">
                  <c:v>3.7873251650000044</c:v>
                </c:pt>
                <c:pt idx="185">
                  <c:v>3.8081602389999998</c:v>
                </c:pt>
                <c:pt idx="186">
                  <c:v>3.8289953129999996</c:v>
                </c:pt>
                <c:pt idx="187">
                  <c:v>3.849830388</c:v>
                </c:pt>
                <c:pt idx="188">
                  <c:v>3.8706654619999967</c:v>
                </c:pt>
                <c:pt idx="189">
                  <c:v>3.8915005369999998</c:v>
                </c:pt>
                <c:pt idx="190">
                  <c:v>3.9123356109999987</c:v>
                </c:pt>
                <c:pt idx="191">
                  <c:v>3.933170686</c:v>
                </c:pt>
                <c:pt idx="192">
                  <c:v>3.9540057599999998</c:v>
                </c:pt>
                <c:pt idx="193">
                  <c:v>3.9748408339999943</c:v>
                </c:pt>
                <c:pt idx="194">
                  <c:v>3.9956756819999977</c:v>
                </c:pt>
                <c:pt idx="195">
                  <c:v>4.0165063950000004</c:v>
                </c:pt>
                <c:pt idx="196">
                  <c:v>4.0373291699999996</c:v>
                </c:pt>
                <c:pt idx="197">
                  <c:v>4.0581525159999945</c:v>
                </c:pt>
                <c:pt idx="198">
                  <c:v>4.0789843669999817</c:v>
                </c:pt>
                <c:pt idx="199">
                  <c:v>4.0998201060000001</c:v>
                </c:pt>
                <c:pt idx="200">
                  <c:v>4.1206560279999858</c:v>
                </c:pt>
                <c:pt idx="201">
                  <c:v>4.1414919499999945</c:v>
                </c:pt>
                <c:pt idx="202">
                  <c:v>4.1623278719999819</c:v>
                </c:pt>
                <c:pt idx="203">
                  <c:v>4.183163794000011</c:v>
                </c:pt>
                <c:pt idx="204">
                  <c:v>4.2039997160000002</c:v>
                </c:pt>
                <c:pt idx="205">
                  <c:v>4.2248356379999787</c:v>
                </c:pt>
                <c:pt idx="206">
                  <c:v>4.2456715599999955</c:v>
                </c:pt>
                <c:pt idx="207">
                  <c:v>4.2665074819999997</c:v>
                </c:pt>
                <c:pt idx="208">
                  <c:v>4.287343404000012</c:v>
                </c:pt>
                <c:pt idx="209">
                  <c:v>4.3081793259999985</c:v>
                </c:pt>
                <c:pt idx="210">
                  <c:v>4.3290152479999788</c:v>
                </c:pt>
                <c:pt idx="211">
                  <c:v>4.34985117</c:v>
                </c:pt>
                <c:pt idx="212">
                  <c:v>4.3706870919999998</c:v>
                </c:pt>
                <c:pt idx="213">
                  <c:v>4.3915230139999997</c:v>
                </c:pt>
                <c:pt idx="214">
                  <c:v>4.4123589359999995</c:v>
                </c:pt>
                <c:pt idx="215">
                  <c:v>4.4331948579999887</c:v>
                </c:pt>
                <c:pt idx="216">
                  <c:v>4.4540307800000001</c:v>
                </c:pt>
                <c:pt idx="217">
                  <c:v>4.4748667019999999</c:v>
                </c:pt>
                <c:pt idx="218">
                  <c:v>4.4957026239999998</c:v>
                </c:pt>
                <c:pt idx="219">
                  <c:v>4.5165385459999898</c:v>
                </c:pt>
                <c:pt idx="220">
                  <c:v>4.5373744679999888</c:v>
                </c:pt>
                <c:pt idx="221">
                  <c:v>4.5582103900000002</c:v>
                </c:pt>
                <c:pt idx="222">
                  <c:v>4.5790463120000089</c:v>
                </c:pt>
                <c:pt idx="223">
                  <c:v>4.5998822339999945</c:v>
                </c:pt>
                <c:pt idx="224">
                  <c:v>4.6207181559999908</c:v>
                </c:pt>
                <c:pt idx="225">
                  <c:v>4.6415540769999817</c:v>
                </c:pt>
                <c:pt idx="226">
                  <c:v>4.6623899989999886</c:v>
                </c:pt>
                <c:pt idx="227">
                  <c:v>4.683225921</c:v>
                </c:pt>
                <c:pt idx="228">
                  <c:v>4.7040618199999908</c:v>
                </c:pt>
                <c:pt idx="229">
                  <c:v>4.7248976389999848</c:v>
                </c:pt>
                <c:pt idx="230">
                  <c:v>4.7457334710000003</c:v>
                </c:pt>
                <c:pt idx="231">
                  <c:v>4.7665693520000003</c:v>
                </c:pt>
                <c:pt idx="232">
                  <c:v>4.7874052699999847</c:v>
                </c:pt>
                <c:pt idx="233">
                  <c:v>4.808241189000011</c:v>
                </c:pt>
                <c:pt idx="234">
                  <c:v>4.8290771069999945</c:v>
                </c:pt>
                <c:pt idx="235">
                  <c:v>4.8499130259999985</c:v>
                </c:pt>
                <c:pt idx="236">
                  <c:v>4.8707489449999999</c:v>
                </c:pt>
                <c:pt idx="237">
                  <c:v>4.8915848629999807</c:v>
                </c:pt>
                <c:pt idx="238">
                  <c:v>4.9124207819999999</c:v>
                </c:pt>
                <c:pt idx="239">
                  <c:v>4.9332567000000109</c:v>
                </c:pt>
                <c:pt idx="240">
                  <c:v>4.9540926189999945</c:v>
                </c:pt>
                <c:pt idx="241">
                  <c:v>4.9749285369999887</c:v>
                </c:pt>
                <c:pt idx="242">
                  <c:v>4.9957644549999998</c:v>
                </c:pt>
                <c:pt idx="243">
                  <c:v>5.0166003740000003</c:v>
                </c:pt>
                <c:pt idx="244">
                  <c:v>5.0374362919999909</c:v>
                </c:pt>
                <c:pt idx="245">
                  <c:v>5.0582722110000002</c:v>
                </c:pt>
                <c:pt idx="246">
                  <c:v>5.0791081289999997</c:v>
                </c:pt>
                <c:pt idx="247">
                  <c:v>5.0999440479999887</c:v>
                </c:pt>
                <c:pt idx="248">
                  <c:v>5.1207799659999909</c:v>
                </c:pt>
                <c:pt idx="249">
                  <c:v>5.1416158840000001</c:v>
                </c:pt>
                <c:pt idx="250">
                  <c:v>5.1624518029999837</c:v>
                </c:pt>
                <c:pt idx="251">
                  <c:v>5.1832877210000001</c:v>
                </c:pt>
                <c:pt idx="252">
                  <c:v>5.2041236399999908</c:v>
                </c:pt>
                <c:pt idx="253">
                  <c:v>5.2249595579999788</c:v>
                </c:pt>
                <c:pt idx="254">
                  <c:v>5.2457954759999996</c:v>
                </c:pt>
                <c:pt idx="255">
                  <c:v>5.2666313950000099</c:v>
                </c:pt>
                <c:pt idx="256">
                  <c:v>5.2874673129999996</c:v>
                </c:pt>
                <c:pt idx="257">
                  <c:v>5.308303231</c:v>
                </c:pt>
                <c:pt idx="258">
                  <c:v>5.3291391489999906</c:v>
                </c:pt>
                <c:pt idx="259">
                  <c:v>5.3499750679999867</c:v>
                </c:pt>
                <c:pt idx="260">
                  <c:v>5.3708109859999995</c:v>
                </c:pt>
                <c:pt idx="261">
                  <c:v>5.3916469039999999</c:v>
                </c:pt>
                <c:pt idx="262">
                  <c:v>5.4124828219999888</c:v>
                </c:pt>
                <c:pt idx="263">
                  <c:v>5.4333187409999999</c:v>
                </c:pt>
                <c:pt idx="264">
                  <c:v>5.4541546589999808</c:v>
                </c:pt>
                <c:pt idx="265">
                  <c:v>5.4749905769999847</c:v>
                </c:pt>
                <c:pt idx="266">
                  <c:v>5.49582649500001</c:v>
                </c:pt>
                <c:pt idx="267">
                  <c:v>5.516662413000013</c:v>
                </c:pt>
                <c:pt idx="268">
                  <c:v>5.5374983320000002</c:v>
                </c:pt>
                <c:pt idx="269">
                  <c:v>5.5583342499999837</c:v>
                </c:pt>
                <c:pt idx="270">
                  <c:v>5.5791701680000001</c:v>
                </c:pt>
                <c:pt idx="271">
                  <c:v>5.6000060859999996</c:v>
                </c:pt>
                <c:pt idx="272">
                  <c:v>5.620842004</c:v>
                </c:pt>
                <c:pt idx="273">
                  <c:v>5.6416779220000004</c:v>
                </c:pt>
                <c:pt idx="274">
                  <c:v>5.6625138399999768</c:v>
                </c:pt>
                <c:pt idx="275">
                  <c:v>5.6833497580000003</c:v>
                </c:pt>
                <c:pt idx="276">
                  <c:v>5.7041856759999847</c:v>
                </c:pt>
                <c:pt idx="277">
                  <c:v>5.7250215940000002</c:v>
                </c:pt>
                <c:pt idx="278">
                  <c:v>5.7458575119999908</c:v>
                </c:pt>
                <c:pt idx="279">
                  <c:v>5.7666934300000099</c:v>
                </c:pt>
                <c:pt idx="280">
                  <c:v>5.7875293479999899</c:v>
                </c:pt>
                <c:pt idx="281">
                  <c:v>5.8083652659999965</c:v>
                </c:pt>
                <c:pt idx="282">
                  <c:v>5.829201184000012</c:v>
                </c:pt>
                <c:pt idx="283">
                  <c:v>5.8500371019999955</c:v>
                </c:pt>
                <c:pt idx="284">
                  <c:v>5.8708730200000003</c:v>
                </c:pt>
                <c:pt idx="285">
                  <c:v>5.8917089379999945</c:v>
                </c:pt>
                <c:pt idx="286">
                  <c:v>5.9125448559999887</c:v>
                </c:pt>
                <c:pt idx="287">
                  <c:v>5.9333807739999997</c:v>
                </c:pt>
                <c:pt idx="288">
                  <c:v>5.9542166920000001</c:v>
                </c:pt>
                <c:pt idx="289">
                  <c:v>5.9750526099999997</c:v>
                </c:pt>
                <c:pt idx="290">
                  <c:v>5.9958885279999867</c:v>
                </c:pt>
                <c:pt idx="291">
                  <c:v>6.0167244459999996</c:v>
                </c:pt>
                <c:pt idx="292">
                  <c:v>6.037560364</c:v>
                </c:pt>
                <c:pt idx="293">
                  <c:v>6.0583962810000003</c:v>
                </c:pt>
                <c:pt idx="294">
                  <c:v>6.0792321990000131</c:v>
                </c:pt>
                <c:pt idx="295">
                  <c:v>6.1000681170000002</c:v>
                </c:pt>
                <c:pt idx="296">
                  <c:v>6.1209040349999837</c:v>
                </c:pt>
                <c:pt idx="297">
                  <c:v>6.1417399530000001</c:v>
                </c:pt>
                <c:pt idx="298">
                  <c:v>6.1625758699999738</c:v>
                </c:pt>
                <c:pt idx="299">
                  <c:v>6.1834117879999955</c:v>
                </c:pt>
                <c:pt idx="300">
                  <c:v>6.2042477060000003</c:v>
                </c:pt>
                <c:pt idx="301">
                  <c:v>6.2250836239999945</c:v>
                </c:pt>
                <c:pt idx="302">
                  <c:v>6.2459195409999877</c:v>
                </c:pt>
                <c:pt idx="303">
                  <c:v>6.2667554589999899</c:v>
                </c:pt>
                <c:pt idx="304">
                  <c:v>6.2875913769999867</c:v>
                </c:pt>
                <c:pt idx="305">
                  <c:v>6.3084272950000004</c:v>
                </c:pt>
                <c:pt idx="306">
                  <c:v>6.3292632119999999</c:v>
                </c:pt>
                <c:pt idx="307">
                  <c:v>6.3500991300000003</c:v>
                </c:pt>
                <c:pt idx="308">
                  <c:v>6.3709350479999838</c:v>
                </c:pt>
                <c:pt idx="309">
                  <c:v>6.3917709650000001</c:v>
                </c:pt>
                <c:pt idx="310">
                  <c:v>6.4126068829999996</c:v>
                </c:pt>
                <c:pt idx="311">
                  <c:v>6.4334428010000089</c:v>
                </c:pt>
                <c:pt idx="312">
                  <c:v>6.4542787180000003</c:v>
                </c:pt>
                <c:pt idx="313">
                  <c:v>6.4751146359999945</c:v>
                </c:pt>
                <c:pt idx="314">
                  <c:v>6.4959505529999877</c:v>
                </c:pt>
                <c:pt idx="315">
                  <c:v>6.5167864709999899</c:v>
                </c:pt>
                <c:pt idx="316">
                  <c:v>6.5376223890000098</c:v>
                </c:pt>
                <c:pt idx="317">
                  <c:v>6.5584583059999995</c:v>
                </c:pt>
                <c:pt idx="318">
                  <c:v>6.5792942239999999</c:v>
                </c:pt>
                <c:pt idx="319">
                  <c:v>6.6001301409999886</c:v>
                </c:pt>
                <c:pt idx="320">
                  <c:v>6.6209660589999837</c:v>
                </c:pt>
                <c:pt idx="321">
                  <c:v>6.6418019769999868</c:v>
                </c:pt>
                <c:pt idx="322">
                  <c:v>6.6626378939999906</c:v>
                </c:pt>
                <c:pt idx="323">
                  <c:v>6.6834738119999955</c:v>
                </c:pt>
                <c:pt idx="324">
                  <c:v>6.7043097290000002</c:v>
                </c:pt>
                <c:pt idx="325">
                  <c:v>6.7251456469999837</c:v>
                </c:pt>
                <c:pt idx="326">
                  <c:v>6.7459815639999867</c:v>
                </c:pt>
                <c:pt idx="327">
                  <c:v>6.7668174810000004</c:v>
                </c:pt>
                <c:pt idx="328">
                  <c:v>6.7876533290000003</c:v>
                </c:pt>
                <c:pt idx="329">
                  <c:v>6.8084890419999908</c:v>
                </c:pt>
                <c:pt idx="330">
                  <c:v>6.8293247519999909</c:v>
                </c:pt>
                <c:pt idx="331">
                  <c:v>6.8501605859999986</c:v>
                </c:pt>
                <c:pt idx="332">
                  <c:v>6.8709964750000001</c:v>
                </c:pt>
                <c:pt idx="333">
                  <c:v>6.891832365</c:v>
                </c:pt>
                <c:pt idx="334">
                  <c:v>6.9126682549999998</c:v>
                </c:pt>
                <c:pt idx="335">
                  <c:v>6.9335041439999996</c:v>
                </c:pt>
                <c:pt idx="336">
                  <c:v>6.9543400340000003</c:v>
                </c:pt>
                <c:pt idx="337">
                  <c:v>6.9751759230000001</c:v>
                </c:pt>
                <c:pt idx="338">
                  <c:v>6.9960118119999946</c:v>
                </c:pt>
                <c:pt idx="339">
                  <c:v>7.0168477019999997</c:v>
                </c:pt>
                <c:pt idx="340">
                  <c:v>7.0376835910000004</c:v>
                </c:pt>
                <c:pt idx="341">
                  <c:v>7.0585194789999868</c:v>
                </c:pt>
                <c:pt idx="342">
                  <c:v>7.0793553679999945</c:v>
                </c:pt>
                <c:pt idx="343">
                  <c:v>7.1001912559999898</c:v>
                </c:pt>
                <c:pt idx="344">
                  <c:v>7.1210271450000002</c:v>
                </c:pt>
                <c:pt idx="345">
                  <c:v>7.1418630329999999</c:v>
                </c:pt>
                <c:pt idx="346">
                  <c:v>7.1626989199999906</c:v>
                </c:pt>
                <c:pt idx="347">
                  <c:v>7.1835348069999787</c:v>
                </c:pt>
                <c:pt idx="348">
                  <c:v>7.2043706939999996</c:v>
                </c:pt>
                <c:pt idx="349">
                  <c:v>7.2252065810000001</c:v>
                </c:pt>
                <c:pt idx="350">
                  <c:v>7.2460424669999997</c:v>
                </c:pt>
                <c:pt idx="351">
                  <c:v>7.2668783530000001</c:v>
                </c:pt>
                <c:pt idx="352">
                  <c:v>7.2877142399999837</c:v>
                </c:pt>
                <c:pt idx="353">
                  <c:v>7.3085501269999886</c:v>
                </c:pt>
                <c:pt idx="354">
                  <c:v>7.3293860139999945</c:v>
                </c:pt>
                <c:pt idx="355">
                  <c:v>7.3502219010000003</c:v>
                </c:pt>
                <c:pt idx="356">
                  <c:v>7.3710577890000089</c:v>
                </c:pt>
                <c:pt idx="357">
                  <c:v>7.3918936769999899</c:v>
                </c:pt>
                <c:pt idx="358">
                  <c:v>7.4127295650000002</c:v>
                </c:pt>
                <c:pt idx="359">
                  <c:v>7.4335654529999999</c:v>
                </c:pt>
                <c:pt idx="360">
                  <c:v>7.4544013419999908</c:v>
                </c:pt>
                <c:pt idx="361">
                  <c:v>7.4752372300000003</c:v>
                </c:pt>
                <c:pt idx="362">
                  <c:v>7.4960730950000141</c:v>
                </c:pt>
                <c:pt idx="363">
                  <c:v>7.5169089619999898</c:v>
                </c:pt>
                <c:pt idx="364">
                  <c:v>7.5377448149999955</c:v>
                </c:pt>
                <c:pt idx="365">
                  <c:v>7.5585807129999898</c:v>
                </c:pt>
                <c:pt idx="366">
                  <c:v>7.5794166159999996</c:v>
                </c:pt>
                <c:pt idx="367">
                  <c:v>7.6002525189999899</c:v>
                </c:pt>
                <c:pt idx="368">
                  <c:v>7.6210884219999908</c:v>
                </c:pt>
                <c:pt idx="369">
                  <c:v>7.6419243249999909</c:v>
                </c:pt>
                <c:pt idx="370">
                  <c:v>7.6627601949999997</c:v>
                </c:pt>
                <c:pt idx="371">
                  <c:v>7.6835960299999906</c:v>
                </c:pt>
                <c:pt idx="372">
                  <c:v>7.7044318479999818</c:v>
                </c:pt>
                <c:pt idx="373">
                  <c:v>7.7252677409999997</c:v>
                </c:pt>
                <c:pt idx="374">
                  <c:v>7.7461036549999998</c:v>
                </c:pt>
                <c:pt idx="375">
                  <c:v>7.7669395679999838</c:v>
                </c:pt>
                <c:pt idx="376">
                  <c:v>7.7877754809999997</c:v>
                </c:pt>
                <c:pt idx="377">
                  <c:v>7.8086113949999998</c:v>
                </c:pt>
                <c:pt idx="378">
                  <c:v>7.8294473079999909</c:v>
                </c:pt>
                <c:pt idx="379">
                  <c:v>7.8502832219999945</c:v>
                </c:pt>
                <c:pt idx="380">
                  <c:v>7.8711191349999998</c:v>
                </c:pt>
                <c:pt idx="381">
                  <c:v>7.8919550489999848</c:v>
                </c:pt>
                <c:pt idx="382">
                  <c:v>7.9127909619999945</c:v>
                </c:pt>
                <c:pt idx="383">
                  <c:v>7.9336268759999999</c:v>
                </c:pt>
                <c:pt idx="384">
                  <c:v>7.9544627889999999</c:v>
                </c:pt>
                <c:pt idx="385">
                  <c:v>7.975298703000016</c:v>
                </c:pt>
                <c:pt idx="386">
                  <c:v>7.9961346159999955</c:v>
                </c:pt>
                <c:pt idx="387">
                  <c:v>8.01697053</c:v>
                </c:pt>
                <c:pt idx="388">
                  <c:v>8.0378064439999992</c:v>
                </c:pt>
                <c:pt idx="389">
                  <c:v>8.0586423570000214</c:v>
                </c:pt>
                <c:pt idx="390">
                  <c:v>8.0794782710000028</c:v>
                </c:pt>
                <c:pt idx="391">
                  <c:v>8.1003141839999984</c:v>
                </c:pt>
                <c:pt idx="392">
                  <c:v>8.1211500979999993</c:v>
                </c:pt>
                <c:pt idx="393">
                  <c:v>8.1419860120000003</c:v>
                </c:pt>
                <c:pt idx="394">
                  <c:v>8.1628219249999994</c:v>
                </c:pt>
                <c:pt idx="395">
                  <c:v>8.1836578390000234</c:v>
                </c:pt>
                <c:pt idx="396">
                  <c:v>8.2044937529999995</c:v>
                </c:pt>
                <c:pt idx="397">
                  <c:v>8.2253296669999987</c:v>
                </c:pt>
                <c:pt idx="398">
                  <c:v>8.2461655799999996</c:v>
                </c:pt>
                <c:pt idx="399">
                  <c:v>8.2670014939999987</c:v>
                </c:pt>
                <c:pt idx="400">
                  <c:v>8.2878374079999997</c:v>
                </c:pt>
                <c:pt idx="401">
                  <c:v>8.3086733220000006</c:v>
                </c:pt>
                <c:pt idx="402">
                  <c:v>8.3295092360000318</c:v>
                </c:pt>
                <c:pt idx="403">
                  <c:v>8.3503451400000035</c:v>
                </c:pt>
                <c:pt idx="404">
                  <c:v>8.3711808140000254</c:v>
                </c:pt>
                <c:pt idx="405">
                  <c:v>8.3920165270000258</c:v>
                </c:pt>
                <c:pt idx="406">
                  <c:v>8.4128521650000003</c:v>
                </c:pt>
                <c:pt idx="407">
                  <c:v>8.4336880490000006</c:v>
                </c:pt>
                <c:pt idx="408">
                  <c:v>8.4545239500000005</c:v>
                </c:pt>
                <c:pt idx="409">
                  <c:v>8.4753598510000234</c:v>
                </c:pt>
                <c:pt idx="410">
                  <c:v>8.4961957530000003</c:v>
                </c:pt>
                <c:pt idx="411">
                  <c:v>8.5170316540000002</c:v>
                </c:pt>
                <c:pt idx="412">
                  <c:v>8.5378675550000001</c:v>
                </c:pt>
                <c:pt idx="413">
                  <c:v>8.5587034560000017</c:v>
                </c:pt>
                <c:pt idx="414">
                  <c:v>8.5795393570000318</c:v>
                </c:pt>
                <c:pt idx="415">
                  <c:v>8.6003752579999997</c:v>
                </c:pt>
                <c:pt idx="416">
                  <c:v>8.6212111589999889</c:v>
                </c:pt>
                <c:pt idx="417">
                  <c:v>8.6420470600000012</c:v>
                </c:pt>
                <c:pt idx="418">
                  <c:v>8.6628829610000047</c:v>
                </c:pt>
                <c:pt idx="419">
                  <c:v>8.6837188619999992</c:v>
                </c:pt>
                <c:pt idx="420">
                  <c:v>8.704554761999999</c:v>
                </c:pt>
                <c:pt idx="421">
                  <c:v>8.7253906630000007</c:v>
                </c:pt>
                <c:pt idx="422">
                  <c:v>8.7462265629999987</c:v>
                </c:pt>
                <c:pt idx="423">
                  <c:v>8.7670624639999986</c:v>
                </c:pt>
                <c:pt idx="424">
                  <c:v>8.7878983639999984</c:v>
                </c:pt>
                <c:pt idx="425">
                  <c:v>8.8087342640000212</c:v>
                </c:pt>
                <c:pt idx="426">
                  <c:v>8.8295701639999997</c:v>
                </c:pt>
                <c:pt idx="427">
                  <c:v>8.8504058890000259</c:v>
                </c:pt>
                <c:pt idx="428">
                  <c:v>8.8712240750000007</c:v>
                </c:pt>
                <c:pt idx="429">
                  <c:v>8.8920238020000006</c:v>
                </c:pt>
                <c:pt idx="430">
                  <c:v>8.9128441530000195</c:v>
                </c:pt>
                <c:pt idx="431">
                  <c:v>8.9336660660000007</c:v>
                </c:pt>
                <c:pt idx="432">
                  <c:v>8.9544879800000068</c:v>
                </c:pt>
                <c:pt idx="433">
                  <c:v>8.9753098930000235</c:v>
                </c:pt>
                <c:pt idx="434">
                  <c:v>8.9961318060000028</c:v>
                </c:pt>
                <c:pt idx="435">
                  <c:v>9.016953719</c:v>
                </c:pt>
                <c:pt idx="436">
                  <c:v>9.0377756320000007</c:v>
                </c:pt>
                <c:pt idx="437">
                  <c:v>9.0585975450000067</c:v>
                </c:pt>
                <c:pt idx="438">
                  <c:v>9.0794194580000216</c:v>
                </c:pt>
                <c:pt idx="439">
                  <c:v>9.1002413709999992</c:v>
                </c:pt>
                <c:pt idx="440">
                  <c:v>9.121063282999998</c:v>
                </c:pt>
                <c:pt idx="441">
                  <c:v>9.1418851939999985</c:v>
                </c:pt>
                <c:pt idx="442">
                  <c:v>9.1627070980000216</c:v>
                </c:pt>
                <c:pt idx="443">
                  <c:v>9.1835290090000008</c:v>
                </c:pt>
                <c:pt idx="444">
                  <c:v>9.2043509219999979</c:v>
                </c:pt>
                <c:pt idx="445">
                  <c:v>9.2251728350000004</c:v>
                </c:pt>
                <c:pt idx="446">
                  <c:v>9.2459947479999993</c:v>
                </c:pt>
                <c:pt idx="447">
                  <c:v>9.2668166620000001</c:v>
                </c:pt>
                <c:pt idx="448">
                  <c:v>9.2876385760000026</c:v>
                </c:pt>
                <c:pt idx="449">
                  <c:v>9.3084604900000016</c:v>
                </c:pt>
                <c:pt idx="450">
                  <c:v>9.3292824040000006</c:v>
                </c:pt>
                <c:pt idx="451">
                  <c:v>9.3501043180000281</c:v>
                </c:pt>
                <c:pt idx="452">
                  <c:v>9.3709262330000218</c:v>
                </c:pt>
                <c:pt idx="453">
                  <c:v>9.3917481479999996</c:v>
                </c:pt>
                <c:pt idx="454">
                  <c:v>9.4125700630000004</c:v>
                </c:pt>
                <c:pt idx="455">
                  <c:v>9.4333919779999995</c:v>
                </c:pt>
                <c:pt idx="456">
                  <c:v>9.4542138930000004</c:v>
                </c:pt>
                <c:pt idx="457">
                  <c:v>9.475035809000028</c:v>
                </c:pt>
                <c:pt idx="458">
                  <c:v>9.4958577240000004</c:v>
                </c:pt>
                <c:pt idx="459">
                  <c:v>9.5166796400000013</c:v>
                </c:pt>
                <c:pt idx="460">
                  <c:v>9.5375015560000005</c:v>
                </c:pt>
                <c:pt idx="461">
                  <c:v>9.5583234719999979</c:v>
                </c:pt>
                <c:pt idx="462">
                  <c:v>9.5791453880000006</c:v>
                </c:pt>
                <c:pt idx="463">
                  <c:v>9.5999673049999998</c:v>
                </c:pt>
                <c:pt idx="464">
                  <c:v>9.6207892210000008</c:v>
                </c:pt>
                <c:pt idx="465">
                  <c:v>9.6416111379999982</c:v>
                </c:pt>
                <c:pt idx="466">
                  <c:v>9.6624330550000259</c:v>
                </c:pt>
                <c:pt idx="467">
                  <c:v>9.6832549720000003</c:v>
                </c:pt>
                <c:pt idx="468">
                  <c:v>9.7040768889999995</c:v>
                </c:pt>
                <c:pt idx="469">
                  <c:v>9.7248988059999988</c:v>
                </c:pt>
                <c:pt idx="470">
                  <c:v>9.745720722999998</c:v>
                </c:pt>
                <c:pt idx="471">
                  <c:v>9.7665426410000027</c:v>
                </c:pt>
                <c:pt idx="472">
                  <c:v>9.7873645580000002</c:v>
                </c:pt>
                <c:pt idx="473">
                  <c:v>9.8081864760000048</c:v>
                </c:pt>
                <c:pt idx="474">
                  <c:v>9.8290083940000006</c:v>
                </c:pt>
                <c:pt idx="475">
                  <c:v>9.8498303120000212</c:v>
                </c:pt>
                <c:pt idx="476">
                  <c:v>9.8706522300000259</c:v>
                </c:pt>
                <c:pt idx="477">
                  <c:v>9.8914741480000004</c:v>
                </c:pt>
                <c:pt idx="478">
                  <c:v>9.9122960660000068</c:v>
                </c:pt>
                <c:pt idx="479">
                  <c:v>9.933117983999999</c:v>
                </c:pt>
                <c:pt idx="480">
                  <c:v>9.9539399030000215</c:v>
                </c:pt>
                <c:pt idx="481">
                  <c:v>9.9747618209999995</c:v>
                </c:pt>
                <c:pt idx="482">
                  <c:v>9.9955837400000007</c:v>
                </c:pt>
                <c:pt idx="483">
                  <c:v>10.01640566</c:v>
                </c:pt>
                <c:pt idx="484">
                  <c:v>10.03722758</c:v>
                </c:pt>
                <c:pt idx="485">
                  <c:v>10.058049500000006</c:v>
                </c:pt>
                <c:pt idx="486">
                  <c:v>10.078871419999997</c:v>
                </c:pt>
                <c:pt idx="487">
                  <c:v>10.09969334</c:v>
                </c:pt>
                <c:pt idx="488">
                  <c:v>10.12051525</c:v>
                </c:pt>
                <c:pt idx="489">
                  <c:v>10.141337169999998</c:v>
                </c:pt>
                <c:pt idx="490">
                  <c:v>10.162159090000017</c:v>
                </c:pt>
                <c:pt idx="491">
                  <c:v>10.182981010000002</c:v>
                </c:pt>
                <c:pt idx="492">
                  <c:v>10.20380293</c:v>
                </c:pt>
                <c:pt idx="493">
                  <c:v>10.22462485</c:v>
                </c:pt>
                <c:pt idx="494">
                  <c:v>10.245446770000004</c:v>
                </c:pt>
                <c:pt idx="495">
                  <c:v>10.266268689999999</c:v>
                </c:pt>
                <c:pt idx="496">
                  <c:v>10.28709061</c:v>
                </c:pt>
                <c:pt idx="497">
                  <c:v>10.307912530000017</c:v>
                </c:pt>
                <c:pt idx="498">
                  <c:v>10.328734450000002</c:v>
                </c:pt>
                <c:pt idx="499">
                  <c:v>10.349556370000021</c:v>
                </c:pt>
                <c:pt idx="500">
                  <c:v>10.37037829</c:v>
                </c:pt>
                <c:pt idx="501">
                  <c:v>10.391200210000004</c:v>
                </c:pt>
                <c:pt idx="502">
                  <c:v>10.412022140000001</c:v>
                </c:pt>
                <c:pt idx="503">
                  <c:v>10.432844060000004</c:v>
                </c:pt>
                <c:pt idx="504">
                  <c:v>10.45366598</c:v>
                </c:pt>
                <c:pt idx="505">
                  <c:v>10.474487900000018</c:v>
                </c:pt>
                <c:pt idx="506">
                  <c:v>10.495309820000006</c:v>
                </c:pt>
                <c:pt idx="507">
                  <c:v>10.516131740000001</c:v>
                </c:pt>
                <c:pt idx="508">
                  <c:v>10.53695366</c:v>
                </c:pt>
                <c:pt idx="509">
                  <c:v>10.557775580000001</c:v>
                </c:pt>
                <c:pt idx="510">
                  <c:v>10.578597500000004</c:v>
                </c:pt>
                <c:pt idx="511">
                  <c:v>10.599419430000006</c:v>
                </c:pt>
                <c:pt idx="512">
                  <c:v>10.620241350000001</c:v>
                </c:pt>
                <c:pt idx="513">
                  <c:v>10.641063269999998</c:v>
                </c:pt>
                <c:pt idx="514">
                  <c:v>10.66188513</c:v>
                </c:pt>
                <c:pt idx="515">
                  <c:v>10.6827059</c:v>
                </c:pt>
                <c:pt idx="516">
                  <c:v>10.70352712</c:v>
                </c:pt>
                <c:pt idx="517">
                  <c:v>10.724348089999998</c:v>
                </c:pt>
                <c:pt idx="518">
                  <c:v>10.74516998</c:v>
                </c:pt>
                <c:pt idx="519">
                  <c:v>10.76599189</c:v>
                </c:pt>
                <c:pt idx="520">
                  <c:v>10.786813799999999</c:v>
                </c:pt>
                <c:pt idx="521">
                  <c:v>10.807635710000017</c:v>
                </c:pt>
                <c:pt idx="522">
                  <c:v>10.82845762</c:v>
                </c:pt>
                <c:pt idx="523">
                  <c:v>10.84927953</c:v>
                </c:pt>
                <c:pt idx="524">
                  <c:v>10.870101440000001</c:v>
                </c:pt>
                <c:pt idx="525">
                  <c:v>10.89092335</c:v>
                </c:pt>
                <c:pt idx="526">
                  <c:v>10.91174526</c:v>
                </c:pt>
                <c:pt idx="527">
                  <c:v>10.93256717</c:v>
                </c:pt>
                <c:pt idx="528">
                  <c:v>10.953389080000004</c:v>
                </c:pt>
                <c:pt idx="529">
                  <c:v>10.97421099</c:v>
                </c:pt>
                <c:pt idx="530">
                  <c:v>10.995032900000021</c:v>
                </c:pt>
                <c:pt idx="531">
                  <c:v>11.015854810000025</c:v>
                </c:pt>
                <c:pt idx="532">
                  <c:v>11.036676720000001</c:v>
                </c:pt>
                <c:pt idx="533">
                  <c:v>11.057498630000017</c:v>
                </c:pt>
                <c:pt idx="534">
                  <c:v>11.07832054</c:v>
                </c:pt>
                <c:pt idx="535">
                  <c:v>11.09914245</c:v>
                </c:pt>
                <c:pt idx="536">
                  <c:v>11.119964360000001</c:v>
                </c:pt>
                <c:pt idx="537">
                  <c:v>11.140786270000017</c:v>
                </c:pt>
                <c:pt idx="538">
                  <c:v>11.16160818</c:v>
                </c:pt>
                <c:pt idx="539">
                  <c:v>11.182430090000025</c:v>
                </c:pt>
                <c:pt idx="540">
                  <c:v>11.20325201</c:v>
                </c:pt>
                <c:pt idx="541">
                  <c:v>11.224073919999997</c:v>
                </c:pt>
                <c:pt idx="542">
                  <c:v>11.244895830000001</c:v>
                </c:pt>
                <c:pt idx="543">
                  <c:v>11.265717740000001</c:v>
                </c:pt>
                <c:pt idx="544">
                  <c:v>11.286539650000021</c:v>
                </c:pt>
                <c:pt idx="545">
                  <c:v>11.30736156</c:v>
                </c:pt>
                <c:pt idx="546">
                  <c:v>11.328183470000001</c:v>
                </c:pt>
                <c:pt idx="547">
                  <c:v>11.349005380000001</c:v>
                </c:pt>
                <c:pt idx="548">
                  <c:v>11.369827290000021</c:v>
                </c:pt>
                <c:pt idx="549">
                  <c:v>11.390649200000023</c:v>
                </c:pt>
                <c:pt idx="550">
                  <c:v>11.411471110000001</c:v>
                </c:pt>
                <c:pt idx="551">
                  <c:v>11.432293020000001</c:v>
                </c:pt>
                <c:pt idx="552">
                  <c:v>11.453114930000021</c:v>
                </c:pt>
                <c:pt idx="553">
                  <c:v>11.473936840000023</c:v>
                </c:pt>
                <c:pt idx="554">
                  <c:v>11.494758750000001</c:v>
                </c:pt>
                <c:pt idx="555">
                  <c:v>11.515580660000019</c:v>
                </c:pt>
                <c:pt idx="556">
                  <c:v>11.536402570000021</c:v>
                </c:pt>
                <c:pt idx="557">
                  <c:v>11.55722448</c:v>
                </c:pt>
                <c:pt idx="558">
                  <c:v>11.578046390000004</c:v>
                </c:pt>
                <c:pt idx="559">
                  <c:v>11.598868299999999</c:v>
                </c:pt>
                <c:pt idx="560">
                  <c:v>11.619690210000021</c:v>
                </c:pt>
                <c:pt idx="561">
                  <c:v>11.64051212</c:v>
                </c:pt>
                <c:pt idx="562">
                  <c:v>11.661334030000004</c:v>
                </c:pt>
                <c:pt idx="563">
                  <c:v>11.682155940000001</c:v>
                </c:pt>
                <c:pt idx="564">
                  <c:v>11.70297785</c:v>
                </c:pt>
                <c:pt idx="565">
                  <c:v>11.72379976</c:v>
                </c:pt>
                <c:pt idx="566">
                  <c:v>11.744621669999983</c:v>
                </c:pt>
                <c:pt idx="567">
                  <c:v>11.765443570000025</c:v>
                </c:pt>
                <c:pt idx="568">
                  <c:v>11.786265479999999</c:v>
                </c:pt>
                <c:pt idx="569">
                  <c:v>11.807087390000017</c:v>
                </c:pt>
                <c:pt idx="570">
                  <c:v>11.8279093</c:v>
                </c:pt>
                <c:pt idx="571">
                  <c:v>11.84873121</c:v>
                </c:pt>
                <c:pt idx="572">
                  <c:v>11.869553120000004</c:v>
                </c:pt>
                <c:pt idx="573">
                  <c:v>11.89037503</c:v>
                </c:pt>
                <c:pt idx="574">
                  <c:v>11.91119694</c:v>
                </c:pt>
                <c:pt idx="575">
                  <c:v>11.93201885</c:v>
                </c:pt>
                <c:pt idx="576">
                  <c:v>11.952840770000021</c:v>
                </c:pt>
                <c:pt idx="577">
                  <c:v>11.97366268</c:v>
                </c:pt>
                <c:pt idx="578">
                  <c:v>11.994484590000027</c:v>
                </c:pt>
                <c:pt idx="579">
                  <c:v>12.015306500000017</c:v>
                </c:pt>
                <c:pt idx="580">
                  <c:v>12.036128419999999</c:v>
                </c:pt>
                <c:pt idx="581">
                  <c:v>12.056950330000006</c:v>
                </c:pt>
                <c:pt idx="582">
                  <c:v>12.077772250000002</c:v>
                </c:pt>
                <c:pt idx="583">
                  <c:v>12.098594160000001</c:v>
                </c:pt>
                <c:pt idx="584">
                  <c:v>12.119416080000002</c:v>
                </c:pt>
                <c:pt idx="585">
                  <c:v>12.14023823</c:v>
                </c:pt>
                <c:pt idx="586">
                  <c:v>12.16106274</c:v>
                </c:pt>
                <c:pt idx="587">
                  <c:v>12.181891139999999</c:v>
                </c:pt>
                <c:pt idx="588">
                  <c:v>12.20270885</c:v>
                </c:pt>
                <c:pt idx="589">
                  <c:v>12.22343278</c:v>
                </c:pt>
                <c:pt idx="590">
                  <c:v>12.24389931</c:v>
                </c:pt>
                <c:pt idx="591">
                  <c:v>12.26441861</c:v>
                </c:pt>
                <c:pt idx="592">
                  <c:v>12.28657984</c:v>
                </c:pt>
                <c:pt idx="593">
                  <c:v>12.310742750000006</c:v>
                </c:pt>
                <c:pt idx="594">
                  <c:v>12.335407480000002</c:v>
                </c:pt>
                <c:pt idx="595">
                  <c:v>12.360703060000002</c:v>
                </c:pt>
                <c:pt idx="596">
                  <c:v>12.386967890000006</c:v>
                </c:pt>
                <c:pt idx="597">
                  <c:v>12.413532220000025</c:v>
                </c:pt>
                <c:pt idx="598">
                  <c:v>12.44010044</c:v>
                </c:pt>
                <c:pt idx="599">
                  <c:v>12.466654890000028</c:v>
                </c:pt>
                <c:pt idx="600">
                  <c:v>12.49320593</c:v>
                </c:pt>
                <c:pt idx="601">
                  <c:v>12.5197567</c:v>
                </c:pt>
                <c:pt idx="602">
                  <c:v>12.546307489999998</c:v>
                </c:pt>
                <c:pt idx="603">
                  <c:v>12.572858270000006</c:v>
                </c:pt>
                <c:pt idx="604">
                  <c:v>12.599409870000027</c:v>
                </c:pt>
                <c:pt idx="605">
                  <c:v>12.62596737</c:v>
                </c:pt>
                <c:pt idx="606">
                  <c:v>12.652539830000038</c:v>
                </c:pt>
                <c:pt idx="607">
                  <c:v>12.67907602</c:v>
                </c:pt>
                <c:pt idx="608">
                  <c:v>12.70527235</c:v>
                </c:pt>
                <c:pt idx="609">
                  <c:v>12.730502550000002</c:v>
                </c:pt>
                <c:pt idx="610">
                  <c:v>12.755407740000004</c:v>
                </c:pt>
                <c:pt idx="611">
                  <c:v>12.78210902</c:v>
                </c:pt>
                <c:pt idx="612">
                  <c:v>12.810046160000002</c:v>
                </c:pt>
                <c:pt idx="613">
                  <c:v>12.83816438</c:v>
                </c:pt>
                <c:pt idx="614">
                  <c:v>12.86657596</c:v>
                </c:pt>
                <c:pt idx="615">
                  <c:v>12.895491360000019</c:v>
                </c:pt>
                <c:pt idx="616">
                  <c:v>12.92458779</c:v>
                </c:pt>
                <c:pt idx="617">
                  <c:v>12.953736950000035</c:v>
                </c:pt>
                <c:pt idx="618">
                  <c:v>12.98307662</c:v>
                </c:pt>
                <c:pt idx="619">
                  <c:v>13.012542220000022</c:v>
                </c:pt>
                <c:pt idx="620">
                  <c:v>13.042027820000001</c:v>
                </c:pt>
                <c:pt idx="621">
                  <c:v>13.071581270000006</c:v>
                </c:pt>
                <c:pt idx="622">
                  <c:v>13.101219670000001</c:v>
                </c:pt>
                <c:pt idx="623">
                  <c:v>13.130884570000006</c:v>
                </c:pt>
                <c:pt idx="624">
                  <c:v>13.1605683</c:v>
                </c:pt>
                <c:pt idx="625">
                  <c:v>13.19030152</c:v>
                </c:pt>
                <c:pt idx="626">
                  <c:v>13.220061039999999</c:v>
                </c:pt>
                <c:pt idx="627">
                  <c:v>13.249827079999999</c:v>
                </c:pt>
                <c:pt idx="628">
                  <c:v>13.27961885</c:v>
                </c:pt>
                <c:pt idx="629">
                  <c:v>13.309433860000023</c:v>
                </c:pt>
                <c:pt idx="630">
                  <c:v>13.33925376</c:v>
                </c:pt>
                <c:pt idx="631">
                  <c:v>13.369085070000027</c:v>
                </c:pt>
                <c:pt idx="632">
                  <c:v>13.39893509</c:v>
                </c:pt>
                <c:pt idx="633">
                  <c:v>13.42879269</c:v>
                </c:pt>
                <c:pt idx="634">
                  <c:v>13.458649130000017</c:v>
                </c:pt>
                <c:pt idx="635">
                  <c:v>13.48850393</c:v>
                </c:pt>
                <c:pt idx="636">
                  <c:v>13.518358299999999</c:v>
                </c:pt>
                <c:pt idx="637">
                  <c:v>13.548212659999999</c:v>
                </c:pt>
                <c:pt idx="638">
                  <c:v>13.578067020000001</c:v>
                </c:pt>
                <c:pt idx="639">
                  <c:v>13.607921379999999</c:v>
                </c:pt>
                <c:pt idx="640">
                  <c:v>13.637775749999998</c:v>
                </c:pt>
                <c:pt idx="641">
                  <c:v>13.667630110000006</c:v>
                </c:pt>
                <c:pt idx="642">
                  <c:v>13.69748448</c:v>
                </c:pt>
                <c:pt idx="643">
                  <c:v>13.72733884</c:v>
                </c:pt>
                <c:pt idx="644">
                  <c:v>13.7571932</c:v>
                </c:pt>
                <c:pt idx="645">
                  <c:v>13.78704757</c:v>
                </c:pt>
                <c:pt idx="646">
                  <c:v>13.81690193</c:v>
                </c:pt>
                <c:pt idx="647">
                  <c:v>13.846756300000004</c:v>
                </c:pt>
                <c:pt idx="648">
                  <c:v>13.876610660000004</c:v>
                </c:pt>
                <c:pt idx="649">
                  <c:v>13.906465020000002</c:v>
                </c:pt>
                <c:pt idx="650">
                  <c:v>13.93631939</c:v>
                </c:pt>
                <c:pt idx="651">
                  <c:v>13.966173749999999</c:v>
                </c:pt>
                <c:pt idx="652">
                  <c:v>13.99602812</c:v>
                </c:pt>
                <c:pt idx="653">
                  <c:v>14.02588248</c:v>
                </c:pt>
                <c:pt idx="654">
                  <c:v>14.055736840000035</c:v>
                </c:pt>
                <c:pt idx="655">
                  <c:v>14.085591210000025</c:v>
                </c:pt>
                <c:pt idx="656">
                  <c:v>14.115445570000023</c:v>
                </c:pt>
                <c:pt idx="657">
                  <c:v>14.145299940000001</c:v>
                </c:pt>
                <c:pt idx="658">
                  <c:v>14.175154300000004</c:v>
                </c:pt>
                <c:pt idx="659">
                  <c:v>14.205008660000001</c:v>
                </c:pt>
                <c:pt idx="660">
                  <c:v>14.234863029999998</c:v>
                </c:pt>
                <c:pt idx="661">
                  <c:v>14.264717389999999</c:v>
                </c:pt>
                <c:pt idx="662">
                  <c:v>14.294571759999997</c:v>
                </c:pt>
                <c:pt idx="663">
                  <c:v>14.32442612</c:v>
                </c:pt>
                <c:pt idx="664">
                  <c:v>14.35428048</c:v>
                </c:pt>
                <c:pt idx="665">
                  <c:v>14.384134850000027</c:v>
                </c:pt>
                <c:pt idx="666">
                  <c:v>14.413989210000025</c:v>
                </c:pt>
                <c:pt idx="667">
                  <c:v>14.443843580000001</c:v>
                </c:pt>
                <c:pt idx="668">
                  <c:v>14.473697940000006</c:v>
                </c:pt>
                <c:pt idx="669">
                  <c:v>14.503552300000004</c:v>
                </c:pt>
                <c:pt idx="670">
                  <c:v>14.533406670000018</c:v>
                </c:pt>
                <c:pt idx="671">
                  <c:v>14.56326103</c:v>
                </c:pt>
                <c:pt idx="672">
                  <c:v>14.5931154</c:v>
                </c:pt>
                <c:pt idx="673">
                  <c:v>14.62296976</c:v>
                </c:pt>
                <c:pt idx="674">
                  <c:v>14.65282412</c:v>
                </c:pt>
                <c:pt idx="675">
                  <c:v>14.682678490000001</c:v>
                </c:pt>
                <c:pt idx="676">
                  <c:v>14.712532850000027</c:v>
                </c:pt>
                <c:pt idx="677">
                  <c:v>14.742387220000001</c:v>
                </c:pt>
                <c:pt idx="678">
                  <c:v>14.772241580000001</c:v>
                </c:pt>
                <c:pt idx="679">
                  <c:v>14.802095940000006</c:v>
                </c:pt>
                <c:pt idx="680">
                  <c:v>14.83195031</c:v>
                </c:pt>
                <c:pt idx="681">
                  <c:v>14.861804670000017</c:v>
                </c:pt>
                <c:pt idx="682">
                  <c:v>14.89165904</c:v>
                </c:pt>
                <c:pt idx="683">
                  <c:v>14.9215134</c:v>
                </c:pt>
                <c:pt idx="684">
                  <c:v>14.95136776</c:v>
                </c:pt>
                <c:pt idx="685">
                  <c:v>14.981222130000001</c:v>
                </c:pt>
                <c:pt idx="686">
                  <c:v>15.011076490000001</c:v>
                </c:pt>
                <c:pt idx="687">
                  <c:v>15.04093086</c:v>
                </c:pt>
                <c:pt idx="688">
                  <c:v>15.070785220000019</c:v>
                </c:pt>
                <c:pt idx="689">
                  <c:v>15.100639580000006</c:v>
                </c:pt>
                <c:pt idx="690">
                  <c:v>15.13049395</c:v>
                </c:pt>
                <c:pt idx="691">
                  <c:v>15.16034831</c:v>
                </c:pt>
                <c:pt idx="692">
                  <c:v>15.190202680000001</c:v>
                </c:pt>
                <c:pt idx="693">
                  <c:v>15.22005704</c:v>
                </c:pt>
                <c:pt idx="694">
                  <c:v>15.249911399999997</c:v>
                </c:pt>
                <c:pt idx="695">
                  <c:v>15.279765769999999</c:v>
                </c:pt>
                <c:pt idx="696">
                  <c:v>15.309620130000004</c:v>
                </c:pt>
                <c:pt idx="697">
                  <c:v>15.339474500000017</c:v>
                </c:pt>
                <c:pt idx="698">
                  <c:v>15.36932886</c:v>
                </c:pt>
                <c:pt idx="699">
                  <c:v>15.399183220000019</c:v>
                </c:pt>
                <c:pt idx="700">
                  <c:v>15.429037590000021</c:v>
                </c:pt>
                <c:pt idx="701">
                  <c:v>15.45889195</c:v>
                </c:pt>
                <c:pt idx="702">
                  <c:v>15.488746320000002</c:v>
                </c:pt>
                <c:pt idx="703">
                  <c:v>15.51860068</c:v>
                </c:pt>
                <c:pt idx="704">
                  <c:v>15.54845504</c:v>
                </c:pt>
                <c:pt idx="705">
                  <c:v>15.578309409999999</c:v>
                </c:pt>
                <c:pt idx="706">
                  <c:v>15.608163769999983</c:v>
                </c:pt>
                <c:pt idx="707">
                  <c:v>15.638018139999993</c:v>
                </c:pt>
                <c:pt idx="708">
                  <c:v>15.6678725</c:v>
                </c:pt>
                <c:pt idx="709">
                  <c:v>15.69772687</c:v>
                </c:pt>
                <c:pt idx="710">
                  <c:v>15.72758123</c:v>
                </c:pt>
                <c:pt idx="711">
                  <c:v>15.757435590000021</c:v>
                </c:pt>
                <c:pt idx="712">
                  <c:v>15.787289960000001</c:v>
                </c:pt>
                <c:pt idx="713">
                  <c:v>15.817144320000002</c:v>
                </c:pt>
                <c:pt idx="714">
                  <c:v>15.846998689999999</c:v>
                </c:pt>
                <c:pt idx="715">
                  <c:v>15.876853050000006</c:v>
                </c:pt>
                <c:pt idx="716">
                  <c:v>15.906707410000006</c:v>
                </c:pt>
                <c:pt idx="717">
                  <c:v>15.93656178</c:v>
                </c:pt>
                <c:pt idx="718">
                  <c:v>15.966416140000018</c:v>
                </c:pt>
                <c:pt idx="719">
                  <c:v>15.99627051</c:v>
                </c:pt>
                <c:pt idx="720">
                  <c:v>16.026124869999986</c:v>
                </c:pt>
                <c:pt idx="721">
                  <c:v>16.055979229999988</c:v>
                </c:pt>
                <c:pt idx="722">
                  <c:v>16.085833599999951</c:v>
                </c:pt>
                <c:pt idx="723">
                  <c:v>16.115687959999999</c:v>
                </c:pt>
                <c:pt idx="724">
                  <c:v>16.145542329999959</c:v>
                </c:pt>
                <c:pt idx="725">
                  <c:v>16.175396689999989</c:v>
                </c:pt>
                <c:pt idx="726">
                  <c:v>16.205251050000001</c:v>
                </c:pt>
                <c:pt idx="727">
                  <c:v>16.235105420000036</c:v>
                </c:pt>
                <c:pt idx="728">
                  <c:v>16.264959780000005</c:v>
                </c:pt>
                <c:pt idx="729">
                  <c:v>16.294814150000043</c:v>
                </c:pt>
                <c:pt idx="730">
                  <c:v>16.324668509999999</c:v>
                </c:pt>
                <c:pt idx="731">
                  <c:v>16.354522869999986</c:v>
                </c:pt>
                <c:pt idx="732">
                  <c:v>16.384377239999989</c:v>
                </c:pt>
                <c:pt idx="733">
                  <c:v>16.414231600000001</c:v>
                </c:pt>
                <c:pt idx="734">
                  <c:v>16.44408597</c:v>
                </c:pt>
                <c:pt idx="735">
                  <c:v>16.473940329999987</c:v>
                </c:pt>
                <c:pt idx="736">
                  <c:v>16.503794689999989</c:v>
                </c:pt>
                <c:pt idx="737">
                  <c:v>16.533649059999956</c:v>
                </c:pt>
                <c:pt idx="738">
                  <c:v>16.56350342</c:v>
                </c:pt>
                <c:pt idx="739">
                  <c:v>16.593357789999999</c:v>
                </c:pt>
                <c:pt idx="740">
                  <c:v>16.623212150000001</c:v>
                </c:pt>
                <c:pt idx="741">
                  <c:v>16.653066509999999</c:v>
                </c:pt>
                <c:pt idx="742">
                  <c:v>16.682920879999958</c:v>
                </c:pt>
                <c:pt idx="743">
                  <c:v>16.712775239999964</c:v>
                </c:pt>
                <c:pt idx="744">
                  <c:v>16.742629609999923</c:v>
                </c:pt>
                <c:pt idx="745">
                  <c:v>16.772483969999989</c:v>
                </c:pt>
                <c:pt idx="746">
                  <c:v>16.802338329999987</c:v>
                </c:pt>
                <c:pt idx="747">
                  <c:v>16.8321927</c:v>
                </c:pt>
                <c:pt idx="748">
                  <c:v>16.862047059999956</c:v>
                </c:pt>
                <c:pt idx="749">
                  <c:v>16.891901430000043</c:v>
                </c:pt>
                <c:pt idx="750">
                  <c:v>16.921755789999999</c:v>
                </c:pt>
                <c:pt idx="751">
                  <c:v>16.951610160000001</c:v>
                </c:pt>
                <c:pt idx="752">
                  <c:v>16.981464519999989</c:v>
                </c:pt>
                <c:pt idx="753">
                  <c:v>17.011318880000001</c:v>
                </c:pt>
                <c:pt idx="754">
                  <c:v>17.04117325</c:v>
                </c:pt>
                <c:pt idx="755">
                  <c:v>17.071027610000005</c:v>
                </c:pt>
                <c:pt idx="756">
                  <c:v>17.100881980000043</c:v>
                </c:pt>
                <c:pt idx="757">
                  <c:v>17.130736339999959</c:v>
                </c:pt>
                <c:pt idx="758">
                  <c:v>17.1605907</c:v>
                </c:pt>
                <c:pt idx="759">
                  <c:v>17.190445069999999</c:v>
                </c:pt>
                <c:pt idx="760">
                  <c:v>17.220299429999987</c:v>
                </c:pt>
                <c:pt idx="761">
                  <c:v>17.2501538</c:v>
                </c:pt>
                <c:pt idx="762">
                  <c:v>17.280008160000001</c:v>
                </c:pt>
                <c:pt idx="763">
                  <c:v>17.309862519999999</c:v>
                </c:pt>
                <c:pt idx="764">
                  <c:v>17.339716889999956</c:v>
                </c:pt>
                <c:pt idx="765">
                  <c:v>17.36957125</c:v>
                </c:pt>
                <c:pt idx="766">
                  <c:v>17.399425619999999</c:v>
                </c:pt>
                <c:pt idx="767">
                  <c:v>17.429279979999947</c:v>
                </c:pt>
                <c:pt idx="768">
                  <c:v>17.459134339999959</c:v>
                </c:pt>
                <c:pt idx="769">
                  <c:v>17.488988710000001</c:v>
                </c:pt>
                <c:pt idx="770">
                  <c:v>17.518843069999999</c:v>
                </c:pt>
                <c:pt idx="771">
                  <c:v>17.548697440000002</c:v>
                </c:pt>
                <c:pt idx="772">
                  <c:v>17.5785518</c:v>
                </c:pt>
                <c:pt idx="773">
                  <c:v>17.608406160000001</c:v>
                </c:pt>
                <c:pt idx="774">
                  <c:v>17.63826053</c:v>
                </c:pt>
                <c:pt idx="775">
                  <c:v>17.668114889999956</c:v>
                </c:pt>
                <c:pt idx="776">
                  <c:v>17.697969260000043</c:v>
                </c:pt>
                <c:pt idx="777">
                  <c:v>17.727823619999999</c:v>
                </c:pt>
                <c:pt idx="778">
                  <c:v>17.757677990000001</c:v>
                </c:pt>
                <c:pt idx="779">
                  <c:v>17.787532349999925</c:v>
                </c:pt>
                <c:pt idx="780">
                  <c:v>17.817386710000047</c:v>
                </c:pt>
                <c:pt idx="781">
                  <c:v>17.84724108</c:v>
                </c:pt>
                <c:pt idx="782">
                  <c:v>17.877095440000051</c:v>
                </c:pt>
                <c:pt idx="783">
                  <c:v>17.906949809999947</c:v>
                </c:pt>
                <c:pt idx="784">
                  <c:v>17.936804169999998</c:v>
                </c:pt>
                <c:pt idx="785">
                  <c:v>17.966658529999989</c:v>
                </c:pt>
                <c:pt idx="786">
                  <c:v>17.996512899999924</c:v>
                </c:pt>
                <c:pt idx="787">
                  <c:v>18.026367260000001</c:v>
                </c:pt>
                <c:pt idx="788">
                  <c:v>18.05622163</c:v>
                </c:pt>
                <c:pt idx="789">
                  <c:v>18.086075990000001</c:v>
                </c:pt>
                <c:pt idx="790">
                  <c:v>18.115930349999999</c:v>
                </c:pt>
                <c:pt idx="791">
                  <c:v>18.145784720000005</c:v>
                </c:pt>
                <c:pt idx="792">
                  <c:v>18.175639079999947</c:v>
                </c:pt>
                <c:pt idx="793">
                  <c:v>18.20549344999996</c:v>
                </c:pt>
                <c:pt idx="794">
                  <c:v>18.235347809999947</c:v>
                </c:pt>
                <c:pt idx="795">
                  <c:v>18.265202169999956</c:v>
                </c:pt>
                <c:pt idx="796">
                  <c:v>18.295056539999951</c:v>
                </c:pt>
                <c:pt idx="797">
                  <c:v>18.324910899999999</c:v>
                </c:pt>
                <c:pt idx="798">
                  <c:v>18.354765270000001</c:v>
                </c:pt>
                <c:pt idx="799">
                  <c:v>18.384619629999989</c:v>
                </c:pt>
                <c:pt idx="800">
                  <c:v>18.414473990000001</c:v>
                </c:pt>
                <c:pt idx="801">
                  <c:v>18.44432836</c:v>
                </c:pt>
                <c:pt idx="802">
                  <c:v>18.474182720000005</c:v>
                </c:pt>
                <c:pt idx="803">
                  <c:v>18.504037090000001</c:v>
                </c:pt>
                <c:pt idx="804">
                  <c:v>18.533891450000048</c:v>
                </c:pt>
                <c:pt idx="805">
                  <c:v>18.56374580999994</c:v>
                </c:pt>
                <c:pt idx="806">
                  <c:v>18.593600179999989</c:v>
                </c:pt>
                <c:pt idx="807">
                  <c:v>18.623454540000001</c:v>
                </c:pt>
                <c:pt idx="808">
                  <c:v>18.653308899999999</c:v>
                </c:pt>
                <c:pt idx="809">
                  <c:v>18.683163269999987</c:v>
                </c:pt>
                <c:pt idx="810">
                  <c:v>18.71301763</c:v>
                </c:pt>
                <c:pt idx="811">
                  <c:v>18.742871999999988</c:v>
                </c:pt>
                <c:pt idx="812">
                  <c:v>18.772726359999947</c:v>
                </c:pt>
                <c:pt idx="813">
                  <c:v>18.802580720000005</c:v>
                </c:pt>
                <c:pt idx="814">
                  <c:v>18.832435090000001</c:v>
                </c:pt>
                <c:pt idx="815">
                  <c:v>18.86228944999996</c:v>
                </c:pt>
                <c:pt idx="816">
                  <c:v>18.89214380999994</c:v>
                </c:pt>
                <c:pt idx="817">
                  <c:v>18.921998179999999</c:v>
                </c:pt>
                <c:pt idx="818">
                  <c:v>18.951852540000001</c:v>
                </c:pt>
                <c:pt idx="819">
                  <c:v>18.981706909999943</c:v>
                </c:pt>
                <c:pt idx="820">
                  <c:v>19.011561270000001</c:v>
                </c:pt>
                <c:pt idx="821">
                  <c:v>19.041415629999999</c:v>
                </c:pt>
                <c:pt idx="822">
                  <c:v>19.071269999999988</c:v>
                </c:pt>
                <c:pt idx="823">
                  <c:v>19.101124360000036</c:v>
                </c:pt>
                <c:pt idx="824">
                  <c:v>19.130978720000094</c:v>
                </c:pt>
                <c:pt idx="825">
                  <c:v>19.160833090000001</c:v>
                </c:pt>
                <c:pt idx="826">
                  <c:v>19.190687449999999</c:v>
                </c:pt>
                <c:pt idx="827">
                  <c:v>19.22054180999994</c:v>
                </c:pt>
                <c:pt idx="828">
                  <c:v>19.250396179999989</c:v>
                </c:pt>
                <c:pt idx="829">
                  <c:v>19.280250539999951</c:v>
                </c:pt>
                <c:pt idx="830">
                  <c:v>19.310104899999999</c:v>
                </c:pt>
                <c:pt idx="831">
                  <c:v>19.339959270000001</c:v>
                </c:pt>
                <c:pt idx="832">
                  <c:v>19.369813629999999</c:v>
                </c:pt>
                <c:pt idx="833">
                  <c:v>19.399667999999988</c:v>
                </c:pt>
                <c:pt idx="834">
                  <c:v>19.429522359999947</c:v>
                </c:pt>
                <c:pt idx="835">
                  <c:v>19.459376720000005</c:v>
                </c:pt>
                <c:pt idx="836">
                  <c:v>19.489231089999951</c:v>
                </c:pt>
                <c:pt idx="837">
                  <c:v>19.519085450000048</c:v>
                </c:pt>
                <c:pt idx="838">
                  <c:v>19.54893980999994</c:v>
                </c:pt>
                <c:pt idx="839">
                  <c:v>19.578794179999989</c:v>
                </c:pt>
                <c:pt idx="840">
                  <c:v>19.608648539999951</c:v>
                </c:pt>
                <c:pt idx="841">
                  <c:v>19.63850289999996</c:v>
                </c:pt>
                <c:pt idx="842">
                  <c:v>19.668357269999987</c:v>
                </c:pt>
                <c:pt idx="843">
                  <c:v>19.698211629999999</c:v>
                </c:pt>
                <c:pt idx="844">
                  <c:v>19.728065990000001</c:v>
                </c:pt>
                <c:pt idx="845">
                  <c:v>19.757920360000035</c:v>
                </c:pt>
                <c:pt idx="846">
                  <c:v>19.787774720000005</c:v>
                </c:pt>
                <c:pt idx="847">
                  <c:v>19.817629090000001</c:v>
                </c:pt>
                <c:pt idx="848">
                  <c:v>19.847483449999999</c:v>
                </c:pt>
                <c:pt idx="849">
                  <c:v>19.87733781</c:v>
                </c:pt>
                <c:pt idx="850">
                  <c:v>19.907192179999964</c:v>
                </c:pt>
                <c:pt idx="851">
                  <c:v>19.937046539999951</c:v>
                </c:pt>
                <c:pt idx="852">
                  <c:v>19.96690089999996</c:v>
                </c:pt>
                <c:pt idx="853">
                  <c:v>19.996755269999987</c:v>
                </c:pt>
                <c:pt idx="854">
                  <c:v>20.026609629999989</c:v>
                </c:pt>
                <c:pt idx="855">
                  <c:v>20.056463990000001</c:v>
                </c:pt>
                <c:pt idx="856">
                  <c:v>20.08631836</c:v>
                </c:pt>
                <c:pt idx="857">
                  <c:v>20.116172720000051</c:v>
                </c:pt>
                <c:pt idx="858">
                  <c:v>20.14602708</c:v>
                </c:pt>
                <c:pt idx="859">
                  <c:v>20.175881450000048</c:v>
                </c:pt>
                <c:pt idx="860">
                  <c:v>20.20573580999994</c:v>
                </c:pt>
                <c:pt idx="861">
                  <c:v>20.235590179999964</c:v>
                </c:pt>
                <c:pt idx="862">
                  <c:v>20.265444539999915</c:v>
                </c:pt>
                <c:pt idx="863">
                  <c:v>20.29529889999996</c:v>
                </c:pt>
                <c:pt idx="864">
                  <c:v>20.325153269999987</c:v>
                </c:pt>
                <c:pt idx="865">
                  <c:v>20.355007629999999</c:v>
                </c:pt>
                <c:pt idx="866">
                  <c:v>20.384861990000047</c:v>
                </c:pt>
                <c:pt idx="867">
                  <c:v>20.41471636</c:v>
                </c:pt>
                <c:pt idx="868">
                  <c:v>20.444570720000005</c:v>
                </c:pt>
                <c:pt idx="869">
                  <c:v>20.47442508</c:v>
                </c:pt>
                <c:pt idx="870">
                  <c:v>20.504279449999999</c:v>
                </c:pt>
                <c:pt idx="871">
                  <c:v>20.53413381</c:v>
                </c:pt>
                <c:pt idx="872">
                  <c:v>20.563988169999998</c:v>
                </c:pt>
                <c:pt idx="873">
                  <c:v>20.593842539999951</c:v>
                </c:pt>
                <c:pt idx="874">
                  <c:v>20.62369689999996</c:v>
                </c:pt>
                <c:pt idx="875">
                  <c:v>20.653551270000001</c:v>
                </c:pt>
                <c:pt idx="876">
                  <c:v>20.683405629999999</c:v>
                </c:pt>
                <c:pt idx="877">
                  <c:v>20.713259990000001</c:v>
                </c:pt>
                <c:pt idx="878">
                  <c:v>20.74311436</c:v>
                </c:pt>
                <c:pt idx="879">
                  <c:v>20.772968720000048</c:v>
                </c:pt>
                <c:pt idx="880">
                  <c:v>20.80282308</c:v>
                </c:pt>
                <c:pt idx="881">
                  <c:v>20.832677449999988</c:v>
                </c:pt>
                <c:pt idx="882">
                  <c:v>20.862531809999947</c:v>
                </c:pt>
                <c:pt idx="883">
                  <c:v>20.892386170000002</c:v>
                </c:pt>
                <c:pt idx="884">
                  <c:v>20.922240539999915</c:v>
                </c:pt>
                <c:pt idx="885">
                  <c:v>20.95209489999996</c:v>
                </c:pt>
                <c:pt idx="886">
                  <c:v>20.981949269999959</c:v>
                </c:pt>
                <c:pt idx="887">
                  <c:v>21.011803630000031</c:v>
                </c:pt>
                <c:pt idx="888">
                  <c:v>21.041657990000001</c:v>
                </c:pt>
                <c:pt idx="889">
                  <c:v>21.07151236</c:v>
                </c:pt>
                <c:pt idx="890">
                  <c:v>21.101366720000048</c:v>
                </c:pt>
                <c:pt idx="891">
                  <c:v>21.131221080000035</c:v>
                </c:pt>
                <c:pt idx="892">
                  <c:v>21.161075449999998</c:v>
                </c:pt>
                <c:pt idx="893">
                  <c:v>21.19092981</c:v>
                </c:pt>
                <c:pt idx="894">
                  <c:v>21.220784170000002</c:v>
                </c:pt>
                <c:pt idx="895">
                  <c:v>21.250638539999951</c:v>
                </c:pt>
                <c:pt idx="896">
                  <c:v>21.280492899999924</c:v>
                </c:pt>
                <c:pt idx="897">
                  <c:v>21.31034726</c:v>
                </c:pt>
                <c:pt idx="898">
                  <c:v>21.340201629999999</c:v>
                </c:pt>
                <c:pt idx="899">
                  <c:v>21.370055990000047</c:v>
                </c:pt>
                <c:pt idx="900">
                  <c:v>21.399910360000035</c:v>
                </c:pt>
                <c:pt idx="901">
                  <c:v>21.429764720000001</c:v>
                </c:pt>
                <c:pt idx="902">
                  <c:v>21.459619079999936</c:v>
                </c:pt>
                <c:pt idx="903">
                  <c:v>21.489473449999956</c:v>
                </c:pt>
                <c:pt idx="904">
                  <c:v>21.51932781</c:v>
                </c:pt>
                <c:pt idx="905">
                  <c:v>21.549182170000002</c:v>
                </c:pt>
                <c:pt idx="906">
                  <c:v>21.579036539999951</c:v>
                </c:pt>
                <c:pt idx="907">
                  <c:v>21.608890899999999</c:v>
                </c:pt>
                <c:pt idx="908">
                  <c:v>21.63874526</c:v>
                </c:pt>
                <c:pt idx="909">
                  <c:v>21.668599629999989</c:v>
                </c:pt>
                <c:pt idx="910">
                  <c:v>21.698453990000001</c:v>
                </c:pt>
                <c:pt idx="911">
                  <c:v>21.72830836</c:v>
                </c:pt>
                <c:pt idx="912">
                  <c:v>21.758162720000001</c:v>
                </c:pt>
                <c:pt idx="913">
                  <c:v>21.788017079999928</c:v>
                </c:pt>
                <c:pt idx="914">
                  <c:v>21.817871450000084</c:v>
                </c:pt>
                <c:pt idx="915">
                  <c:v>21.84772581</c:v>
                </c:pt>
                <c:pt idx="916">
                  <c:v>21.877580170000005</c:v>
                </c:pt>
                <c:pt idx="917">
                  <c:v>21.907434539999951</c:v>
                </c:pt>
                <c:pt idx="918">
                  <c:v>21.937288899999999</c:v>
                </c:pt>
                <c:pt idx="919">
                  <c:v>21.96714325999994</c:v>
                </c:pt>
                <c:pt idx="920">
                  <c:v>21.996997629999999</c:v>
                </c:pt>
                <c:pt idx="921">
                  <c:v>22.026851990000043</c:v>
                </c:pt>
                <c:pt idx="922">
                  <c:v>22.05670636</c:v>
                </c:pt>
                <c:pt idx="923">
                  <c:v>22.086560720000001</c:v>
                </c:pt>
                <c:pt idx="924">
                  <c:v>22.116415079999999</c:v>
                </c:pt>
                <c:pt idx="925">
                  <c:v>22.146269449999988</c:v>
                </c:pt>
                <c:pt idx="926">
                  <c:v>22.17612381</c:v>
                </c:pt>
                <c:pt idx="927">
                  <c:v>22.205978170000005</c:v>
                </c:pt>
                <c:pt idx="928">
                  <c:v>22.235832539999951</c:v>
                </c:pt>
                <c:pt idx="929">
                  <c:v>22.265686899999924</c:v>
                </c:pt>
                <c:pt idx="930">
                  <c:v>22.29554125999994</c:v>
                </c:pt>
                <c:pt idx="931">
                  <c:v>22.325395629999999</c:v>
                </c:pt>
                <c:pt idx="932">
                  <c:v>22.355249989999951</c:v>
                </c:pt>
                <c:pt idx="933">
                  <c:v>22.38510436</c:v>
                </c:pt>
                <c:pt idx="934">
                  <c:v>22.414958720000083</c:v>
                </c:pt>
                <c:pt idx="935">
                  <c:v>22.444813079999989</c:v>
                </c:pt>
                <c:pt idx="936">
                  <c:v>22.474667449999988</c:v>
                </c:pt>
                <c:pt idx="937">
                  <c:v>22.50452181</c:v>
                </c:pt>
                <c:pt idx="938">
                  <c:v>22.534376170000005</c:v>
                </c:pt>
                <c:pt idx="939">
                  <c:v>22.564230539999951</c:v>
                </c:pt>
                <c:pt idx="940">
                  <c:v>22.594084899999999</c:v>
                </c:pt>
                <c:pt idx="941">
                  <c:v>22.62393926</c:v>
                </c:pt>
                <c:pt idx="942">
                  <c:v>22.653793629999999</c:v>
                </c:pt>
                <c:pt idx="943">
                  <c:v>22.683647989999951</c:v>
                </c:pt>
                <c:pt idx="944">
                  <c:v>22.71350236</c:v>
                </c:pt>
                <c:pt idx="945">
                  <c:v>22.743356720000001</c:v>
                </c:pt>
                <c:pt idx="946">
                  <c:v>22.773211079999989</c:v>
                </c:pt>
                <c:pt idx="947">
                  <c:v>22.803065449999998</c:v>
                </c:pt>
                <c:pt idx="948">
                  <c:v>22.83291981</c:v>
                </c:pt>
                <c:pt idx="949">
                  <c:v>22.862774170000002</c:v>
                </c:pt>
                <c:pt idx="950">
                  <c:v>22.892628539999947</c:v>
                </c:pt>
                <c:pt idx="951">
                  <c:v>22.922482899999917</c:v>
                </c:pt>
                <c:pt idx="952">
                  <c:v>22.95233725999994</c:v>
                </c:pt>
                <c:pt idx="953">
                  <c:v>22.982191629999964</c:v>
                </c:pt>
                <c:pt idx="954">
                  <c:v>23.012045990000001</c:v>
                </c:pt>
                <c:pt idx="955">
                  <c:v>23.041900349999999</c:v>
                </c:pt>
                <c:pt idx="956">
                  <c:v>23.071754720000047</c:v>
                </c:pt>
                <c:pt idx="957">
                  <c:v>23.101609079999989</c:v>
                </c:pt>
                <c:pt idx="958">
                  <c:v>23.131463449999998</c:v>
                </c:pt>
                <c:pt idx="959">
                  <c:v>23.16131781</c:v>
                </c:pt>
                <c:pt idx="960">
                  <c:v>23.191172170000005</c:v>
                </c:pt>
                <c:pt idx="961">
                  <c:v>23.221026539999947</c:v>
                </c:pt>
                <c:pt idx="962">
                  <c:v>23.250880899999999</c:v>
                </c:pt>
                <c:pt idx="963">
                  <c:v>23.280735259999947</c:v>
                </c:pt>
                <c:pt idx="964">
                  <c:v>23.310589629999999</c:v>
                </c:pt>
                <c:pt idx="965">
                  <c:v>23.340443989999951</c:v>
                </c:pt>
                <c:pt idx="966">
                  <c:v>23.370298349999999</c:v>
                </c:pt>
                <c:pt idx="967">
                  <c:v>23.400152720000001</c:v>
                </c:pt>
                <c:pt idx="968">
                  <c:v>23.430007079999989</c:v>
                </c:pt>
                <c:pt idx="969">
                  <c:v>23.459861449999998</c:v>
                </c:pt>
                <c:pt idx="970">
                  <c:v>23.489715809999947</c:v>
                </c:pt>
                <c:pt idx="971">
                  <c:v>23.519570170000001</c:v>
                </c:pt>
                <c:pt idx="972">
                  <c:v>23.549424539999947</c:v>
                </c:pt>
                <c:pt idx="973">
                  <c:v>23.579278899999988</c:v>
                </c:pt>
                <c:pt idx="974">
                  <c:v>23.60913326</c:v>
                </c:pt>
                <c:pt idx="975">
                  <c:v>23.638987630000031</c:v>
                </c:pt>
                <c:pt idx="976">
                  <c:v>23.668841990000001</c:v>
                </c:pt>
                <c:pt idx="977">
                  <c:v>23.69869634999996</c:v>
                </c:pt>
                <c:pt idx="978">
                  <c:v>23.728550720000001</c:v>
                </c:pt>
                <c:pt idx="979">
                  <c:v>23.758405079999989</c:v>
                </c:pt>
                <c:pt idx="980">
                  <c:v>23.788259450000002</c:v>
                </c:pt>
                <c:pt idx="981">
                  <c:v>23.81811381</c:v>
                </c:pt>
                <c:pt idx="982">
                  <c:v>23.847968170000048</c:v>
                </c:pt>
                <c:pt idx="983">
                  <c:v>23.87782254</c:v>
                </c:pt>
                <c:pt idx="984">
                  <c:v>23.907676899999956</c:v>
                </c:pt>
                <c:pt idx="985">
                  <c:v>23.93753126</c:v>
                </c:pt>
                <c:pt idx="986">
                  <c:v>23.967385620000005</c:v>
                </c:pt>
                <c:pt idx="987">
                  <c:v>23.997239979999943</c:v>
                </c:pt>
                <c:pt idx="988">
                  <c:v>24.027094340000001</c:v>
                </c:pt>
                <c:pt idx="989">
                  <c:v>24.056948700000031</c:v>
                </c:pt>
                <c:pt idx="990">
                  <c:v>24.08680305</c:v>
                </c:pt>
                <c:pt idx="991">
                  <c:v>24.116657409999998</c:v>
                </c:pt>
                <c:pt idx="992">
                  <c:v>24.14651177</c:v>
                </c:pt>
                <c:pt idx="993">
                  <c:v>24.176366130000005</c:v>
                </c:pt>
                <c:pt idx="994">
                  <c:v>24.20622049</c:v>
                </c:pt>
                <c:pt idx="995">
                  <c:v>24.236074850000001</c:v>
                </c:pt>
                <c:pt idx="996">
                  <c:v>24.26592919999996</c:v>
                </c:pt>
                <c:pt idx="997">
                  <c:v>24.29578355999994</c:v>
                </c:pt>
                <c:pt idx="998">
                  <c:v>24.325637919999956</c:v>
                </c:pt>
                <c:pt idx="999">
                  <c:v>24.355492279999947</c:v>
                </c:pt>
                <c:pt idx="1000">
                  <c:v>24.385346639999923</c:v>
                </c:pt>
                <c:pt idx="1001">
                  <c:v>24.415201</c:v>
                </c:pt>
                <c:pt idx="1002">
                  <c:v>24.445055350000001</c:v>
                </c:pt>
                <c:pt idx="1003">
                  <c:v>24.474909709999999</c:v>
                </c:pt>
                <c:pt idx="1004">
                  <c:v>24.50476407</c:v>
                </c:pt>
                <c:pt idx="1005">
                  <c:v>24.534618439999999</c:v>
                </c:pt>
                <c:pt idx="1006">
                  <c:v>24.564472799999987</c:v>
                </c:pt>
                <c:pt idx="1007">
                  <c:v>24.594327159999999</c:v>
                </c:pt>
                <c:pt idx="1008">
                  <c:v>24.624181520000043</c:v>
                </c:pt>
                <c:pt idx="1009">
                  <c:v>24.654035860000043</c:v>
                </c:pt>
                <c:pt idx="1010">
                  <c:v>24.683890210000001</c:v>
                </c:pt>
                <c:pt idx="1011">
                  <c:v>24.713744559999959</c:v>
                </c:pt>
                <c:pt idx="1012">
                  <c:v>24.743598909999989</c:v>
                </c:pt>
                <c:pt idx="1013">
                  <c:v>24.773453249999989</c:v>
                </c:pt>
                <c:pt idx="1014">
                  <c:v>24.8033076</c:v>
                </c:pt>
                <c:pt idx="1015">
                  <c:v>24.833161950000047</c:v>
                </c:pt>
                <c:pt idx="1016">
                  <c:v>24.863016300000002</c:v>
                </c:pt>
                <c:pt idx="1017">
                  <c:v>24.892870640000005</c:v>
                </c:pt>
                <c:pt idx="1018">
                  <c:v>24.922724989999924</c:v>
                </c:pt>
                <c:pt idx="1019">
                  <c:v>24.952579339999943</c:v>
                </c:pt>
                <c:pt idx="1020">
                  <c:v>24.982433689999915</c:v>
                </c:pt>
                <c:pt idx="1021">
                  <c:v>25.012288030000001</c:v>
                </c:pt>
                <c:pt idx="1022">
                  <c:v>25.042142379999916</c:v>
                </c:pt>
                <c:pt idx="1023">
                  <c:v>25.071996730000031</c:v>
                </c:pt>
                <c:pt idx="1024">
                  <c:v>25.10185108000006</c:v>
                </c:pt>
                <c:pt idx="1025">
                  <c:v>25.131705420000056</c:v>
                </c:pt>
                <c:pt idx="1026">
                  <c:v>25.16155977</c:v>
                </c:pt>
                <c:pt idx="1027">
                  <c:v>25.191414120000047</c:v>
                </c:pt>
                <c:pt idx="1028">
                  <c:v>25.221268460000047</c:v>
                </c:pt>
                <c:pt idx="1029">
                  <c:v>25.251122809999956</c:v>
                </c:pt>
                <c:pt idx="1030">
                  <c:v>25.280977159999999</c:v>
                </c:pt>
                <c:pt idx="1031">
                  <c:v>25.310831510000035</c:v>
                </c:pt>
                <c:pt idx="1032">
                  <c:v>25.34068585</c:v>
                </c:pt>
                <c:pt idx="1033">
                  <c:v>25.370540199999986</c:v>
                </c:pt>
                <c:pt idx="1034">
                  <c:v>25.400394549999959</c:v>
                </c:pt>
                <c:pt idx="1035">
                  <c:v>25.43024889999996</c:v>
                </c:pt>
                <c:pt idx="1036">
                  <c:v>25.460103239999924</c:v>
                </c:pt>
                <c:pt idx="1037">
                  <c:v>25.489957589999989</c:v>
                </c:pt>
                <c:pt idx="1038">
                  <c:v>25.519811940000043</c:v>
                </c:pt>
                <c:pt idx="1039">
                  <c:v>25.549666289999958</c:v>
                </c:pt>
                <c:pt idx="1040">
                  <c:v>25.579520629999987</c:v>
                </c:pt>
                <c:pt idx="1041">
                  <c:v>25.609374979999988</c:v>
                </c:pt>
                <c:pt idx="1042">
                  <c:v>25.639229329999999</c:v>
                </c:pt>
                <c:pt idx="1043">
                  <c:v>25.66908368</c:v>
                </c:pt>
                <c:pt idx="1044">
                  <c:v>25.698938020000035</c:v>
                </c:pt>
                <c:pt idx="1045">
                  <c:v>25.728792369999951</c:v>
                </c:pt>
                <c:pt idx="1046">
                  <c:v>25.758646720000002</c:v>
                </c:pt>
                <c:pt idx="1047">
                  <c:v>25.788501060000002</c:v>
                </c:pt>
                <c:pt idx="1048">
                  <c:v>25.818355410000049</c:v>
                </c:pt>
                <c:pt idx="1049">
                  <c:v>25.84820976</c:v>
                </c:pt>
                <c:pt idx="1050">
                  <c:v>25.878064110000043</c:v>
                </c:pt>
                <c:pt idx="1051">
                  <c:v>25.907918450000043</c:v>
                </c:pt>
                <c:pt idx="1052">
                  <c:v>25.937772799999987</c:v>
                </c:pt>
                <c:pt idx="1053">
                  <c:v>25.967627149999956</c:v>
                </c:pt>
                <c:pt idx="1054">
                  <c:v>25.997481499999999</c:v>
                </c:pt>
                <c:pt idx="1055">
                  <c:v>26.027335839999989</c:v>
                </c:pt>
                <c:pt idx="1056">
                  <c:v>26.057190190000036</c:v>
                </c:pt>
                <c:pt idx="1057">
                  <c:v>26.087044539999951</c:v>
                </c:pt>
                <c:pt idx="1058">
                  <c:v>26.116898890000051</c:v>
                </c:pt>
                <c:pt idx="1059">
                  <c:v>26.146753230000002</c:v>
                </c:pt>
                <c:pt idx="1060">
                  <c:v>26.17660757999996</c:v>
                </c:pt>
                <c:pt idx="1061">
                  <c:v>26.20646193</c:v>
                </c:pt>
                <c:pt idx="1062">
                  <c:v>26.236316279999951</c:v>
                </c:pt>
                <c:pt idx="1063">
                  <c:v>26.26617062</c:v>
                </c:pt>
                <c:pt idx="1064">
                  <c:v>26.296024969999987</c:v>
                </c:pt>
                <c:pt idx="1065">
                  <c:v>26.325879319999999</c:v>
                </c:pt>
                <c:pt idx="1066">
                  <c:v>26.355733659999959</c:v>
                </c:pt>
                <c:pt idx="1067">
                  <c:v>26.385588009999989</c:v>
                </c:pt>
                <c:pt idx="1068">
                  <c:v>26.415442359999947</c:v>
                </c:pt>
                <c:pt idx="1069">
                  <c:v>26.445296709999951</c:v>
                </c:pt>
                <c:pt idx="1070">
                  <c:v>26.475151050000001</c:v>
                </c:pt>
                <c:pt idx="1071">
                  <c:v>26.505005400000005</c:v>
                </c:pt>
                <c:pt idx="1072">
                  <c:v>26.534859750000056</c:v>
                </c:pt>
                <c:pt idx="1073">
                  <c:v>26.5647141</c:v>
                </c:pt>
                <c:pt idx="1074">
                  <c:v>26.594568440000035</c:v>
                </c:pt>
                <c:pt idx="1075">
                  <c:v>26.624422790000001</c:v>
                </c:pt>
                <c:pt idx="1076">
                  <c:v>26.654277140000048</c:v>
                </c:pt>
                <c:pt idx="1077">
                  <c:v>26.684131489999999</c:v>
                </c:pt>
                <c:pt idx="1078">
                  <c:v>26.713985830000031</c:v>
                </c:pt>
                <c:pt idx="1079">
                  <c:v>26.743840179999989</c:v>
                </c:pt>
                <c:pt idx="1080">
                  <c:v>26.773694529999986</c:v>
                </c:pt>
                <c:pt idx="1081">
                  <c:v>26.803548879999951</c:v>
                </c:pt>
                <c:pt idx="1082">
                  <c:v>26.833403220000001</c:v>
                </c:pt>
                <c:pt idx="1083">
                  <c:v>26.863257569999988</c:v>
                </c:pt>
                <c:pt idx="1084">
                  <c:v>26.893111919999999</c:v>
                </c:pt>
                <c:pt idx="1085">
                  <c:v>26.92296625999996</c:v>
                </c:pt>
                <c:pt idx="1086">
                  <c:v>26.95282061</c:v>
                </c:pt>
                <c:pt idx="1087">
                  <c:v>26.982674959999951</c:v>
                </c:pt>
                <c:pt idx="1088">
                  <c:v>27.012529309999959</c:v>
                </c:pt>
                <c:pt idx="1089">
                  <c:v>27.042383649999959</c:v>
                </c:pt>
                <c:pt idx="1090">
                  <c:v>27.07223799999996</c:v>
                </c:pt>
                <c:pt idx="1091">
                  <c:v>27.102092349999989</c:v>
                </c:pt>
                <c:pt idx="1092">
                  <c:v>27.131946700000043</c:v>
                </c:pt>
                <c:pt idx="1093">
                  <c:v>27.161801040000043</c:v>
                </c:pt>
                <c:pt idx="1094">
                  <c:v>27.191655390000047</c:v>
                </c:pt>
                <c:pt idx="1095">
                  <c:v>27.221509739999956</c:v>
                </c:pt>
                <c:pt idx="1096">
                  <c:v>27.251364089999999</c:v>
                </c:pt>
                <c:pt idx="1097">
                  <c:v>27.281218429999999</c:v>
                </c:pt>
                <c:pt idx="1098">
                  <c:v>27.311072780000035</c:v>
                </c:pt>
                <c:pt idx="1099">
                  <c:v>27.340927130000001</c:v>
                </c:pt>
                <c:pt idx="1100">
                  <c:v>27.370781470000001</c:v>
                </c:pt>
                <c:pt idx="1101">
                  <c:v>27.400635820000002</c:v>
                </c:pt>
                <c:pt idx="1102">
                  <c:v>27.430490169999999</c:v>
                </c:pt>
                <c:pt idx="1103">
                  <c:v>27.460344519999936</c:v>
                </c:pt>
                <c:pt idx="1104">
                  <c:v>27.49019886</c:v>
                </c:pt>
                <c:pt idx="1105">
                  <c:v>27.52005321</c:v>
                </c:pt>
                <c:pt idx="1106">
                  <c:v>27.549907560000001</c:v>
                </c:pt>
                <c:pt idx="1107">
                  <c:v>27.579761909999988</c:v>
                </c:pt>
                <c:pt idx="1108">
                  <c:v>27.609616249999956</c:v>
                </c:pt>
                <c:pt idx="1109">
                  <c:v>27.639470599999999</c:v>
                </c:pt>
                <c:pt idx="1110">
                  <c:v>27.66932495</c:v>
                </c:pt>
                <c:pt idx="1111">
                  <c:v>27.699179310000005</c:v>
                </c:pt>
                <c:pt idx="1112">
                  <c:v>27.72903365999996</c:v>
                </c:pt>
                <c:pt idx="1113">
                  <c:v>27.758888020000043</c:v>
                </c:pt>
                <c:pt idx="1114">
                  <c:v>27.788742379999885</c:v>
                </c:pt>
                <c:pt idx="1115">
                  <c:v>27.81859674</c:v>
                </c:pt>
                <c:pt idx="1116">
                  <c:v>27.848451099999988</c:v>
                </c:pt>
                <c:pt idx="1117">
                  <c:v>27.878305460000036</c:v>
                </c:pt>
                <c:pt idx="1118">
                  <c:v>27.908159820000002</c:v>
                </c:pt>
                <c:pt idx="1119">
                  <c:v>27.93801418</c:v>
                </c:pt>
                <c:pt idx="1120">
                  <c:v>27.967868540000001</c:v>
                </c:pt>
                <c:pt idx="1121">
                  <c:v>27.997722899999925</c:v>
                </c:pt>
                <c:pt idx="1122">
                  <c:v>28.027577260000001</c:v>
                </c:pt>
                <c:pt idx="1123">
                  <c:v>28.057431619999999</c:v>
                </c:pt>
                <c:pt idx="1124">
                  <c:v>28.087285980000001</c:v>
                </c:pt>
                <c:pt idx="1125">
                  <c:v>28.117140339999999</c:v>
                </c:pt>
                <c:pt idx="1126">
                  <c:v>28.146994700000043</c:v>
                </c:pt>
                <c:pt idx="1127">
                  <c:v>28.176849059999999</c:v>
                </c:pt>
                <c:pt idx="1128">
                  <c:v>28.20670342</c:v>
                </c:pt>
                <c:pt idx="1129">
                  <c:v>28.236557779999988</c:v>
                </c:pt>
                <c:pt idx="1130">
                  <c:v>28.266412139999947</c:v>
                </c:pt>
                <c:pt idx="1131">
                  <c:v>28.296266500000002</c:v>
                </c:pt>
                <c:pt idx="1132">
                  <c:v>28.32612086</c:v>
                </c:pt>
                <c:pt idx="1133">
                  <c:v>28.355975220000047</c:v>
                </c:pt>
                <c:pt idx="1134">
                  <c:v>28.385829579999925</c:v>
                </c:pt>
                <c:pt idx="1135">
                  <c:v>28.415683939999951</c:v>
                </c:pt>
                <c:pt idx="1136">
                  <c:v>28.445538299999924</c:v>
                </c:pt>
                <c:pt idx="1137">
                  <c:v>28.475392659999951</c:v>
                </c:pt>
                <c:pt idx="1138">
                  <c:v>28.50524701999996</c:v>
                </c:pt>
                <c:pt idx="1139">
                  <c:v>28.53510138</c:v>
                </c:pt>
                <c:pt idx="1140">
                  <c:v>28.564955739999998</c:v>
                </c:pt>
                <c:pt idx="1141">
                  <c:v>28.594810100000039</c:v>
                </c:pt>
                <c:pt idx="1142">
                  <c:v>28.624664460000051</c:v>
                </c:pt>
                <c:pt idx="1143">
                  <c:v>28.654518820000035</c:v>
                </c:pt>
                <c:pt idx="1144">
                  <c:v>28.684373180000001</c:v>
                </c:pt>
                <c:pt idx="1145">
                  <c:v>28.71422754</c:v>
                </c:pt>
                <c:pt idx="1146">
                  <c:v>28.744081900000001</c:v>
                </c:pt>
                <c:pt idx="1147">
                  <c:v>28.773936259999989</c:v>
                </c:pt>
                <c:pt idx="1148">
                  <c:v>28.803790620000001</c:v>
                </c:pt>
                <c:pt idx="1149">
                  <c:v>28.83364497999996</c:v>
                </c:pt>
                <c:pt idx="1150">
                  <c:v>28.863499339999951</c:v>
                </c:pt>
                <c:pt idx="1151">
                  <c:v>28.893353699999999</c:v>
                </c:pt>
                <c:pt idx="1152">
                  <c:v>28.92320805</c:v>
                </c:pt>
                <c:pt idx="1153">
                  <c:v>28.953062410000001</c:v>
                </c:pt>
                <c:pt idx="1154">
                  <c:v>28.982916769999989</c:v>
                </c:pt>
                <c:pt idx="1155">
                  <c:v>29.012771130000001</c:v>
                </c:pt>
                <c:pt idx="1156">
                  <c:v>29.04262548999996</c:v>
                </c:pt>
                <c:pt idx="1157">
                  <c:v>29.072479849999951</c:v>
                </c:pt>
                <c:pt idx="1158">
                  <c:v>29.10233420999996</c:v>
                </c:pt>
                <c:pt idx="1159">
                  <c:v>29.13218857</c:v>
                </c:pt>
                <c:pt idx="1160">
                  <c:v>29.162042929999956</c:v>
                </c:pt>
                <c:pt idx="1161">
                  <c:v>29.191897290000036</c:v>
                </c:pt>
                <c:pt idx="1162">
                  <c:v>29.221751650000005</c:v>
                </c:pt>
                <c:pt idx="1163">
                  <c:v>29.25160601</c:v>
                </c:pt>
                <c:pt idx="1164">
                  <c:v>29.281460369999987</c:v>
                </c:pt>
                <c:pt idx="1165">
                  <c:v>29.311314730000031</c:v>
                </c:pt>
                <c:pt idx="1166">
                  <c:v>29.341169090000001</c:v>
                </c:pt>
                <c:pt idx="1167">
                  <c:v>29.371023449999999</c:v>
                </c:pt>
                <c:pt idx="1168">
                  <c:v>29.400877810000001</c:v>
                </c:pt>
                <c:pt idx="1169">
                  <c:v>29.43073216999996</c:v>
                </c:pt>
                <c:pt idx="1170">
                  <c:v>29.460586529999951</c:v>
                </c:pt>
                <c:pt idx="1171">
                  <c:v>29.490440889999917</c:v>
                </c:pt>
                <c:pt idx="1172">
                  <c:v>29.52029525</c:v>
                </c:pt>
                <c:pt idx="1173">
                  <c:v>29.550149609999956</c:v>
                </c:pt>
                <c:pt idx="1174">
                  <c:v>29.580003969999989</c:v>
                </c:pt>
                <c:pt idx="1175">
                  <c:v>29.609858330000051</c:v>
                </c:pt>
                <c:pt idx="1176">
                  <c:v>29.63971269</c:v>
                </c:pt>
                <c:pt idx="1177">
                  <c:v>29.669567050000001</c:v>
                </c:pt>
                <c:pt idx="1178">
                  <c:v>29.699421409999999</c:v>
                </c:pt>
                <c:pt idx="1179">
                  <c:v>29.729275770000001</c:v>
                </c:pt>
                <c:pt idx="1180">
                  <c:v>29.759130129999999</c:v>
                </c:pt>
                <c:pt idx="1181">
                  <c:v>29.788984490000001</c:v>
                </c:pt>
                <c:pt idx="1182">
                  <c:v>29.818838849999999</c:v>
                </c:pt>
                <c:pt idx="1183">
                  <c:v>29.848693209999947</c:v>
                </c:pt>
                <c:pt idx="1184">
                  <c:v>29.878547569999959</c:v>
                </c:pt>
                <c:pt idx="1185">
                  <c:v>29.908401929999989</c:v>
                </c:pt>
                <c:pt idx="1186">
                  <c:v>29.938256290000002</c:v>
                </c:pt>
                <c:pt idx="1187">
                  <c:v>29.968110649999947</c:v>
                </c:pt>
                <c:pt idx="1188">
                  <c:v>29.997965010000048</c:v>
                </c:pt>
                <c:pt idx="1189">
                  <c:v>30.02781937</c:v>
                </c:pt>
                <c:pt idx="1190">
                  <c:v>30.057673730000001</c:v>
                </c:pt>
                <c:pt idx="1191">
                  <c:v>30.087528089999989</c:v>
                </c:pt>
                <c:pt idx="1192">
                  <c:v>30.117382450000047</c:v>
                </c:pt>
                <c:pt idx="1193">
                  <c:v>30.14723680999996</c:v>
                </c:pt>
                <c:pt idx="1194">
                  <c:v>30.177091170000043</c:v>
                </c:pt>
                <c:pt idx="1195">
                  <c:v>30.206945529999999</c:v>
                </c:pt>
                <c:pt idx="1196">
                  <c:v>30.23679988999994</c:v>
                </c:pt>
                <c:pt idx="1197">
                  <c:v>30.266654249999956</c:v>
                </c:pt>
                <c:pt idx="1198">
                  <c:v>30.29650861</c:v>
                </c:pt>
                <c:pt idx="1199">
                  <c:v>30.326362970000002</c:v>
                </c:pt>
                <c:pt idx="1200">
                  <c:v>30.35621733</c:v>
                </c:pt>
              </c:numCache>
            </c:numRef>
          </c:xVal>
          <c:yVal>
            <c:numRef>
              <c:f>Sheet1!$P$11:$P$1211</c:f>
              <c:numCache>
                <c:formatCode>0.00E+00</c:formatCode>
                <c:ptCount val="1201"/>
                <c:pt idx="0">
                  <c:v>9.9391995770000283E-2</c:v>
                </c:pt>
                <c:pt idx="1">
                  <c:v>0.90355788589999875</c:v>
                </c:pt>
                <c:pt idx="2">
                  <c:v>1.860577205</c:v>
                </c:pt>
                <c:pt idx="3">
                  <c:v>2.7749746560000044</c:v>
                </c:pt>
                <c:pt idx="4">
                  <c:v>3.408196268000006</c:v>
                </c:pt>
                <c:pt idx="5">
                  <c:v>3.8112519449999978</c:v>
                </c:pt>
                <c:pt idx="6">
                  <c:v>3.9149497470000001</c:v>
                </c:pt>
                <c:pt idx="7">
                  <c:v>3.9180518450000004</c:v>
                </c:pt>
                <c:pt idx="8">
                  <c:v>3.9186119939999977</c:v>
                </c:pt>
                <c:pt idx="9">
                  <c:v>3.9191985139999987</c:v>
                </c:pt>
                <c:pt idx="10">
                  <c:v>3.9198200049999987</c:v>
                </c:pt>
                <c:pt idx="11">
                  <c:v>3.9204760359999997</c:v>
                </c:pt>
                <c:pt idx="12">
                  <c:v>3.9211661749999998</c:v>
                </c:pt>
                <c:pt idx="13">
                  <c:v>3.9218899929999993</c:v>
                </c:pt>
                <c:pt idx="14">
                  <c:v>3.9226470680000003</c:v>
                </c:pt>
                <c:pt idx="15">
                  <c:v>3.9234369820000001</c:v>
                </c:pt>
                <c:pt idx="16">
                  <c:v>3.9242593199999987</c:v>
                </c:pt>
                <c:pt idx="17">
                  <c:v>3.9251136760000001</c:v>
                </c:pt>
                <c:pt idx="18">
                  <c:v>3.9259996470000011</c:v>
                </c:pt>
                <c:pt idx="19">
                  <c:v>3.9269168359999997</c:v>
                </c:pt>
                <c:pt idx="20">
                  <c:v>3.9278648539999996</c:v>
                </c:pt>
                <c:pt idx="21">
                  <c:v>3.9288433159999987</c:v>
                </c:pt>
                <c:pt idx="22">
                  <c:v>3.9298518470000006</c:v>
                </c:pt>
                <c:pt idx="23">
                  <c:v>3.9308900759999998</c:v>
                </c:pt>
                <c:pt idx="24">
                  <c:v>3.9319576389999993</c:v>
                </c:pt>
                <c:pt idx="25">
                  <c:v>3.9330541799999987</c:v>
                </c:pt>
                <c:pt idx="26">
                  <c:v>3.9341793470000002</c:v>
                </c:pt>
                <c:pt idx="27">
                  <c:v>3.9353327980000001</c:v>
                </c:pt>
                <c:pt idx="28">
                  <c:v>3.9365141929999998</c:v>
                </c:pt>
                <c:pt idx="29">
                  <c:v>3.9377232020000044</c:v>
                </c:pt>
                <c:pt idx="30">
                  <c:v>3.9389594979999987</c:v>
                </c:pt>
                <c:pt idx="31">
                  <c:v>3.9402227620000012</c:v>
                </c:pt>
                <c:pt idx="32">
                  <c:v>3.9415126809999999</c:v>
                </c:pt>
                <c:pt idx="33">
                  <c:v>3.9428289469999998</c:v>
                </c:pt>
                <c:pt idx="34">
                  <c:v>3.944171256000006</c:v>
                </c:pt>
                <c:pt idx="35">
                  <c:v>3.9455393130000003</c:v>
                </c:pt>
                <c:pt idx="36">
                  <c:v>3.9469328269999999</c:v>
                </c:pt>
                <c:pt idx="37">
                  <c:v>3.9483515120000012</c:v>
                </c:pt>
                <c:pt idx="38">
                  <c:v>3.9497950880000006</c:v>
                </c:pt>
                <c:pt idx="39">
                  <c:v>3.9512632729999999</c:v>
                </c:pt>
                <c:pt idx="40">
                  <c:v>3.9527556679999987</c:v>
                </c:pt>
                <c:pt idx="41">
                  <c:v>3.9542720129999993</c:v>
                </c:pt>
                <c:pt idx="42">
                  <c:v>3.9558125509999997</c:v>
                </c:pt>
                <c:pt idx="43">
                  <c:v>3.9573769450000005</c:v>
                </c:pt>
                <c:pt idx="44">
                  <c:v>3.9589643780000001</c:v>
                </c:pt>
                <c:pt idx="45">
                  <c:v>3.960574824</c:v>
                </c:pt>
                <c:pt idx="46">
                  <c:v>3.9622081279999977</c:v>
                </c:pt>
                <c:pt idx="47">
                  <c:v>3.9638640650000001</c:v>
                </c:pt>
                <c:pt idx="48">
                  <c:v>3.9655424069999987</c:v>
                </c:pt>
                <c:pt idx="49">
                  <c:v>3.9672429329999988</c:v>
                </c:pt>
                <c:pt idx="50">
                  <c:v>3.9689654229999993</c:v>
                </c:pt>
                <c:pt idx="51">
                  <c:v>3.9707096609999999</c:v>
                </c:pt>
                <c:pt idx="52">
                  <c:v>3.9724754349999913</c:v>
                </c:pt>
                <c:pt idx="53">
                  <c:v>3.9742625329999988</c:v>
                </c:pt>
                <c:pt idx="54">
                  <c:v>3.976070751</c:v>
                </c:pt>
                <c:pt idx="55">
                  <c:v>3.9778998829999996</c:v>
                </c:pt>
                <c:pt idx="56">
                  <c:v>3.9797497299999987</c:v>
                </c:pt>
                <c:pt idx="57">
                  <c:v>3.9816200919999996</c:v>
                </c:pt>
                <c:pt idx="58">
                  <c:v>3.9835107760000059</c:v>
                </c:pt>
                <c:pt idx="59">
                  <c:v>3.985421589</c:v>
                </c:pt>
                <c:pt idx="60">
                  <c:v>3.9873523420000012</c:v>
                </c:pt>
                <c:pt idx="61">
                  <c:v>3.9893028470000012</c:v>
                </c:pt>
                <c:pt idx="62">
                  <c:v>3.9912729199999952</c:v>
                </c:pt>
                <c:pt idx="63">
                  <c:v>3.9932623799999987</c:v>
                </c:pt>
                <c:pt idx="64">
                  <c:v>3.9952710470000001</c:v>
                </c:pt>
                <c:pt idx="65">
                  <c:v>3.9972987450000002</c:v>
                </c:pt>
                <c:pt idx="66">
                  <c:v>3.9993452999999977</c:v>
                </c:pt>
                <c:pt idx="67">
                  <c:v>4.0014105389999868</c:v>
                </c:pt>
                <c:pt idx="68">
                  <c:v>4.0034942930000001</c:v>
                </c:pt>
                <c:pt idx="69">
                  <c:v>4.0055963949999995</c:v>
                </c:pt>
                <c:pt idx="70">
                  <c:v>4.0077166799999837</c:v>
                </c:pt>
                <c:pt idx="71">
                  <c:v>4.0098549839999995</c:v>
                </c:pt>
                <c:pt idx="72">
                  <c:v>4.0120111479999867</c:v>
                </c:pt>
                <c:pt idx="73">
                  <c:v>4.0141850129999836</c:v>
                </c:pt>
                <c:pt idx="74">
                  <c:v>4.0163764220000004</c:v>
                </c:pt>
                <c:pt idx="75">
                  <c:v>4.0185852209999817</c:v>
                </c:pt>
                <c:pt idx="76">
                  <c:v>4.0208112569999788</c:v>
                </c:pt>
                <c:pt idx="77">
                  <c:v>4.0230543809999908</c:v>
                </c:pt>
                <c:pt idx="78">
                  <c:v>4.0253144439999877</c:v>
                </c:pt>
                <c:pt idx="79">
                  <c:v>4.0275912999999868</c:v>
                </c:pt>
                <c:pt idx="80">
                  <c:v>4.0298848049999867</c:v>
                </c:pt>
                <c:pt idx="81">
                  <c:v>4.0321948159999899</c:v>
                </c:pt>
                <c:pt idx="82">
                  <c:v>4.0345211929999998</c:v>
                </c:pt>
                <c:pt idx="83">
                  <c:v>4.0368637980000139</c:v>
                </c:pt>
                <c:pt idx="84">
                  <c:v>4.03922249300002</c:v>
                </c:pt>
                <c:pt idx="85">
                  <c:v>4.0415971449999999</c:v>
                </c:pt>
                <c:pt idx="86">
                  <c:v>4.0439876189999877</c:v>
                </c:pt>
                <c:pt idx="87">
                  <c:v>4.0463937840000188</c:v>
                </c:pt>
                <c:pt idx="88">
                  <c:v>4.0488155109999848</c:v>
                </c:pt>
                <c:pt idx="89">
                  <c:v>4.0512526710000003</c:v>
                </c:pt>
                <c:pt idx="90">
                  <c:v>4.0537051370000006</c:v>
                </c:pt>
                <c:pt idx="91">
                  <c:v>4.0561727840000099</c:v>
                </c:pt>
                <c:pt idx="92">
                  <c:v>4.0586554880000003</c:v>
                </c:pt>
                <c:pt idx="93">
                  <c:v>4.0611531279999955</c:v>
                </c:pt>
                <c:pt idx="94">
                  <c:v>4.0636655819999996</c:v>
                </c:pt>
                <c:pt idx="95">
                  <c:v>4.0661927310000001</c:v>
                </c:pt>
                <c:pt idx="96">
                  <c:v>4.0687344569999846</c:v>
                </c:pt>
                <c:pt idx="97">
                  <c:v>4.0712906440000109</c:v>
                </c:pt>
                <c:pt idx="98">
                  <c:v>4.07386117500001</c:v>
                </c:pt>
                <c:pt idx="99">
                  <c:v>4.0764459390000001</c:v>
                </c:pt>
                <c:pt idx="100">
                  <c:v>4.0790448210000001</c:v>
                </c:pt>
                <c:pt idx="101">
                  <c:v>4.0816577100000089</c:v>
                </c:pt>
                <c:pt idx="102">
                  <c:v>4.0842844969999899</c:v>
                </c:pt>
                <c:pt idx="103">
                  <c:v>4.0869250710000005</c:v>
                </c:pt>
                <c:pt idx="104">
                  <c:v>4.089579316</c:v>
                </c:pt>
                <c:pt idx="105">
                  <c:v>4.0922470209999995</c:v>
                </c:pt>
                <c:pt idx="106">
                  <c:v>4.0949253009999858</c:v>
                </c:pt>
                <c:pt idx="107">
                  <c:v>4.0975928269999846</c:v>
                </c:pt>
                <c:pt idx="108">
                  <c:v>4.1002864619999908</c:v>
                </c:pt>
                <c:pt idx="109">
                  <c:v>4.1030316840000003</c:v>
                </c:pt>
                <c:pt idx="110">
                  <c:v>4.1057908469999846</c:v>
                </c:pt>
                <c:pt idx="111">
                  <c:v>4.1085404769999867</c:v>
                </c:pt>
                <c:pt idx="112">
                  <c:v>4.1113013220000001</c:v>
                </c:pt>
                <c:pt idx="113">
                  <c:v>4.1140753099999818</c:v>
                </c:pt>
                <c:pt idx="114">
                  <c:v>4.1168625300000006</c:v>
                </c:pt>
                <c:pt idx="115">
                  <c:v>4.1196630020000109</c:v>
                </c:pt>
                <c:pt idx="116">
                  <c:v>4.1224767399999847</c:v>
                </c:pt>
                <c:pt idx="117">
                  <c:v>4.1253037569999886</c:v>
                </c:pt>
                <c:pt idx="118">
                  <c:v>4.1281440659999848</c:v>
                </c:pt>
                <c:pt idx="119">
                  <c:v>4.1309976810000002</c:v>
                </c:pt>
                <c:pt idx="120">
                  <c:v>4.133864612</c:v>
                </c:pt>
                <c:pt idx="121">
                  <c:v>4.1367448740000006</c:v>
                </c:pt>
                <c:pt idx="122">
                  <c:v>4.1396384769999965</c:v>
                </c:pt>
                <c:pt idx="123">
                  <c:v>4.1425454329999898</c:v>
                </c:pt>
                <c:pt idx="124">
                  <c:v>4.145465755</c:v>
                </c:pt>
                <c:pt idx="125">
                  <c:v>4.1483994529999997</c:v>
                </c:pt>
                <c:pt idx="126">
                  <c:v>4.1513465399999898</c:v>
                </c:pt>
                <c:pt idx="127">
                  <c:v>4.1543070249999898</c:v>
                </c:pt>
                <c:pt idx="128">
                  <c:v>4.1572809209999857</c:v>
                </c:pt>
                <c:pt idx="129">
                  <c:v>4.1602682379999898</c:v>
                </c:pt>
                <c:pt idx="130">
                  <c:v>4.1632689860000003</c:v>
                </c:pt>
                <c:pt idx="131">
                  <c:v>4.1662831769999906</c:v>
                </c:pt>
                <c:pt idx="132">
                  <c:v>4.1693108189999837</c:v>
                </c:pt>
                <c:pt idx="133">
                  <c:v>4.172351924</c:v>
                </c:pt>
                <c:pt idx="134">
                  <c:v>4.1754065009999879</c:v>
                </c:pt>
                <c:pt idx="135">
                  <c:v>4.1784745599999837</c:v>
                </c:pt>
                <c:pt idx="136">
                  <c:v>4.1815561109999955</c:v>
                </c:pt>
                <c:pt idx="137">
                  <c:v>4.1846511620000006</c:v>
                </c:pt>
                <c:pt idx="138">
                  <c:v>4.187759722</c:v>
                </c:pt>
                <c:pt idx="139">
                  <c:v>4.1908818019999847</c:v>
                </c:pt>
                <c:pt idx="140">
                  <c:v>4.1940174079999837</c:v>
                </c:pt>
                <c:pt idx="141">
                  <c:v>4.1971665499999817</c:v>
                </c:pt>
                <c:pt idx="142">
                  <c:v>4.200329236</c:v>
                </c:pt>
                <c:pt idx="143">
                  <c:v>4.203505474</c:v>
                </c:pt>
                <c:pt idx="144">
                  <c:v>4.2066952710000001</c:v>
                </c:pt>
                <c:pt idx="145">
                  <c:v>4.2098986360000001</c:v>
                </c:pt>
                <c:pt idx="146">
                  <c:v>4.2131155749999847</c:v>
                </c:pt>
                <c:pt idx="147">
                  <c:v>4.2163460960000014</c:v>
                </c:pt>
                <c:pt idx="148">
                  <c:v>4.2195902059999995</c:v>
                </c:pt>
                <c:pt idx="149">
                  <c:v>4.2228479099999898</c:v>
                </c:pt>
                <c:pt idx="150">
                  <c:v>4.2261192159999945</c:v>
                </c:pt>
                <c:pt idx="151">
                  <c:v>4.2294041300000007</c:v>
                </c:pt>
                <c:pt idx="152">
                  <c:v>4.232702658</c:v>
                </c:pt>
                <c:pt idx="153">
                  <c:v>4.2360148049999955</c:v>
                </c:pt>
                <c:pt idx="154">
                  <c:v>4.2393405770000001</c:v>
                </c:pt>
                <c:pt idx="155">
                  <c:v>4.242679979</c:v>
                </c:pt>
                <c:pt idx="156">
                  <c:v>4.2460330159999993</c:v>
                </c:pt>
                <c:pt idx="157">
                  <c:v>4.2493996920000141</c:v>
                </c:pt>
                <c:pt idx="158">
                  <c:v>4.2527800129999909</c:v>
                </c:pt>
                <c:pt idx="159">
                  <c:v>4.2561739820000088</c:v>
                </c:pt>
                <c:pt idx="160">
                  <c:v>4.2595816019999955</c:v>
                </c:pt>
                <c:pt idx="161">
                  <c:v>4.2630028659999946</c:v>
                </c:pt>
                <c:pt idx="162">
                  <c:v>4.2664375579999847</c:v>
                </c:pt>
                <c:pt idx="163">
                  <c:v>4.2698858059999898</c:v>
                </c:pt>
                <c:pt idx="164">
                  <c:v>4.2733479979999993</c:v>
                </c:pt>
                <c:pt idx="165">
                  <c:v>4.2768239269999997</c:v>
                </c:pt>
                <c:pt idx="166">
                  <c:v>4.2803135559999985</c:v>
                </c:pt>
                <c:pt idx="167">
                  <c:v>4.2838169289999888</c:v>
                </c:pt>
                <c:pt idx="168">
                  <c:v>4.2873342449999878</c:v>
                </c:pt>
                <c:pt idx="169">
                  <c:v>4.2908651439999996</c:v>
                </c:pt>
                <c:pt idx="170">
                  <c:v>4.2944095149999955</c:v>
                </c:pt>
                <c:pt idx="171">
                  <c:v>4.2979675749999897</c:v>
                </c:pt>
                <c:pt idx="172">
                  <c:v>4.3015393409999945</c:v>
                </c:pt>
                <c:pt idx="173">
                  <c:v>4.305124781</c:v>
                </c:pt>
                <c:pt idx="174">
                  <c:v>4.3087236210000004</c:v>
                </c:pt>
                <c:pt idx="175">
                  <c:v>4.3123363079999848</c:v>
                </c:pt>
                <c:pt idx="176">
                  <c:v>4.3159629100000005</c:v>
                </c:pt>
                <c:pt idx="177">
                  <c:v>4.3196032870000014</c:v>
                </c:pt>
                <c:pt idx="178">
                  <c:v>4.323257431</c:v>
                </c:pt>
                <c:pt idx="179">
                  <c:v>4.3269254279999867</c:v>
                </c:pt>
                <c:pt idx="180">
                  <c:v>4.3306074380000004</c:v>
                </c:pt>
                <c:pt idx="181">
                  <c:v>4.3343029309999945</c:v>
                </c:pt>
                <c:pt idx="182">
                  <c:v>4.3380120889999985</c:v>
                </c:pt>
                <c:pt idx="183">
                  <c:v>4.3417350189999908</c:v>
                </c:pt>
                <c:pt idx="184">
                  <c:v>4.3454717339999975</c:v>
                </c:pt>
                <c:pt idx="185">
                  <c:v>4.3492222379999985</c:v>
                </c:pt>
                <c:pt idx="186">
                  <c:v>4.3529865399999759</c:v>
                </c:pt>
                <c:pt idx="187">
                  <c:v>4.3567646450000002</c:v>
                </c:pt>
                <c:pt idx="188">
                  <c:v>4.3605565599999787</c:v>
                </c:pt>
                <c:pt idx="189">
                  <c:v>4.3643622890000007</c:v>
                </c:pt>
                <c:pt idx="190">
                  <c:v>4.3681818399999788</c:v>
                </c:pt>
                <c:pt idx="191">
                  <c:v>4.3720152159999888</c:v>
                </c:pt>
                <c:pt idx="192">
                  <c:v>4.3758624269999995</c:v>
                </c:pt>
                <c:pt idx="193">
                  <c:v>4.3797232150000109</c:v>
                </c:pt>
                <c:pt idx="194">
                  <c:v>4.3834398059999975</c:v>
                </c:pt>
                <c:pt idx="195">
                  <c:v>4.3856621660000004</c:v>
                </c:pt>
                <c:pt idx="196">
                  <c:v>4.3870924919999998</c:v>
                </c:pt>
                <c:pt idx="197">
                  <c:v>4.3885658940000001</c:v>
                </c:pt>
                <c:pt idx="198">
                  <c:v>4.3891499819999993</c:v>
                </c:pt>
                <c:pt idx="199">
                  <c:v>4.3883251589999945</c:v>
                </c:pt>
                <c:pt idx="200">
                  <c:v>4.3873798960000006</c:v>
                </c:pt>
                <c:pt idx="201">
                  <c:v>4.3864489080000002</c:v>
                </c:pt>
                <c:pt idx="202">
                  <c:v>4.3855318719999818</c:v>
                </c:pt>
                <c:pt idx="203">
                  <c:v>4.3846288109999945</c:v>
                </c:pt>
                <c:pt idx="204">
                  <c:v>4.3837397450000024</c:v>
                </c:pt>
                <c:pt idx="205">
                  <c:v>4.3828646940000002</c:v>
                </c:pt>
                <c:pt idx="206">
                  <c:v>4.3820036789999888</c:v>
                </c:pt>
                <c:pt idx="207">
                  <c:v>4.3811567189999945</c:v>
                </c:pt>
                <c:pt idx="208">
                  <c:v>4.3803238340000004</c:v>
                </c:pt>
                <c:pt idx="209">
                  <c:v>4.379505043</c:v>
                </c:pt>
                <c:pt idx="210">
                  <c:v>4.3787003650000003</c:v>
                </c:pt>
                <c:pt idx="211">
                  <c:v>4.3779098189999868</c:v>
                </c:pt>
                <c:pt idx="212">
                  <c:v>4.377133422</c:v>
                </c:pt>
                <c:pt idx="213">
                  <c:v>4.3763711930000131</c:v>
                </c:pt>
                <c:pt idx="214">
                  <c:v>4.3756231500000098</c:v>
                </c:pt>
                <c:pt idx="215">
                  <c:v>4.3748893109999898</c:v>
                </c:pt>
                <c:pt idx="216">
                  <c:v>4.3741696909999996</c:v>
                </c:pt>
                <c:pt idx="217">
                  <c:v>4.373464309</c:v>
                </c:pt>
                <c:pt idx="218">
                  <c:v>4.3727731800000109</c:v>
                </c:pt>
                <c:pt idx="219">
                  <c:v>4.3720963209999955</c:v>
                </c:pt>
                <c:pt idx="220">
                  <c:v>4.3714337479999985</c:v>
                </c:pt>
                <c:pt idx="221">
                  <c:v>4.3707854759999965</c:v>
                </c:pt>
                <c:pt idx="222">
                  <c:v>4.3701515199999879</c:v>
                </c:pt>
                <c:pt idx="223">
                  <c:v>4.3695318969999848</c:v>
                </c:pt>
                <c:pt idx="224">
                  <c:v>4.3689266189999847</c:v>
                </c:pt>
                <c:pt idx="225">
                  <c:v>4.3683357030000005</c:v>
                </c:pt>
                <c:pt idx="226">
                  <c:v>4.3677591599999888</c:v>
                </c:pt>
                <c:pt idx="227">
                  <c:v>4.3671968469999749</c:v>
                </c:pt>
                <c:pt idx="228">
                  <c:v>4.3666382989999946</c:v>
                </c:pt>
                <c:pt idx="229">
                  <c:v>4.3661152809999848</c:v>
                </c:pt>
                <c:pt idx="230">
                  <c:v>4.3655830059999907</c:v>
                </c:pt>
                <c:pt idx="231">
                  <c:v>4.3650922639999887</c:v>
                </c:pt>
                <c:pt idx="232">
                  <c:v>4.3646016419999887</c:v>
                </c:pt>
                <c:pt idx="233">
                  <c:v>4.3641253359999848</c:v>
                </c:pt>
                <c:pt idx="234">
                  <c:v>4.3636636979999999</c:v>
                </c:pt>
                <c:pt idx="235">
                  <c:v>4.3632167920000002</c:v>
                </c:pt>
                <c:pt idx="236">
                  <c:v>4.3627846779999739</c:v>
                </c:pt>
                <c:pt idx="237">
                  <c:v>4.36236742</c:v>
                </c:pt>
                <c:pt idx="238">
                  <c:v>4.3619650789999858</c:v>
                </c:pt>
                <c:pt idx="239">
                  <c:v>4.3615777179999897</c:v>
                </c:pt>
                <c:pt idx="240">
                  <c:v>4.3612053980000001</c:v>
                </c:pt>
                <c:pt idx="241">
                  <c:v>4.3608481840000088</c:v>
                </c:pt>
                <c:pt idx="242">
                  <c:v>4.3605061359999917</c:v>
                </c:pt>
                <c:pt idx="243">
                  <c:v>4.3601793189999878</c:v>
                </c:pt>
                <c:pt idx="244">
                  <c:v>4.3598677950000111</c:v>
                </c:pt>
                <c:pt idx="245">
                  <c:v>4.3595716259999975</c:v>
                </c:pt>
                <c:pt idx="246">
                  <c:v>4.3592908759999975</c:v>
                </c:pt>
                <c:pt idx="247">
                  <c:v>4.3590256089999908</c:v>
                </c:pt>
                <c:pt idx="248">
                  <c:v>4.3587758869999886</c:v>
                </c:pt>
                <c:pt idx="249">
                  <c:v>4.3585417729999945</c:v>
                </c:pt>
                <c:pt idx="250">
                  <c:v>4.3583233310000002</c:v>
                </c:pt>
                <c:pt idx="251">
                  <c:v>4.3581206240000006</c:v>
                </c:pt>
                <c:pt idx="252">
                  <c:v>4.3579337149999908</c:v>
                </c:pt>
                <c:pt idx="253">
                  <c:v>4.3577626689999898</c:v>
                </c:pt>
                <c:pt idx="254">
                  <c:v>4.3576075479999847</c:v>
                </c:pt>
                <c:pt idx="255">
                  <c:v>4.3574684159999997</c:v>
                </c:pt>
                <c:pt idx="256">
                  <c:v>4.3573453369999848</c:v>
                </c:pt>
                <c:pt idx="257">
                  <c:v>4.3572383729999906</c:v>
                </c:pt>
                <c:pt idx="258">
                  <c:v>4.3571475889999887</c:v>
                </c:pt>
                <c:pt idx="259">
                  <c:v>4.3570730469999868</c:v>
                </c:pt>
                <c:pt idx="260">
                  <c:v>4.3570148119999788</c:v>
                </c:pt>
                <c:pt idx="261">
                  <c:v>4.3569729459999955</c:v>
                </c:pt>
                <c:pt idx="262">
                  <c:v>4.3569475129999908</c:v>
                </c:pt>
                <c:pt idx="263">
                  <c:v>4.3569385769999798</c:v>
                </c:pt>
                <c:pt idx="264">
                  <c:v>4.3569461990000002</c:v>
                </c:pt>
                <c:pt idx="265">
                  <c:v>4.3569704439999946</c:v>
                </c:pt>
                <c:pt idx="266">
                  <c:v>4.3570113739999856</c:v>
                </c:pt>
                <c:pt idx="267">
                  <c:v>4.3570690519999955</c:v>
                </c:pt>
                <c:pt idx="268">
                  <c:v>4.3571435399999867</c:v>
                </c:pt>
                <c:pt idx="269">
                  <c:v>4.3572349019999859</c:v>
                </c:pt>
                <c:pt idx="270">
                  <c:v>4.3573431999999999</c:v>
                </c:pt>
                <c:pt idx="271">
                  <c:v>4.3574684960000001</c:v>
                </c:pt>
                <c:pt idx="272">
                  <c:v>4.3576108519999819</c:v>
                </c:pt>
                <c:pt idx="273">
                  <c:v>4.3577703299999877</c:v>
                </c:pt>
                <c:pt idx="274">
                  <c:v>4.3579469929999899</c:v>
                </c:pt>
                <c:pt idx="275">
                  <c:v>4.3581409019999908</c:v>
                </c:pt>
                <c:pt idx="276">
                  <c:v>4.3583521190000001</c:v>
                </c:pt>
                <c:pt idx="277">
                  <c:v>4.3585807059999908</c:v>
                </c:pt>
                <c:pt idx="278">
                  <c:v>4.358826724</c:v>
                </c:pt>
                <c:pt idx="279">
                  <c:v>4.359090234</c:v>
                </c:pt>
                <c:pt idx="280">
                  <c:v>4.3593712979999975</c:v>
                </c:pt>
                <c:pt idx="281">
                  <c:v>4.3596699759999993</c:v>
                </c:pt>
                <c:pt idx="282">
                  <c:v>4.3599863289999847</c:v>
                </c:pt>
                <c:pt idx="283">
                  <c:v>4.3603204169999898</c:v>
                </c:pt>
                <c:pt idx="284">
                  <c:v>4.360672299</c:v>
                </c:pt>
                <c:pt idx="285">
                  <c:v>4.3610420339999996</c:v>
                </c:pt>
                <c:pt idx="286">
                  <c:v>4.3614296819999998</c:v>
                </c:pt>
                <c:pt idx="287">
                  <c:v>4.3618352989999867</c:v>
                </c:pt>
                <c:pt idx="288">
                  <c:v>4.3622589449999909</c:v>
                </c:pt>
                <c:pt idx="289">
                  <c:v>4.3627006759999878</c:v>
                </c:pt>
                <c:pt idx="290">
                  <c:v>4.3631605489999847</c:v>
                </c:pt>
                <c:pt idx="291">
                  <c:v>4.3636386209999909</c:v>
                </c:pt>
                <c:pt idx="292">
                  <c:v>4.3641349469999708</c:v>
                </c:pt>
                <c:pt idx="293">
                  <c:v>4.3646495829999985</c:v>
                </c:pt>
                <c:pt idx="294">
                  <c:v>4.3651825829999886</c:v>
                </c:pt>
                <c:pt idx="295">
                  <c:v>4.3657340009999848</c:v>
                </c:pt>
                <c:pt idx="296">
                  <c:v>4.3663038909999985</c:v>
                </c:pt>
                <c:pt idx="297">
                  <c:v>4.3668923059999996</c:v>
                </c:pt>
                <c:pt idx="298">
                  <c:v>4.3674992969999877</c:v>
                </c:pt>
                <c:pt idx="299">
                  <c:v>4.3681249169999807</c:v>
                </c:pt>
                <c:pt idx="300">
                  <c:v>4.3687692159999996</c:v>
                </c:pt>
                <c:pt idx="301">
                  <c:v>4.3694322439999906</c:v>
                </c:pt>
                <c:pt idx="302">
                  <c:v>4.3701140509999847</c:v>
                </c:pt>
                <c:pt idx="303">
                  <c:v>4.370814685</c:v>
                </c:pt>
                <c:pt idx="304">
                  <c:v>4.3715341950000024</c:v>
                </c:pt>
                <c:pt idx="305">
                  <c:v>4.3722726269999965</c:v>
                </c:pt>
                <c:pt idx="306">
                  <c:v>4.3730300269999907</c:v>
                </c:pt>
                <c:pt idx="307">
                  <c:v>4.3738064409999975</c:v>
                </c:pt>
                <c:pt idx="308">
                  <c:v>4.3746019120000001</c:v>
                </c:pt>
                <c:pt idx="309">
                  <c:v>4.3754164830000004</c:v>
                </c:pt>
                <c:pt idx="310">
                  <c:v>4.3762501969999992</c:v>
                </c:pt>
                <c:pt idx="311">
                  <c:v>4.3771030939999997</c:v>
                </c:pt>
                <c:pt idx="312">
                  <c:v>4.3779752139999877</c:v>
                </c:pt>
                <c:pt idx="313">
                  <c:v>4.3788665949999999</c:v>
                </c:pt>
                <c:pt idx="314">
                  <c:v>4.3797772759999996</c:v>
                </c:pt>
                <c:pt idx="315">
                  <c:v>4.3807072910000002</c:v>
                </c:pt>
                <c:pt idx="316">
                  <c:v>4.3816566769999898</c:v>
                </c:pt>
                <c:pt idx="317">
                  <c:v>4.3826254649999985</c:v>
                </c:pt>
                <c:pt idx="318">
                  <c:v>4.3836136899999998</c:v>
                </c:pt>
                <c:pt idx="319">
                  <c:v>4.3846213809999997</c:v>
                </c:pt>
                <c:pt idx="320">
                  <c:v>4.3856485680000006</c:v>
                </c:pt>
                <c:pt idx="321">
                  <c:v>4.3866952789999898</c:v>
                </c:pt>
                <c:pt idx="322">
                  <c:v>4.3877615409999908</c:v>
                </c:pt>
                <c:pt idx="323">
                  <c:v>4.3888473789999907</c:v>
                </c:pt>
                <c:pt idx="324">
                  <c:v>4.3899528159999965</c:v>
                </c:pt>
                <c:pt idx="325">
                  <c:v>4.3910778769999848</c:v>
                </c:pt>
                <c:pt idx="326">
                  <c:v>4.3922225759999955</c:v>
                </c:pt>
                <c:pt idx="327">
                  <c:v>4.393385984</c:v>
                </c:pt>
                <c:pt idx="328">
                  <c:v>4.3945238099999848</c:v>
                </c:pt>
                <c:pt idx="329">
                  <c:v>4.3957617669999909</c:v>
                </c:pt>
                <c:pt idx="330">
                  <c:v>4.3969517599999888</c:v>
                </c:pt>
                <c:pt idx="331">
                  <c:v>4.3982328779999857</c:v>
                </c:pt>
                <c:pt idx="332">
                  <c:v>4.3994975439999955</c:v>
                </c:pt>
                <c:pt idx="333">
                  <c:v>4.4007826450000014</c:v>
                </c:pt>
                <c:pt idx="334">
                  <c:v>4.4020892379999879</c:v>
                </c:pt>
                <c:pt idx="335">
                  <c:v>4.4034178319999908</c:v>
                </c:pt>
                <c:pt idx="336">
                  <c:v>4.4047689640000014</c:v>
                </c:pt>
                <c:pt idx="337">
                  <c:v>4.4061432100000024</c:v>
                </c:pt>
                <c:pt idx="338">
                  <c:v>4.4075411869999996</c:v>
                </c:pt>
                <c:pt idx="339">
                  <c:v>4.4089635579999955</c:v>
                </c:pt>
                <c:pt idx="340">
                  <c:v>4.4104110429999945</c:v>
                </c:pt>
                <c:pt idx="341">
                  <c:v>4.4118844259999985</c:v>
                </c:pt>
                <c:pt idx="342">
                  <c:v>4.4133845699999847</c:v>
                </c:pt>
                <c:pt idx="343">
                  <c:v>4.4149124299999887</c:v>
                </c:pt>
                <c:pt idx="344">
                  <c:v>4.4164690699999998</c:v>
                </c:pt>
                <c:pt idx="345">
                  <c:v>4.4180556899999965</c:v>
                </c:pt>
                <c:pt idx="346">
                  <c:v>4.4196736530000109</c:v>
                </c:pt>
                <c:pt idx="347">
                  <c:v>4.4213245269999897</c:v>
                </c:pt>
                <c:pt idx="348">
                  <c:v>4.4230101040000003</c:v>
                </c:pt>
                <c:pt idx="349">
                  <c:v>4.4247322869999888</c:v>
                </c:pt>
                <c:pt idx="350">
                  <c:v>4.4264927429999998</c:v>
                </c:pt>
                <c:pt idx="351">
                  <c:v>4.4282922760000005</c:v>
                </c:pt>
                <c:pt idx="352">
                  <c:v>4.4301303000000001</c:v>
                </c:pt>
                <c:pt idx="353">
                  <c:v>4.4320053000000001</c:v>
                </c:pt>
                <c:pt idx="354">
                  <c:v>4.4339155809999955</c:v>
                </c:pt>
                <c:pt idx="355">
                  <c:v>4.4358595709999955</c:v>
                </c:pt>
                <c:pt idx="356">
                  <c:v>4.4378358459999907</c:v>
                </c:pt>
                <c:pt idx="357">
                  <c:v>4.439843142000016</c:v>
                </c:pt>
                <c:pt idx="358">
                  <c:v>4.4418803309999975</c:v>
                </c:pt>
                <c:pt idx="359">
                  <c:v>4.44394639500001</c:v>
                </c:pt>
                <c:pt idx="360">
                  <c:v>4.4460404179999999</c:v>
                </c:pt>
                <c:pt idx="361">
                  <c:v>4.448161124000011</c:v>
                </c:pt>
                <c:pt idx="362">
                  <c:v>4.4502994780000034</c:v>
                </c:pt>
                <c:pt idx="363">
                  <c:v>4.4524756089999897</c:v>
                </c:pt>
                <c:pt idx="364">
                  <c:v>4.454678929</c:v>
                </c:pt>
                <c:pt idx="365">
                  <c:v>4.4569065129999945</c:v>
                </c:pt>
                <c:pt idx="366">
                  <c:v>4.4591550769999877</c:v>
                </c:pt>
                <c:pt idx="367">
                  <c:v>4.4614274229999999</c:v>
                </c:pt>
                <c:pt idx="368">
                  <c:v>4.4637232050000089</c:v>
                </c:pt>
                <c:pt idx="369">
                  <c:v>4.4660416290000002</c:v>
                </c:pt>
                <c:pt idx="370">
                  <c:v>4.4683641420000004</c:v>
                </c:pt>
                <c:pt idx="371">
                  <c:v>4.4707452850000129</c:v>
                </c:pt>
                <c:pt idx="372">
                  <c:v>4.4731220060000014</c:v>
                </c:pt>
                <c:pt idx="373">
                  <c:v>4.47554290500001</c:v>
                </c:pt>
                <c:pt idx="374">
                  <c:v>4.4779731240000098</c:v>
                </c:pt>
                <c:pt idx="375">
                  <c:v>4.4804249890000003</c:v>
                </c:pt>
                <c:pt idx="376">
                  <c:v>4.4828985280000007</c:v>
                </c:pt>
                <c:pt idx="377">
                  <c:v>4.4853936340000109</c:v>
                </c:pt>
                <c:pt idx="378">
                  <c:v>4.4879101989999945</c:v>
                </c:pt>
                <c:pt idx="379">
                  <c:v>4.4904481110000098</c:v>
                </c:pt>
                <c:pt idx="380">
                  <c:v>4.4930072569999897</c:v>
                </c:pt>
                <c:pt idx="381">
                  <c:v>4.4955875239999887</c:v>
                </c:pt>
                <c:pt idx="382">
                  <c:v>4.4981887999999985</c:v>
                </c:pt>
                <c:pt idx="383">
                  <c:v>4.5008109689999838</c:v>
                </c:pt>
                <c:pt idx="384">
                  <c:v>4.5034539170000008</c:v>
                </c:pt>
                <c:pt idx="385">
                  <c:v>4.5061175309999868</c:v>
                </c:pt>
                <c:pt idx="386">
                  <c:v>4.5088016959999999</c:v>
                </c:pt>
                <c:pt idx="387">
                  <c:v>4.5115062959999985</c:v>
                </c:pt>
                <c:pt idx="388">
                  <c:v>4.5142312189999867</c:v>
                </c:pt>
                <c:pt idx="389">
                  <c:v>4.5169763489999868</c:v>
                </c:pt>
                <c:pt idx="390">
                  <c:v>4.519741571</c:v>
                </c:pt>
                <c:pt idx="391">
                  <c:v>4.5225267719999858</c:v>
                </c:pt>
                <c:pt idx="392">
                  <c:v>4.5253318359999879</c:v>
                </c:pt>
                <c:pt idx="393">
                  <c:v>4.5281566509999838</c:v>
                </c:pt>
                <c:pt idx="394">
                  <c:v>4.5310011020000109</c:v>
                </c:pt>
                <c:pt idx="395">
                  <c:v>4.5338650760000005</c:v>
                </c:pt>
                <c:pt idx="396">
                  <c:v>4.5367484590000098</c:v>
                </c:pt>
                <c:pt idx="397">
                  <c:v>4.5396511400000099</c:v>
                </c:pt>
                <c:pt idx="398">
                  <c:v>4.5425730049999995</c:v>
                </c:pt>
                <c:pt idx="399">
                  <c:v>4.5455139419999897</c:v>
                </c:pt>
                <c:pt idx="400">
                  <c:v>4.5484738379999898</c:v>
                </c:pt>
                <c:pt idx="401">
                  <c:v>4.5514525820000014</c:v>
                </c:pt>
                <c:pt idx="402">
                  <c:v>4.5544499999999966</c:v>
                </c:pt>
                <c:pt idx="403">
                  <c:v>4.5574578489999809</c:v>
                </c:pt>
                <c:pt idx="404">
                  <c:v>4.5604148839999867</c:v>
                </c:pt>
                <c:pt idx="405">
                  <c:v>4.5634857159999909</c:v>
                </c:pt>
                <c:pt idx="406">
                  <c:v>4.5666088479999898</c:v>
                </c:pt>
                <c:pt idx="407">
                  <c:v>4.5697140449999907</c:v>
                </c:pt>
                <c:pt idx="408">
                  <c:v>4.5728244809999996</c:v>
                </c:pt>
                <c:pt idx="409">
                  <c:v>4.5759538830000004</c:v>
                </c:pt>
                <c:pt idx="410">
                  <c:v>4.5791025489999955</c:v>
                </c:pt>
                <c:pt idx="411">
                  <c:v>4.5822707050000089</c:v>
                </c:pt>
                <c:pt idx="412">
                  <c:v>4.5854585859999997</c:v>
                </c:pt>
                <c:pt idx="413">
                  <c:v>4.588666435000011</c:v>
                </c:pt>
                <c:pt idx="414">
                  <c:v>4.5918945039999945</c:v>
                </c:pt>
                <c:pt idx="415">
                  <c:v>4.5951430540000002</c:v>
                </c:pt>
                <c:pt idx="416">
                  <c:v>4.5984123550000007</c:v>
                </c:pt>
                <c:pt idx="417">
                  <c:v>4.6017026870000004</c:v>
                </c:pt>
                <c:pt idx="418">
                  <c:v>4.6050143379999779</c:v>
                </c:pt>
                <c:pt idx="419">
                  <c:v>4.6083476110000001</c:v>
                </c:pt>
                <c:pt idx="420">
                  <c:v>4.6117028199999899</c:v>
                </c:pt>
                <c:pt idx="421">
                  <c:v>4.6150802889999847</c:v>
                </c:pt>
                <c:pt idx="422">
                  <c:v>4.6184803599999809</c:v>
                </c:pt>
                <c:pt idx="423">
                  <c:v>4.621903391</c:v>
                </c:pt>
                <c:pt idx="424">
                  <c:v>4.6253497540000001</c:v>
                </c:pt>
                <c:pt idx="425">
                  <c:v>4.6288198419999818</c:v>
                </c:pt>
                <c:pt idx="426">
                  <c:v>4.6323140999999879</c:v>
                </c:pt>
                <c:pt idx="427">
                  <c:v>4.6355896879999898</c:v>
                </c:pt>
                <c:pt idx="428">
                  <c:v>4.6267188489999809</c:v>
                </c:pt>
                <c:pt idx="429">
                  <c:v>4.6122377069999887</c:v>
                </c:pt>
                <c:pt idx="430">
                  <c:v>4.5862373729999995</c:v>
                </c:pt>
                <c:pt idx="431">
                  <c:v>4.5583907110000004</c:v>
                </c:pt>
                <c:pt idx="432">
                  <c:v>4.5305725169999906</c:v>
                </c:pt>
                <c:pt idx="433">
                  <c:v>4.5027835389999886</c:v>
                </c:pt>
                <c:pt idx="434">
                  <c:v>4.4750248100000007</c:v>
                </c:pt>
                <c:pt idx="435">
                  <c:v>4.447297384000013</c:v>
                </c:pt>
                <c:pt idx="436">
                  <c:v>4.4196023420000099</c:v>
                </c:pt>
                <c:pt idx="437">
                  <c:v>4.3919407759999975</c:v>
                </c:pt>
                <c:pt idx="438">
                  <c:v>4.3643137649999897</c:v>
                </c:pt>
                <c:pt idx="439">
                  <c:v>4.3367223729999997</c:v>
                </c:pt>
                <c:pt idx="440">
                  <c:v>4.3091668240000001</c:v>
                </c:pt>
                <c:pt idx="441">
                  <c:v>4.2816506980000089</c:v>
                </c:pt>
                <c:pt idx="442">
                  <c:v>4.2541693769999886</c:v>
                </c:pt>
                <c:pt idx="443">
                  <c:v>4.2267279520000001</c:v>
                </c:pt>
                <c:pt idx="444">
                  <c:v>4.1993247949999999</c:v>
                </c:pt>
                <c:pt idx="445">
                  <c:v>4.1719603620000001</c:v>
                </c:pt>
                <c:pt idx="446">
                  <c:v>4.1446345869999837</c:v>
                </c:pt>
                <c:pt idx="447">
                  <c:v>4.1173473250000008</c:v>
                </c:pt>
                <c:pt idx="448">
                  <c:v>4.090098352</c:v>
                </c:pt>
                <c:pt idx="449">
                  <c:v>4.0628874019999888</c:v>
                </c:pt>
                <c:pt idx="450">
                  <c:v>4.0357141769999867</c:v>
                </c:pt>
                <c:pt idx="451">
                  <c:v>4.0085783579999887</c:v>
                </c:pt>
                <c:pt idx="452">
                  <c:v>3.9814796379999997</c:v>
                </c:pt>
                <c:pt idx="453">
                  <c:v>3.9544177219999996</c:v>
                </c:pt>
                <c:pt idx="454">
                  <c:v>3.9273923310000001</c:v>
                </c:pt>
                <c:pt idx="455">
                  <c:v>3.9004032080000002</c:v>
                </c:pt>
                <c:pt idx="456">
                  <c:v>3.8734501109999977</c:v>
                </c:pt>
                <c:pt idx="457">
                  <c:v>3.8465328139999997</c:v>
                </c:pt>
                <c:pt idx="458">
                  <c:v>3.8196511129999977</c:v>
                </c:pt>
                <c:pt idx="459">
                  <c:v>3.792804818</c:v>
                </c:pt>
                <c:pt idx="460">
                  <c:v>3.7659937540000055</c:v>
                </c:pt>
                <c:pt idx="461">
                  <c:v>3.7392177660000012</c:v>
                </c:pt>
                <c:pt idx="462">
                  <c:v>3.7124767149999998</c:v>
                </c:pt>
                <c:pt idx="463">
                  <c:v>3.6857704790000003</c:v>
                </c:pt>
                <c:pt idx="464">
                  <c:v>3.6590989469999999</c:v>
                </c:pt>
                <c:pt idx="465">
                  <c:v>3.6324620259999967</c:v>
                </c:pt>
                <c:pt idx="466">
                  <c:v>3.6058596409999999</c:v>
                </c:pt>
                <c:pt idx="467">
                  <c:v>3.5792917290000004</c:v>
                </c:pt>
                <c:pt idx="468">
                  <c:v>3.5527582299999967</c:v>
                </c:pt>
                <c:pt idx="469">
                  <c:v>3.5262590969999987</c:v>
                </c:pt>
                <c:pt idx="470">
                  <c:v>3.4997942930000003</c:v>
                </c:pt>
                <c:pt idx="471">
                  <c:v>3.4733637920000002</c:v>
                </c:pt>
                <c:pt idx="472">
                  <c:v>3.446967586</c:v>
                </c:pt>
                <c:pt idx="473">
                  <c:v>3.4206056749999987</c:v>
                </c:pt>
                <c:pt idx="474">
                  <c:v>3.3942780729999997</c:v>
                </c:pt>
                <c:pt idx="475">
                  <c:v>3.3679848090000006</c:v>
                </c:pt>
                <c:pt idx="476">
                  <c:v>3.3417259179999999</c:v>
                </c:pt>
                <c:pt idx="477">
                  <c:v>3.3155014449999998</c:v>
                </c:pt>
                <c:pt idx="478">
                  <c:v>3.2893114440000044</c:v>
                </c:pt>
                <c:pt idx="479">
                  <c:v>3.2631559730000004</c:v>
                </c:pt>
                <c:pt idx="480">
                  <c:v>3.2370350970000001</c:v>
                </c:pt>
                <c:pt idx="481">
                  <c:v>3.2109488809999998</c:v>
                </c:pt>
                <c:pt idx="482">
                  <c:v>3.18489742</c:v>
                </c:pt>
                <c:pt idx="483">
                  <c:v>3.1588808229999996</c:v>
                </c:pt>
                <c:pt idx="484">
                  <c:v>3.1328992099999997</c:v>
                </c:pt>
                <c:pt idx="485">
                  <c:v>3.1069527089999998</c:v>
                </c:pt>
                <c:pt idx="486">
                  <c:v>3.081041457</c:v>
                </c:pt>
                <c:pt idx="487">
                  <c:v>3.0551655989999995</c:v>
                </c:pt>
                <c:pt idx="488">
                  <c:v>3.0293252930000003</c:v>
                </c:pt>
                <c:pt idx="489">
                  <c:v>3.0035207050000055</c:v>
                </c:pt>
                <c:pt idx="490">
                  <c:v>2.9777520120000003</c:v>
                </c:pt>
                <c:pt idx="491">
                  <c:v>2.9520194029999987</c:v>
                </c:pt>
                <c:pt idx="492">
                  <c:v>2.9263230770000002</c:v>
                </c:pt>
                <c:pt idx="493">
                  <c:v>2.900663244</c:v>
                </c:pt>
                <c:pt idx="494">
                  <c:v>2.8750401279999953</c:v>
                </c:pt>
                <c:pt idx="495">
                  <c:v>2.8494539629999993</c:v>
                </c:pt>
                <c:pt idx="496">
                  <c:v>2.8239049980000002</c:v>
                </c:pt>
                <c:pt idx="497">
                  <c:v>2.7983934930000003</c:v>
                </c:pt>
                <c:pt idx="498">
                  <c:v>2.7729197230000002</c:v>
                </c:pt>
                <c:pt idx="499">
                  <c:v>2.7474839760000012</c:v>
                </c:pt>
                <c:pt idx="500">
                  <c:v>2.7220865570000012</c:v>
                </c:pt>
                <c:pt idx="501">
                  <c:v>2.6967277860000012</c:v>
                </c:pt>
                <c:pt idx="502">
                  <c:v>2.6714079949999987</c:v>
                </c:pt>
                <c:pt idx="503">
                  <c:v>2.6461275340000001</c:v>
                </c:pt>
                <c:pt idx="504">
                  <c:v>2.6208867630000001</c:v>
                </c:pt>
                <c:pt idx="505">
                  <c:v>2.5956860590000002</c:v>
                </c:pt>
                <c:pt idx="506">
                  <c:v>2.5705258130000002</c:v>
                </c:pt>
                <c:pt idx="507">
                  <c:v>2.5454064329999988</c:v>
                </c:pt>
                <c:pt idx="508">
                  <c:v>2.5203283560000012</c:v>
                </c:pt>
                <c:pt idx="509">
                  <c:v>2.4952920399999967</c:v>
                </c:pt>
                <c:pt idx="510">
                  <c:v>2.4702979570000001</c:v>
                </c:pt>
                <c:pt idx="511">
                  <c:v>2.4453466009999998</c:v>
                </c:pt>
                <c:pt idx="512">
                  <c:v>2.4204384849999987</c:v>
                </c:pt>
                <c:pt idx="513">
                  <c:v>2.39557384</c:v>
                </c:pt>
                <c:pt idx="514">
                  <c:v>2.3707261439999998</c:v>
                </c:pt>
                <c:pt idx="515">
                  <c:v>2.3458304609999998</c:v>
                </c:pt>
                <c:pt idx="516">
                  <c:v>2.3210573759999997</c:v>
                </c:pt>
                <c:pt idx="517">
                  <c:v>2.296538456</c:v>
                </c:pt>
                <c:pt idx="518">
                  <c:v>2.2719162080000048</c:v>
                </c:pt>
                <c:pt idx="519">
                  <c:v>2.2473310890000078</c:v>
                </c:pt>
                <c:pt idx="520">
                  <c:v>2.2227969010000002</c:v>
                </c:pt>
                <c:pt idx="521">
                  <c:v>2.1983153310000003</c:v>
                </c:pt>
                <c:pt idx="522">
                  <c:v>2.1738880490000003</c:v>
                </c:pt>
                <c:pt idx="523">
                  <c:v>2.1495168040000001</c:v>
                </c:pt>
                <c:pt idx="524">
                  <c:v>2.1252034309999988</c:v>
                </c:pt>
                <c:pt idx="525">
                  <c:v>2.100949849</c:v>
                </c:pt>
                <c:pt idx="526">
                  <c:v>2.0767580629999998</c:v>
                </c:pt>
                <c:pt idx="527">
                  <c:v>2.0526301649999987</c:v>
                </c:pt>
                <c:pt idx="528">
                  <c:v>2.0285683359999997</c:v>
                </c:pt>
                <c:pt idx="529">
                  <c:v>2.004574839</c:v>
                </c:pt>
                <c:pt idx="530">
                  <c:v>1.9806520610000049</c:v>
                </c:pt>
                <c:pt idx="531">
                  <c:v>1.9568024959999999</c:v>
                </c:pt>
                <c:pt idx="532">
                  <c:v>1.9330287439999998</c:v>
                </c:pt>
                <c:pt idx="533">
                  <c:v>1.9093335789999999</c:v>
                </c:pt>
                <c:pt idx="534">
                  <c:v>1.8857198989999975</c:v>
                </c:pt>
                <c:pt idx="535">
                  <c:v>1.862190746</c:v>
                </c:pt>
                <c:pt idx="536">
                  <c:v>1.838749301</c:v>
                </c:pt>
                <c:pt idx="537">
                  <c:v>1.8153988879999972</c:v>
                </c:pt>
                <c:pt idx="538">
                  <c:v>1.7921430139999999</c:v>
                </c:pt>
                <c:pt idx="539">
                  <c:v>1.7689853819999999</c:v>
                </c:pt>
                <c:pt idx="540">
                  <c:v>1.745929888999995</c:v>
                </c:pt>
                <c:pt idx="541">
                  <c:v>1.7229806469999998</c:v>
                </c:pt>
                <c:pt idx="542">
                  <c:v>1.7001419949999999</c:v>
                </c:pt>
                <c:pt idx="543">
                  <c:v>1.6774185060000024</c:v>
                </c:pt>
                <c:pt idx="544">
                  <c:v>1.654815012</c:v>
                </c:pt>
                <c:pt idx="545">
                  <c:v>1.6323366109999977</c:v>
                </c:pt>
                <c:pt idx="546">
                  <c:v>1.6099886549999998</c:v>
                </c:pt>
                <c:pt idx="547">
                  <c:v>1.587776839</c:v>
                </c:pt>
                <c:pt idx="548">
                  <c:v>1.565707196</c:v>
                </c:pt>
                <c:pt idx="549">
                  <c:v>1.5437860650000002</c:v>
                </c:pt>
                <c:pt idx="550">
                  <c:v>1.5220201849999999</c:v>
                </c:pt>
                <c:pt idx="551">
                  <c:v>1.500416719</c:v>
                </c:pt>
                <c:pt idx="552">
                  <c:v>1.4789832059999974</c:v>
                </c:pt>
                <c:pt idx="553">
                  <c:v>1.4577276089999962</c:v>
                </c:pt>
                <c:pt idx="554">
                  <c:v>1.436658451</c:v>
                </c:pt>
                <c:pt idx="555">
                  <c:v>1.4157848749999977</c:v>
                </c:pt>
                <c:pt idx="556">
                  <c:v>1.395116593</c:v>
                </c:pt>
                <c:pt idx="557">
                  <c:v>1.3746636909999974</c:v>
                </c:pt>
                <c:pt idx="558">
                  <c:v>1.3544368720000002</c:v>
                </c:pt>
                <c:pt idx="559">
                  <c:v>1.3344475290000044</c:v>
                </c:pt>
                <c:pt idx="560">
                  <c:v>1.3147077759999999</c:v>
                </c:pt>
                <c:pt idx="561">
                  <c:v>1.2952304099999998</c:v>
                </c:pt>
                <c:pt idx="562">
                  <c:v>1.2760290029999974</c:v>
                </c:pt>
                <c:pt idx="563">
                  <c:v>1.257117813</c:v>
                </c:pt>
                <c:pt idx="564">
                  <c:v>1.2385120790000024</c:v>
                </c:pt>
                <c:pt idx="565">
                  <c:v>1.2202275919999999</c:v>
                </c:pt>
                <c:pt idx="566">
                  <c:v>1.2022802889999977</c:v>
                </c:pt>
                <c:pt idx="567">
                  <c:v>1.1846865230000028</c:v>
                </c:pt>
                <c:pt idx="568">
                  <c:v>1.1674625340000024</c:v>
                </c:pt>
                <c:pt idx="569">
                  <c:v>1.1506240539999977</c:v>
                </c:pt>
                <c:pt idx="570">
                  <c:v>1.1341861120000001</c:v>
                </c:pt>
                <c:pt idx="571">
                  <c:v>1.118163002</c:v>
                </c:pt>
                <c:pt idx="572">
                  <c:v>1.102568043</c:v>
                </c:pt>
                <c:pt idx="573">
                  <c:v>1.087413577</c:v>
                </c:pt>
                <c:pt idx="574">
                  <c:v>1.0727112429999972</c:v>
                </c:pt>
                <c:pt idx="575">
                  <c:v>1.058471551</c:v>
                </c:pt>
                <c:pt idx="576">
                  <c:v>1.044703733</c:v>
                </c:pt>
                <c:pt idx="577">
                  <c:v>1.0314158779999998</c:v>
                </c:pt>
                <c:pt idx="578">
                  <c:v>1.0186154740000022</c:v>
                </c:pt>
                <c:pt idx="579">
                  <c:v>1.0063089860000001</c:v>
                </c:pt>
                <c:pt idx="580">
                  <c:v>0.994501898</c:v>
                </c:pt>
                <c:pt idx="581">
                  <c:v>0.98319912329999992</c:v>
                </c:pt>
                <c:pt idx="582">
                  <c:v>0.97240500080000003</c:v>
                </c:pt>
                <c:pt idx="583">
                  <c:v>0.96212335260000148</c:v>
                </c:pt>
                <c:pt idx="584">
                  <c:v>0.95235766749999995</c:v>
                </c:pt>
                <c:pt idx="585">
                  <c:v>0.94312658399999949</c:v>
                </c:pt>
                <c:pt idx="586">
                  <c:v>0.93452178079999959</c:v>
                </c:pt>
                <c:pt idx="587">
                  <c:v>0.92665712389999999</c:v>
                </c:pt>
                <c:pt idx="588">
                  <c:v>0.91870241480000003</c:v>
                </c:pt>
                <c:pt idx="589">
                  <c:v>0.90594372610000062</c:v>
                </c:pt>
                <c:pt idx="590">
                  <c:v>0.87925642289999995</c:v>
                </c:pt>
                <c:pt idx="591">
                  <c:v>0.85327430440000063</c:v>
                </c:pt>
                <c:pt idx="592">
                  <c:v>0.86301948330000122</c:v>
                </c:pt>
                <c:pt idx="593">
                  <c:v>0.8671917414000011</c:v>
                </c:pt>
                <c:pt idx="594">
                  <c:v>0.85041242159999997</c:v>
                </c:pt>
                <c:pt idx="595">
                  <c:v>0.84462263830000184</c:v>
                </c:pt>
                <c:pt idx="596">
                  <c:v>0.83086772710000001</c:v>
                </c:pt>
                <c:pt idx="597">
                  <c:v>0.80911813030000002</c:v>
                </c:pt>
                <c:pt idx="598">
                  <c:v>0.78732742039999992</c:v>
                </c:pt>
                <c:pt idx="599">
                  <c:v>0.76615225099999995</c:v>
                </c:pt>
                <c:pt idx="600">
                  <c:v>0.74518431509999994</c:v>
                </c:pt>
                <c:pt idx="601">
                  <c:v>0.72430534150000003</c:v>
                </c:pt>
                <c:pt idx="602">
                  <c:v>0.70351026099999958</c:v>
                </c:pt>
                <c:pt idx="603">
                  <c:v>0.68280518550000002</c:v>
                </c:pt>
                <c:pt idx="604">
                  <c:v>0.66221764610000122</c:v>
                </c:pt>
                <c:pt idx="605">
                  <c:v>0.64198139550000111</c:v>
                </c:pt>
                <c:pt idx="606">
                  <c:v>0.62247645220000125</c:v>
                </c:pt>
                <c:pt idx="607">
                  <c:v>0.60185025280000148</c:v>
                </c:pt>
                <c:pt idx="608">
                  <c:v>0.57051004799999949</c:v>
                </c:pt>
                <c:pt idx="609">
                  <c:v>0.50511861049999995</c:v>
                </c:pt>
                <c:pt idx="610">
                  <c:v>0.42645749200000038</c:v>
                </c:pt>
                <c:pt idx="611">
                  <c:v>0.38390495220000104</c:v>
                </c:pt>
                <c:pt idx="612">
                  <c:v>0.35684819070000062</c:v>
                </c:pt>
                <c:pt idx="613">
                  <c:v>0.32798123120000111</c:v>
                </c:pt>
                <c:pt idx="614">
                  <c:v>0.30654178530000092</c:v>
                </c:pt>
                <c:pt idx="615">
                  <c:v>0.29419240610000008</c:v>
                </c:pt>
                <c:pt idx="616">
                  <c:v>0.28334814100000055</c:v>
                </c:pt>
                <c:pt idx="617">
                  <c:v>0.27348875940000061</c:v>
                </c:pt>
                <c:pt idx="618">
                  <c:v>0.26706022740000002</c:v>
                </c:pt>
                <c:pt idx="619">
                  <c:v>0.26191489640000032</c:v>
                </c:pt>
                <c:pt idx="620">
                  <c:v>0.25680399730000092</c:v>
                </c:pt>
                <c:pt idx="621">
                  <c:v>0.25288701340000008</c:v>
                </c:pt>
                <c:pt idx="622">
                  <c:v>0.25001475099999998</c:v>
                </c:pt>
                <c:pt idx="623">
                  <c:v>0.24729468190000034</c:v>
                </c:pt>
                <c:pt idx="624">
                  <c:v>0.2449434881000008</c:v>
                </c:pt>
                <c:pt idx="625">
                  <c:v>0.24319808000000043</c:v>
                </c:pt>
                <c:pt idx="626">
                  <c:v>0.24160133280000037</c:v>
                </c:pt>
                <c:pt idx="627">
                  <c:v>0.24008694950000034</c:v>
                </c:pt>
                <c:pt idx="628">
                  <c:v>0.23889651200000001</c:v>
                </c:pt>
                <c:pt idx="629">
                  <c:v>0.23787088049999999</c:v>
                </c:pt>
                <c:pt idx="630">
                  <c:v>0.23685671219999999</c:v>
                </c:pt>
                <c:pt idx="631">
                  <c:v>0.23600292120000002</c:v>
                </c:pt>
                <c:pt idx="632">
                  <c:v>0.23530924470000028</c:v>
                </c:pt>
                <c:pt idx="633">
                  <c:v>0.23465297879999997</c:v>
                </c:pt>
                <c:pt idx="634">
                  <c:v>0.23399767440000024</c:v>
                </c:pt>
                <c:pt idx="635">
                  <c:v>0.23334469350000031</c:v>
                </c:pt>
                <c:pt idx="636">
                  <c:v>0.23269375579999999</c:v>
                </c:pt>
                <c:pt idx="637">
                  <c:v>0.23204314060000031</c:v>
                </c:pt>
                <c:pt idx="638">
                  <c:v>0.23139273120000001</c:v>
                </c:pt>
                <c:pt idx="639">
                  <c:v>0.2307425397000003</c:v>
                </c:pt>
                <c:pt idx="640">
                  <c:v>0.23009256719999999</c:v>
                </c:pt>
                <c:pt idx="641">
                  <c:v>0.22944281429999999</c:v>
                </c:pt>
                <c:pt idx="642">
                  <c:v>0.22879328170000046</c:v>
                </c:pt>
                <c:pt idx="643">
                  <c:v>0.22814396990000002</c:v>
                </c:pt>
                <c:pt idx="644">
                  <c:v>0.22749487970000001</c:v>
                </c:pt>
                <c:pt idx="645">
                  <c:v>0.22684601169999999</c:v>
                </c:pt>
                <c:pt idx="646">
                  <c:v>0.2261973666</c:v>
                </c:pt>
                <c:pt idx="647">
                  <c:v>0.22554894510000034</c:v>
                </c:pt>
                <c:pt idx="648">
                  <c:v>0.2249007479</c:v>
                </c:pt>
                <c:pt idx="649">
                  <c:v>0.22425277580000003</c:v>
                </c:pt>
                <c:pt idx="650">
                  <c:v>0.22360502939999988</c:v>
                </c:pt>
                <c:pt idx="651">
                  <c:v>0.22295750959999999</c:v>
                </c:pt>
                <c:pt idx="652">
                  <c:v>0.22231021710000001</c:v>
                </c:pt>
                <c:pt idx="653">
                  <c:v>0.2216631527</c:v>
                </c:pt>
                <c:pt idx="654">
                  <c:v>0.22101631710000028</c:v>
                </c:pt>
                <c:pt idx="655">
                  <c:v>0.22036971130000002</c:v>
                </c:pt>
                <c:pt idx="656">
                  <c:v>0.21972333600000046</c:v>
                </c:pt>
                <c:pt idx="657">
                  <c:v>0.21907719200000031</c:v>
                </c:pt>
                <c:pt idx="658">
                  <c:v>0.21843128020000052</c:v>
                </c:pt>
                <c:pt idx="659">
                  <c:v>0.21778560160000004</c:v>
                </c:pt>
                <c:pt idx="660">
                  <c:v>0.21714015690000021</c:v>
                </c:pt>
                <c:pt idx="661">
                  <c:v>0.21649494700000046</c:v>
                </c:pt>
                <c:pt idx="662">
                  <c:v>0.21584997300000031</c:v>
                </c:pt>
                <c:pt idx="663">
                  <c:v>0.21520523560000049</c:v>
                </c:pt>
                <c:pt idx="664">
                  <c:v>0.21456073590000024</c:v>
                </c:pt>
                <c:pt idx="665">
                  <c:v>0.21391647490000043</c:v>
                </c:pt>
                <c:pt idx="666">
                  <c:v>0.21327245340000034</c:v>
                </c:pt>
                <c:pt idx="667">
                  <c:v>0.2126286725</c:v>
                </c:pt>
                <c:pt idx="668">
                  <c:v>0.21198513320000034</c:v>
                </c:pt>
                <c:pt idx="669">
                  <c:v>0.21134183650000046</c:v>
                </c:pt>
                <c:pt idx="670">
                  <c:v>0.21069878340000034</c:v>
                </c:pt>
                <c:pt idx="671">
                  <c:v>0.21005597509999999</c:v>
                </c:pt>
                <c:pt idx="672">
                  <c:v>0.20941341250000056</c:v>
                </c:pt>
                <c:pt idx="673">
                  <c:v>0.20877109680000031</c:v>
                </c:pt>
                <c:pt idx="674">
                  <c:v>0.2081290291</c:v>
                </c:pt>
                <c:pt idx="675">
                  <c:v>0.20748721050000049</c:v>
                </c:pt>
                <c:pt idx="676">
                  <c:v>0.20684564210000034</c:v>
                </c:pt>
                <c:pt idx="677">
                  <c:v>0.20620432510000028</c:v>
                </c:pt>
                <c:pt idx="678">
                  <c:v>0.20556326060000021</c:v>
                </c:pt>
                <c:pt idx="679">
                  <c:v>0.20492244990000028</c:v>
                </c:pt>
                <c:pt idx="680">
                  <c:v>0.20428189410000031</c:v>
                </c:pt>
                <c:pt idx="681">
                  <c:v>0.2036415946</c:v>
                </c:pt>
                <c:pt idx="682">
                  <c:v>0.20300155240000001</c:v>
                </c:pt>
                <c:pt idx="683">
                  <c:v>0.20236176900000002</c:v>
                </c:pt>
                <c:pt idx="684">
                  <c:v>0.20172224560000004</c:v>
                </c:pt>
                <c:pt idx="685">
                  <c:v>0.20108298340000028</c:v>
                </c:pt>
                <c:pt idx="686">
                  <c:v>0.20044398390000043</c:v>
                </c:pt>
                <c:pt idx="687">
                  <c:v>0.19980524840000027</c:v>
                </c:pt>
                <c:pt idx="688">
                  <c:v>0.19916677819999998</c:v>
                </c:pt>
                <c:pt idx="689">
                  <c:v>0.19852857469999988</c:v>
                </c:pt>
                <c:pt idx="690">
                  <c:v>0.1978906393</c:v>
                </c:pt>
                <c:pt idx="691">
                  <c:v>0.19725297349999998</c:v>
                </c:pt>
                <c:pt idx="692">
                  <c:v>0.19661557870000002</c:v>
                </c:pt>
                <c:pt idx="693">
                  <c:v>0.19597845640000028</c:v>
                </c:pt>
                <c:pt idx="694">
                  <c:v>0.19534160809999998</c:v>
                </c:pt>
                <c:pt idx="695">
                  <c:v>0.19470503520000004</c:v>
                </c:pt>
                <c:pt idx="696">
                  <c:v>0.19406873940000027</c:v>
                </c:pt>
                <c:pt idx="697">
                  <c:v>0.19343272219999999</c:v>
                </c:pt>
                <c:pt idx="698">
                  <c:v>0.19279698510000037</c:v>
                </c:pt>
                <c:pt idx="699">
                  <c:v>0.19216152969999969</c:v>
                </c:pt>
                <c:pt idx="700">
                  <c:v>0.19152635779999999</c:v>
                </c:pt>
                <c:pt idx="701">
                  <c:v>0.1908914709</c:v>
                </c:pt>
                <c:pt idx="702">
                  <c:v>0.19025687080000001</c:v>
                </c:pt>
                <c:pt idx="703">
                  <c:v>0.18962255900000002</c:v>
                </c:pt>
                <c:pt idx="704">
                  <c:v>0.18898853750000053</c:v>
                </c:pt>
                <c:pt idx="705">
                  <c:v>0.18835480780000027</c:v>
                </c:pt>
                <c:pt idx="706">
                  <c:v>0.18772137180000034</c:v>
                </c:pt>
                <c:pt idx="707">
                  <c:v>0.18708823120000043</c:v>
                </c:pt>
                <c:pt idx="708">
                  <c:v>0.18645538800000058</c:v>
                </c:pt>
                <c:pt idx="709">
                  <c:v>0.18582284390000001</c:v>
                </c:pt>
                <c:pt idx="710">
                  <c:v>0.1851906009</c:v>
                </c:pt>
                <c:pt idx="711">
                  <c:v>0.18455866080000027</c:v>
                </c:pt>
                <c:pt idx="712">
                  <c:v>0.18392702560000004</c:v>
                </c:pt>
                <c:pt idx="713">
                  <c:v>0.18329569720000027</c:v>
                </c:pt>
                <c:pt idx="714">
                  <c:v>0.1826646777</c:v>
                </c:pt>
                <c:pt idx="715">
                  <c:v>0.18203396899999999</c:v>
                </c:pt>
                <c:pt idx="716">
                  <c:v>0.18140357309999999</c:v>
                </c:pt>
                <c:pt idx="717">
                  <c:v>0.18077349210000049</c:v>
                </c:pt>
                <c:pt idx="718">
                  <c:v>0.18014372819999999</c:v>
                </c:pt>
                <c:pt idx="719">
                  <c:v>0.17951428370000058</c:v>
                </c:pt>
                <c:pt idx="720">
                  <c:v>0.17888516060000001</c:v>
                </c:pt>
                <c:pt idx="721">
                  <c:v>0.1782563613000003</c:v>
                </c:pt>
                <c:pt idx="722">
                  <c:v>0.17762788800000001</c:v>
                </c:pt>
                <c:pt idx="723">
                  <c:v>0.17699974300000038</c:v>
                </c:pt>
                <c:pt idx="724">
                  <c:v>0.17637192859999998</c:v>
                </c:pt>
                <c:pt idx="725">
                  <c:v>0.17574444720000043</c:v>
                </c:pt>
                <c:pt idx="726">
                  <c:v>0.17511730110000037</c:v>
                </c:pt>
                <c:pt idx="727">
                  <c:v>0.17449049290000046</c:v>
                </c:pt>
                <c:pt idx="728">
                  <c:v>0.17386402500000001</c:v>
                </c:pt>
                <c:pt idx="729">
                  <c:v>0.17323789980000037</c:v>
                </c:pt>
                <c:pt idx="730">
                  <c:v>0.17261212000000001</c:v>
                </c:pt>
                <c:pt idx="731">
                  <c:v>0.17198668810000034</c:v>
                </c:pt>
                <c:pt idx="732">
                  <c:v>0.17136160659999999</c:v>
                </c:pt>
                <c:pt idx="733">
                  <c:v>0.17073687840000001</c:v>
                </c:pt>
                <c:pt idx="734">
                  <c:v>0.170112506</c:v>
                </c:pt>
                <c:pt idx="735">
                  <c:v>0.16948849220000034</c:v>
                </c:pt>
                <c:pt idx="736">
                  <c:v>0.16886483969999999</c:v>
                </c:pt>
                <c:pt idx="737">
                  <c:v>0.16824155150000031</c:v>
                </c:pt>
                <c:pt idx="738">
                  <c:v>0.16761863030000004</c:v>
                </c:pt>
                <c:pt idx="739">
                  <c:v>0.16699607910000031</c:v>
                </c:pt>
                <c:pt idx="740">
                  <c:v>0.1663739008</c:v>
                </c:pt>
                <c:pt idx="741">
                  <c:v>0.16575209839999999</c:v>
                </c:pt>
                <c:pt idx="742">
                  <c:v>0.16513067489999997</c:v>
                </c:pt>
                <c:pt idx="743">
                  <c:v>0.16450963350000031</c:v>
                </c:pt>
                <c:pt idx="744">
                  <c:v>0.16388897729999988</c:v>
                </c:pt>
                <c:pt idx="745">
                  <c:v>0.16326870950000028</c:v>
                </c:pt>
                <c:pt idx="746">
                  <c:v>0.16264883330000021</c:v>
                </c:pt>
                <c:pt idx="747">
                  <c:v>0.16202935200000004</c:v>
                </c:pt>
                <c:pt idx="748">
                  <c:v>0.16141026900000024</c:v>
                </c:pt>
                <c:pt idx="749">
                  <c:v>0.16079158760000001</c:v>
                </c:pt>
                <c:pt idx="750">
                  <c:v>0.16017331129999987</c:v>
                </c:pt>
                <c:pt idx="751">
                  <c:v>0.15955544360000043</c:v>
                </c:pt>
                <c:pt idx="752">
                  <c:v>0.15893798800000059</c:v>
                </c:pt>
                <c:pt idx="753">
                  <c:v>0.15832094820000001</c:v>
                </c:pt>
                <c:pt idx="754">
                  <c:v>0.15770432770000034</c:v>
                </c:pt>
                <c:pt idx="755">
                  <c:v>0.15708813040000053</c:v>
                </c:pt>
                <c:pt idx="756">
                  <c:v>0.15647236000000034</c:v>
                </c:pt>
                <c:pt idx="757">
                  <c:v>0.15585702039999999</c:v>
                </c:pt>
                <c:pt idx="758">
                  <c:v>0.15524211540000049</c:v>
                </c:pt>
                <c:pt idx="759">
                  <c:v>0.15462764899999998</c:v>
                </c:pt>
                <c:pt idx="760">
                  <c:v>0.1540136252</c:v>
                </c:pt>
                <c:pt idx="761">
                  <c:v>0.15340004810000046</c:v>
                </c:pt>
                <c:pt idx="762">
                  <c:v>0.15278692190000001</c:v>
                </c:pt>
                <c:pt idx="763">
                  <c:v>0.1521742509</c:v>
                </c:pt>
                <c:pt idx="764">
                  <c:v>0.1515620392000003</c:v>
                </c:pt>
                <c:pt idx="765">
                  <c:v>0.15095029130000043</c:v>
                </c:pt>
                <c:pt idx="766">
                  <c:v>0.15033901170000027</c:v>
                </c:pt>
                <c:pt idx="767">
                  <c:v>0.14972820470000034</c:v>
                </c:pt>
                <c:pt idx="768">
                  <c:v>0.14911787499999998</c:v>
                </c:pt>
                <c:pt idx="769">
                  <c:v>0.14850802730000001</c:v>
                </c:pt>
                <c:pt idx="770">
                  <c:v>0.1478986662</c:v>
                </c:pt>
                <c:pt idx="771">
                  <c:v>0.14728979660000024</c:v>
                </c:pt>
                <c:pt idx="772">
                  <c:v>0.14668142340000001</c:v>
                </c:pt>
                <c:pt idx="773">
                  <c:v>0.1460735514</c:v>
                </c:pt>
                <c:pt idx="774">
                  <c:v>0.14546618580000062</c:v>
                </c:pt>
                <c:pt idx="775">
                  <c:v>0.14485933170000037</c:v>
                </c:pt>
                <c:pt idx="776">
                  <c:v>0.14425299410000031</c:v>
                </c:pt>
                <c:pt idx="777">
                  <c:v>0.14364717860000001</c:v>
                </c:pt>
                <c:pt idx="778">
                  <c:v>0.14304189030000031</c:v>
                </c:pt>
                <c:pt idx="779">
                  <c:v>0.14243713490000043</c:v>
                </c:pt>
                <c:pt idx="780">
                  <c:v>0.14183291770000001</c:v>
                </c:pt>
                <c:pt idx="781">
                  <c:v>0.14122924450000049</c:v>
                </c:pt>
                <c:pt idx="782">
                  <c:v>0.14062612100000002</c:v>
                </c:pt>
                <c:pt idx="783">
                  <c:v>0.14002355300000002</c:v>
                </c:pt>
                <c:pt idx="784">
                  <c:v>0.13942154640000001</c:v>
                </c:pt>
                <c:pt idx="785">
                  <c:v>0.1388201074</c:v>
                </c:pt>
                <c:pt idx="786">
                  <c:v>0.13821924190000043</c:v>
                </c:pt>
                <c:pt idx="787">
                  <c:v>0.13761895630000001</c:v>
                </c:pt>
                <c:pt idx="788">
                  <c:v>0.13701925700000034</c:v>
                </c:pt>
                <c:pt idx="789">
                  <c:v>0.13642015220000001</c:v>
                </c:pt>
                <c:pt idx="790">
                  <c:v>0.1358216485</c:v>
                </c:pt>
                <c:pt idx="791">
                  <c:v>0.1352237493</c:v>
                </c:pt>
                <c:pt idx="792">
                  <c:v>0.134626458</c:v>
                </c:pt>
                <c:pt idx="793">
                  <c:v>0.13402977839999997</c:v>
                </c:pt>
                <c:pt idx="794">
                  <c:v>0.1334337203</c:v>
                </c:pt>
                <c:pt idx="795">
                  <c:v>0.13283829610000031</c:v>
                </c:pt>
                <c:pt idx="796">
                  <c:v>0.13224351300000001</c:v>
                </c:pt>
                <c:pt idx="797">
                  <c:v>0.13164937850000027</c:v>
                </c:pt>
                <c:pt idx="798">
                  <c:v>0.13105590010000001</c:v>
                </c:pt>
                <c:pt idx="799">
                  <c:v>0.13046308540000037</c:v>
                </c:pt>
                <c:pt idx="800">
                  <c:v>0.12987094229999988</c:v>
                </c:pt>
                <c:pt idx="801">
                  <c:v>0.1292794786</c:v>
                </c:pt>
                <c:pt idx="802">
                  <c:v>0.12868870239999997</c:v>
                </c:pt>
                <c:pt idx="803">
                  <c:v>0.12809862179999998</c:v>
                </c:pt>
                <c:pt idx="804">
                  <c:v>0.12750924529999999</c:v>
                </c:pt>
                <c:pt idx="805">
                  <c:v>0.1269205813</c:v>
                </c:pt>
                <c:pt idx="806">
                  <c:v>0.12633263839999997</c:v>
                </c:pt>
                <c:pt idx="807">
                  <c:v>0.12574542550000034</c:v>
                </c:pt>
                <c:pt idx="808">
                  <c:v>0.12515895140000002</c:v>
                </c:pt>
                <c:pt idx="809">
                  <c:v>0.12457322430000019</c:v>
                </c:pt>
                <c:pt idx="810">
                  <c:v>0.12398824859999999</c:v>
                </c:pt>
                <c:pt idx="811">
                  <c:v>0.12340403210000002</c:v>
                </c:pt>
                <c:pt idx="812">
                  <c:v>0.12282058330000002</c:v>
                </c:pt>
                <c:pt idx="813">
                  <c:v>0.12223791130000002</c:v>
                </c:pt>
                <c:pt idx="814">
                  <c:v>0.12165602650000014</c:v>
                </c:pt>
                <c:pt idx="815">
                  <c:v>0.12107494660000002</c:v>
                </c:pt>
                <c:pt idx="816">
                  <c:v>0.12049468330000014</c:v>
                </c:pt>
                <c:pt idx="817">
                  <c:v>0.11991524710000002</c:v>
                </c:pt>
                <c:pt idx="818">
                  <c:v>0.11933664870000019</c:v>
                </c:pt>
                <c:pt idx="819">
                  <c:v>0.11875889889999983</c:v>
                </c:pt>
                <c:pt idx="820">
                  <c:v>0.1181820088</c:v>
                </c:pt>
                <c:pt idx="821">
                  <c:v>0.1176059896</c:v>
                </c:pt>
                <c:pt idx="822">
                  <c:v>0.1170308528</c:v>
                </c:pt>
                <c:pt idx="823">
                  <c:v>0.11645661010000001</c:v>
                </c:pt>
                <c:pt idx="824">
                  <c:v>0.11588327320000009</c:v>
                </c:pt>
                <c:pt idx="825">
                  <c:v>0.11531085449999998</c:v>
                </c:pt>
                <c:pt idx="826">
                  <c:v>0.11473936630000001</c:v>
                </c:pt>
                <c:pt idx="827">
                  <c:v>0.1141688211</c:v>
                </c:pt>
                <c:pt idx="828">
                  <c:v>0.11359923180000002</c:v>
                </c:pt>
                <c:pt idx="829">
                  <c:v>0.1130306115</c:v>
                </c:pt>
                <c:pt idx="830">
                  <c:v>0.11246297340000012</c:v>
                </c:pt>
                <c:pt idx="831">
                  <c:v>0.1118963312</c:v>
                </c:pt>
                <c:pt idx="832">
                  <c:v>0.11133069849999998</c:v>
                </c:pt>
                <c:pt idx="833">
                  <c:v>0.11076608950000012</c:v>
                </c:pt>
                <c:pt idx="834">
                  <c:v>0.1102025185</c:v>
                </c:pt>
                <c:pt idx="835">
                  <c:v>0.10964000010000002</c:v>
                </c:pt>
                <c:pt idx="836">
                  <c:v>0.10907854909999999</c:v>
                </c:pt>
                <c:pt idx="837">
                  <c:v>0.10851818069999998</c:v>
                </c:pt>
                <c:pt idx="838">
                  <c:v>0.10795891029999995</c:v>
                </c:pt>
                <c:pt idx="839">
                  <c:v>0.10740075360000002</c:v>
                </c:pt>
                <c:pt idx="840">
                  <c:v>0.10684372680000002</c:v>
                </c:pt>
                <c:pt idx="841">
                  <c:v>0.10628784600000002</c:v>
                </c:pt>
                <c:pt idx="842">
                  <c:v>0.10573312790000026</c:v>
                </c:pt>
                <c:pt idx="843">
                  <c:v>0.1051795896</c:v>
                </c:pt>
                <c:pt idx="844">
                  <c:v>0.10462724819999999</c:v>
                </c:pt>
                <c:pt idx="845">
                  <c:v>0.10407612150000019</c:v>
                </c:pt>
                <c:pt idx="846">
                  <c:v>0.10352622720000026</c:v>
                </c:pt>
                <c:pt idx="847">
                  <c:v>0.10297758379999998</c:v>
                </c:pt>
                <c:pt idx="848">
                  <c:v>0.10243020990000012</c:v>
                </c:pt>
                <c:pt idx="849">
                  <c:v>0.10188412450000002</c:v>
                </c:pt>
                <c:pt idx="850">
                  <c:v>0.1013393469</c:v>
                </c:pt>
                <c:pt idx="851">
                  <c:v>0.10079589679999999</c:v>
                </c:pt>
                <c:pt idx="852">
                  <c:v>0.10025379450000002</c:v>
                </c:pt>
                <c:pt idx="853">
                  <c:v>9.971306028000021E-2</c:v>
                </c:pt>
                <c:pt idx="854">
                  <c:v>9.9173715110000005E-2</c:v>
                </c:pt>
                <c:pt idx="855">
                  <c:v>9.8635780210000065E-2</c:v>
                </c:pt>
                <c:pt idx="856">
                  <c:v>9.8099277260000006E-2</c:v>
                </c:pt>
                <c:pt idx="857">
                  <c:v>9.7564228350000323E-2</c:v>
                </c:pt>
                <c:pt idx="858">
                  <c:v>9.7030655950000044E-2</c:v>
                </c:pt>
                <c:pt idx="859">
                  <c:v>9.6498583050000003E-2</c:v>
                </c:pt>
                <c:pt idx="860">
                  <c:v>9.5968033190000218E-2</c:v>
                </c:pt>
                <c:pt idx="861">
                  <c:v>9.5439030380000026E-2</c:v>
                </c:pt>
                <c:pt idx="862">
                  <c:v>9.4911599060000004E-2</c:v>
                </c:pt>
                <c:pt idx="863">
                  <c:v>9.4385764130000008E-2</c:v>
                </c:pt>
                <c:pt idx="864">
                  <c:v>9.3861550940000218E-2</c:v>
                </c:pt>
                <c:pt idx="865">
                  <c:v>9.3338985350000236E-2</c:v>
                </c:pt>
                <c:pt idx="866">
                  <c:v>9.2818093700000007E-2</c:v>
                </c:pt>
                <c:pt idx="867">
                  <c:v>9.2298902830000001E-2</c:v>
                </c:pt>
                <c:pt idx="868">
                  <c:v>9.1781440110000098E-2</c:v>
                </c:pt>
                <c:pt idx="869">
                  <c:v>9.1265733429999996E-2</c:v>
                </c:pt>
                <c:pt idx="870">
                  <c:v>9.0751811220000006E-2</c:v>
                </c:pt>
                <c:pt idx="871">
                  <c:v>9.0239702430000013E-2</c:v>
                </c:pt>
                <c:pt idx="872">
                  <c:v>8.9729436610000046E-2</c:v>
                </c:pt>
                <c:pt idx="873">
                  <c:v>8.9221043840000208E-2</c:v>
                </c:pt>
                <c:pt idx="874">
                  <c:v>8.8714554800000026E-2</c:v>
                </c:pt>
                <c:pt idx="875">
                  <c:v>8.8210000730000043E-2</c:v>
                </c:pt>
                <c:pt idx="876">
                  <c:v>8.7707413500000025E-2</c:v>
                </c:pt>
                <c:pt idx="877">
                  <c:v>8.7206825560000242E-2</c:v>
                </c:pt>
                <c:pt idx="878">
                  <c:v>8.6708269980000183E-2</c:v>
                </c:pt>
                <c:pt idx="879">
                  <c:v>8.6211780479999986E-2</c:v>
                </c:pt>
                <c:pt idx="880">
                  <c:v>8.5717391390000258E-2</c:v>
                </c:pt>
                <c:pt idx="881">
                  <c:v>8.5225137710000023E-2</c:v>
                </c:pt>
                <c:pt idx="882">
                  <c:v>8.473505511000036E-2</c:v>
                </c:pt>
                <c:pt idx="883">
                  <c:v>8.4247179910000025E-2</c:v>
                </c:pt>
                <c:pt idx="884">
                  <c:v>8.3761549140000349E-2</c:v>
                </c:pt>
                <c:pt idx="885">
                  <c:v>8.3278200520000026E-2</c:v>
                </c:pt>
                <c:pt idx="886">
                  <c:v>8.2797172470000027E-2</c:v>
                </c:pt>
                <c:pt idx="887">
                  <c:v>8.2318504109999996E-2</c:v>
                </c:pt>
                <c:pt idx="888">
                  <c:v>8.184223530000001E-2</c:v>
                </c:pt>
                <c:pt idx="889">
                  <c:v>8.1368406630000001E-2</c:v>
                </c:pt>
                <c:pt idx="890">
                  <c:v>8.0897059420000028E-2</c:v>
                </c:pt>
                <c:pt idx="891">
                  <c:v>8.0428235750000007E-2</c:v>
                </c:pt>
                <c:pt idx="892">
                  <c:v>7.9961978450000123E-2</c:v>
                </c:pt>
                <c:pt idx="893">
                  <c:v>7.9498331120000196E-2</c:v>
                </c:pt>
                <c:pt idx="894">
                  <c:v>7.9037338130000134E-2</c:v>
                </c:pt>
                <c:pt idx="895">
                  <c:v>7.8579044629999956E-2</c:v>
                </c:pt>
                <c:pt idx="896">
                  <c:v>7.8123496580000007E-2</c:v>
                </c:pt>
                <c:pt idx="897">
                  <c:v>7.7670740710000005E-2</c:v>
                </c:pt>
                <c:pt idx="898">
                  <c:v>7.7220824569999985E-2</c:v>
                </c:pt>
                <c:pt idx="899">
                  <c:v>7.6773796559999996E-2</c:v>
                </c:pt>
                <c:pt idx="900">
                  <c:v>7.6329705859999999E-2</c:v>
                </c:pt>
                <c:pt idx="901">
                  <c:v>7.5888602530000002E-2</c:v>
                </c:pt>
                <c:pt idx="902">
                  <c:v>7.5450537430000034E-2</c:v>
                </c:pt>
                <c:pt idx="903">
                  <c:v>7.5015562250000001E-2</c:v>
                </c:pt>
                <c:pt idx="904">
                  <c:v>7.4583729540000157E-2</c:v>
                </c:pt>
                <c:pt idx="905">
                  <c:v>7.4155092640000003E-2</c:v>
                </c:pt>
                <c:pt idx="906">
                  <c:v>7.3729705779999946E-2</c:v>
                </c:pt>
                <c:pt idx="907">
                  <c:v>7.3307623970000152E-2</c:v>
                </c:pt>
                <c:pt idx="908">
                  <c:v>7.2888903089999998E-2</c:v>
                </c:pt>
                <c:pt idx="909">
                  <c:v>7.2473599850000153E-2</c:v>
                </c:pt>
                <c:pt idx="910">
                  <c:v>7.206177179000002E-2</c:v>
                </c:pt>
                <c:pt idx="911">
                  <c:v>7.1653477229999998E-2</c:v>
                </c:pt>
                <c:pt idx="912">
                  <c:v>7.1248775139999956E-2</c:v>
                </c:pt>
                <c:pt idx="913">
                  <c:v>7.0847725239999992E-2</c:v>
                </c:pt>
                <c:pt idx="914">
                  <c:v>7.0450388850000031E-2</c:v>
                </c:pt>
                <c:pt idx="915">
                  <c:v>7.0056827660000001E-2</c:v>
                </c:pt>
                <c:pt idx="916">
                  <c:v>6.9667104130000032E-2</c:v>
                </c:pt>
                <c:pt idx="917">
                  <c:v>6.928128146000001E-2</c:v>
                </c:pt>
                <c:pt idx="918">
                  <c:v>6.8899423639999999E-2</c:v>
                </c:pt>
                <c:pt idx="919">
                  <c:v>6.852159545E-2</c:v>
                </c:pt>
                <c:pt idx="920">
                  <c:v>6.8147862389999841E-2</c:v>
                </c:pt>
                <c:pt idx="921">
                  <c:v>6.7778290689999993E-2</c:v>
                </c:pt>
                <c:pt idx="922">
                  <c:v>6.7412947260000133E-2</c:v>
                </c:pt>
                <c:pt idx="923">
                  <c:v>6.7051899669999956E-2</c:v>
                </c:pt>
                <c:pt idx="924">
                  <c:v>6.6695216170000002E-2</c:v>
                </c:pt>
                <c:pt idx="925">
                  <c:v>6.634296562E-2</c:v>
                </c:pt>
                <c:pt idx="926">
                  <c:v>6.5995217460000019E-2</c:v>
                </c:pt>
                <c:pt idx="927">
                  <c:v>6.5652041699999997E-2</c:v>
                </c:pt>
                <c:pt idx="928">
                  <c:v>6.5313508880000024E-2</c:v>
                </c:pt>
                <c:pt idx="929">
                  <c:v>6.4979690030000134E-2</c:v>
                </c:pt>
                <c:pt idx="930">
                  <c:v>6.4650656639999998E-2</c:v>
                </c:pt>
                <c:pt idx="931">
                  <c:v>6.4326480640000183E-2</c:v>
                </c:pt>
                <c:pt idx="932">
                  <c:v>6.4007234330000176E-2</c:v>
                </c:pt>
                <c:pt idx="933">
                  <c:v>6.3692990350000186E-2</c:v>
                </c:pt>
                <c:pt idx="934">
                  <c:v>6.3383821630000031E-2</c:v>
                </c:pt>
                <c:pt idx="935">
                  <c:v>6.3079801339999977E-2</c:v>
                </c:pt>
                <c:pt idx="936">
                  <c:v>6.2781002810000014E-2</c:v>
                </c:pt>
                <c:pt idx="937">
                  <c:v>6.2487499480000111E-2</c:v>
                </c:pt>
                <c:pt idx="938">
                  <c:v>6.2199364830000117E-2</c:v>
                </c:pt>
                <c:pt idx="939">
                  <c:v>6.1916672380000023E-2</c:v>
                </c:pt>
                <c:pt idx="940">
                  <c:v>6.16394956899999E-2</c:v>
                </c:pt>
                <c:pt idx="941">
                  <c:v>6.1367908199999995E-2</c:v>
                </c:pt>
                <c:pt idx="942">
                  <c:v>6.1101983159999998E-2</c:v>
                </c:pt>
                <c:pt idx="943">
                  <c:v>6.0841793469999975E-2</c:v>
                </c:pt>
                <c:pt idx="944">
                  <c:v>6.0587411720000109E-2</c:v>
                </c:pt>
                <c:pt idx="945">
                  <c:v>6.0338910030000137E-2</c:v>
                </c:pt>
                <c:pt idx="946">
                  <c:v>6.0096360030000129E-2</c:v>
                </c:pt>
                <c:pt idx="947">
                  <c:v>5.9859832749999987E-2</c:v>
                </c:pt>
                <c:pt idx="948">
                  <c:v>5.9629398539999955E-2</c:v>
                </c:pt>
                <c:pt idx="949">
                  <c:v>5.94051270100001E-2</c:v>
                </c:pt>
                <c:pt idx="950">
                  <c:v>5.9187086930000139E-2</c:v>
                </c:pt>
                <c:pt idx="951">
                  <c:v>5.8975346119999855E-2</c:v>
                </c:pt>
                <c:pt idx="952">
                  <c:v>5.8769971420000108E-2</c:v>
                </c:pt>
                <c:pt idx="953">
                  <c:v>5.857102856999985E-2</c:v>
                </c:pt>
                <c:pt idx="954">
                  <c:v>5.8378582120000001E-2</c:v>
                </c:pt>
                <c:pt idx="955">
                  <c:v>5.8192695350000156E-2</c:v>
                </c:pt>
                <c:pt idx="956">
                  <c:v>5.8013430120000174E-2</c:v>
                </c:pt>
                <c:pt idx="957">
                  <c:v>5.7840846809999985E-2</c:v>
                </c:pt>
                <c:pt idx="958">
                  <c:v>5.7675004259999996E-2</c:v>
                </c:pt>
                <c:pt idx="959">
                  <c:v>5.7515959739999997E-2</c:v>
                </c:pt>
                <c:pt idx="960">
                  <c:v>5.7363768740000098E-2</c:v>
                </c:pt>
                <c:pt idx="961">
                  <c:v>5.7218484860000141E-2</c:v>
                </c:pt>
                <c:pt idx="962">
                  <c:v>5.7080159749999977E-2</c:v>
                </c:pt>
                <c:pt idx="963">
                  <c:v>5.694884312999985E-2</c:v>
                </c:pt>
                <c:pt idx="964">
                  <c:v>5.6824582729999955E-2</c:v>
                </c:pt>
                <c:pt idx="965">
                  <c:v>5.6707424140000171E-2</c:v>
                </c:pt>
                <c:pt idx="966">
                  <c:v>5.6597410639999998E-2</c:v>
                </c:pt>
                <c:pt idx="967">
                  <c:v>5.6494583119999997E-2</c:v>
                </c:pt>
                <c:pt idx="968">
                  <c:v>5.6398980030000136E-2</c:v>
                </c:pt>
                <c:pt idx="969">
                  <c:v>5.6310637290000153E-2</c:v>
                </c:pt>
                <c:pt idx="970">
                  <c:v>5.6229588279999812E-2</c:v>
                </c:pt>
                <c:pt idx="971">
                  <c:v>5.6155863729999839E-2</c:v>
                </c:pt>
                <c:pt idx="972">
                  <c:v>5.6089491700000021E-2</c:v>
                </c:pt>
                <c:pt idx="973">
                  <c:v>5.6030497480000024E-2</c:v>
                </c:pt>
                <c:pt idx="974">
                  <c:v>5.5978903609999957E-2</c:v>
                </c:pt>
                <c:pt idx="975">
                  <c:v>5.5934729769999976E-2</c:v>
                </c:pt>
                <c:pt idx="976">
                  <c:v>5.5897992799999997E-2</c:v>
                </c:pt>
                <c:pt idx="977">
                  <c:v>5.5868706640000022E-2</c:v>
                </c:pt>
                <c:pt idx="978">
                  <c:v>5.584688233E-2</c:v>
                </c:pt>
                <c:pt idx="979">
                  <c:v>5.5832527920000187E-2</c:v>
                </c:pt>
                <c:pt idx="980">
                  <c:v>5.5825648479999872E-2</c:v>
                </c:pt>
                <c:pt idx="981">
                  <c:v>5.5826246119999999E-2</c:v>
                </c:pt>
                <c:pt idx="982">
                  <c:v>5.583432133000011E-2</c:v>
                </c:pt>
                <c:pt idx="983">
                  <c:v>5.5849908749999955E-2</c:v>
                </c:pt>
                <c:pt idx="984">
                  <c:v>5.5873061559999999E-2</c:v>
                </c:pt>
                <c:pt idx="985">
                  <c:v>5.5903798200000014E-2</c:v>
                </c:pt>
                <c:pt idx="986">
                  <c:v>5.5942136529999985E-2</c:v>
                </c:pt>
                <c:pt idx="987">
                  <c:v>5.5988090359999999E-2</c:v>
                </c:pt>
                <c:pt idx="988">
                  <c:v>5.604157839999984E-2</c:v>
                </c:pt>
                <c:pt idx="989">
                  <c:v>5.6102482910000098E-2</c:v>
                </c:pt>
                <c:pt idx="990">
                  <c:v>5.6170779399999898E-2</c:v>
                </c:pt>
                <c:pt idx="991">
                  <c:v>5.6246440579999848E-2</c:v>
                </c:pt>
                <c:pt idx="992">
                  <c:v>5.6329436480000002E-2</c:v>
                </c:pt>
                <c:pt idx="993">
                  <c:v>5.6419734419999999E-2</c:v>
                </c:pt>
                <c:pt idx="994">
                  <c:v>5.6517299160000013E-2</c:v>
                </c:pt>
                <c:pt idx="995">
                  <c:v>5.6622092899999997E-2</c:v>
                </c:pt>
                <c:pt idx="996">
                  <c:v>5.6734075369999956E-2</c:v>
                </c:pt>
                <c:pt idx="997">
                  <c:v>5.6853203860000014E-2</c:v>
                </c:pt>
                <c:pt idx="998">
                  <c:v>5.6979433349999997E-2</c:v>
                </c:pt>
                <c:pt idx="999">
                  <c:v>5.7112716590000098E-2</c:v>
                </c:pt>
                <c:pt idx="1000">
                  <c:v>5.7253004220000014E-2</c:v>
                </c:pt>
                <c:pt idx="1001">
                  <c:v>5.7400244810000139E-2</c:v>
                </c:pt>
                <c:pt idx="1002">
                  <c:v>5.755438494000014E-2</c:v>
                </c:pt>
                <c:pt idx="1003">
                  <c:v>5.7715369279999998E-2</c:v>
                </c:pt>
                <c:pt idx="1004">
                  <c:v>5.7882899560000013E-2</c:v>
                </c:pt>
                <c:pt idx="1005">
                  <c:v>5.8056428319999999E-2</c:v>
                </c:pt>
                <c:pt idx="1006">
                  <c:v>5.8236439339999994E-2</c:v>
                </c:pt>
                <c:pt idx="1007">
                  <c:v>5.8423506159999999E-2</c:v>
                </c:pt>
                <c:pt idx="1008">
                  <c:v>5.8618232050000024E-2</c:v>
                </c:pt>
                <c:pt idx="1009">
                  <c:v>5.8820753800000014E-2</c:v>
                </c:pt>
                <c:pt idx="1010">
                  <c:v>5.9029825259999995E-2</c:v>
                </c:pt>
                <c:pt idx="1011">
                  <c:v>5.9245293030000014E-2</c:v>
                </c:pt>
                <c:pt idx="1012">
                  <c:v>5.9467087780000108E-2</c:v>
                </c:pt>
                <c:pt idx="1013">
                  <c:v>5.9695139129999998E-2</c:v>
                </c:pt>
                <c:pt idx="1014">
                  <c:v>5.9929375819999985E-2</c:v>
                </c:pt>
                <c:pt idx="1015">
                  <c:v>6.0169726069999985E-2</c:v>
                </c:pt>
                <c:pt idx="1016">
                  <c:v>6.04161173900001E-2</c:v>
                </c:pt>
                <c:pt idx="1017">
                  <c:v>6.0668476629999996E-2</c:v>
                </c:pt>
                <c:pt idx="1018">
                  <c:v>6.092673003000014E-2</c:v>
                </c:pt>
                <c:pt idx="1019">
                  <c:v>6.1190803349999996E-2</c:v>
                </c:pt>
                <c:pt idx="1020">
                  <c:v>6.1460621910000207E-2</c:v>
                </c:pt>
                <c:pt idx="1021">
                  <c:v>6.173611079E-2</c:v>
                </c:pt>
                <c:pt idx="1022">
                  <c:v>6.2017194860000138E-2</c:v>
                </c:pt>
                <c:pt idx="1023">
                  <c:v>6.2303798880000129E-2</c:v>
                </c:pt>
                <c:pt idx="1024">
                  <c:v>6.2595847519999998E-2</c:v>
                </c:pt>
                <c:pt idx="1025">
                  <c:v>6.2893265470000001E-2</c:v>
                </c:pt>
                <c:pt idx="1026">
                  <c:v>6.3195977469999998E-2</c:v>
                </c:pt>
                <c:pt idx="1027">
                  <c:v>6.3503908370000001E-2</c:v>
                </c:pt>
                <c:pt idx="1028">
                  <c:v>6.3816983180000134E-2</c:v>
                </c:pt>
                <c:pt idx="1029">
                  <c:v>6.4135127139999998E-2</c:v>
                </c:pt>
                <c:pt idx="1030">
                  <c:v>6.4458265769999995E-2</c:v>
                </c:pt>
                <c:pt idx="1031">
                  <c:v>6.4786324880000259E-2</c:v>
                </c:pt>
                <c:pt idx="1032">
                  <c:v>6.5119230820000151E-2</c:v>
                </c:pt>
                <c:pt idx="1033">
                  <c:v>6.5456910409999999E-2</c:v>
                </c:pt>
                <c:pt idx="1034">
                  <c:v>6.5799290870000138E-2</c:v>
                </c:pt>
                <c:pt idx="1035">
                  <c:v>6.6146299940000014E-2</c:v>
                </c:pt>
                <c:pt idx="1036">
                  <c:v>6.6497865870000006E-2</c:v>
                </c:pt>
                <c:pt idx="1037">
                  <c:v>6.6853917520000014E-2</c:v>
                </c:pt>
                <c:pt idx="1038">
                  <c:v>6.7214384339999989E-2</c:v>
                </c:pt>
                <c:pt idx="1039">
                  <c:v>6.7579196430000002E-2</c:v>
                </c:pt>
                <c:pt idx="1040">
                  <c:v>6.794828457999999E-2</c:v>
                </c:pt>
                <c:pt idx="1041">
                  <c:v>6.8321580250000014E-2</c:v>
                </c:pt>
                <c:pt idx="1042">
                  <c:v>6.869901565E-2</c:v>
                </c:pt>
                <c:pt idx="1043">
                  <c:v>6.9080523710000022E-2</c:v>
                </c:pt>
                <c:pt idx="1044">
                  <c:v>6.9466038120000156E-2</c:v>
                </c:pt>
                <c:pt idx="1045">
                  <c:v>6.9855493350000186E-2</c:v>
                </c:pt>
                <c:pt idx="1046">
                  <c:v>7.0248824669999946E-2</c:v>
                </c:pt>
                <c:pt idx="1047">
                  <c:v>7.0645968140000001E-2</c:v>
                </c:pt>
                <c:pt idx="1048">
                  <c:v>7.1046860659999989E-2</c:v>
                </c:pt>
                <c:pt idx="1049">
                  <c:v>7.1451439940000139E-2</c:v>
                </c:pt>
                <c:pt idx="1050">
                  <c:v>7.1859644559999991E-2</c:v>
                </c:pt>
                <c:pt idx="1051">
                  <c:v>7.2271413899999998E-2</c:v>
                </c:pt>
                <c:pt idx="1052">
                  <c:v>7.2686688220000142E-2</c:v>
                </c:pt>
                <c:pt idx="1053">
                  <c:v>7.3105408649999995E-2</c:v>
                </c:pt>
                <c:pt idx="1054">
                  <c:v>7.3527517190000002E-2</c:v>
                </c:pt>
                <c:pt idx="1055">
                  <c:v>7.3952956690000002E-2</c:v>
                </c:pt>
                <c:pt idx="1056">
                  <c:v>7.4381670900000196E-2</c:v>
                </c:pt>
                <c:pt idx="1057">
                  <c:v>7.4813604430000263E-2</c:v>
                </c:pt>
                <c:pt idx="1058">
                  <c:v>7.5248702789999858E-2</c:v>
                </c:pt>
                <c:pt idx="1059">
                  <c:v>7.5686912339999995E-2</c:v>
                </c:pt>
                <c:pt idx="1060">
                  <c:v>7.6128180300000001E-2</c:v>
                </c:pt>
                <c:pt idx="1061">
                  <c:v>7.6572454720000002E-2</c:v>
                </c:pt>
                <c:pt idx="1062">
                  <c:v>7.7019684540000188E-2</c:v>
                </c:pt>
                <c:pt idx="1063">
                  <c:v>7.7469819500000009E-2</c:v>
                </c:pt>
                <c:pt idx="1064">
                  <c:v>7.7922810210000013E-2</c:v>
                </c:pt>
                <c:pt idx="1065">
                  <c:v>7.8378608099999997E-2</c:v>
                </c:pt>
                <c:pt idx="1066">
                  <c:v>7.883716545000001E-2</c:v>
                </c:pt>
                <c:pt idx="1067">
                  <c:v>7.9298435340000153E-2</c:v>
                </c:pt>
                <c:pt idx="1068">
                  <c:v>7.9762371700000181E-2</c:v>
                </c:pt>
                <c:pt idx="1069">
                  <c:v>8.0228929230000065E-2</c:v>
                </c:pt>
                <c:pt idx="1070">
                  <c:v>8.0698063460000274E-2</c:v>
                </c:pt>
                <c:pt idx="1071">
                  <c:v>8.1169730699999998E-2</c:v>
                </c:pt>
                <c:pt idx="1072">
                  <c:v>8.1643888040000001E-2</c:v>
                </c:pt>
                <c:pt idx="1073">
                  <c:v>8.212049332000021E-2</c:v>
                </c:pt>
                <c:pt idx="1074">
                  <c:v>8.2599505180000282E-2</c:v>
                </c:pt>
                <c:pt idx="1075">
                  <c:v>8.3080882960000227E-2</c:v>
                </c:pt>
                <c:pt idx="1076">
                  <c:v>8.3564586790000353E-2</c:v>
                </c:pt>
                <c:pt idx="1077">
                  <c:v>8.4050577550000255E-2</c:v>
                </c:pt>
                <c:pt idx="1078">
                  <c:v>8.4538816860000046E-2</c:v>
                </c:pt>
                <c:pt idx="1079">
                  <c:v>8.5029267030000008E-2</c:v>
                </c:pt>
                <c:pt idx="1080">
                  <c:v>8.5521891090000302E-2</c:v>
                </c:pt>
                <c:pt idx="1081">
                  <c:v>8.6016652760000006E-2</c:v>
                </c:pt>
                <c:pt idx="1082">
                  <c:v>8.651351639999999E-2</c:v>
                </c:pt>
                <c:pt idx="1083">
                  <c:v>8.7012447070000012E-2</c:v>
                </c:pt>
                <c:pt idx="1084">
                  <c:v>8.7513410449999995E-2</c:v>
                </c:pt>
                <c:pt idx="1085">
                  <c:v>8.8016372870000276E-2</c:v>
                </c:pt>
                <c:pt idx="1086">
                  <c:v>8.8521301260000324E-2</c:v>
                </c:pt>
                <c:pt idx="1087">
                  <c:v>8.9028163170000355E-2</c:v>
                </c:pt>
                <c:pt idx="1088">
                  <c:v>8.9536926900000313E-2</c:v>
                </c:pt>
                <c:pt idx="1089">
                  <c:v>9.0047561420000005E-2</c:v>
                </c:pt>
                <c:pt idx="1090">
                  <c:v>9.0560036230000168E-2</c:v>
                </c:pt>
                <c:pt idx="1091">
                  <c:v>9.1074321400000047E-2</c:v>
                </c:pt>
                <c:pt idx="1092">
                  <c:v>9.1590387510000065E-2</c:v>
                </c:pt>
                <c:pt idx="1093">
                  <c:v>9.210820569E-2</c:v>
                </c:pt>
                <c:pt idx="1094">
                  <c:v>9.2627747650000022E-2</c:v>
                </c:pt>
                <c:pt idx="1095">
                  <c:v>9.3148985710000048E-2</c:v>
                </c:pt>
                <c:pt idx="1096">
                  <c:v>9.3671892730000372E-2</c:v>
                </c:pt>
                <c:pt idx="1097">
                  <c:v>9.4196442060000371E-2</c:v>
                </c:pt>
                <c:pt idx="1098">
                  <c:v>9.4722607590000202E-2</c:v>
                </c:pt>
                <c:pt idx="1099">
                  <c:v>9.5250363670000282E-2</c:v>
                </c:pt>
                <c:pt idx="1100">
                  <c:v>9.5779685170000045E-2</c:v>
                </c:pt>
                <c:pt idx="1101">
                  <c:v>9.6310547449999992E-2</c:v>
                </c:pt>
                <c:pt idx="1102">
                  <c:v>9.6842926340000024E-2</c:v>
                </c:pt>
                <c:pt idx="1103">
                  <c:v>9.7376798120000024E-2</c:v>
                </c:pt>
                <c:pt idx="1104">
                  <c:v>9.7912139539999998E-2</c:v>
                </c:pt>
                <c:pt idx="1105">
                  <c:v>9.8448927810000003E-2</c:v>
                </c:pt>
                <c:pt idx="1106">
                  <c:v>9.8987140580000244E-2</c:v>
                </c:pt>
                <c:pt idx="1107">
                  <c:v>9.9526755900000277E-2</c:v>
                </c:pt>
                <c:pt idx="1108">
                  <c:v>0.10006775229999999</c:v>
                </c:pt>
                <c:pt idx="1109">
                  <c:v>0.1006101028</c:v>
                </c:pt>
                <c:pt idx="1110">
                  <c:v>0.10115301</c:v>
                </c:pt>
                <c:pt idx="1111">
                  <c:v>0.10169619669999999</c:v>
                </c:pt>
                <c:pt idx="1112">
                  <c:v>0.10223988769999998</c:v>
                </c:pt>
                <c:pt idx="1113">
                  <c:v>0.1027843101</c:v>
                </c:pt>
                <c:pt idx="1114">
                  <c:v>0.1033296925</c:v>
                </c:pt>
                <c:pt idx="1115">
                  <c:v>0.10387625559999999</c:v>
                </c:pt>
                <c:pt idx="1116">
                  <c:v>0.10442403750000002</c:v>
                </c:pt>
                <c:pt idx="1117">
                  <c:v>0.10497302039999999</c:v>
                </c:pt>
                <c:pt idx="1118">
                  <c:v>0.10552318690000023</c:v>
                </c:pt>
                <c:pt idx="1119">
                  <c:v>0.10607451990000002</c:v>
                </c:pt>
                <c:pt idx="1120">
                  <c:v>0.10662700280000002</c:v>
                </c:pt>
                <c:pt idx="1121">
                  <c:v>0.10718061899999999</c:v>
                </c:pt>
                <c:pt idx="1122">
                  <c:v>0.10773535250000017</c:v>
                </c:pt>
                <c:pt idx="1123">
                  <c:v>0.10829118750000022</c:v>
                </c:pt>
                <c:pt idx="1124">
                  <c:v>0.1088481085</c:v>
                </c:pt>
                <c:pt idx="1125">
                  <c:v>0.10940610040000025</c:v>
                </c:pt>
                <c:pt idx="1126">
                  <c:v>0.10996514820000027</c:v>
                </c:pt>
                <c:pt idx="1127">
                  <c:v>0.11052523720000014</c:v>
                </c:pt>
                <c:pt idx="1128">
                  <c:v>0.1110863532</c:v>
                </c:pt>
                <c:pt idx="1129">
                  <c:v>0.1116484822</c:v>
                </c:pt>
                <c:pt idx="1130">
                  <c:v>0.11221161019999998</c:v>
                </c:pt>
                <c:pt idx="1131">
                  <c:v>0.11277572380000017</c:v>
                </c:pt>
                <c:pt idx="1132">
                  <c:v>0.11334080969999975</c:v>
                </c:pt>
                <c:pt idx="1133">
                  <c:v>0.11390685489999998</c:v>
                </c:pt>
                <c:pt idx="1134">
                  <c:v>0.1144738466</c:v>
                </c:pt>
                <c:pt idx="1135">
                  <c:v>0.11504177230000009</c:v>
                </c:pt>
                <c:pt idx="1136">
                  <c:v>0.11561061959999998</c:v>
                </c:pt>
                <c:pt idx="1137">
                  <c:v>0.1161803766</c:v>
                </c:pt>
                <c:pt idx="1138">
                  <c:v>0.11675103140000002</c:v>
                </c:pt>
                <c:pt idx="1139">
                  <c:v>0.11732257230000002</c:v>
                </c:pt>
                <c:pt idx="1140">
                  <c:v>0.1178949878</c:v>
                </c:pt>
                <c:pt idx="1141">
                  <c:v>0.1184682668</c:v>
                </c:pt>
                <c:pt idx="1142">
                  <c:v>0.1190423979</c:v>
                </c:pt>
                <c:pt idx="1143">
                  <c:v>0.1196173705</c:v>
                </c:pt>
                <c:pt idx="1144">
                  <c:v>0.1201931741000002</c:v>
                </c:pt>
                <c:pt idx="1145">
                  <c:v>0.12076979820000014</c:v>
                </c:pt>
                <c:pt idx="1146">
                  <c:v>0.1213472327</c:v>
                </c:pt>
                <c:pt idx="1147">
                  <c:v>0.12192546770000012</c:v>
                </c:pt>
                <c:pt idx="1148">
                  <c:v>0.12250449340000009</c:v>
                </c:pt>
                <c:pt idx="1149">
                  <c:v>0.12308430020000002</c:v>
                </c:pt>
                <c:pt idx="1150">
                  <c:v>0.12366487880000014</c:v>
                </c:pt>
                <c:pt idx="1151">
                  <c:v>0.12424621980000014</c:v>
                </c:pt>
                <c:pt idx="1152">
                  <c:v>0.12482831439999995</c:v>
                </c:pt>
                <c:pt idx="1153">
                  <c:v>0.12541115370000031</c:v>
                </c:pt>
                <c:pt idx="1154">
                  <c:v>0.12599472889999999</c:v>
                </c:pt>
                <c:pt idx="1155">
                  <c:v>0.12657903170000001</c:v>
                </c:pt>
                <c:pt idx="1156">
                  <c:v>0.12716405360000002</c:v>
                </c:pt>
                <c:pt idx="1157">
                  <c:v>0.12774978650000046</c:v>
                </c:pt>
                <c:pt idx="1158">
                  <c:v>0.12833622219999999</c:v>
                </c:pt>
                <c:pt idx="1159">
                  <c:v>0.12892335280000028</c:v>
                </c:pt>
                <c:pt idx="1160">
                  <c:v>0.12951117069999998</c:v>
                </c:pt>
                <c:pt idx="1161">
                  <c:v>0.130099668</c:v>
                </c:pt>
                <c:pt idx="1162">
                  <c:v>0.13068883749999999</c:v>
                </c:pt>
                <c:pt idx="1163">
                  <c:v>0.13127867170000002</c:v>
                </c:pt>
                <c:pt idx="1164">
                  <c:v>0.13186916339999999</c:v>
                </c:pt>
                <c:pt idx="1165">
                  <c:v>0.13246030560000024</c:v>
                </c:pt>
                <c:pt idx="1166">
                  <c:v>0.13305209129999998</c:v>
                </c:pt>
                <c:pt idx="1167">
                  <c:v>0.13364451369999997</c:v>
                </c:pt>
                <c:pt idx="1168">
                  <c:v>0.13423756609999998</c:v>
                </c:pt>
                <c:pt idx="1169">
                  <c:v>0.13483124210000028</c:v>
                </c:pt>
                <c:pt idx="1170">
                  <c:v>0.13542553509999999</c:v>
                </c:pt>
                <c:pt idx="1171">
                  <c:v>0.13602043890000001</c:v>
                </c:pt>
                <c:pt idx="1172">
                  <c:v>0.1366159472</c:v>
                </c:pt>
                <c:pt idx="1173">
                  <c:v>0.13721205420000004</c:v>
                </c:pt>
                <c:pt idx="1174">
                  <c:v>0.13780875369999998</c:v>
                </c:pt>
                <c:pt idx="1175">
                  <c:v>0.13840604010000046</c:v>
                </c:pt>
                <c:pt idx="1176">
                  <c:v>0.13900390750000027</c:v>
                </c:pt>
                <c:pt idx="1177">
                  <c:v>0.13960235050000031</c:v>
                </c:pt>
                <c:pt idx="1178">
                  <c:v>0.14020136340000031</c:v>
                </c:pt>
                <c:pt idx="1179">
                  <c:v>0.1408009409</c:v>
                </c:pt>
                <c:pt idx="1180">
                  <c:v>0.14140107780000027</c:v>
                </c:pt>
                <c:pt idx="1181">
                  <c:v>0.14200176909999998</c:v>
                </c:pt>
                <c:pt idx="1182">
                  <c:v>0.14260300989999999</c:v>
                </c:pt>
                <c:pt idx="1183">
                  <c:v>0.14320479510000034</c:v>
                </c:pt>
                <c:pt idx="1184">
                  <c:v>0.14380711979999999</c:v>
                </c:pt>
                <c:pt idx="1185">
                  <c:v>0.14440997929999999</c:v>
                </c:pt>
                <c:pt idx="1186">
                  <c:v>0.14501336870000031</c:v>
                </c:pt>
                <c:pt idx="1187">
                  <c:v>0.14561728290000034</c:v>
                </c:pt>
                <c:pt idx="1188">
                  <c:v>0.14622171690000002</c:v>
                </c:pt>
                <c:pt idx="1189">
                  <c:v>0.14682666519999998</c:v>
                </c:pt>
                <c:pt idx="1190">
                  <c:v>0.1474321220000003</c:v>
                </c:pt>
                <c:pt idx="1191">
                  <c:v>0.14803808160000043</c:v>
                </c:pt>
                <c:pt idx="1192">
                  <c:v>0.14864453780000031</c:v>
                </c:pt>
                <c:pt idx="1193">
                  <c:v>0.14925148450000059</c:v>
                </c:pt>
                <c:pt idx="1194">
                  <c:v>0.14985891570000001</c:v>
                </c:pt>
                <c:pt idx="1195">
                  <c:v>0.15046682540000031</c:v>
                </c:pt>
                <c:pt idx="1196">
                  <c:v>0.15107520780000031</c:v>
                </c:pt>
                <c:pt idx="1197">
                  <c:v>0.1516840572</c:v>
                </c:pt>
                <c:pt idx="1198">
                  <c:v>0.15229336780000052</c:v>
                </c:pt>
                <c:pt idx="1199">
                  <c:v>0.15290313410000062</c:v>
                </c:pt>
                <c:pt idx="1200">
                  <c:v>0.15351335070000052</c:v>
                </c:pt>
              </c:numCache>
            </c:numRef>
          </c:yVal>
          <c:smooth val="1"/>
        </c:ser>
        <c:ser>
          <c:idx val="4"/>
          <c:order val="4"/>
          <c:tx>
            <c:v>150 uA</c:v>
          </c:tx>
          <c:marker>
            <c:symbol val="none"/>
          </c:marker>
          <c:xVal>
            <c:numRef>
              <c:f>Sheet1!$S$11:$S$1211</c:f>
              <c:numCache>
                <c:formatCode>0.00E+00</c:formatCode>
                <c:ptCount val="1201"/>
                <c:pt idx="0">
                  <c:v>8.4671666370000402E-5</c:v>
                </c:pt>
                <c:pt idx="1">
                  <c:v>2.4762402510000001E-3</c:v>
                </c:pt>
                <c:pt idx="2">
                  <c:v>9.7647811580000195E-3</c:v>
                </c:pt>
                <c:pt idx="3">
                  <c:v>2.2176103040000002E-2</c:v>
                </c:pt>
                <c:pt idx="4">
                  <c:v>3.8735905800000012E-2</c:v>
                </c:pt>
                <c:pt idx="5">
                  <c:v>5.8023728609999985E-2</c:v>
                </c:pt>
                <c:pt idx="6">
                  <c:v>7.8686407570000019E-2</c:v>
                </c:pt>
                <c:pt idx="7">
                  <c:v>9.9517642720000285E-2</c:v>
                </c:pt>
                <c:pt idx="8">
                  <c:v>0.12035255390000002</c:v>
                </c:pt>
                <c:pt idx="9">
                  <c:v>0.14118746979999999</c:v>
                </c:pt>
                <c:pt idx="10">
                  <c:v>0.16202238580000031</c:v>
                </c:pt>
                <c:pt idx="11">
                  <c:v>0.18285730190000021</c:v>
                </c:pt>
                <c:pt idx="12">
                  <c:v>0.20369221830000001</c:v>
                </c:pt>
                <c:pt idx="13">
                  <c:v>0.22452713469999999</c:v>
                </c:pt>
                <c:pt idx="14">
                  <c:v>0.24536205129999999</c:v>
                </c:pt>
                <c:pt idx="15">
                  <c:v>0.26619696800000031</c:v>
                </c:pt>
                <c:pt idx="16">
                  <c:v>0.28703188480000008</c:v>
                </c:pt>
                <c:pt idx="17">
                  <c:v>0.30786680180000142</c:v>
                </c:pt>
                <c:pt idx="18">
                  <c:v>0.32870171890000038</c:v>
                </c:pt>
                <c:pt idx="19">
                  <c:v>0.34953663610000002</c:v>
                </c:pt>
                <c:pt idx="20">
                  <c:v>0.37037155340000055</c:v>
                </c:pt>
                <c:pt idx="21">
                  <c:v>0.39120647080000093</c:v>
                </c:pt>
                <c:pt idx="22">
                  <c:v>0.41204138829999998</c:v>
                </c:pt>
                <c:pt idx="23">
                  <c:v>0.43287630590000142</c:v>
                </c:pt>
                <c:pt idx="24">
                  <c:v>0.4537112237</c:v>
                </c:pt>
                <c:pt idx="25">
                  <c:v>0.47454614150000002</c:v>
                </c:pt>
                <c:pt idx="26">
                  <c:v>0.49538105940000032</c:v>
                </c:pt>
                <c:pt idx="27">
                  <c:v>0.51621597740000003</c:v>
                </c:pt>
                <c:pt idx="28">
                  <c:v>0.53705089550000062</c:v>
                </c:pt>
                <c:pt idx="29">
                  <c:v>0.55788581370000123</c:v>
                </c:pt>
                <c:pt idx="30">
                  <c:v>0.57872073189999995</c:v>
                </c:pt>
                <c:pt idx="31">
                  <c:v>0.59955565030000002</c:v>
                </c:pt>
                <c:pt idx="32">
                  <c:v>0.62039056870000009</c:v>
                </c:pt>
                <c:pt idx="33">
                  <c:v>0.64122548720000161</c:v>
                </c:pt>
                <c:pt idx="34">
                  <c:v>0.66206040570000002</c:v>
                </c:pt>
                <c:pt idx="35">
                  <c:v>0.68289532440000122</c:v>
                </c:pt>
                <c:pt idx="36">
                  <c:v>0.70373024310000065</c:v>
                </c:pt>
                <c:pt idx="37">
                  <c:v>0.72456516189999876</c:v>
                </c:pt>
                <c:pt idx="38">
                  <c:v>0.74540008070000008</c:v>
                </c:pt>
                <c:pt idx="39">
                  <c:v>0.76623499960000063</c:v>
                </c:pt>
                <c:pt idx="40">
                  <c:v>0.78706991740000065</c:v>
                </c:pt>
                <c:pt idx="41">
                  <c:v>0.80790482950000064</c:v>
                </c:pt>
                <c:pt idx="42">
                  <c:v>0.82873973890000063</c:v>
                </c:pt>
                <c:pt idx="43">
                  <c:v>0.84957465370000063</c:v>
                </c:pt>
                <c:pt idx="44">
                  <c:v>0.87040957350000137</c:v>
                </c:pt>
                <c:pt idx="45">
                  <c:v>0.89124449400000005</c:v>
                </c:pt>
                <c:pt idx="46">
                  <c:v>0.91207941450000174</c:v>
                </c:pt>
                <c:pt idx="47">
                  <c:v>0.93291433509999999</c:v>
                </c:pt>
                <c:pt idx="48">
                  <c:v>0.95374925580000136</c:v>
                </c:pt>
                <c:pt idx="49">
                  <c:v>0.97458417649999995</c:v>
                </c:pt>
                <c:pt idx="50">
                  <c:v>0.99541909719999999</c:v>
                </c:pt>
                <c:pt idx="51">
                  <c:v>1.0162540179999975</c:v>
                </c:pt>
                <c:pt idx="52">
                  <c:v>1.0370889390000024</c:v>
                </c:pt>
                <c:pt idx="53">
                  <c:v>1.0579238599999972</c:v>
                </c:pt>
                <c:pt idx="54">
                  <c:v>1.0787587809999999</c:v>
                </c:pt>
                <c:pt idx="55">
                  <c:v>1.0995937019999977</c:v>
                </c:pt>
                <c:pt idx="56">
                  <c:v>1.120428623</c:v>
                </c:pt>
                <c:pt idx="57">
                  <c:v>1.1412635440000001</c:v>
                </c:pt>
                <c:pt idx="58">
                  <c:v>1.1620984650000001</c:v>
                </c:pt>
                <c:pt idx="59">
                  <c:v>1.182933386</c:v>
                </c:pt>
                <c:pt idx="60">
                  <c:v>1.2037683069999969</c:v>
                </c:pt>
                <c:pt idx="61">
                  <c:v>1.2246032279999974</c:v>
                </c:pt>
                <c:pt idx="62">
                  <c:v>1.2454381499999998</c:v>
                </c:pt>
                <c:pt idx="63">
                  <c:v>1.2662730710000001</c:v>
                </c:pt>
                <c:pt idx="64">
                  <c:v>1.2871079919999999</c:v>
                </c:pt>
                <c:pt idx="65">
                  <c:v>1.3079429140000001</c:v>
                </c:pt>
                <c:pt idx="66">
                  <c:v>1.3287778350000001</c:v>
                </c:pt>
                <c:pt idx="67">
                  <c:v>1.349612756</c:v>
                </c:pt>
                <c:pt idx="68">
                  <c:v>1.3704476779999999</c:v>
                </c:pt>
                <c:pt idx="69">
                  <c:v>1.3912825990000022</c:v>
                </c:pt>
                <c:pt idx="70">
                  <c:v>1.4121175210000032</c:v>
                </c:pt>
                <c:pt idx="71">
                  <c:v>1.432952443</c:v>
                </c:pt>
                <c:pt idx="72">
                  <c:v>1.4537873640000001</c:v>
                </c:pt>
                <c:pt idx="73">
                  <c:v>1.4746222859999965</c:v>
                </c:pt>
                <c:pt idx="74">
                  <c:v>1.4954572069999998</c:v>
                </c:pt>
                <c:pt idx="75">
                  <c:v>1.5162921290000024</c:v>
                </c:pt>
                <c:pt idx="76">
                  <c:v>1.5371270509999975</c:v>
                </c:pt>
                <c:pt idx="77">
                  <c:v>1.5579619729999972</c:v>
                </c:pt>
                <c:pt idx="78">
                  <c:v>1.5787968939999975</c:v>
                </c:pt>
                <c:pt idx="79">
                  <c:v>1.5996318159999972</c:v>
                </c:pt>
                <c:pt idx="80">
                  <c:v>1.620466738</c:v>
                </c:pt>
                <c:pt idx="81">
                  <c:v>1.6413016599999977</c:v>
                </c:pt>
                <c:pt idx="82">
                  <c:v>1.662136582</c:v>
                </c:pt>
                <c:pt idx="83">
                  <c:v>1.6829715040000022</c:v>
                </c:pt>
                <c:pt idx="84">
                  <c:v>1.7038064259999974</c:v>
                </c:pt>
                <c:pt idx="85">
                  <c:v>1.7246413479999971</c:v>
                </c:pt>
                <c:pt idx="86">
                  <c:v>1.7454762699999977</c:v>
                </c:pt>
                <c:pt idx="87">
                  <c:v>1.7663111919999999</c:v>
                </c:pt>
                <c:pt idx="88">
                  <c:v>1.787146114</c:v>
                </c:pt>
                <c:pt idx="89">
                  <c:v>1.8079810359999977</c:v>
                </c:pt>
                <c:pt idx="90">
                  <c:v>1.8288159580000001</c:v>
                </c:pt>
                <c:pt idx="91">
                  <c:v>1.84965088</c:v>
                </c:pt>
                <c:pt idx="92">
                  <c:v>1.8704858020000001</c:v>
                </c:pt>
                <c:pt idx="93">
                  <c:v>1.8913207240000001</c:v>
                </c:pt>
                <c:pt idx="94">
                  <c:v>1.9121556470000001</c:v>
                </c:pt>
                <c:pt idx="95">
                  <c:v>1.9329905690000024</c:v>
                </c:pt>
                <c:pt idx="96">
                  <c:v>1.9538254909999975</c:v>
                </c:pt>
                <c:pt idx="97">
                  <c:v>1.9746604130000001</c:v>
                </c:pt>
                <c:pt idx="98">
                  <c:v>1.9954953360000001</c:v>
                </c:pt>
                <c:pt idx="99">
                  <c:v>2.0163302580000049</c:v>
                </c:pt>
                <c:pt idx="100">
                  <c:v>2.0371651799999997</c:v>
                </c:pt>
                <c:pt idx="101">
                  <c:v>2.0580001019999998</c:v>
                </c:pt>
                <c:pt idx="102">
                  <c:v>2.0788350249999987</c:v>
                </c:pt>
                <c:pt idx="103">
                  <c:v>2.0996699469999998</c:v>
                </c:pt>
                <c:pt idx="104">
                  <c:v>2.1205048690000012</c:v>
                </c:pt>
                <c:pt idx="105">
                  <c:v>2.1413397910000049</c:v>
                </c:pt>
                <c:pt idx="106">
                  <c:v>2.1621746930000003</c:v>
                </c:pt>
                <c:pt idx="107">
                  <c:v>2.1830093239999999</c:v>
                </c:pt>
                <c:pt idx="108">
                  <c:v>2.2038433999999998</c:v>
                </c:pt>
                <c:pt idx="109">
                  <c:v>2.224677529</c:v>
                </c:pt>
                <c:pt idx="110">
                  <c:v>2.2455122410000055</c:v>
                </c:pt>
                <c:pt idx="111">
                  <c:v>2.266347165</c:v>
                </c:pt>
                <c:pt idx="112">
                  <c:v>2.2871821010000044</c:v>
                </c:pt>
                <c:pt idx="113">
                  <c:v>2.308017038</c:v>
                </c:pt>
                <c:pt idx="114">
                  <c:v>2.3288519749999987</c:v>
                </c:pt>
                <c:pt idx="115">
                  <c:v>2.3496869129999993</c:v>
                </c:pt>
                <c:pt idx="116">
                  <c:v>2.3705218500000012</c:v>
                </c:pt>
                <c:pt idx="117">
                  <c:v>2.3913567869999999</c:v>
                </c:pt>
                <c:pt idx="118">
                  <c:v>2.4121917239999999</c:v>
                </c:pt>
                <c:pt idx="119">
                  <c:v>2.433026661</c:v>
                </c:pt>
                <c:pt idx="120">
                  <c:v>2.453861598</c:v>
                </c:pt>
                <c:pt idx="121">
                  <c:v>2.4746965349999988</c:v>
                </c:pt>
                <c:pt idx="122">
                  <c:v>2.4955314720000001</c:v>
                </c:pt>
                <c:pt idx="123">
                  <c:v>2.5163664089999993</c:v>
                </c:pt>
                <c:pt idx="124">
                  <c:v>2.5372013470000012</c:v>
                </c:pt>
                <c:pt idx="125">
                  <c:v>2.5580362839999999</c:v>
                </c:pt>
                <c:pt idx="126">
                  <c:v>2.578871221</c:v>
                </c:pt>
                <c:pt idx="127">
                  <c:v>2.599706158</c:v>
                </c:pt>
                <c:pt idx="128">
                  <c:v>2.6205410950000001</c:v>
                </c:pt>
                <c:pt idx="129">
                  <c:v>2.6413760320000002</c:v>
                </c:pt>
                <c:pt idx="130">
                  <c:v>2.6622109690000002</c:v>
                </c:pt>
                <c:pt idx="131">
                  <c:v>2.6830459059999998</c:v>
                </c:pt>
                <c:pt idx="132">
                  <c:v>2.7038808430000012</c:v>
                </c:pt>
                <c:pt idx="133">
                  <c:v>2.7247157800000044</c:v>
                </c:pt>
                <c:pt idx="134">
                  <c:v>2.7455507160000012</c:v>
                </c:pt>
                <c:pt idx="135">
                  <c:v>2.7663856530000004</c:v>
                </c:pt>
                <c:pt idx="136">
                  <c:v>2.7872205900000049</c:v>
                </c:pt>
                <c:pt idx="137">
                  <c:v>2.8080555269999987</c:v>
                </c:pt>
                <c:pt idx="138">
                  <c:v>2.8288904639999997</c:v>
                </c:pt>
                <c:pt idx="139">
                  <c:v>2.8497254009999997</c:v>
                </c:pt>
                <c:pt idx="140">
                  <c:v>2.8705603379999998</c:v>
                </c:pt>
                <c:pt idx="141">
                  <c:v>2.8913952749999998</c:v>
                </c:pt>
                <c:pt idx="142">
                  <c:v>2.9122302119999999</c:v>
                </c:pt>
                <c:pt idx="143">
                  <c:v>2.9330651479999998</c:v>
                </c:pt>
                <c:pt idx="144">
                  <c:v>2.9539000849999999</c:v>
                </c:pt>
                <c:pt idx="145">
                  <c:v>2.974735022</c:v>
                </c:pt>
                <c:pt idx="146">
                  <c:v>2.9955699589999996</c:v>
                </c:pt>
                <c:pt idx="147">
                  <c:v>3.0164048959999987</c:v>
                </c:pt>
                <c:pt idx="148">
                  <c:v>3.037239832</c:v>
                </c:pt>
                <c:pt idx="149">
                  <c:v>3.0580747690000001</c:v>
                </c:pt>
                <c:pt idx="150">
                  <c:v>3.0789097060000001</c:v>
                </c:pt>
                <c:pt idx="151">
                  <c:v>3.0997446430000002</c:v>
                </c:pt>
                <c:pt idx="152">
                  <c:v>3.1205795790000002</c:v>
                </c:pt>
                <c:pt idx="153">
                  <c:v>3.1414145160000002</c:v>
                </c:pt>
                <c:pt idx="154">
                  <c:v>3.1622494529999998</c:v>
                </c:pt>
                <c:pt idx="155">
                  <c:v>3.1830843890000011</c:v>
                </c:pt>
                <c:pt idx="156">
                  <c:v>3.2039193260000012</c:v>
                </c:pt>
                <c:pt idx="157">
                  <c:v>3.2247542630000012</c:v>
                </c:pt>
                <c:pt idx="158">
                  <c:v>3.2455891990000003</c:v>
                </c:pt>
                <c:pt idx="159">
                  <c:v>3.2664241359999999</c:v>
                </c:pt>
                <c:pt idx="160">
                  <c:v>3.287259073</c:v>
                </c:pt>
                <c:pt idx="161">
                  <c:v>3.3080940090000004</c:v>
                </c:pt>
                <c:pt idx="162">
                  <c:v>3.3289289439999998</c:v>
                </c:pt>
                <c:pt idx="163">
                  <c:v>3.3497638730000001</c:v>
                </c:pt>
                <c:pt idx="164">
                  <c:v>3.3705987990000001</c:v>
                </c:pt>
                <c:pt idx="165">
                  <c:v>3.3914337239999988</c:v>
                </c:pt>
                <c:pt idx="166">
                  <c:v>3.4122686489999987</c:v>
                </c:pt>
                <c:pt idx="167">
                  <c:v>3.4331035750000001</c:v>
                </c:pt>
                <c:pt idx="168">
                  <c:v>3.4539385039999999</c:v>
                </c:pt>
                <c:pt idx="169">
                  <c:v>3.4747734379999997</c:v>
                </c:pt>
                <c:pt idx="170">
                  <c:v>3.4956083739999944</c:v>
                </c:pt>
                <c:pt idx="171">
                  <c:v>3.5164433099999943</c:v>
                </c:pt>
                <c:pt idx="172">
                  <c:v>3.5372782460000001</c:v>
                </c:pt>
                <c:pt idx="173">
                  <c:v>3.558113182</c:v>
                </c:pt>
                <c:pt idx="174">
                  <c:v>3.5789481149999967</c:v>
                </c:pt>
                <c:pt idx="175">
                  <c:v>3.599783043</c:v>
                </c:pt>
                <c:pt idx="176">
                  <c:v>3.620617969</c:v>
                </c:pt>
                <c:pt idx="177">
                  <c:v>3.6414528939999977</c:v>
                </c:pt>
                <c:pt idx="178">
                  <c:v>3.66228782</c:v>
                </c:pt>
                <c:pt idx="179">
                  <c:v>3.6831227460000098</c:v>
                </c:pt>
                <c:pt idx="180">
                  <c:v>3.7039576770000049</c:v>
                </c:pt>
                <c:pt idx="181">
                  <c:v>3.7247926120000012</c:v>
                </c:pt>
                <c:pt idx="182">
                  <c:v>3.7456275470000078</c:v>
                </c:pt>
                <c:pt idx="183">
                  <c:v>3.7664624829999993</c:v>
                </c:pt>
                <c:pt idx="184">
                  <c:v>3.787297418000005</c:v>
                </c:pt>
                <c:pt idx="185">
                  <c:v>3.808132353</c:v>
                </c:pt>
                <c:pt idx="186">
                  <c:v>3.8289672880000012</c:v>
                </c:pt>
                <c:pt idx="187">
                  <c:v>3.8498022239999967</c:v>
                </c:pt>
                <c:pt idx="188">
                  <c:v>3.8706371590000002</c:v>
                </c:pt>
                <c:pt idx="189">
                  <c:v>3.8914720939999943</c:v>
                </c:pt>
                <c:pt idx="190">
                  <c:v>3.9123070289999999</c:v>
                </c:pt>
                <c:pt idx="191">
                  <c:v>3.9331419649999999</c:v>
                </c:pt>
                <c:pt idx="192">
                  <c:v>3.9539768999999998</c:v>
                </c:pt>
                <c:pt idx="193">
                  <c:v>3.9748118349999997</c:v>
                </c:pt>
                <c:pt idx="194">
                  <c:v>3.9956465419999998</c:v>
                </c:pt>
                <c:pt idx="195">
                  <c:v>4.0164771180000001</c:v>
                </c:pt>
                <c:pt idx="196">
                  <c:v>4.0372997709999998</c:v>
                </c:pt>
                <c:pt idx="197">
                  <c:v>4.0581229939999997</c:v>
                </c:pt>
                <c:pt idx="198">
                  <c:v>4.0789547179999888</c:v>
                </c:pt>
                <c:pt idx="199">
                  <c:v>4.0997903469999946</c:v>
                </c:pt>
                <c:pt idx="200">
                  <c:v>4.1206261629999945</c:v>
                </c:pt>
                <c:pt idx="201">
                  <c:v>4.1414619779999908</c:v>
                </c:pt>
                <c:pt idx="202">
                  <c:v>4.1622977929999996</c:v>
                </c:pt>
                <c:pt idx="203">
                  <c:v>4.1831336079999897</c:v>
                </c:pt>
                <c:pt idx="204">
                  <c:v>4.2039694240000109</c:v>
                </c:pt>
                <c:pt idx="205">
                  <c:v>4.2248052389999788</c:v>
                </c:pt>
                <c:pt idx="206">
                  <c:v>4.2456410540000098</c:v>
                </c:pt>
                <c:pt idx="207">
                  <c:v>4.2664768689999848</c:v>
                </c:pt>
                <c:pt idx="208">
                  <c:v>4.2873126849999998</c:v>
                </c:pt>
                <c:pt idx="209">
                  <c:v>4.3081484999999997</c:v>
                </c:pt>
                <c:pt idx="210">
                  <c:v>4.3289843149999818</c:v>
                </c:pt>
                <c:pt idx="211">
                  <c:v>4.3498201300000003</c:v>
                </c:pt>
                <c:pt idx="212">
                  <c:v>4.3706559450000002</c:v>
                </c:pt>
                <c:pt idx="213">
                  <c:v>4.3914917610000002</c:v>
                </c:pt>
                <c:pt idx="214">
                  <c:v>4.4123275759999965</c:v>
                </c:pt>
                <c:pt idx="215">
                  <c:v>4.4331633910000141</c:v>
                </c:pt>
                <c:pt idx="216">
                  <c:v>4.4539992059999998</c:v>
                </c:pt>
                <c:pt idx="217">
                  <c:v>4.4748350209999899</c:v>
                </c:pt>
                <c:pt idx="218">
                  <c:v>4.4956708359999995</c:v>
                </c:pt>
                <c:pt idx="219">
                  <c:v>4.5165066519999906</c:v>
                </c:pt>
                <c:pt idx="220">
                  <c:v>4.5373424670000002</c:v>
                </c:pt>
                <c:pt idx="221">
                  <c:v>4.5581782820000001</c:v>
                </c:pt>
                <c:pt idx="222">
                  <c:v>4.5790140969999955</c:v>
                </c:pt>
                <c:pt idx="223">
                  <c:v>4.5998499119999998</c:v>
                </c:pt>
                <c:pt idx="224">
                  <c:v>4.6206857269999837</c:v>
                </c:pt>
                <c:pt idx="225">
                  <c:v>4.6415215419999898</c:v>
                </c:pt>
                <c:pt idx="226">
                  <c:v>4.6623573569999808</c:v>
                </c:pt>
                <c:pt idx="227">
                  <c:v>4.6831931720000002</c:v>
                </c:pt>
                <c:pt idx="228">
                  <c:v>4.7040289519999945</c:v>
                </c:pt>
                <c:pt idx="229">
                  <c:v>4.7248646109999868</c:v>
                </c:pt>
                <c:pt idx="230">
                  <c:v>4.7457002910000003</c:v>
                </c:pt>
                <c:pt idx="231">
                  <c:v>4.7665360429999897</c:v>
                </c:pt>
                <c:pt idx="232">
                  <c:v>4.7873718509999899</c:v>
                </c:pt>
                <c:pt idx="233">
                  <c:v>4.8082076589999945</c:v>
                </c:pt>
                <c:pt idx="234">
                  <c:v>4.8290434680000001</c:v>
                </c:pt>
                <c:pt idx="235">
                  <c:v>4.8498792759999985</c:v>
                </c:pt>
                <c:pt idx="236">
                  <c:v>4.8707150840000004</c:v>
                </c:pt>
                <c:pt idx="237">
                  <c:v>4.8915508929999945</c:v>
                </c:pt>
                <c:pt idx="238">
                  <c:v>4.912386701</c:v>
                </c:pt>
                <c:pt idx="239">
                  <c:v>4.93322251000001</c:v>
                </c:pt>
                <c:pt idx="240">
                  <c:v>4.9540583179999906</c:v>
                </c:pt>
                <c:pt idx="241">
                  <c:v>4.9748941259999997</c:v>
                </c:pt>
                <c:pt idx="242">
                  <c:v>4.9957299350000088</c:v>
                </c:pt>
                <c:pt idx="243">
                  <c:v>5.0165657430000001</c:v>
                </c:pt>
                <c:pt idx="244">
                  <c:v>5.0374015509999888</c:v>
                </c:pt>
                <c:pt idx="245">
                  <c:v>5.0582373599999908</c:v>
                </c:pt>
                <c:pt idx="246">
                  <c:v>5.0790731679999999</c:v>
                </c:pt>
                <c:pt idx="247">
                  <c:v>5.0999089759999965</c:v>
                </c:pt>
                <c:pt idx="248">
                  <c:v>5.1207447840000002</c:v>
                </c:pt>
                <c:pt idx="249">
                  <c:v>5.1415805919999906</c:v>
                </c:pt>
                <c:pt idx="250">
                  <c:v>5.1624164009999838</c:v>
                </c:pt>
                <c:pt idx="251">
                  <c:v>5.1832522089999955</c:v>
                </c:pt>
                <c:pt idx="252">
                  <c:v>5.2040880169999877</c:v>
                </c:pt>
                <c:pt idx="253">
                  <c:v>5.2249238249999888</c:v>
                </c:pt>
                <c:pt idx="254">
                  <c:v>5.2457596329999996</c:v>
                </c:pt>
                <c:pt idx="255">
                  <c:v>5.2665954409999909</c:v>
                </c:pt>
                <c:pt idx="256">
                  <c:v>5.2874312489999848</c:v>
                </c:pt>
                <c:pt idx="257">
                  <c:v>5.3082670570000001</c:v>
                </c:pt>
                <c:pt idx="258">
                  <c:v>5.3291028649999888</c:v>
                </c:pt>
                <c:pt idx="259">
                  <c:v>5.3499386729999898</c:v>
                </c:pt>
                <c:pt idx="260">
                  <c:v>5.3707744799999908</c:v>
                </c:pt>
                <c:pt idx="261">
                  <c:v>5.3916102879999945</c:v>
                </c:pt>
                <c:pt idx="262">
                  <c:v>5.412446096</c:v>
                </c:pt>
                <c:pt idx="263">
                  <c:v>5.43328190400001</c:v>
                </c:pt>
                <c:pt idx="264">
                  <c:v>5.4541177119999906</c:v>
                </c:pt>
                <c:pt idx="265">
                  <c:v>5.4749535189999898</c:v>
                </c:pt>
                <c:pt idx="266">
                  <c:v>5.4957893269999945</c:v>
                </c:pt>
                <c:pt idx="267">
                  <c:v>5.5166251350000088</c:v>
                </c:pt>
                <c:pt idx="268">
                  <c:v>5.5374609430000001</c:v>
                </c:pt>
                <c:pt idx="269">
                  <c:v>5.5582967500000002</c:v>
                </c:pt>
                <c:pt idx="270">
                  <c:v>5.5791325579999906</c:v>
                </c:pt>
                <c:pt idx="271">
                  <c:v>5.5999683649999996</c:v>
                </c:pt>
                <c:pt idx="272">
                  <c:v>5.6208041729999847</c:v>
                </c:pt>
                <c:pt idx="273">
                  <c:v>5.6416399799999946</c:v>
                </c:pt>
                <c:pt idx="274">
                  <c:v>5.6624757879999867</c:v>
                </c:pt>
                <c:pt idx="275">
                  <c:v>5.6833115950000002</c:v>
                </c:pt>
                <c:pt idx="276">
                  <c:v>5.7041474030000003</c:v>
                </c:pt>
                <c:pt idx="277">
                  <c:v>5.7249832099999818</c:v>
                </c:pt>
                <c:pt idx="278">
                  <c:v>5.7458190179999908</c:v>
                </c:pt>
                <c:pt idx="279">
                  <c:v>5.7666548249999945</c:v>
                </c:pt>
                <c:pt idx="280">
                  <c:v>5.7874906319999955</c:v>
                </c:pt>
                <c:pt idx="281">
                  <c:v>5.8083264400000001</c:v>
                </c:pt>
                <c:pt idx="282">
                  <c:v>5.8291622469999886</c:v>
                </c:pt>
                <c:pt idx="283">
                  <c:v>5.8499980540000003</c:v>
                </c:pt>
                <c:pt idx="284">
                  <c:v>5.8708338609999906</c:v>
                </c:pt>
                <c:pt idx="285">
                  <c:v>5.8916696679999996</c:v>
                </c:pt>
                <c:pt idx="286">
                  <c:v>5.9125054759999909</c:v>
                </c:pt>
                <c:pt idx="287">
                  <c:v>5.9333412830000141</c:v>
                </c:pt>
                <c:pt idx="288">
                  <c:v>5.95417709</c:v>
                </c:pt>
                <c:pt idx="289">
                  <c:v>5.975012897</c:v>
                </c:pt>
                <c:pt idx="290">
                  <c:v>5.9958487040000099</c:v>
                </c:pt>
                <c:pt idx="291">
                  <c:v>6.0166845109999887</c:v>
                </c:pt>
                <c:pt idx="292">
                  <c:v>6.0375203179999888</c:v>
                </c:pt>
                <c:pt idx="293">
                  <c:v>6.0583561250000004</c:v>
                </c:pt>
                <c:pt idx="294">
                  <c:v>6.0791919319999996</c:v>
                </c:pt>
                <c:pt idx="295">
                  <c:v>6.1000277379999899</c:v>
                </c:pt>
                <c:pt idx="296">
                  <c:v>6.1208635449999909</c:v>
                </c:pt>
                <c:pt idx="297">
                  <c:v>6.1416993519999998</c:v>
                </c:pt>
                <c:pt idx="298">
                  <c:v>6.1625351589999768</c:v>
                </c:pt>
                <c:pt idx="299">
                  <c:v>6.1833709659999965</c:v>
                </c:pt>
                <c:pt idx="300">
                  <c:v>6.204206772</c:v>
                </c:pt>
                <c:pt idx="301">
                  <c:v>6.2250425789999877</c:v>
                </c:pt>
                <c:pt idx="302">
                  <c:v>6.2458783860000002</c:v>
                </c:pt>
                <c:pt idx="303">
                  <c:v>6.2667141920000002</c:v>
                </c:pt>
                <c:pt idx="304">
                  <c:v>6.2875499990000003</c:v>
                </c:pt>
                <c:pt idx="305">
                  <c:v>6.3083858049999906</c:v>
                </c:pt>
                <c:pt idx="306">
                  <c:v>6.3292216120000004</c:v>
                </c:pt>
                <c:pt idx="307">
                  <c:v>6.3500574179999898</c:v>
                </c:pt>
                <c:pt idx="308">
                  <c:v>6.3708932249999997</c:v>
                </c:pt>
                <c:pt idx="309">
                  <c:v>6.3917290309999997</c:v>
                </c:pt>
                <c:pt idx="310">
                  <c:v>6.4125648379999838</c:v>
                </c:pt>
                <c:pt idx="311">
                  <c:v>6.4334006439999998</c:v>
                </c:pt>
                <c:pt idx="312">
                  <c:v>6.4542364499999945</c:v>
                </c:pt>
                <c:pt idx="313">
                  <c:v>6.4750722569999946</c:v>
                </c:pt>
                <c:pt idx="314">
                  <c:v>6.4959080629999955</c:v>
                </c:pt>
                <c:pt idx="315">
                  <c:v>6.5167438689999955</c:v>
                </c:pt>
                <c:pt idx="316">
                  <c:v>6.5375796749999955</c:v>
                </c:pt>
                <c:pt idx="317">
                  <c:v>6.558415482</c:v>
                </c:pt>
                <c:pt idx="318">
                  <c:v>6.5792512880000098</c:v>
                </c:pt>
                <c:pt idx="319">
                  <c:v>6.600087094</c:v>
                </c:pt>
                <c:pt idx="320">
                  <c:v>6.6209228999999867</c:v>
                </c:pt>
                <c:pt idx="321">
                  <c:v>6.6417587060000001</c:v>
                </c:pt>
                <c:pt idx="322">
                  <c:v>6.6625945119999788</c:v>
                </c:pt>
                <c:pt idx="323">
                  <c:v>6.6834303179999868</c:v>
                </c:pt>
                <c:pt idx="324">
                  <c:v>6.7042661240000099</c:v>
                </c:pt>
                <c:pt idx="325">
                  <c:v>6.7251019299999877</c:v>
                </c:pt>
                <c:pt idx="326">
                  <c:v>6.7459377359999975</c:v>
                </c:pt>
                <c:pt idx="327">
                  <c:v>6.7667735410000001</c:v>
                </c:pt>
                <c:pt idx="328">
                  <c:v>6.7876092960000003</c:v>
                </c:pt>
                <c:pt idx="329">
                  <c:v>6.8084449489999868</c:v>
                </c:pt>
                <c:pt idx="330">
                  <c:v>6.8292806029999955</c:v>
                </c:pt>
                <c:pt idx="331">
                  <c:v>6.8501163409999837</c:v>
                </c:pt>
                <c:pt idx="332">
                  <c:v>6.8709521220000003</c:v>
                </c:pt>
                <c:pt idx="333">
                  <c:v>6.8917879040000001</c:v>
                </c:pt>
                <c:pt idx="334">
                  <c:v>6.9126236860000034</c:v>
                </c:pt>
                <c:pt idx="335">
                  <c:v>6.9334594669999996</c:v>
                </c:pt>
                <c:pt idx="336">
                  <c:v>6.9542952489999887</c:v>
                </c:pt>
                <c:pt idx="337">
                  <c:v>6.97513103</c:v>
                </c:pt>
                <c:pt idx="338">
                  <c:v>6.9959668109999908</c:v>
                </c:pt>
                <c:pt idx="339">
                  <c:v>7.0168025920000003</c:v>
                </c:pt>
                <c:pt idx="340">
                  <c:v>7.037638372</c:v>
                </c:pt>
                <c:pt idx="341">
                  <c:v>7.0584741529999908</c:v>
                </c:pt>
                <c:pt idx="342">
                  <c:v>7.07930993300001</c:v>
                </c:pt>
                <c:pt idx="343">
                  <c:v>7.1001457129999945</c:v>
                </c:pt>
                <c:pt idx="344">
                  <c:v>7.1209814919999888</c:v>
                </c:pt>
                <c:pt idx="345">
                  <c:v>7.1418172719999848</c:v>
                </c:pt>
                <c:pt idx="346">
                  <c:v>7.1626530509999906</c:v>
                </c:pt>
                <c:pt idx="347">
                  <c:v>7.1834888289999848</c:v>
                </c:pt>
                <c:pt idx="348">
                  <c:v>7.2043246079999887</c:v>
                </c:pt>
                <c:pt idx="349">
                  <c:v>7.2251603859999998</c:v>
                </c:pt>
                <c:pt idx="350">
                  <c:v>7.2459961640000001</c:v>
                </c:pt>
                <c:pt idx="351">
                  <c:v>7.2668319419999898</c:v>
                </c:pt>
                <c:pt idx="352">
                  <c:v>7.2876677210000098</c:v>
                </c:pt>
                <c:pt idx="353">
                  <c:v>7.3085034999999996</c:v>
                </c:pt>
                <c:pt idx="354">
                  <c:v>7.3293392789999867</c:v>
                </c:pt>
                <c:pt idx="355">
                  <c:v>7.3501750579999818</c:v>
                </c:pt>
                <c:pt idx="356">
                  <c:v>7.3710108379999877</c:v>
                </c:pt>
                <c:pt idx="357">
                  <c:v>7.3918466169999908</c:v>
                </c:pt>
                <c:pt idx="358">
                  <c:v>7.4126823970000002</c:v>
                </c:pt>
                <c:pt idx="359">
                  <c:v>7.4335181779999955</c:v>
                </c:pt>
                <c:pt idx="360">
                  <c:v>7.4543539579999898</c:v>
                </c:pt>
                <c:pt idx="361">
                  <c:v>7.4751897380000001</c:v>
                </c:pt>
                <c:pt idx="362">
                  <c:v>7.4960254940000119</c:v>
                </c:pt>
                <c:pt idx="363">
                  <c:v>7.516861252</c:v>
                </c:pt>
                <c:pt idx="364">
                  <c:v>7.5376969980000004</c:v>
                </c:pt>
                <c:pt idx="365">
                  <c:v>7.5585327859999998</c:v>
                </c:pt>
                <c:pt idx="366">
                  <c:v>7.5793685789999996</c:v>
                </c:pt>
                <c:pt idx="367">
                  <c:v>7.6002043719999888</c:v>
                </c:pt>
                <c:pt idx="368">
                  <c:v>7.6210401650000001</c:v>
                </c:pt>
                <c:pt idx="369">
                  <c:v>7.6418759579999858</c:v>
                </c:pt>
                <c:pt idx="370">
                  <c:v>7.6627117199999848</c:v>
                </c:pt>
                <c:pt idx="371">
                  <c:v>7.6835474509999955</c:v>
                </c:pt>
                <c:pt idx="372">
                  <c:v>7.7043831669999898</c:v>
                </c:pt>
                <c:pt idx="373">
                  <c:v>7.7252189489999887</c:v>
                </c:pt>
                <c:pt idx="374">
                  <c:v>7.7460547489999945</c:v>
                </c:pt>
                <c:pt idx="375">
                  <c:v>7.7668905499999887</c:v>
                </c:pt>
                <c:pt idx="376">
                  <c:v>7.7877263499999945</c:v>
                </c:pt>
                <c:pt idx="377">
                  <c:v>7.8085621510000003</c:v>
                </c:pt>
                <c:pt idx="378">
                  <c:v>7.8293979519999946</c:v>
                </c:pt>
                <c:pt idx="379">
                  <c:v>7.8502337520000003</c:v>
                </c:pt>
                <c:pt idx="380">
                  <c:v>7.8710695529999999</c:v>
                </c:pt>
                <c:pt idx="381">
                  <c:v>7.8919053539999906</c:v>
                </c:pt>
                <c:pt idx="382">
                  <c:v>7.9127411539999999</c:v>
                </c:pt>
                <c:pt idx="383">
                  <c:v>7.9335769550000004</c:v>
                </c:pt>
                <c:pt idx="384">
                  <c:v>7.9544127559999955</c:v>
                </c:pt>
                <c:pt idx="385">
                  <c:v>7.9752485560000004</c:v>
                </c:pt>
                <c:pt idx="386">
                  <c:v>7.9960843569999858</c:v>
                </c:pt>
                <c:pt idx="387">
                  <c:v>8.0169201579999996</c:v>
                </c:pt>
                <c:pt idx="388">
                  <c:v>8.037755958</c:v>
                </c:pt>
                <c:pt idx="389">
                  <c:v>8.0585917590000005</c:v>
                </c:pt>
                <c:pt idx="390">
                  <c:v>8.0794275600000027</c:v>
                </c:pt>
                <c:pt idx="391">
                  <c:v>8.1002633609999979</c:v>
                </c:pt>
                <c:pt idx="392">
                  <c:v>8.1210991619999984</c:v>
                </c:pt>
                <c:pt idx="393">
                  <c:v>8.1419349619999988</c:v>
                </c:pt>
                <c:pt idx="394">
                  <c:v>8.1627707629999993</c:v>
                </c:pt>
                <c:pt idx="395">
                  <c:v>8.1836065640000175</c:v>
                </c:pt>
                <c:pt idx="396">
                  <c:v>8.2044423650000002</c:v>
                </c:pt>
                <c:pt idx="397">
                  <c:v>8.2252781659999794</c:v>
                </c:pt>
                <c:pt idx="398">
                  <c:v>8.2461139669999959</c:v>
                </c:pt>
                <c:pt idx="399">
                  <c:v>8.2669497680000017</c:v>
                </c:pt>
                <c:pt idx="400">
                  <c:v>8.2877855690000004</c:v>
                </c:pt>
                <c:pt idx="401">
                  <c:v>8.3086213699999991</c:v>
                </c:pt>
                <c:pt idx="402">
                  <c:v>8.3294571710000067</c:v>
                </c:pt>
                <c:pt idx="403">
                  <c:v>8.3502929630000047</c:v>
                </c:pt>
                <c:pt idx="404">
                  <c:v>8.3711285629999992</c:v>
                </c:pt>
                <c:pt idx="405">
                  <c:v>8.3919641850000009</c:v>
                </c:pt>
                <c:pt idx="406">
                  <c:v>8.4127997510000068</c:v>
                </c:pt>
                <c:pt idx="407">
                  <c:v>8.4336355260000175</c:v>
                </c:pt>
                <c:pt idx="408">
                  <c:v>8.4544713170000048</c:v>
                </c:pt>
                <c:pt idx="409">
                  <c:v>8.4753071080000026</c:v>
                </c:pt>
                <c:pt idx="410">
                  <c:v>8.4961428990000236</c:v>
                </c:pt>
                <c:pt idx="411">
                  <c:v>8.5169786899999984</c:v>
                </c:pt>
                <c:pt idx="412">
                  <c:v>8.5378144809999981</c:v>
                </c:pt>
                <c:pt idx="413">
                  <c:v>8.5586502720000048</c:v>
                </c:pt>
                <c:pt idx="414">
                  <c:v>8.5794860630000258</c:v>
                </c:pt>
                <c:pt idx="415">
                  <c:v>8.6003218529999987</c:v>
                </c:pt>
                <c:pt idx="416">
                  <c:v>8.6211576439999984</c:v>
                </c:pt>
                <c:pt idx="417">
                  <c:v>8.6419934349999981</c:v>
                </c:pt>
                <c:pt idx="418">
                  <c:v>8.6628292250000047</c:v>
                </c:pt>
                <c:pt idx="419">
                  <c:v>8.6836650160000008</c:v>
                </c:pt>
                <c:pt idx="420">
                  <c:v>8.7045008060000004</c:v>
                </c:pt>
                <c:pt idx="421">
                  <c:v>8.7253365960000195</c:v>
                </c:pt>
                <c:pt idx="422">
                  <c:v>8.7461723859999889</c:v>
                </c:pt>
                <c:pt idx="423">
                  <c:v>8.7670081759999992</c:v>
                </c:pt>
                <c:pt idx="424">
                  <c:v>8.7878439659999987</c:v>
                </c:pt>
                <c:pt idx="425">
                  <c:v>8.8086797560000001</c:v>
                </c:pt>
                <c:pt idx="426">
                  <c:v>8.8295155450000067</c:v>
                </c:pt>
                <c:pt idx="427">
                  <c:v>8.8503511209999992</c:v>
                </c:pt>
                <c:pt idx="428">
                  <c:v>8.8711688740000003</c:v>
                </c:pt>
                <c:pt idx="429">
                  <c:v>8.8919682909999995</c:v>
                </c:pt>
                <c:pt idx="430">
                  <c:v>8.9127886640000007</c:v>
                </c:pt>
                <c:pt idx="431">
                  <c:v>8.9336108590000176</c:v>
                </c:pt>
                <c:pt idx="432">
                  <c:v>8.9544330550000275</c:v>
                </c:pt>
                <c:pt idx="433">
                  <c:v>8.9752552510000214</c:v>
                </c:pt>
                <c:pt idx="434">
                  <c:v>8.9960774459999993</c:v>
                </c:pt>
                <c:pt idx="435">
                  <c:v>9.0168996420000003</c:v>
                </c:pt>
                <c:pt idx="436">
                  <c:v>9.0377218369999994</c:v>
                </c:pt>
                <c:pt idx="437">
                  <c:v>9.0585440320000234</c:v>
                </c:pt>
                <c:pt idx="438">
                  <c:v>9.0793662280000067</c:v>
                </c:pt>
                <c:pt idx="439">
                  <c:v>9.1001884229999987</c:v>
                </c:pt>
                <c:pt idx="440">
                  <c:v>9.1210106159999995</c:v>
                </c:pt>
                <c:pt idx="441">
                  <c:v>9.1418328019999997</c:v>
                </c:pt>
                <c:pt idx="442">
                  <c:v>9.1626549820000047</c:v>
                </c:pt>
                <c:pt idx="443">
                  <c:v>9.183477173</c:v>
                </c:pt>
                <c:pt idx="444">
                  <c:v>9.2042993669999991</c:v>
                </c:pt>
                <c:pt idx="445">
                  <c:v>9.2251215609999999</c:v>
                </c:pt>
                <c:pt idx="446">
                  <c:v>9.245943754999999</c:v>
                </c:pt>
                <c:pt idx="447">
                  <c:v>9.2667659500000017</c:v>
                </c:pt>
                <c:pt idx="448">
                  <c:v>9.287588143999999</c:v>
                </c:pt>
                <c:pt idx="449">
                  <c:v>9.3084103390000212</c:v>
                </c:pt>
                <c:pt idx="450">
                  <c:v>9.3292325340000293</c:v>
                </c:pt>
                <c:pt idx="451">
                  <c:v>9.3500547290000195</c:v>
                </c:pt>
                <c:pt idx="452">
                  <c:v>9.3708769240000027</c:v>
                </c:pt>
                <c:pt idx="453">
                  <c:v>9.3916991190000214</c:v>
                </c:pt>
                <c:pt idx="454">
                  <c:v>9.4125213150000047</c:v>
                </c:pt>
                <c:pt idx="455">
                  <c:v>9.4333435110000003</c:v>
                </c:pt>
                <c:pt idx="456">
                  <c:v>9.4541657069999996</c:v>
                </c:pt>
                <c:pt idx="457">
                  <c:v>9.4749879030000006</c:v>
                </c:pt>
                <c:pt idx="458">
                  <c:v>9.4958100990000176</c:v>
                </c:pt>
                <c:pt idx="459">
                  <c:v>9.5166322960000258</c:v>
                </c:pt>
                <c:pt idx="460">
                  <c:v>9.5374544930000003</c:v>
                </c:pt>
                <c:pt idx="461">
                  <c:v>9.5582766899999996</c:v>
                </c:pt>
                <c:pt idx="462">
                  <c:v>9.5790988870000007</c:v>
                </c:pt>
                <c:pt idx="463">
                  <c:v>9.5999210839999982</c:v>
                </c:pt>
                <c:pt idx="464">
                  <c:v>9.6207432819999994</c:v>
                </c:pt>
                <c:pt idx="465">
                  <c:v>9.6415654789999987</c:v>
                </c:pt>
                <c:pt idx="466">
                  <c:v>9.6623876770000212</c:v>
                </c:pt>
                <c:pt idx="467">
                  <c:v>9.6832098750000046</c:v>
                </c:pt>
                <c:pt idx="468">
                  <c:v>9.7040320740000006</c:v>
                </c:pt>
                <c:pt idx="469">
                  <c:v>9.724854272</c:v>
                </c:pt>
                <c:pt idx="470">
                  <c:v>9.7456764709999995</c:v>
                </c:pt>
                <c:pt idx="471">
                  <c:v>9.7664986690000006</c:v>
                </c:pt>
                <c:pt idx="472">
                  <c:v>9.7873208679999983</c:v>
                </c:pt>
                <c:pt idx="473">
                  <c:v>9.8081430669999996</c:v>
                </c:pt>
                <c:pt idx="474">
                  <c:v>9.8289652660000009</c:v>
                </c:pt>
                <c:pt idx="475">
                  <c:v>9.8497874660000004</c:v>
                </c:pt>
                <c:pt idx="476">
                  <c:v>9.8706096650000212</c:v>
                </c:pt>
                <c:pt idx="477">
                  <c:v>9.8914318650000048</c:v>
                </c:pt>
                <c:pt idx="478">
                  <c:v>9.9122540650000008</c:v>
                </c:pt>
                <c:pt idx="479">
                  <c:v>9.9330762650000004</c:v>
                </c:pt>
                <c:pt idx="480">
                  <c:v>9.953898465</c:v>
                </c:pt>
                <c:pt idx="481">
                  <c:v>9.9747206649999995</c:v>
                </c:pt>
                <c:pt idx="482">
                  <c:v>9.9955428660000258</c:v>
                </c:pt>
                <c:pt idx="483">
                  <c:v>10.016365070000001</c:v>
                </c:pt>
                <c:pt idx="484">
                  <c:v>10.03718727</c:v>
                </c:pt>
                <c:pt idx="485">
                  <c:v>10.05800947</c:v>
                </c:pt>
                <c:pt idx="486">
                  <c:v>10.07883167</c:v>
                </c:pt>
                <c:pt idx="487">
                  <c:v>10.099653870000004</c:v>
                </c:pt>
                <c:pt idx="488">
                  <c:v>10.12047607</c:v>
                </c:pt>
                <c:pt idx="489">
                  <c:v>10.141298269999998</c:v>
                </c:pt>
                <c:pt idx="490">
                  <c:v>10.16212047</c:v>
                </c:pt>
                <c:pt idx="491">
                  <c:v>10.18294268</c:v>
                </c:pt>
                <c:pt idx="492">
                  <c:v>10.20376488</c:v>
                </c:pt>
                <c:pt idx="493">
                  <c:v>10.224587080000001</c:v>
                </c:pt>
                <c:pt idx="494">
                  <c:v>10.245409280000002</c:v>
                </c:pt>
                <c:pt idx="495">
                  <c:v>10.26623148</c:v>
                </c:pt>
                <c:pt idx="496">
                  <c:v>10.287053689999999</c:v>
                </c:pt>
                <c:pt idx="497">
                  <c:v>10.30787589</c:v>
                </c:pt>
                <c:pt idx="498">
                  <c:v>10.32869809</c:v>
                </c:pt>
                <c:pt idx="499">
                  <c:v>10.349520290000006</c:v>
                </c:pt>
                <c:pt idx="500">
                  <c:v>10.370342500000017</c:v>
                </c:pt>
                <c:pt idx="501">
                  <c:v>10.391164700000001</c:v>
                </c:pt>
                <c:pt idx="502">
                  <c:v>10.4119869</c:v>
                </c:pt>
                <c:pt idx="503">
                  <c:v>10.432809110000004</c:v>
                </c:pt>
                <c:pt idx="504">
                  <c:v>10.453631310000025</c:v>
                </c:pt>
                <c:pt idx="505">
                  <c:v>10.474453510000021</c:v>
                </c:pt>
                <c:pt idx="506">
                  <c:v>10.49527572</c:v>
                </c:pt>
                <c:pt idx="507">
                  <c:v>10.51609792</c:v>
                </c:pt>
                <c:pt idx="508">
                  <c:v>10.536920129999999</c:v>
                </c:pt>
                <c:pt idx="509">
                  <c:v>10.557742330000021</c:v>
                </c:pt>
                <c:pt idx="510">
                  <c:v>10.578564530000017</c:v>
                </c:pt>
                <c:pt idx="511">
                  <c:v>10.59938674</c:v>
                </c:pt>
                <c:pt idx="512">
                  <c:v>10.620208939999999</c:v>
                </c:pt>
                <c:pt idx="513">
                  <c:v>10.641031149999998</c:v>
                </c:pt>
                <c:pt idx="514">
                  <c:v>10.661853300000001</c:v>
                </c:pt>
                <c:pt idx="515">
                  <c:v>10.682674530000021</c:v>
                </c:pt>
                <c:pt idx="516">
                  <c:v>10.703496120000002</c:v>
                </c:pt>
                <c:pt idx="517">
                  <c:v>10.72431752</c:v>
                </c:pt>
                <c:pt idx="518">
                  <c:v>10.745139700000001</c:v>
                </c:pt>
                <c:pt idx="519">
                  <c:v>10.765961900000001</c:v>
                </c:pt>
                <c:pt idx="520">
                  <c:v>10.7867841</c:v>
                </c:pt>
                <c:pt idx="521">
                  <c:v>10.807606300000018</c:v>
                </c:pt>
                <c:pt idx="522">
                  <c:v>10.828428499999999</c:v>
                </c:pt>
                <c:pt idx="523">
                  <c:v>10.849250700000001</c:v>
                </c:pt>
                <c:pt idx="524">
                  <c:v>10.8700729</c:v>
                </c:pt>
                <c:pt idx="525">
                  <c:v>10.8908951</c:v>
                </c:pt>
                <c:pt idx="526">
                  <c:v>10.911717300000001</c:v>
                </c:pt>
                <c:pt idx="527">
                  <c:v>10.932539500000027</c:v>
                </c:pt>
                <c:pt idx="528">
                  <c:v>10.9533617</c:v>
                </c:pt>
                <c:pt idx="529">
                  <c:v>10.9741839</c:v>
                </c:pt>
                <c:pt idx="530">
                  <c:v>10.995006100000019</c:v>
                </c:pt>
                <c:pt idx="531">
                  <c:v>11.015828300000001</c:v>
                </c:pt>
                <c:pt idx="532">
                  <c:v>11.0366505</c:v>
                </c:pt>
                <c:pt idx="533">
                  <c:v>11.0574727</c:v>
                </c:pt>
                <c:pt idx="534">
                  <c:v>11.0782949</c:v>
                </c:pt>
                <c:pt idx="535">
                  <c:v>11.09911711</c:v>
                </c:pt>
                <c:pt idx="536">
                  <c:v>11.119939310000017</c:v>
                </c:pt>
                <c:pt idx="537">
                  <c:v>11.140761510000001</c:v>
                </c:pt>
                <c:pt idx="538">
                  <c:v>11.16158371</c:v>
                </c:pt>
                <c:pt idx="539">
                  <c:v>11.182405910000021</c:v>
                </c:pt>
                <c:pt idx="540">
                  <c:v>11.203228109999998</c:v>
                </c:pt>
                <c:pt idx="541">
                  <c:v>11.224050310000001</c:v>
                </c:pt>
                <c:pt idx="542">
                  <c:v>11.244872509999999</c:v>
                </c:pt>
                <c:pt idx="543">
                  <c:v>11.265694710000021</c:v>
                </c:pt>
                <c:pt idx="544">
                  <c:v>11.286516910000017</c:v>
                </c:pt>
                <c:pt idx="545">
                  <c:v>11.307339110000004</c:v>
                </c:pt>
                <c:pt idx="546">
                  <c:v>11.328161309999999</c:v>
                </c:pt>
                <c:pt idx="547">
                  <c:v>11.34898351</c:v>
                </c:pt>
                <c:pt idx="548">
                  <c:v>11.369805710000017</c:v>
                </c:pt>
                <c:pt idx="549">
                  <c:v>11.390627910000006</c:v>
                </c:pt>
                <c:pt idx="550">
                  <c:v>11.41145012</c:v>
                </c:pt>
                <c:pt idx="551">
                  <c:v>11.432272320000001</c:v>
                </c:pt>
                <c:pt idx="552">
                  <c:v>11.453094520000027</c:v>
                </c:pt>
                <c:pt idx="553">
                  <c:v>11.47391672</c:v>
                </c:pt>
                <c:pt idx="554">
                  <c:v>11.49473892</c:v>
                </c:pt>
                <c:pt idx="555">
                  <c:v>11.515561120000001</c:v>
                </c:pt>
                <c:pt idx="556">
                  <c:v>11.536383320000001</c:v>
                </c:pt>
                <c:pt idx="557">
                  <c:v>11.55720552</c:v>
                </c:pt>
                <c:pt idx="558">
                  <c:v>11.57802772</c:v>
                </c:pt>
                <c:pt idx="559">
                  <c:v>11.598849920000001</c:v>
                </c:pt>
                <c:pt idx="560">
                  <c:v>11.619672120000001</c:v>
                </c:pt>
                <c:pt idx="561">
                  <c:v>11.64049432</c:v>
                </c:pt>
                <c:pt idx="562">
                  <c:v>11.66131652</c:v>
                </c:pt>
                <c:pt idx="563">
                  <c:v>11.682138720000001</c:v>
                </c:pt>
                <c:pt idx="564">
                  <c:v>11.702960920000001</c:v>
                </c:pt>
                <c:pt idx="565">
                  <c:v>11.72378312</c:v>
                </c:pt>
                <c:pt idx="566">
                  <c:v>11.74460532</c:v>
                </c:pt>
                <c:pt idx="567">
                  <c:v>11.765427520000006</c:v>
                </c:pt>
                <c:pt idx="568">
                  <c:v>11.78624973</c:v>
                </c:pt>
                <c:pt idx="569">
                  <c:v>11.807071929999999</c:v>
                </c:pt>
                <c:pt idx="570">
                  <c:v>11.827894130000002</c:v>
                </c:pt>
                <c:pt idx="571">
                  <c:v>11.84871633</c:v>
                </c:pt>
                <c:pt idx="572">
                  <c:v>11.869538530000035</c:v>
                </c:pt>
                <c:pt idx="573">
                  <c:v>11.890360729999999</c:v>
                </c:pt>
                <c:pt idx="574">
                  <c:v>11.911182930000004</c:v>
                </c:pt>
                <c:pt idx="575">
                  <c:v>11.93200513</c:v>
                </c:pt>
                <c:pt idx="576">
                  <c:v>11.952827330000021</c:v>
                </c:pt>
                <c:pt idx="577">
                  <c:v>11.973649540000022</c:v>
                </c:pt>
                <c:pt idx="578">
                  <c:v>11.99447174</c:v>
                </c:pt>
                <c:pt idx="579">
                  <c:v>12.015293940000001</c:v>
                </c:pt>
                <c:pt idx="580">
                  <c:v>12.036116140000001</c:v>
                </c:pt>
                <c:pt idx="581">
                  <c:v>12.056938350000006</c:v>
                </c:pt>
                <c:pt idx="582">
                  <c:v>12.077760550000002</c:v>
                </c:pt>
                <c:pt idx="583">
                  <c:v>12.09858275</c:v>
                </c:pt>
                <c:pt idx="584">
                  <c:v>12.119404960000002</c:v>
                </c:pt>
                <c:pt idx="585">
                  <c:v>12.140227479999997</c:v>
                </c:pt>
                <c:pt idx="586">
                  <c:v>12.161052420000001</c:v>
                </c:pt>
                <c:pt idx="587">
                  <c:v>12.18188127</c:v>
                </c:pt>
                <c:pt idx="588">
                  <c:v>12.202699410000006</c:v>
                </c:pt>
                <c:pt idx="589">
                  <c:v>12.223423690000001</c:v>
                </c:pt>
                <c:pt idx="590">
                  <c:v>12.24389029</c:v>
                </c:pt>
                <c:pt idx="591">
                  <c:v>12.264409540000004</c:v>
                </c:pt>
                <c:pt idx="592">
                  <c:v>12.28657003</c:v>
                </c:pt>
                <c:pt idx="593">
                  <c:v>12.31073149</c:v>
                </c:pt>
                <c:pt idx="594">
                  <c:v>12.335394640000002</c:v>
                </c:pt>
                <c:pt idx="595">
                  <c:v>12.360688410000021</c:v>
                </c:pt>
                <c:pt idx="596">
                  <c:v>12.38695173</c:v>
                </c:pt>
                <c:pt idx="597">
                  <c:v>12.413514910000021</c:v>
                </c:pt>
                <c:pt idx="598">
                  <c:v>12.44008197</c:v>
                </c:pt>
                <c:pt idx="599">
                  <c:v>12.466635240000025</c:v>
                </c:pt>
                <c:pt idx="600">
                  <c:v>12.49318508</c:v>
                </c:pt>
                <c:pt idx="601">
                  <c:v>12.519734660000006</c:v>
                </c:pt>
                <c:pt idx="602">
                  <c:v>12.546284250000006</c:v>
                </c:pt>
                <c:pt idx="603">
                  <c:v>12.572833840000019</c:v>
                </c:pt>
                <c:pt idx="604">
                  <c:v>12.599384250000021</c:v>
                </c:pt>
                <c:pt idx="605">
                  <c:v>12.62594056</c:v>
                </c:pt>
                <c:pt idx="606">
                  <c:v>12.652511830000021</c:v>
                </c:pt>
                <c:pt idx="607">
                  <c:v>12.679046840000018</c:v>
                </c:pt>
                <c:pt idx="608">
                  <c:v>12.70524209</c:v>
                </c:pt>
                <c:pt idx="609">
                  <c:v>12.73047154</c:v>
                </c:pt>
                <c:pt idx="610">
                  <c:v>12.755376050000002</c:v>
                </c:pt>
                <c:pt idx="611">
                  <c:v>12.782077020000001</c:v>
                </c:pt>
                <c:pt idx="612">
                  <c:v>12.81001436</c:v>
                </c:pt>
                <c:pt idx="613">
                  <c:v>12.83813314</c:v>
                </c:pt>
                <c:pt idx="614">
                  <c:v>12.866545070000027</c:v>
                </c:pt>
                <c:pt idx="615">
                  <c:v>12.895460710000021</c:v>
                </c:pt>
                <c:pt idx="616">
                  <c:v>12.92455745</c:v>
                </c:pt>
                <c:pt idx="617">
                  <c:v>12.953706900000022</c:v>
                </c:pt>
                <c:pt idx="618">
                  <c:v>12.983046560000021</c:v>
                </c:pt>
                <c:pt idx="619">
                  <c:v>13.012512190000002</c:v>
                </c:pt>
                <c:pt idx="620">
                  <c:v>13.04199785</c:v>
                </c:pt>
                <c:pt idx="621">
                  <c:v>13.07155129</c:v>
                </c:pt>
                <c:pt idx="622">
                  <c:v>13.10118971</c:v>
                </c:pt>
                <c:pt idx="623">
                  <c:v>13.130854640000001</c:v>
                </c:pt>
                <c:pt idx="624">
                  <c:v>13.16053838</c:v>
                </c:pt>
                <c:pt idx="625">
                  <c:v>13.190271619999999</c:v>
                </c:pt>
                <c:pt idx="626">
                  <c:v>13.22003116</c:v>
                </c:pt>
                <c:pt idx="627">
                  <c:v>13.249797210000002</c:v>
                </c:pt>
                <c:pt idx="628">
                  <c:v>13.279588990000002</c:v>
                </c:pt>
                <c:pt idx="629">
                  <c:v>13.309404020000027</c:v>
                </c:pt>
                <c:pt idx="630">
                  <c:v>13.339223929999999</c:v>
                </c:pt>
                <c:pt idx="631">
                  <c:v>13.369055240000018</c:v>
                </c:pt>
                <c:pt idx="632">
                  <c:v>13.39890527</c:v>
                </c:pt>
                <c:pt idx="633">
                  <c:v>13.42876289</c:v>
                </c:pt>
                <c:pt idx="634">
                  <c:v>13.458619330000017</c:v>
                </c:pt>
                <c:pt idx="635">
                  <c:v>13.48847413</c:v>
                </c:pt>
                <c:pt idx="636">
                  <c:v>13.518328509999998</c:v>
                </c:pt>
                <c:pt idx="637">
                  <c:v>13.54818287</c:v>
                </c:pt>
                <c:pt idx="638">
                  <c:v>13.578037230000017</c:v>
                </c:pt>
                <c:pt idx="639">
                  <c:v>13.6078916</c:v>
                </c:pt>
                <c:pt idx="640">
                  <c:v>13.637745969999999</c:v>
                </c:pt>
                <c:pt idx="641">
                  <c:v>13.66760034</c:v>
                </c:pt>
                <c:pt idx="642">
                  <c:v>13.6974547</c:v>
                </c:pt>
                <c:pt idx="643">
                  <c:v>13.727309069999999</c:v>
                </c:pt>
                <c:pt idx="644">
                  <c:v>13.757163439999999</c:v>
                </c:pt>
                <c:pt idx="645">
                  <c:v>13.787017799999999</c:v>
                </c:pt>
                <c:pt idx="646">
                  <c:v>13.81687217</c:v>
                </c:pt>
                <c:pt idx="647">
                  <c:v>13.846726540000002</c:v>
                </c:pt>
                <c:pt idx="648">
                  <c:v>13.876580910000031</c:v>
                </c:pt>
                <c:pt idx="649">
                  <c:v>13.906435270000028</c:v>
                </c:pt>
                <c:pt idx="650">
                  <c:v>13.93628964</c:v>
                </c:pt>
                <c:pt idx="651">
                  <c:v>13.966144010000027</c:v>
                </c:pt>
                <c:pt idx="652">
                  <c:v>13.995998370000002</c:v>
                </c:pt>
                <c:pt idx="653">
                  <c:v>14.025852740000001</c:v>
                </c:pt>
                <c:pt idx="654">
                  <c:v>14.055707110000021</c:v>
                </c:pt>
                <c:pt idx="655">
                  <c:v>14.085561480000001</c:v>
                </c:pt>
                <c:pt idx="656">
                  <c:v>14.115415840000002</c:v>
                </c:pt>
                <c:pt idx="657">
                  <c:v>14.14527021</c:v>
                </c:pt>
                <c:pt idx="658">
                  <c:v>14.17512458</c:v>
                </c:pt>
                <c:pt idx="659">
                  <c:v>14.204978949999981</c:v>
                </c:pt>
                <c:pt idx="660">
                  <c:v>14.234833310000001</c:v>
                </c:pt>
                <c:pt idx="661">
                  <c:v>14.26468768</c:v>
                </c:pt>
                <c:pt idx="662">
                  <c:v>14.29454205</c:v>
                </c:pt>
                <c:pt idx="663">
                  <c:v>14.32439641</c:v>
                </c:pt>
                <c:pt idx="664">
                  <c:v>14.354250780000001</c:v>
                </c:pt>
                <c:pt idx="665">
                  <c:v>14.38410515</c:v>
                </c:pt>
                <c:pt idx="666">
                  <c:v>14.413959520000002</c:v>
                </c:pt>
                <c:pt idx="667">
                  <c:v>14.44381388</c:v>
                </c:pt>
                <c:pt idx="668">
                  <c:v>14.473668250000006</c:v>
                </c:pt>
                <c:pt idx="669">
                  <c:v>14.50352262</c:v>
                </c:pt>
                <c:pt idx="670">
                  <c:v>14.533376990000001</c:v>
                </c:pt>
                <c:pt idx="671">
                  <c:v>14.563231350000002</c:v>
                </c:pt>
                <c:pt idx="672">
                  <c:v>14.593085720000001</c:v>
                </c:pt>
                <c:pt idx="673">
                  <c:v>14.62294009</c:v>
                </c:pt>
                <c:pt idx="674">
                  <c:v>14.652794450000021</c:v>
                </c:pt>
                <c:pt idx="675">
                  <c:v>14.682648820000002</c:v>
                </c:pt>
                <c:pt idx="676">
                  <c:v>14.71250319</c:v>
                </c:pt>
                <c:pt idx="677">
                  <c:v>14.74235756</c:v>
                </c:pt>
                <c:pt idx="678">
                  <c:v>14.77221192</c:v>
                </c:pt>
                <c:pt idx="679">
                  <c:v>14.802066290000027</c:v>
                </c:pt>
                <c:pt idx="680">
                  <c:v>14.83192066</c:v>
                </c:pt>
                <c:pt idx="681">
                  <c:v>14.86177503</c:v>
                </c:pt>
                <c:pt idx="682">
                  <c:v>14.89162939</c:v>
                </c:pt>
                <c:pt idx="683">
                  <c:v>14.921483760000001</c:v>
                </c:pt>
                <c:pt idx="684">
                  <c:v>14.95133813</c:v>
                </c:pt>
                <c:pt idx="685">
                  <c:v>14.98119249</c:v>
                </c:pt>
                <c:pt idx="686">
                  <c:v>15.01104686</c:v>
                </c:pt>
                <c:pt idx="687">
                  <c:v>15.040901229999999</c:v>
                </c:pt>
                <c:pt idx="688">
                  <c:v>15.0707556</c:v>
                </c:pt>
                <c:pt idx="689">
                  <c:v>15.10060996</c:v>
                </c:pt>
                <c:pt idx="690">
                  <c:v>15.130464330000002</c:v>
                </c:pt>
                <c:pt idx="691">
                  <c:v>15.160318699999999</c:v>
                </c:pt>
                <c:pt idx="692">
                  <c:v>15.190173069999998</c:v>
                </c:pt>
                <c:pt idx="693">
                  <c:v>15.220027429999998</c:v>
                </c:pt>
                <c:pt idx="694">
                  <c:v>15.249881800000001</c:v>
                </c:pt>
                <c:pt idx="695">
                  <c:v>15.279736170000017</c:v>
                </c:pt>
                <c:pt idx="696">
                  <c:v>15.309590530000031</c:v>
                </c:pt>
                <c:pt idx="697">
                  <c:v>15.339444900000021</c:v>
                </c:pt>
                <c:pt idx="698">
                  <c:v>15.369299270000027</c:v>
                </c:pt>
                <c:pt idx="699">
                  <c:v>15.39915364</c:v>
                </c:pt>
                <c:pt idx="700">
                  <c:v>15.429008</c:v>
                </c:pt>
                <c:pt idx="701">
                  <c:v>15.45886237</c:v>
                </c:pt>
                <c:pt idx="702">
                  <c:v>15.488716740000001</c:v>
                </c:pt>
                <c:pt idx="703">
                  <c:v>15.518571109999998</c:v>
                </c:pt>
                <c:pt idx="704">
                  <c:v>15.548425469999998</c:v>
                </c:pt>
                <c:pt idx="705">
                  <c:v>15.57827984</c:v>
                </c:pt>
                <c:pt idx="706">
                  <c:v>15.608134210000006</c:v>
                </c:pt>
                <c:pt idx="707">
                  <c:v>15.63798858</c:v>
                </c:pt>
                <c:pt idx="708">
                  <c:v>15.66784294</c:v>
                </c:pt>
                <c:pt idx="709">
                  <c:v>15.697697310000002</c:v>
                </c:pt>
                <c:pt idx="710">
                  <c:v>15.727551679999999</c:v>
                </c:pt>
                <c:pt idx="711">
                  <c:v>15.757406040000006</c:v>
                </c:pt>
                <c:pt idx="712">
                  <c:v>15.787260409999998</c:v>
                </c:pt>
                <c:pt idx="713">
                  <c:v>15.817114780000001</c:v>
                </c:pt>
                <c:pt idx="714">
                  <c:v>15.84696915</c:v>
                </c:pt>
                <c:pt idx="715">
                  <c:v>15.876823510000017</c:v>
                </c:pt>
                <c:pt idx="716">
                  <c:v>15.90667788</c:v>
                </c:pt>
                <c:pt idx="717">
                  <c:v>15.936532250000027</c:v>
                </c:pt>
                <c:pt idx="718">
                  <c:v>15.966386620000018</c:v>
                </c:pt>
                <c:pt idx="719">
                  <c:v>15.99624098</c:v>
                </c:pt>
                <c:pt idx="720">
                  <c:v>16.026095349999999</c:v>
                </c:pt>
                <c:pt idx="721">
                  <c:v>16.055949720000001</c:v>
                </c:pt>
                <c:pt idx="722">
                  <c:v>16.08580409</c:v>
                </c:pt>
                <c:pt idx="723">
                  <c:v>16.115658450000051</c:v>
                </c:pt>
                <c:pt idx="724">
                  <c:v>16.145512819999947</c:v>
                </c:pt>
                <c:pt idx="725">
                  <c:v>16.175367189999999</c:v>
                </c:pt>
                <c:pt idx="726">
                  <c:v>16.205221549999951</c:v>
                </c:pt>
                <c:pt idx="727">
                  <c:v>16.235075920000035</c:v>
                </c:pt>
                <c:pt idx="728">
                  <c:v>16.26493028999996</c:v>
                </c:pt>
                <c:pt idx="729">
                  <c:v>16.294784660000001</c:v>
                </c:pt>
                <c:pt idx="730">
                  <c:v>16.324639019999989</c:v>
                </c:pt>
                <c:pt idx="731">
                  <c:v>16.354493389999988</c:v>
                </c:pt>
                <c:pt idx="732">
                  <c:v>16.384347760000001</c:v>
                </c:pt>
                <c:pt idx="733">
                  <c:v>16.41420213</c:v>
                </c:pt>
                <c:pt idx="734">
                  <c:v>16.444056490000001</c:v>
                </c:pt>
                <c:pt idx="735">
                  <c:v>16.47391086</c:v>
                </c:pt>
                <c:pt idx="736">
                  <c:v>16.503765229999999</c:v>
                </c:pt>
                <c:pt idx="737">
                  <c:v>16.533619600000002</c:v>
                </c:pt>
                <c:pt idx="738">
                  <c:v>16.56347396</c:v>
                </c:pt>
                <c:pt idx="739">
                  <c:v>16.593328329999999</c:v>
                </c:pt>
                <c:pt idx="740">
                  <c:v>16.623182700000001</c:v>
                </c:pt>
                <c:pt idx="741">
                  <c:v>16.653037059999999</c:v>
                </c:pt>
                <c:pt idx="742">
                  <c:v>16.682891430000005</c:v>
                </c:pt>
                <c:pt idx="743">
                  <c:v>16.712745799999986</c:v>
                </c:pt>
                <c:pt idx="744">
                  <c:v>16.742600169999989</c:v>
                </c:pt>
                <c:pt idx="745">
                  <c:v>16.772454529999987</c:v>
                </c:pt>
                <c:pt idx="746">
                  <c:v>16.8023089</c:v>
                </c:pt>
                <c:pt idx="747">
                  <c:v>16.832163269999999</c:v>
                </c:pt>
                <c:pt idx="748">
                  <c:v>16.862017639999959</c:v>
                </c:pt>
                <c:pt idx="749">
                  <c:v>16.891872000000031</c:v>
                </c:pt>
                <c:pt idx="750">
                  <c:v>16.921726369999956</c:v>
                </c:pt>
                <c:pt idx="751">
                  <c:v>16.951580740000001</c:v>
                </c:pt>
                <c:pt idx="752">
                  <c:v>16.98143511</c:v>
                </c:pt>
                <c:pt idx="753">
                  <c:v>17.011289470000001</c:v>
                </c:pt>
                <c:pt idx="754">
                  <c:v>17.041143839999947</c:v>
                </c:pt>
                <c:pt idx="755">
                  <c:v>17.070998209999999</c:v>
                </c:pt>
                <c:pt idx="756">
                  <c:v>17.100852580000005</c:v>
                </c:pt>
                <c:pt idx="757">
                  <c:v>17.13070694</c:v>
                </c:pt>
                <c:pt idx="758">
                  <c:v>17.160561309999999</c:v>
                </c:pt>
                <c:pt idx="759">
                  <c:v>17.190415680000001</c:v>
                </c:pt>
                <c:pt idx="760">
                  <c:v>17.22027005</c:v>
                </c:pt>
                <c:pt idx="761">
                  <c:v>17.250124410000005</c:v>
                </c:pt>
                <c:pt idx="762">
                  <c:v>17.279978780000043</c:v>
                </c:pt>
                <c:pt idx="763">
                  <c:v>17.309833149999999</c:v>
                </c:pt>
                <c:pt idx="764">
                  <c:v>17.339687510000001</c:v>
                </c:pt>
                <c:pt idx="765">
                  <c:v>17.369541879999947</c:v>
                </c:pt>
                <c:pt idx="766">
                  <c:v>17.39939624999996</c:v>
                </c:pt>
                <c:pt idx="767">
                  <c:v>17.429250620000001</c:v>
                </c:pt>
                <c:pt idx="768">
                  <c:v>17.459104979999989</c:v>
                </c:pt>
                <c:pt idx="769">
                  <c:v>17.488959349999956</c:v>
                </c:pt>
                <c:pt idx="770">
                  <c:v>17.518813720000043</c:v>
                </c:pt>
                <c:pt idx="771">
                  <c:v>17.54866809</c:v>
                </c:pt>
                <c:pt idx="772">
                  <c:v>17.578522449999959</c:v>
                </c:pt>
                <c:pt idx="773">
                  <c:v>17.60837682</c:v>
                </c:pt>
                <c:pt idx="774">
                  <c:v>17.638231189999999</c:v>
                </c:pt>
                <c:pt idx="775">
                  <c:v>17.668085560000005</c:v>
                </c:pt>
                <c:pt idx="776">
                  <c:v>17.697939920000035</c:v>
                </c:pt>
                <c:pt idx="777">
                  <c:v>17.727794289999959</c:v>
                </c:pt>
                <c:pt idx="778">
                  <c:v>17.757648660000001</c:v>
                </c:pt>
                <c:pt idx="779">
                  <c:v>17.787503029999989</c:v>
                </c:pt>
                <c:pt idx="780">
                  <c:v>17.817357390000051</c:v>
                </c:pt>
                <c:pt idx="781">
                  <c:v>17.847211760000043</c:v>
                </c:pt>
                <c:pt idx="782">
                  <c:v>17.877066130000031</c:v>
                </c:pt>
                <c:pt idx="783">
                  <c:v>17.906920499999988</c:v>
                </c:pt>
                <c:pt idx="784">
                  <c:v>17.93677486</c:v>
                </c:pt>
                <c:pt idx="785">
                  <c:v>17.966629229999924</c:v>
                </c:pt>
                <c:pt idx="786">
                  <c:v>17.996483599999959</c:v>
                </c:pt>
                <c:pt idx="787">
                  <c:v>18.026337969999989</c:v>
                </c:pt>
                <c:pt idx="788">
                  <c:v>18.056192329999988</c:v>
                </c:pt>
                <c:pt idx="789">
                  <c:v>18.086046699999951</c:v>
                </c:pt>
                <c:pt idx="790">
                  <c:v>18.115901070000035</c:v>
                </c:pt>
                <c:pt idx="791">
                  <c:v>18.145755439999999</c:v>
                </c:pt>
                <c:pt idx="792">
                  <c:v>18.175609799999989</c:v>
                </c:pt>
                <c:pt idx="793">
                  <c:v>18.205464169999999</c:v>
                </c:pt>
                <c:pt idx="794">
                  <c:v>18.235318540000002</c:v>
                </c:pt>
                <c:pt idx="795">
                  <c:v>18.265172899999936</c:v>
                </c:pt>
                <c:pt idx="796">
                  <c:v>18.295027269999959</c:v>
                </c:pt>
                <c:pt idx="797">
                  <c:v>18.324881640000047</c:v>
                </c:pt>
                <c:pt idx="798">
                  <c:v>18.35473601</c:v>
                </c:pt>
                <c:pt idx="799">
                  <c:v>18.384590370000002</c:v>
                </c:pt>
                <c:pt idx="800">
                  <c:v>18.41444474</c:v>
                </c:pt>
                <c:pt idx="801">
                  <c:v>18.444299109999989</c:v>
                </c:pt>
                <c:pt idx="802">
                  <c:v>18.474153479999988</c:v>
                </c:pt>
                <c:pt idx="803">
                  <c:v>18.50400784</c:v>
                </c:pt>
                <c:pt idx="804">
                  <c:v>18.533862209999999</c:v>
                </c:pt>
                <c:pt idx="805">
                  <c:v>18.563716579999916</c:v>
                </c:pt>
                <c:pt idx="806">
                  <c:v>18.593570939999989</c:v>
                </c:pt>
                <c:pt idx="807">
                  <c:v>18.623425309999988</c:v>
                </c:pt>
                <c:pt idx="808">
                  <c:v>18.653279680000001</c:v>
                </c:pt>
                <c:pt idx="809">
                  <c:v>18.68313405</c:v>
                </c:pt>
                <c:pt idx="810">
                  <c:v>18.712988410000047</c:v>
                </c:pt>
                <c:pt idx="811">
                  <c:v>18.742842779999947</c:v>
                </c:pt>
                <c:pt idx="812">
                  <c:v>18.772697149999964</c:v>
                </c:pt>
                <c:pt idx="813">
                  <c:v>18.802551510000001</c:v>
                </c:pt>
                <c:pt idx="814">
                  <c:v>18.83240588</c:v>
                </c:pt>
                <c:pt idx="815">
                  <c:v>18.862260249999959</c:v>
                </c:pt>
                <c:pt idx="816">
                  <c:v>18.892114620000001</c:v>
                </c:pt>
                <c:pt idx="817">
                  <c:v>18.921968979999999</c:v>
                </c:pt>
                <c:pt idx="818">
                  <c:v>18.951823350000005</c:v>
                </c:pt>
                <c:pt idx="819">
                  <c:v>18.98167772</c:v>
                </c:pt>
                <c:pt idx="820">
                  <c:v>19.011532079999959</c:v>
                </c:pt>
                <c:pt idx="821">
                  <c:v>19.041386450000001</c:v>
                </c:pt>
                <c:pt idx="822">
                  <c:v>19.07124082</c:v>
                </c:pt>
                <c:pt idx="823">
                  <c:v>19.101095180000051</c:v>
                </c:pt>
                <c:pt idx="824">
                  <c:v>19.13094955</c:v>
                </c:pt>
                <c:pt idx="825">
                  <c:v>19.160803919999999</c:v>
                </c:pt>
                <c:pt idx="826">
                  <c:v>19.190658289999988</c:v>
                </c:pt>
                <c:pt idx="827">
                  <c:v>19.220512649999947</c:v>
                </c:pt>
                <c:pt idx="828">
                  <c:v>19.250367019999999</c:v>
                </c:pt>
                <c:pt idx="829">
                  <c:v>19.280221389999959</c:v>
                </c:pt>
                <c:pt idx="830">
                  <c:v>19.310075750000056</c:v>
                </c:pt>
                <c:pt idx="831">
                  <c:v>19.339930119999998</c:v>
                </c:pt>
                <c:pt idx="832">
                  <c:v>19.369784490000001</c:v>
                </c:pt>
                <c:pt idx="833">
                  <c:v>19.39963884999996</c:v>
                </c:pt>
                <c:pt idx="834">
                  <c:v>19.429493219999959</c:v>
                </c:pt>
                <c:pt idx="835">
                  <c:v>19.459347589999947</c:v>
                </c:pt>
                <c:pt idx="836">
                  <c:v>19.48920195999996</c:v>
                </c:pt>
                <c:pt idx="837">
                  <c:v>19.519056320000043</c:v>
                </c:pt>
                <c:pt idx="838">
                  <c:v>19.54891069</c:v>
                </c:pt>
                <c:pt idx="839">
                  <c:v>19.578765059999988</c:v>
                </c:pt>
                <c:pt idx="840">
                  <c:v>19.60861942</c:v>
                </c:pt>
                <c:pt idx="841">
                  <c:v>19.638473789999999</c:v>
                </c:pt>
                <c:pt idx="842">
                  <c:v>19.668328160000005</c:v>
                </c:pt>
                <c:pt idx="843">
                  <c:v>19.698182529999986</c:v>
                </c:pt>
                <c:pt idx="844">
                  <c:v>19.728036889999917</c:v>
                </c:pt>
                <c:pt idx="845">
                  <c:v>19.757891260000047</c:v>
                </c:pt>
                <c:pt idx="846">
                  <c:v>19.787745629999989</c:v>
                </c:pt>
                <c:pt idx="847">
                  <c:v>19.817599990000001</c:v>
                </c:pt>
                <c:pt idx="848">
                  <c:v>19.847454360000043</c:v>
                </c:pt>
                <c:pt idx="849">
                  <c:v>19.877308730000031</c:v>
                </c:pt>
                <c:pt idx="850">
                  <c:v>19.907163090000001</c:v>
                </c:pt>
                <c:pt idx="851">
                  <c:v>19.937017460000035</c:v>
                </c:pt>
                <c:pt idx="852">
                  <c:v>19.966871829999999</c:v>
                </c:pt>
                <c:pt idx="853">
                  <c:v>19.996726199999959</c:v>
                </c:pt>
                <c:pt idx="854">
                  <c:v>20.026580559999989</c:v>
                </c:pt>
                <c:pt idx="855">
                  <c:v>20.056434930000002</c:v>
                </c:pt>
                <c:pt idx="856">
                  <c:v>20.086289299999951</c:v>
                </c:pt>
                <c:pt idx="857">
                  <c:v>20.116143659999999</c:v>
                </c:pt>
                <c:pt idx="858">
                  <c:v>20.145998030000001</c:v>
                </c:pt>
                <c:pt idx="859">
                  <c:v>20.175852400000039</c:v>
                </c:pt>
                <c:pt idx="860">
                  <c:v>20.205706760000002</c:v>
                </c:pt>
                <c:pt idx="861">
                  <c:v>20.235561130000001</c:v>
                </c:pt>
                <c:pt idx="862">
                  <c:v>20.265415499999989</c:v>
                </c:pt>
                <c:pt idx="863">
                  <c:v>20.295269869999956</c:v>
                </c:pt>
                <c:pt idx="864">
                  <c:v>20.325124229999989</c:v>
                </c:pt>
                <c:pt idx="865">
                  <c:v>20.354978600000056</c:v>
                </c:pt>
                <c:pt idx="866">
                  <c:v>20.384832969999987</c:v>
                </c:pt>
                <c:pt idx="867">
                  <c:v>20.41468733</c:v>
                </c:pt>
                <c:pt idx="868">
                  <c:v>20.444541699999956</c:v>
                </c:pt>
                <c:pt idx="869">
                  <c:v>20.474396069999987</c:v>
                </c:pt>
                <c:pt idx="870">
                  <c:v>20.504250440000035</c:v>
                </c:pt>
                <c:pt idx="871">
                  <c:v>20.534104800000001</c:v>
                </c:pt>
                <c:pt idx="872">
                  <c:v>20.56395917</c:v>
                </c:pt>
                <c:pt idx="873">
                  <c:v>20.593813539999989</c:v>
                </c:pt>
                <c:pt idx="874">
                  <c:v>20.623667900000001</c:v>
                </c:pt>
                <c:pt idx="875">
                  <c:v>20.653522269999989</c:v>
                </c:pt>
                <c:pt idx="876">
                  <c:v>20.68337663999996</c:v>
                </c:pt>
                <c:pt idx="877">
                  <c:v>20.713231</c:v>
                </c:pt>
                <c:pt idx="878">
                  <c:v>20.743085369999999</c:v>
                </c:pt>
                <c:pt idx="879">
                  <c:v>20.772939740000002</c:v>
                </c:pt>
                <c:pt idx="880">
                  <c:v>20.802794110000001</c:v>
                </c:pt>
                <c:pt idx="881">
                  <c:v>20.832648469999999</c:v>
                </c:pt>
                <c:pt idx="882">
                  <c:v>20.862502839999916</c:v>
                </c:pt>
                <c:pt idx="883">
                  <c:v>20.89235721</c:v>
                </c:pt>
                <c:pt idx="884">
                  <c:v>20.922211569999959</c:v>
                </c:pt>
                <c:pt idx="885">
                  <c:v>20.952065940000001</c:v>
                </c:pt>
                <c:pt idx="886">
                  <c:v>20.98192031</c:v>
                </c:pt>
                <c:pt idx="887">
                  <c:v>21.011774679999988</c:v>
                </c:pt>
                <c:pt idx="888">
                  <c:v>21.041629039999947</c:v>
                </c:pt>
                <c:pt idx="889">
                  <c:v>21.071483409999999</c:v>
                </c:pt>
                <c:pt idx="890">
                  <c:v>21.101337780000001</c:v>
                </c:pt>
                <c:pt idx="891">
                  <c:v>21.131192140000035</c:v>
                </c:pt>
                <c:pt idx="892">
                  <c:v>21.161046509999956</c:v>
                </c:pt>
                <c:pt idx="893">
                  <c:v>21.190900880000001</c:v>
                </c:pt>
                <c:pt idx="894">
                  <c:v>21.22075523999996</c:v>
                </c:pt>
                <c:pt idx="895">
                  <c:v>21.250609609999959</c:v>
                </c:pt>
                <c:pt idx="896">
                  <c:v>21.280463979999947</c:v>
                </c:pt>
                <c:pt idx="897">
                  <c:v>21.310318349999999</c:v>
                </c:pt>
                <c:pt idx="898">
                  <c:v>21.340172710000001</c:v>
                </c:pt>
                <c:pt idx="899">
                  <c:v>21.37002708</c:v>
                </c:pt>
                <c:pt idx="900">
                  <c:v>21.399881450000048</c:v>
                </c:pt>
                <c:pt idx="901">
                  <c:v>21.429735809999947</c:v>
                </c:pt>
                <c:pt idx="902">
                  <c:v>21.459590179999989</c:v>
                </c:pt>
                <c:pt idx="903">
                  <c:v>21.489444549999924</c:v>
                </c:pt>
                <c:pt idx="904">
                  <c:v>21.519298920000043</c:v>
                </c:pt>
                <c:pt idx="905">
                  <c:v>21.54915327999996</c:v>
                </c:pt>
                <c:pt idx="906">
                  <c:v>21.579007650000001</c:v>
                </c:pt>
                <c:pt idx="907">
                  <c:v>21.608862020000039</c:v>
                </c:pt>
                <c:pt idx="908">
                  <c:v>21.638716380000002</c:v>
                </c:pt>
                <c:pt idx="909">
                  <c:v>21.668570750000001</c:v>
                </c:pt>
                <c:pt idx="910">
                  <c:v>21.698425120000035</c:v>
                </c:pt>
                <c:pt idx="911">
                  <c:v>21.728279489999956</c:v>
                </c:pt>
                <c:pt idx="912">
                  <c:v>21.758133849999947</c:v>
                </c:pt>
                <c:pt idx="913">
                  <c:v>21.787988219999999</c:v>
                </c:pt>
                <c:pt idx="914">
                  <c:v>21.817842590000001</c:v>
                </c:pt>
                <c:pt idx="915">
                  <c:v>21.84769695</c:v>
                </c:pt>
                <c:pt idx="916">
                  <c:v>21.877551319999998</c:v>
                </c:pt>
                <c:pt idx="917">
                  <c:v>21.907405690000001</c:v>
                </c:pt>
                <c:pt idx="918">
                  <c:v>21.937260049999999</c:v>
                </c:pt>
                <c:pt idx="919">
                  <c:v>21.967114420000001</c:v>
                </c:pt>
                <c:pt idx="920">
                  <c:v>21.996968790000043</c:v>
                </c:pt>
                <c:pt idx="921">
                  <c:v>22.026823159999999</c:v>
                </c:pt>
                <c:pt idx="922">
                  <c:v>22.056677520000001</c:v>
                </c:pt>
                <c:pt idx="923">
                  <c:v>22.086531889999947</c:v>
                </c:pt>
                <c:pt idx="924">
                  <c:v>22.116386259999999</c:v>
                </c:pt>
                <c:pt idx="925">
                  <c:v>22.14624062</c:v>
                </c:pt>
                <c:pt idx="926">
                  <c:v>22.176094989999999</c:v>
                </c:pt>
                <c:pt idx="927">
                  <c:v>22.205949360000002</c:v>
                </c:pt>
                <c:pt idx="928">
                  <c:v>22.235803730000001</c:v>
                </c:pt>
                <c:pt idx="929">
                  <c:v>22.26565808999996</c:v>
                </c:pt>
                <c:pt idx="930">
                  <c:v>22.295512459999959</c:v>
                </c:pt>
                <c:pt idx="931">
                  <c:v>22.325366829999989</c:v>
                </c:pt>
                <c:pt idx="932">
                  <c:v>22.355221190000005</c:v>
                </c:pt>
                <c:pt idx="933">
                  <c:v>22.385075560000001</c:v>
                </c:pt>
                <c:pt idx="934">
                  <c:v>22.41492993</c:v>
                </c:pt>
                <c:pt idx="935">
                  <c:v>22.444784299999956</c:v>
                </c:pt>
                <c:pt idx="936">
                  <c:v>22.47463866</c:v>
                </c:pt>
                <c:pt idx="937">
                  <c:v>22.504493029999999</c:v>
                </c:pt>
                <c:pt idx="938">
                  <c:v>22.534347400000001</c:v>
                </c:pt>
                <c:pt idx="939">
                  <c:v>22.564201760000035</c:v>
                </c:pt>
                <c:pt idx="940">
                  <c:v>22.594056129999998</c:v>
                </c:pt>
                <c:pt idx="941">
                  <c:v>22.623910500000001</c:v>
                </c:pt>
                <c:pt idx="942">
                  <c:v>22.65376487</c:v>
                </c:pt>
                <c:pt idx="943">
                  <c:v>22.683619229999959</c:v>
                </c:pt>
                <c:pt idx="944">
                  <c:v>22.7134736</c:v>
                </c:pt>
                <c:pt idx="945">
                  <c:v>22.743327969999989</c:v>
                </c:pt>
                <c:pt idx="946">
                  <c:v>22.773182329999987</c:v>
                </c:pt>
                <c:pt idx="947">
                  <c:v>22.8030367</c:v>
                </c:pt>
                <c:pt idx="948">
                  <c:v>22.832891070000031</c:v>
                </c:pt>
                <c:pt idx="949">
                  <c:v>22.862745429999986</c:v>
                </c:pt>
                <c:pt idx="950">
                  <c:v>22.892599799999989</c:v>
                </c:pt>
                <c:pt idx="951">
                  <c:v>22.922454170000002</c:v>
                </c:pt>
                <c:pt idx="952">
                  <c:v>22.952308539999951</c:v>
                </c:pt>
                <c:pt idx="953">
                  <c:v>22.982162899999924</c:v>
                </c:pt>
                <c:pt idx="954">
                  <c:v>23.012017269999987</c:v>
                </c:pt>
                <c:pt idx="955">
                  <c:v>23.041871640000039</c:v>
                </c:pt>
                <c:pt idx="956">
                  <c:v>23.071726000000002</c:v>
                </c:pt>
                <c:pt idx="957">
                  <c:v>23.101580370000001</c:v>
                </c:pt>
                <c:pt idx="958">
                  <c:v>23.131434740000035</c:v>
                </c:pt>
                <c:pt idx="959">
                  <c:v>23.161289109999988</c:v>
                </c:pt>
                <c:pt idx="960">
                  <c:v>23.19114347</c:v>
                </c:pt>
                <c:pt idx="961">
                  <c:v>23.22099783999996</c:v>
                </c:pt>
                <c:pt idx="962">
                  <c:v>23.250852210000001</c:v>
                </c:pt>
                <c:pt idx="963">
                  <c:v>23.280706569999928</c:v>
                </c:pt>
                <c:pt idx="964">
                  <c:v>23.310560939999988</c:v>
                </c:pt>
                <c:pt idx="965">
                  <c:v>23.340415310000001</c:v>
                </c:pt>
                <c:pt idx="966">
                  <c:v>23.37026968</c:v>
                </c:pt>
                <c:pt idx="967">
                  <c:v>23.400124039999959</c:v>
                </c:pt>
                <c:pt idx="968">
                  <c:v>23.429978410000043</c:v>
                </c:pt>
                <c:pt idx="969">
                  <c:v>23.459832779999989</c:v>
                </c:pt>
                <c:pt idx="970">
                  <c:v>23.489687139999951</c:v>
                </c:pt>
                <c:pt idx="971">
                  <c:v>23.51954151</c:v>
                </c:pt>
                <c:pt idx="972">
                  <c:v>23.54939587999996</c:v>
                </c:pt>
                <c:pt idx="973">
                  <c:v>23.579250250000001</c:v>
                </c:pt>
                <c:pt idx="974">
                  <c:v>23.609104609999999</c:v>
                </c:pt>
                <c:pt idx="975">
                  <c:v>23.638958980000051</c:v>
                </c:pt>
                <c:pt idx="976">
                  <c:v>23.668813350000001</c:v>
                </c:pt>
                <c:pt idx="977">
                  <c:v>23.698667709999999</c:v>
                </c:pt>
                <c:pt idx="978">
                  <c:v>23.728522079999916</c:v>
                </c:pt>
                <c:pt idx="979">
                  <c:v>23.75837645</c:v>
                </c:pt>
                <c:pt idx="980">
                  <c:v>23.788230819999924</c:v>
                </c:pt>
                <c:pt idx="981">
                  <c:v>23.818085180000043</c:v>
                </c:pt>
                <c:pt idx="982">
                  <c:v>23.84793955</c:v>
                </c:pt>
                <c:pt idx="983">
                  <c:v>23.877793919999988</c:v>
                </c:pt>
                <c:pt idx="984">
                  <c:v>23.907648279999947</c:v>
                </c:pt>
                <c:pt idx="985">
                  <c:v>23.93750264999996</c:v>
                </c:pt>
                <c:pt idx="986">
                  <c:v>23.967357010000001</c:v>
                </c:pt>
                <c:pt idx="987">
                  <c:v>23.997211369999999</c:v>
                </c:pt>
                <c:pt idx="988">
                  <c:v>24.027065740000047</c:v>
                </c:pt>
                <c:pt idx="989">
                  <c:v>24.056920099999999</c:v>
                </c:pt>
                <c:pt idx="990">
                  <c:v>24.086774460000001</c:v>
                </c:pt>
                <c:pt idx="991">
                  <c:v>24.116628819999999</c:v>
                </c:pt>
                <c:pt idx="992">
                  <c:v>24.146483180000001</c:v>
                </c:pt>
                <c:pt idx="993">
                  <c:v>24.17633755</c:v>
                </c:pt>
                <c:pt idx="994">
                  <c:v>24.206191910000001</c:v>
                </c:pt>
                <c:pt idx="995">
                  <c:v>24.236046269999989</c:v>
                </c:pt>
                <c:pt idx="996">
                  <c:v>24.265900629999987</c:v>
                </c:pt>
                <c:pt idx="997">
                  <c:v>24.29575498999996</c:v>
                </c:pt>
                <c:pt idx="998">
                  <c:v>24.325609359999959</c:v>
                </c:pt>
                <c:pt idx="999">
                  <c:v>24.355463719999999</c:v>
                </c:pt>
                <c:pt idx="1000">
                  <c:v>24.385318079999958</c:v>
                </c:pt>
                <c:pt idx="1001">
                  <c:v>24.415172439999989</c:v>
                </c:pt>
                <c:pt idx="1002">
                  <c:v>24.445026799999951</c:v>
                </c:pt>
                <c:pt idx="1003">
                  <c:v>24.474881170000035</c:v>
                </c:pt>
                <c:pt idx="1004">
                  <c:v>24.504735529999987</c:v>
                </c:pt>
                <c:pt idx="1005">
                  <c:v>24.5345899</c:v>
                </c:pt>
                <c:pt idx="1006">
                  <c:v>24.564444269999989</c:v>
                </c:pt>
                <c:pt idx="1007">
                  <c:v>24.594298630000001</c:v>
                </c:pt>
                <c:pt idx="1008">
                  <c:v>24.624152989999999</c:v>
                </c:pt>
                <c:pt idx="1009">
                  <c:v>24.654007340000035</c:v>
                </c:pt>
                <c:pt idx="1010">
                  <c:v>24.683861690000043</c:v>
                </c:pt>
                <c:pt idx="1011">
                  <c:v>24.713716039999959</c:v>
                </c:pt>
                <c:pt idx="1012">
                  <c:v>24.74357038999996</c:v>
                </c:pt>
                <c:pt idx="1013">
                  <c:v>24.77342475</c:v>
                </c:pt>
                <c:pt idx="1014">
                  <c:v>24.803279100000001</c:v>
                </c:pt>
                <c:pt idx="1015">
                  <c:v>24.833133449999988</c:v>
                </c:pt>
                <c:pt idx="1016">
                  <c:v>24.862987799999999</c:v>
                </c:pt>
                <c:pt idx="1017">
                  <c:v>24.89284215</c:v>
                </c:pt>
                <c:pt idx="1018">
                  <c:v>24.922696499999951</c:v>
                </c:pt>
                <c:pt idx="1019">
                  <c:v>24.952550850000002</c:v>
                </c:pt>
                <c:pt idx="1020">
                  <c:v>24.98240519999996</c:v>
                </c:pt>
                <c:pt idx="1021">
                  <c:v>25.01225955</c:v>
                </c:pt>
                <c:pt idx="1022">
                  <c:v>25.042113909999959</c:v>
                </c:pt>
                <c:pt idx="1023">
                  <c:v>25.071968259999998</c:v>
                </c:pt>
                <c:pt idx="1024">
                  <c:v>25.101822609999999</c:v>
                </c:pt>
                <c:pt idx="1025">
                  <c:v>25.131676960000036</c:v>
                </c:pt>
                <c:pt idx="1026">
                  <c:v>25.161531310000001</c:v>
                </c:pt>
                <c:pt idx="1027">
                  <c:v>25.191385660000051</c:v>
                </c:pt>
                <c:pt idx="1028">
                  <c:v>25.22124000999996</c:v>
                </c:pt>
                <c:pt idx="1029">
                  <c:v>25.251094360000035</c:v>
                </c:pt>
                <c:pt idx="1030">
                  <c:v>25.280948710000001</c:v>
                </c:pt>
                <c:pt idx="1031">
                  <c:v>25.310803070000031</c:v>
                </c:pt>
                <c:pt idx="1032">
                  <c:v>25.340657419999999</c:v>
                </c:pt>
                <c:pt idx="1033">
                  <c:v>25.37051177</c:v>
                </c:pt>
                <c:pt idx="1034">
                  <c:v>25.400366120000001</c:v>
                </c:pt>
                <c:pt idx="1035">
                  <c:v>25.430220469999988</c:v>
                </c:pt>
                <c:pt idx="1036">
                  <c:v>25.460074819999964</c:v>
                </c:pt>
                <c:pt idx="1037">
                  <c:v>25.489929169999989</c:v>
                </c:pt>
                <c:pt idx="1038">
                  <c:v>25.519783520000001</c:v>
                </c:pt>
                <c:pt idx="1039">
                  <c:v>25.549637869999959</c:v>
                </c:pt>
                <c:pt idx="1040">
                  <c:v>25.57949221999996</c:v>
                </c:pt>
                <c:pt idx="1041">
                  <c:v>25.609346579999947</c:v>
                </c:pt>
                <c:pt idx="1042">
                  <c:v>25.639200930000001</c:v>
                </c:pt>
                <c:pt idx="1043">
                  <c:v>25.669055279999988</c:v>
                </c:pt>
                <c:pt idx="1044">
                  <c:v>25.698909629999999</c:v>
                </c:pt>
                <c:pt idx="1045">
                  <c:v>25.728763979999947</c:v>
                </c:pt>
                <c:pt idx="1046">
                  <c:v>25.758618329999987</c:v>
                </c:pt>
                <c:pt idx="1047">
                  <c:v>25.788472679999924</c:v>
                </c:pt>
                <c:pt idx="1048">
                  <c:v>25.818327029999999</c:v>
                </c:pt>
                <c:pt idx="1049">
                  <c:v>25.84818138</c:v>
                </c:pt>
                <c:pt idx="1050">
                  <c:v>25.878035740000001</c:v>
                </c:pt>
                <c:pt idx="1051">
                  <c:v>25.907890089999999</c:v>
                </c:pt>
                <c:pt idx="1052">
                  <c:v>25.937744439999989</c:v>
                </c:pt>
                <c:pt idx="1053">
                  <c:v>25.96759879</c:v>
                </c:pt>
                <c:pt idx="1054">
                  <c:v>25.997453140000001</c:v>
                </c:pt>
                <c:pt idx="1055">
                  <c:v>26.027307489999988</c:v>
                </c:pt>
                <c:pt idx="1056">
                  <c:v>26.057161839999999</c:v>
                </c:pt>
                <c:pt idx="1057">
                  <c:v>26.08701619</c:v>
                </c:pt>
                <c:pt idx="1058">
                  <c:v>26.116870540000043</c:v>
                </c:pt>
                <c:pt idx="1059">
                  <c:v>26.146724890000002</c:v>
                </c:pt>
                <c:pt idx="1060">
                  <c:v>26.17657925</c:v>
                </c:pt>
                <c:pt idx="1061">
                  <c:v>26.206433599999947</c:v>
                </c:pt>
                <c:pt idx="1062">
                  <c:v>26.236287950000001</c:v>
                </c:pt>
                <c:pt idx="1063">
                  <c:v>26.266142299999917</c:v>
                </c:pt>
                <c:pt idx="1064">
                  <c:v>26.295996649999989</c:v>
                </c:pt>
                <c:pt idx="1065">
                  <c:v>26.325851000000039</c:v>
                </c:pt>
                <c:pt idx="1066">
                  <c:v>26.355705350000001</c:v>
                </c:pt>
                <c:pt idx="1067">
                  <c:v>26.385559700000002</c:v>
                </c:pt>
                <c:pt idx="1068">
                  <c:v>26.41541404999996</c:v>
                </c:pt>
                <c:pt idx="1069">
                  <c:v>26.445268410000001</c:v>
                </c:pt>
                <c:pt idx="1070">
                  <c:v>26.475122759999959</c:v>
                </c:pt>
                <c:pt idx="1071">
                  <c:v>26.504977110000048</c:v>
                </c:pt>
                <c:pt idx="1072">
                  <c:v>26.53483146000006</c:v>
                </c:pt>
                <c:pt idx="1073">
                  <c:v>26.56468581</c:v>
                </c:pt>
                <c:pt idx="1074">
                  <c:v>26.594540160000001</c:v>
                </c:pt>
                <c:pt idx="1075">
                  <c:v>26.624394509999988</c:v>
                </c:pt>
                <c:pt idx="1076">
                  <c:v>26.654248859999999</c:v>
                </c:pt>
                <c:pt idx="1077">
                  <c:v>26.68410321</c:v>
                </c:pt>
                <c:pt idx="1078">
                  <c:v>26.713957560000043</c:v>
                </c:pt>
                <c:pt idx="1079">
                  <c:v>26.743811919999999</c:v>
                </c:pt>
                <c:pt idx="1080">
                  <c:v>26.773666269999989</c:v>
                </c:pt>
                <c:pt idx="1081">
                  <c:v>26.80352062</c:v>
                </c:pt>
                <c:pt idx="1082">
                  <c:v>26.833374970000001</c:v>
                </c:pt>
                <c:pt idx="1083">
                  <c:v>26.863229319999959</c:v>
                </c:pt>
                <c:pt idx="1084">
                  <c:v>26.893083669999999</c:v>
                </c:pt>
                <c:pt idx="1085">
                  <c:v>26.92293802</c:v>
                </c:pt>
                <c:pt idx="1086">
                  <c:v>26.952792369999951</c:v>
                </c:pt>
                <c:pt idx="1087">
                  <c:v>26.982646719999924</c:v>
                </c:pt>
                <c:pt idx="1088">
                  <c:v>27.01250108</c:v>
                </c:pt>
                <c:pt idx="1089">
                  <c:v>27.042355430000001</c:v>
                </c:pt>
                <c:pt idx="1090">
                  <c:v>27.072209779999959</c:v>
                </c:pt>
                <c:pt idx="1091">
                  <c:v>27.102064130000031</c:v>
                </c:pt>
                <c:pt idx="1092">
                  <c:v>27.131918480000067</c:v>
                </c:pt>
                <c:pt idx="1093">
                  <c:v>27.161772829999986</c:v>
                </c:pt>
                <c:pt idx="1094">
                  <c:v>27.191627180000001</c:v>
                </c:pt>
                <c:pt idx="1095">
                  <c:v>27.221481529999988</c:v>
                </c:pt>
                <c:pt idx="1096">
                  <c:v>27.251335879999989</c:v>
                </c:pt>
                <c:pt idx="1097">
                  <c:v>27.281190229999989</c:v>
                </c:pt>
                <c:pt idx="1098">
                  <c:v>27.311044590000005</c:v>
                </c:pt>
                <c:pt idx="1099">
                  <c:v>27.340898939999999</c:v>
                </c:pt>
                <c:pt idx="1100">
                  <c:v>27.37075329</c:v>
                </c:pt>
                <c:pt idx="1101">
                  <c:v>27.400607639999951</c:v>
                </c:pt>
                <c:pt idx="1102">
                  <c:v>27.430461990000001</c:v>
                </c:pt>
                <c:pt idx="1103">
                  <c:v>27.460316339999917</c:v>
                </c:pt>
                <c:pt idx="1104">
                  <c:v>27.490170689999989</c:v>
                </c:pt>
                <c:pt idx="1105">
                  <c:v>27.52002504</c:v>
                </c:pt>
                <c:pt idx="1106">
                  <c:v>27.549879390000001</c:v>
                </c:pt>
                <c:pt idx="1107">
                  <c:v>27.579733740000002</c:v>
                </c:pt>
                <c:pt idx="1108">
                  <c:v>27.609588100000035</c:v>
                </c:pt>
                <c:pt idx="1109">
                  <c:v>27.639442450000001</c:v>
                </c:pt>
                <c:pt idx="1110">
                  <c:v>27.669296799999987</c:v>
                </c:pt>
                <c:pt idx="1111">
                  <c:v>27.699151160000067</c:v>
                </c:pt>
                <c:pt idx="1112">
                  <c:v>27.729005520000001</c:v>
                </c:pt>
                <c:pt idx="1113">
                  <c:v>27.758859879999989</c:v>
                </c:pt>
                <c:pt idx="1114">
                  <c:v>27.788714249999924</c:v>
                </c:pt>
                <c:pt idx="1115">
                  <c:v>27.818568610000035</c:v>
                </c:pt>
                <c:pt idx="1116">
                  <c:v>27.848422969999959</c:v>
                </c:pt>
                <c:pt idx="1117">
                  <c:v>27.87827734</c:v>
                </c:pt>
                <c:pt idx="1118">
                  <c:v>27.908131699999956</c:v>
                </c:pt>
                <c:pt idx="1119">
                  <c:v>27.937986060000036</c:v>
                </c:pt>
                <c:pt idx="1120">
                  <c:v>27.967840429999999</c:v>
                </c:pt>
                <c:pt idx="1121">
                  <c:v>27.997694790000001</c:v>
                </c:pt>
                <c:pt idx="1122">
                  <c:v>28.02754916</c:v>
                </c:pt>
                <c:pt idx="1123">
                  <c:v>28.057403520000001</c:v>
                </c:pt>
                <c:pt idx="1124">
                  <c:v>28.087257879999989</c:v>
                </c:pt>
                <c:pt idx="1125">
                  <c:v>28.117112250000005</c:v>
                </c:pt>
                <c:pt idx="1126">
                  <c:v>28.146966610000035</c:v>
                </c:pt>
                <c:pt idx="1127">
                  <c:v>28.176820979999999</c:v>
                </c:pt>
                <c:pt idx="1128">
                  <c:v>28.20667534</c:v>
                </c:pt>
                <c:pt idx="1129">
                  <c:v>28.236529699999956</c:v>
                </c:pt>
                <c:pt idx="1130">
                  <c:v>28.266384069999987</c:v>
                </c:pt>
                <c:pt idx="1131">
                  <c:v>28.296238429999999</c:v>
                </c:pt>
                <c:pt idx="1132">
                  <c:v>28.326092799999987</c:v>
                </c:pt>
                <c:pt idx="1133">
                  <c:v>28.355947159999999</c:v>
                </c:pt>
                <c:pt idx="1134">
                  <c:v>28.385801520000001</c:v>
                </c:pt>
                <c:pt idx="1135">
                  <c:v>28.41565589</c:v>
                </c:pt>
                <c:pt idx="1136">
                  <c:v>28.445510249999924</c:v>
                </c:pt>
                <c:pt idx="1137">
                  <c:v>28.475364620000001</c:v>
                </c:pt>
                <c:pt idx="1138">
                  <c:v>28.50521897999996</c:v>
                </c:pt>
                <c:pt idx="1139">
                  <c:v>28.53507334</c:v>
                </c:pt>
                <c:pt idx="1140">
                  <c:v>28.564927709999999</c:v>
                </c:pt>
                <c:pt idx="1141">
                  <c:v>28.594782069999987</c:v>
                </c:pt>
                <c:pt idx="1142">
                  <c:v>28.624636429999999</c:v>
                </c:pt>
                <c:pt idx="1143">
                  <c:v>28.654490800000001</c:v>
                </c:pt>
                <c:pt idx="1144">
                  <c:v>28.684345159999999</c:v>
                </c:pt>
                <c:pt idx="1145">
                  <c:v>28.714199529999988</c:v>
                </c:pt>
                <c:pt idx="1146">
                  <c:v>28.74405389</c:v>
                </c:pt>
                <c:pt idx="1147">
                  <c:v>28.773908250000005</c:v>
                </c:pt>
                <c:pt idx="1148">
                  <c:v>28.803762620000001</c:v>
                </c:pt>
                <c:pt idx="1149">
                  <c:v>28.83361697999996</c:v>
                </c:pt>
                <c:pt idx="1150">
                  <c:v>28.863471350000001</c:v>
                </c:pt>
                <c:pt idx="1151">
                  <c:v>28.893325709999999</c:v>
                </c:pt>
                <c:pt idx="1152">
                  <c:v>28.923180069999987</c:v>
                </c:pt>
                <c:pt idx="1153">
                  <c:v>28.95303444</c:v>
                </c:pt>
                <c:pt idx="1154">
                  <c:v>28.982888799999987</c:v>
                </c:pt>
                <c:pt idx="1155">
                  <c:v>29.012743169999986</c:v>
                </c:pt>
                <c:pt idx="1156">
                  <c:v>29.042597529999956</c:v>
                </c:pt>
                <c:pt idx="1157">
                  <c:v>29.07245189</c:v>
                </c:pt>
                <c:pt idx="1158">
                  <c:v>29.10230625999996</c:v>
                </c:pt>
                <c:pt idx="1159">
                  <c:v>29.132160620000043</c:v>
                </c:pt>
                <c:pt idx="1160">
                  <c:v>29.16201497999996</c:v>
                </c:pt>
                <c:pt idx="1161">
                  <c:v>29.191869350000047</c:v>
                </c:pt>
                <c:pt idx="1162">
                  <c:v>29.221723709999964</c:v>
                </c:pt>
                <c:pt idx="1163">
                  <c:v>29.251578080000005</c:v>
                </c:pt>
                <c:pt idx="1164">
                  <c:v>29.281432439999936</c:v>
                </c:pt>
                <c:pt idx="1165">
                  <c:v>29.311286800000001</c:v>
                </c:pt>
                <c:pt idx="1166">
                  <c:v>29.34114117</c:v>
                </c:pt>
                <c:pt idx="1167">
                  <c:v>29.370995529999998</c:v>
                </c:pt>
                <c:pt idx="1168">
                  <c:v>29.400849899999951</c:v>
                </c:pt>
                <c:pt idx="1169">
                  <c:v>29.43070425999996</c:v>
                </c:pt>
                <c:pt idx="1170">
                  <c:v>29.46055862</c:v>
                </c:pt>
                <c:pt idx="1171">
                  <c:v>29.490412989999925</c:v>
                </c:pt>
                <c:pt idx="1172">
                  <c:v>29.520267350000001</c:v>
                </c:pt>
                <c:pt idx="1173">
                  <c:v>29.550121709999999</c:v>
                </c:pt>
                <c:pt idx="1174">
                  <c:v>29.579976080000005</c:v>
                </c:pt>
                <c:pt idx="1175">
                  <c:v>29.609830440000035</c:v>
                </c:pt>
                <c:pt idx="1176">
                  <c:v>29.639684809999999</c:v>
                </c:pt>
                <c:pt idx="1177">
                  <c:v>29.669539169999986</c:v>
                </c:pt>
                <c:pt idx="1178">
                  <c:v>29.699393529999988</c:v>
                </c:pt>
                <c:pt idx="1179">
                  <c:v>29.729247899999951</c:v>
                </c:pt>
                <c:pt idx="1180">
                  <c:v>29.75910225999996</c:v>
                </c:pt>
                <c:pt idx="1181">
                  <c:v>29.788956629999987</c:v>
                </c:pt>
                <c:pt idx="1182">
                  <c:v>29.818810989999999</c:v>
                </c:pt>
                <c:pt idx="1183">
                  <c:v>29.848665350000001</c:v>
                </c:pt>
                <c:pt idx="1184">
                  <c:v>29.87851972</c:v>
                </c:pt>
                <c:pt idx="1185">
                  <c:v>29.908374080000002</c:v>
                </c:pt>
                <c:pt idx="1186">
                  <c:v>29.93822844</c:v>
                </c:pt>
                <c:pt idx="1187">
                  <c:v>29.968082809999917</c:v>
                </c:pt>
                <c:pt idx="1188">
                  <c:v>29.99793717</c:v>
                </c:pt>
                <c:pt idx="1189">
                  <c:v>30.027791539999964</c:v>
                </c:pt>
                <c:pt idx="1190">
                  <c:v>30.057645900000001</c:v>
                </c:pt>
                <c:pt idx="1191">
                  <c:v>30.08750025999996</c:v>
                </c:pt>
                <c:pt idx="1192">
                  <c:v>30.117354630000047</c:v>
                </c:pt>
                <c:pt idx="1193">
                  <c:v>30.147208989999999</c:v>
                </c:pt>
                <c:pt idx="1194">
                  <c:v>30.177063359999998</c:v>
                </c:pt>
                <c:pt idx="1195">
                  <c:v>30.206917720000035</c:v>
                </c:pt>
                <c:pt idx="1196">
                  <c:v>30.236772079999959</c:v>
                </c:pt>
                <c:pt idx="1197">
                  <c:v>30.266626449999947</c:v>
                </c:pt>
                <c:pt idx="1198">
                  <c:v>30.296480809999956</c:v>
                </c:pt>
                <c:pt idx="1199">
                  <c:v>30.32633517</c:v>
                </c:pt>
                <c:pt idx="1200">
                  <c:v>30.35618953999996</c:v>
                </c:pt>
              </c:numCache>
            </c:numRef>
          </c:xVal>
          <c:yVal>
            <c:numRef>
              <c:f>Sheet1!$T$11:$T$1211</c:f>
              <c:numCache>
                <c:formatCode>0.00E+00</c:formatCode>
                <c:ptCount val="1201"/>
                <c:pt idx="0">
                  <c:v>9.9414946070000232E-2</c:v>
                </c:pt>
                <c:pt idx="1">
                  <c:v>0.90460204909999997</c:v>
                </c:pt>
                <c:pt idx="2">
                  <c:v>1.8635112089999977</c:v>
                </c:pt>
                <c:pt idx="3">
                  <c:v>2.7797679480000044</c:v>
                </c:pt>
                <c:pt idx="4">
                  <c:v>3.4143042110000001</c:v>
                </c:pt>
                <c:pt idx="5">
                  <c:v>3.8182245149999998</c:v>
                </c:pt>
                <c:pt idx="6">
                  <c:v>3.9222066909999977</c:v>
                </c:pt>
                <c:pt idx="7">
                  <c:v>3.9254256829999998</c:v>
                </c:pt>
                <c:pt idx="8">
                  <c:v>3.9261047080000053</c:v>
                </c:pt>
                <c:pt idx="9">
                  <c:v>3.9268245049999999</c:v>
                </c:pt>
                <c:pt idx="10">
                  <c:v>3.9275933980000048</c:v>
                </c:pt>
                <c:pt idx="11">
                  <c:v>3.9284104939999978</c:v>
                </c:pt>
                <c:pt idx="12">
                  <c:v>3.9292749239999987</c:v>
                </c:pt>
                <c:pt idx="13">
                  <c:v>3.9301858470000002</c:v>
                </c:pt>
                <c:pt idx="14">
                  <c:v>3.9311424459999977</c:v>
                </c:pt>
                <c:pt idx="15">
                  <c:v>3.9321439319999967</c:v>
                </c:pt>
                <c:pt idx="16">
                  <c:v>3.9331895370000001</c:v>
                </c:pt>
                <c:pt idx="17">
                  <c:v>3.9342785179999997</c:v>
                </c:pt>
                <c:pt idx="18">
                  <c:v>3.9354101539999977</c:v>
                </c:pt>
                <c:pt idx="19">
                  <c:v>3.9365837449999996</c:v>
                </c:pt>
                <c:pt idx="20">
                  <c:v>3.9377986109999998</c:v>
                </c:pt>
                <c:pt idx="21">
                  <c:v>3.9390540929999993</c:v>
                </c:pt>
                <c:pt idx="22">
                  <c:v>3.940349549</c:v>
                </c:pt>
                <c:pt idx="23">
                  <c:v>3.941684355</c:v>
                </c:pt>
                <c:pt idx="24">
                  <c:v>3.9430579059999995</c:v>
                </c:pt>
                <c:pt idx="25">
                  <c:v>3.9444696089999995</c:v>
                </c:pt>
                <c:pt idx="26">
                  <c:v>3.9459188909999998</c:v>
                </c:pt>
                <c:pt idx="27">
                  <c:v>3.9474051909999988</c:v>
                </c:pt>
                <c:pt idx="28">
                  <c:v>3.9489279640000001</c:v>
                </c:pt>
                <c:pt idx="29">
                  <c:v>3.9504866759999997</c:v>
                </c:pt>
                <c:pt idx="30">
                  <c:v>3.9520808089999999</c:v>
                </c:pt>
                <c:pt idx="31">
                  <c:v>3.9537098560000001</c:v>
                </c:pt>
                <c:pt idx="32">
                  <c:v>3.9553733249999987</c:v>
                </c:pt>
                <c:pt idx="33">
                  <c:v>3.9570707330000001</c:v>
                </c:pt>
                <c:pt idx="34">
                  <c:v>3.9588016099999987</c:v>
                </c:pt>
                <c:pt idx="35">
                  <c:v>3.9605654969999997</c:v>
                </c:pt>
                <c:pt idx="36">
                  <c:v>3.9623619480000012</c:v>
                </c:pt>
                <c:pt idx="37">
                  <c:v>3.9641905230000005</c:v>
                </c:pt>
                <c:pt idx="38">
                  <c:v>3.9660507939999987</c:v>
                </c:pt>
                <c:pt idx="39">
                  <c:v>3.9679423309999997</c:v>
                </c:pt>
                <c:pt idx="40">
                  <c:v>3.9698644589999996</c:v>
                </c:pt>
                <c:pt idx="41">
                  <c:v>3.9718167899999997</c:v>
                </c:pt>
                <c:pt idx="42">
                  <c:v>3.9737999499999996</c:v>
                </c:pt>
                <c:pt idx="43">
                  <c:v>3.9758133979999997</c:v>
                </c:pt>
                <c:pt idx="44">
                  <c:v>3.9778556069999977</c:v>
                </c:pt>
                <c:pt idx="45">
                  <c:v>3.979926646</c:v>
                </c:pt>
                <c:pt idx="46">
                  <c:v>3.9820263319999998</c:v>
                </c:pt>
                <c:pt idx="47">
                  <c:v>3.9841543320000001</c:v>
                </c:pt>
                <c:pt idx="48">
                  <c:v>3.9863103149999999</c:v>
                </c:pt>
                <c:pt idx="49">
                  <c:v>3.9884939560000001</c:v>
                </c:pt>
                <c:pt idx="50">
                  <c:v>3.9907049339999987</c:v>
                </c:pt>
                <c:pt idx="51">
                  <c:v>3.9929429339999913</c:v>
                </c:pt>
                <c:pt idx="52">
                  <c:v>3.9952076490000001</c:v>
                </c:pt>
                <c:pt idx="53">
                  <c:v>3.9974987739999999</c:v>
                </c:pt>
                <c:pt idx="54">
                  <c:v>3.9998160129999993</c:v>
                </c:pt>
                <c:pt idx="55">
                  <c:v>4.0021590709999906</c:v>
                </c:pt>
                <c:pt idx="56">
                  <c:v>4.0045276619999868</c:v>
                </c:pt>
                <c:pt idx="57">
                  <c:v>4.006921502</c:v>
                </c:pt>
                <c:pt idx="58">
                  <c:v>4.0093403140000099</c:v>
                </c:pt>
                <c:pt idx="59">
                  <c:v>4.0117838240000001</c:v>
                </c:pt>
                <c:pt idx="60">
                  <c:v>4.0142517639999955</c:v>
                </c:pt>
                <c:pt idx="61">
                  <c:v>4.0167438689999955</c:v>
                </c:pt>
                <c:pt idx="62">
                  <c:v>4.0192598799999955</c:v>
                </c:pt>
                <c:pt idx="63">
                  <c:v>4.0217995420000001</c:v>
                </c:pt>
                <c:pt idx="64">
                  <c:v>4.024362601</c:v>
                </c:pt>
                <c:pt idx="65">
                  <c:v>4.0269488129999909</c:v>
                </c:pt>
                <c:pt idx="66">
                  <c:v>4.0295579329999898</c:v>
                </c:pt>
                <c:pt idx="67">
                  <c:v>4.0321897210000008</c:v>
                </c:pt>
                <c:pt idx="68">
                  <c:v>4.0348439430000003</c:v>
                </c:pt>
                <c:pt idx="69">
                  <c:v>4.0375203659999945</c:v>
                </c:pt>
                <c:pt idx="70">
                  <c:v>4.0402187620000003</c:v>
                </c:pt>
                <c:pt idx="71">
                  <c:v>4.0429389069999848</c:v>
                </c:pt>
                <c:pt idx="72">
                  <c:v>4.0456805789999848</c:v>
                </c:pt>
                <c:pt idx="73">
                  <c:v>4.0484435599999955</c:v>
                </c:pt>
                <c:pt idx="74">
                  <c:v>4.0512276350000098</c:v>
                </c:pt>
                <c:pt idx="75">
                  <c:v>4.0540325940000006</c:v>
                </c:pt>
                <c:pt idx="76">
                  <c:v>4.0568582279999887</c:v>
                </c:pt>
                <c:pt idx="77">
                  <c:v>4.0597043319999955</c:v>
                </c:pt>
                <c:pt idx="78">
                  <c:v>4.0625707040000005</c:v>
                </c:pt>
                <c:pt idx="79">
                  <c:v>4.0654571449999946</c:v>
                </c:pt>
                <c:pt idx="80">
                  <c:v>4.0683634580000003</c:v>
                </c:pt>
                <c:pt idx="81">
                  <c:v>4.0712894520000109</c:v>
                </c:pt>
                <c:pt idx="82">
                  <c:v>4.0742349339999908</c:v>
                </c:pt>
                <c:pt idx="83">
                  <c:v>4.0771997170000001</c:v>
                </c:pt>
                <c:pt idx="84">
                  <c:v>4.0801836169999888</c:v>
                </c:pt>
                <c:pt idx="85">
                  <c:v>4.0831864509999907</c:v>
                </c:pt>
                <c:pt idx="86">
                  <c:v>4.0862080390000024</c:v>
                </c:pt>
                <c:pt idx="87">
                  <c:v>4.089248204000012</c:v>
                </c:pt>
                <c:pt idx="88">
                  <c:v>4.0923067710000005</c:v>
                </c:pt>
                <c:pt idx="89">
                  <c:v>4.0953835679999848</c:v>
                </c:pt>
                <c:pt idx="90">
                  <c:v>4.0984784259999998</c:v>
                </c:pt>
                <c:pt idx="91">
                  <c:v>4.1015911759999995</c:v>
                </c:pt>
                <c:pt idx="92">
                  <c:v>4.1047216529999906</c:v>
                </c:pt>
                <c:pt idx="93">
                  <c:v>4.1078696950000024</c:v>
                </c:pt>
                <c:pt idx="94">
                  <c:v>4.1110351399999887</c:v>
                </c:pt>
                <c:pt idx="95">
                  <c:v>4.1142178309999808</c:v>
                </c:pt>
                <c:pt idx="96">
                  <c:v>4.1174176109999818</c:v>
                </c:pt>
                <c:pt idx="97">
                  <c:v>4.1206343249999877</c:v>
                </c:pt>
                <c:pt idx="98">
                  <c:v>4.1238678219999887</c:v>
                </c:pt>
                <c:pt idx="99">
                  <c:v>4.1271179519999759</c:v>
                </c:pt>
                <c:pt idx="100">
                  <c:v>4.1303845649999857</c:v>
                </c:pt>
                <c:pt idx="101">
                  <c:v>4.133667516</c:v>
                </c:pt>
                <c:pt idx="102">
                  <c:v>4.1369666599999908</c:v>
                </c:pt>
                <c:pt idx="103">
                  <c:v>4.1402818519999887</c:v>
                </c:pt>
                <c:pt idx="104">
                  <c:v>4.1436129350000002</c:v>
                </c:pt>
                <c:pt idx="105">
                  <c:v>4.1469595559999899</c:v>
                </c:pt>
                <c:pt idx="106">
                  <c:v>4.1503159469999797</c:v>
                </c:pt>
                <c:pt idx="107">
                  <c:v>4.1536392669999858</c:v>
                </c:pt>
                <c:pt idx="108">
                  <c:v>4.1570038309999848</c:v>
                </c:pt>
                <c:pt idx="109">
                  <c:v>4.1604609930000001</c:v>
                </c:pt>
                <c:pt idx="110">
                  <c:v>4.1639348959999838</c:v>
                </c:pt>
                <c:pt idx="111">
                  <c:v>4.1673783959999975</c:v>
                </c:pt>
                <c:pt idx="112">
                  <c:v>4.1708331870000004</c:v>
                </c:pt>
                <c:pt idx="113">
                  <c:v>4.1743031529999985</c:v>
                </c:pt>
                <c:pt idx="114">
                  <c:v>4.1777884699999879</c:v>
                </c:pt>
                <c:pt idx="115">
                  <c:v>4.1812891759999999</c:v>
                </c:pt>
                <c:pt idx="116">
                  <c:v>4.1848052969999818</c:v>
                </c:pt>
                <c:pt idx="117">
                  <c:v>4.1883368579999818</c:v>
                </c:pt>
                <c:pt idx="118">
                  <c:v>4.191883882</c:v>
                </c:pt>
                <c:pt idx="119">
                  <c:v>4.1954463930000001</c:v>
                </c:pt>
                <c:pt idx="120">
                  <c:v>4.1990244140000001</c:v>
                </c:pt>
                <c:pt idx="121">
                  <c:v>4.2026179679999887</c:v>
                </c:pt>
                <c:pt idx="122">
                  <c:v>4.2062270770000003</c:v>
                </c:pt>
                <c:pt idx="123">
                  <c:v>4.2098517649999998</c:v>
                </c:pt>
                <c:pt idx="124">
                  <c:v>4.2134920550000023</c:v>
                </c:pt>
                <c:pt idx="125">
                  <c:v>4.2171479689999858</c:v>
                </c:pt>
                <c:pt idx="126">
                  <c:v>4.2208195279999856</c:v>
                </c:pt>
                <c:pt idx="127">
                  <c:v>4.2245067559999887</c:v>
                </c:pt>
                <c:pt idx="128">
                  <c:v>4.2282096740000004</c:v>
                </c:pt>
                <c:pt idx="129">
                  <c:v>4.23192830400001</c:v>
                </c:pt>
                <c:pt idx="130">
                  <c:v>4.2356626679999998</c:v>
                </c:pt>
                <c:pt idx="131">
                  <c:v>4.2394127870000098</c:v>
                </c:pt>
                <c:pt idx="132">
                  <c:v>4.2431786819999999</c:v>
                </c:pt>
                <c:pt idx="133">
                  <c:v>4.2469603740000004</c:v>
                </c:pt>
                <c:pt idx="134">
                  <c:v>4.2507578839999995</c:v>
                </c:pt>
                <c:pt idx="135">
                  <c:v>4.2545712319999858</c:v>
                </c:pt>
                <c:pt idx="136">
                  <c:v>4.25840044</c:v>
                </c:pt>
                <c:pt idx="137">
                  <c:v>4.2622455279999887</c:v>
                </c:pt>
                <c:pt idx="138">
                  <c:v>4.2661065140000005</c:v>
                </c:pt>
                <c:pt idx="139">
                  <c:v>4.26998342</c:v>
                </c:pt>
                <c:pt idx="140">
                  <c:v>4.2738762649999975</c:v>
                </c:pt>
                <c:pt idx="141">
                  <c:v>4.2777850679999867</c:v>
                </c:pt>
                <c:pt idx="142">
                  <c:v>4.2817098490000003</c:v>
                </c:pt>
                <c:pt idx="143">
                  <c:v>4.2856506260000007</c:v>
                </c:pt>
                <c:pt idx="144">
                  <c:v>4.2896074189999993</c:v>
                </c:pt>
                <c:pt idx="145">
                  <c:v>4.2935802449999887</c:v>
                </c:pt>
                <c:pt idx="146">
                  <c:v>4.2975691249999999</c:v>
                </c:pt>
                <c:pt idx="147">
                  <c:v>4.3015740739999906</c:v>
                </c:pt>
                <c:pt idx="148">
                  <c:v>4.3055951129999945</c:v>
                </c:pt>
                <c:pt idx="149">
                  <c:v>4.3096322579999908</c:v>
                </c:pt>
                <c:pt idx="150">
                  <c:v>4.3136855269999836</c:v>
                </c:pt>
                <c:pt idx="151">
                  <c:v>4.3177549369999788</c:v>
                </c:pt>
                <c:pt idx="152">
                  <c:v>4.3218405049999955</c:v>
                </c:pt>
                <c:pt idx="153">
                  <c:v>4.3259422489999837</c:v>
                </c:pt>
                <c:pt idx="154">
                  <c:v>4.3300601860000034</c:v>
                </c:pt>
                <c:pt idx="155">
                  <c:v>4.3341943299999848</c:v>
                </c:pt>
                <c:pt idx="156">
                  <c:v>4.3383446990000003</c:v>
                </c:pt>
                <c:pt idx="157">
                  <c:v>4.3425113089999856</c:v>
                </c:pt>
                <c:pt idx="158">
                  <c:v>4.3466941759999997</c:v>
                </c:pt>
                <c:pt idx="159">
                  <c:v>4.3508933140000003</c:v>
                </c:pt>
                <c:pt idx="160">
                  <c:v>4.3551087389999887</c:v>
                </c:pt>
                <c:pt idx="161">
                  <c:v>4.3593404429999998</c:v>
                </c:pt>
                <c:pt idx="162">
                  <c:v>4.3635880309999848</c:v>
                </c:pt>
                <c:pt idx="163">
                  <c:v>4.3678517589999837</c:v>
                </c:pt>
                <c:pt idx="164">
                  <c:v>4.3721323569999848</c:v>
                </c:pt>
                <c:pt idx="165">
                  <c:v>4.3764294460000004</c:v>
                </c:pt>
                <c:pt idx="166">
                  <c:v>4.3807429630000003</c:v>
                </c:pt>
                <c:pt idx="167">
                  <c:v>4.3850729959999999</c:v>
                </c:pt>
                <c:pt idx="168">
                  <c:v>4.3894199199999955</c:v>
                </c:pt>
                <c:pt idx="169">
                  <c:v>4.3937830739999955</c:v>
                </c:pt>
                <c:pt idx="170">
                  <c:v>4.3981622609999906</c:v>
                </c:pt>
                <c:pt idx="171">
                  <c:v>4.4025578969999888</c:v>
                </c:pt>
                <c:pt idx="172">
                  <c:v>4.4069700210000002</c:v>
                </c:pt>
                <c:pt idx="173">
                  <c:v>4.4113985820000101</c:v>
                </c:pt>
                <c:pt idx="174">
                  <c:v>4.4158430950000129</c:v>
                </c:pt>
                <c:pt idx="175">
                  <c:v>4.4203043849999997</c:v>
                </c:pt>
                <c:pt idx="176">
                  <c:v>4.4247825879999878</c:v>
                </c:pt>
                <c:pt idx="177">
                  <c:v>4.4292774499999998</c:v>
                </c:pt>
                <c:pt idx="178">
                  <c:v>4.4337889669999955</c:v>
                </c:pt>
                <c:pt idx="179">
                  <c:v>4.4383173020000024</c:v>
                </c:pt>
                <c:pt idx="180">
                  <c:v>4.4428627469999995</c:v>
                </c:pt>
                <c:pt idx="181">
                  <c:v>4.4474243549999946</c:v>
                </c:pt>
                <c:pt idx="182">
                  <c:v>4.4520024679999946</c:v>
                </c:pt>
                <c:pt idx="183">
                  <c:v>4.4565972920000014</c:v>
                </c:pt>
                <c:pt idx="184">
                  <c:v>4.4612088549999998</c:v>
                </c:pt>
                <c:pt idx="185">
                  <c:v>4.4658371800000003</c:v>
                </c:pt>
                <c:pt idx="186">
                  <c:v>4.4704822880000004</c:v>
                </c:pt>
                <c:pt idx="187">
                  <c:v>4.4751442020000001</c:v>
                </c:pt>
                <c:pt idx="188">
                  <c:v>4.4798229429999994</c:v>
                </c:pt>
                <c:pt idx="189">
                  <c:v>4.4845185319999867</c:v>
                </c:pt>
                <c:pt idx="190">
                  <c:v>4.4892309900000109</c:v>
                </c:pt>
                <c:pt idx="191">
                  <c:v>4.4939603379999955</c:v>
                </c:pt>
                <c:pt idx="192">
                  <c:v>4.4987066000000002</c:v>
                </c:pt>
                <c:pt idx="193">
                  <c:v>4.5034695239999998</c:v>
                </c:pt>
                <c:pt idx="194">
                  <c:v>4.5080862239999897</c:v>
                </c:pt>
                <c:pt idx="195">
                  <c:v>4.5111725959999998</c:v>
                </c:pt>
                <c:pt idx="196">
                  <c:v>4.5134478169999888</c:v>
                </c:pt>
                <c:pt idx="197">
                  <c:v>4.5157688659999975</c:v>
                </c:pt>
                <c:pt idx="198">
                  <c:v>4.5171778969999847</c:v>
                </c:pt>
                <c:pt idx="199">
                  <c:v>4.5171413650000005</c:v>
                </c:pt>
                <c:pt idx="200">
                  <c:v>4.5169827539999945</c:v>
                </c:pt>
                <c:pt idx="201">
                  <c:v>4.5168416659999995</c:v>
                </c:pt>
                <c:pt idx="202">
                  <c:v>4.5167177759999975</c:v>
                </c:pt>
                <c:pt idx="203">
                  <c:v>4.5166111239999998</c:v>
                </c:pt>
                <c:pt idx="204">
                  <c:v>4.5165217500000008</c:v>
                </c:pt>
                <c:pt idx="205">
                  <c:v>4.51644969300001</c:v>
                </c:pt>
                <c:pt idx="206">
                  <c:v>4.5163949900000002</c:v>
                </c:pt>
                <c:pt idx="207">
                  <c:v>4.5163576789999897</c:v>
                </c:pt>
                <c:pt idx="208">
                  <c:v>4.5163377999999996</c:v>
                </c:pt>
                <c:pt idx="209">
                  <c:v>4.5163353900000001</c:v>
                </c:pt>
                <c:pt idx="210">
                  <c:v>4.5163504860000003</c:v>
                </c:pt>
                <c:pt idx="211">
                  <c:v>4.516383126</c:v>
                </c:pt>
                <c:pt idx="212">
                  <c:v>4.5164333459999995</c:v>
                </c:pt>
                <c:pt idx="213">
                  <c:v>4.5165011829999999</c:v>
                </c:pt>
                <c:pt idx="214">
                  <c:v>4.5165866729999848</c:v>
                </c:pt>
                <c:pt idx="215">
                  <c:v>4.516689854</c:v>
                </c:pt>
                <c:pt idx="216">
                  <c:v>4.5168107589999877</c:v>
                </c:pt>
                <c:pt idx="217">
                  <c:v>4.516949426</c:v>
                </c:pt>
                <c:pt idx="218">
                  <c:v>4.5171058879999846</c:v>
                </c:pt>
                <c:pt idx="219">
                  <c:v>4.5172801810000003</c:v>
                </c:pt>
                <c:pt idx="220">
                  <c:v>4.5174723399999888</c:v>
                </c:pt>
                <c:pt idx="221">
                  <c:v>4.5176823979999945</c:v>
                </c:pt>
                <c:pt idx="222">
                  <c:v>4.5179103899999848</c:v>
                </c:pt>
                <c:pt idx="223">
                  <c:v>4.5181563489999848</c:v>
                </c:pt>
                <c:pt idx="224">
                  <c:v>4.5184203089999908</c:v>
                </c:pt>
                <c:pt idx="225">
                  <c:v>4.5187023010000003</c:v>
                </c:pt>
                <c:pt idx="226">
                  <c:v>4.5190023589999955</c:v>
                </c:pt>
                <c:pt idx="227">
                  <c:v>4.5193202669999888</c:v>
                </c:pt>
                <c:pt idx="228">
                  <c:v>4.5196399769999909</c:v>
                </c:pt>
                <c:pt idx="229">
                  <c:v>4.5200104450000005</c:v>
                </c:pt>
                <c:pt idx="230">
                  <c:v>4.5203630629999996</c:v>
                </c:pt>
                <c:pt idx="231">
                  <c:v>4.5207751920000003</c:v>
                </c:pt>
                <c:pt idx="232">
                  <c:v>4.5211833979999945</c:v>
                </c:pt>
                <c:pt idx="233">
                  <c:v>4.5216096270000001</c:v>
                </c:pt>
                <c:pt idx="234">
                  <c:v>4.5220544359999897</c:v>
                </c:pt>
                <c:pt idx="235">
                  <c:v>4.5225179269999778</c:v>
                </c:pt>
                <c:pt idx="236">
                  <c:v>4.5230002009999879</c:v>
                </c:pt>
                <c:pt idx="237">
                  <c:v>4.5235013579999857</c:v>
                </c:pt>
                <c:pt idx="238">
                  <c:v>4.5240215019999868</c:v>
                </c:pt>
                <c:pt idx="239">
                  <c:v>4.5245607329999897</c:v>
                </c:pt>
                <c:pt idx="240">
                  <c:v>4.5251191559999917</c:v>
                </c:pt>
                <c:pt idx="241">
                  <c:v>4.5256968739999888</c:v>
                </c:pt>
                <c:pt idx="242">
                  <c:v>4.52629399100001</c:v>
                </c:pt>
                <c:pt idx="243">
                  <c:v>4.5269106119999867</c:v>
                </c:pt>
                <c:pt idx="244">
                  <c:v>4.5275468419999818</c:v>
                </c:pt>
                <c:pt idx="245">
                  <c:v>4.5282027870000023</c:v>
                </c:pt>
                <c:pt idx="246">
                  <c:v>4.5288785549999906</c:v>
                </c:pt>
                <c:pt idx="247">
                  <c:v>4.5295742509999837</c:v>
                </c:pt>
                <c:pt idx="248">
                  <c:v>4.530289985000012</c:v>
                </c:pt>
                <c:pt idx="249">
                  <c:v>4.531025863</c:v>
                </c:pt>
                <c:pt idx="250">
                  <c:v>4.5317819959999994</c:v>
                </c:pt>
                <c:pt idx="251">
                  <c:v>4.5325584919999997</c:v>
                </c:pt>
                <c:pt idx="252">
                  <c:v>4.5333554609999975</c:v>
                </c:pt>
                <c:pt idx="253">
                  <c:v>4.5341730150000004</c:v>
                </c:pt>
                <c:pt idx="254">
                  <c:v>4.5350112639999907</c:v>
                </c:pt>
                <c:pt idx="255">
                  <c:v>4.5358703199999955</c:v>
                </c:pt>
                <c:pt idx="256">
                  <c:v>4.5367502959999992</c:v>
                </c:pt>
                <c:pt idx="257">
                  <c:v>4.5376513039999997</c:v>
                </c:pt>
                <c:pt idx="258">
                  <c:v>4.538573457</c:v>
                </c:pt>
                <c:pt idx="259">
                  <c:v>4.5395168709999867</c:v>
                </c:pt>
                <c:pt idx="260">
                  <c:v>4.5404816579999867</c:v>
                </c:pt>
                <c:pt idx="261">
                  <c:v>4.5414679350000098</c:v>
                </c:pt>
                <c:pt idx="262">
                  <c:v>4.5424758159999898</c:v>
                </c:pt>
                <c:pt idx="263">
                  <c:v>4.5435054179999899</c:v>
                </c:pt>
                <c:pt idx="264">
                  <c:v>4.5445568579999778</c:v>
                </c:pt>
                <c:pt idx="265">
                  <c:v>4.5456302509999897</c:v>
                </c:pt>
                <c:pt idx="266">
                  <c:v>4.5467257180000002</c:v>
                </c:pt>
                <c:pt idx="267">
                  <c:v>4.5478433739999975</c:v>
                </c:pt>
                <c:pt idx="268">
                  <c:v>4.5489833389999887</c:v>
                </c:pt>
                <c:pt idx="269">
                  <c:v>4.5501457319999945</c:v>
                </c:pt>
                <c:pt idx="270">
                  <c:v>4.5513306719999909</c:v>
                </c:pt>
                <c:pt idx="271">
                  <c:v>4.552538279999979</c:v>
                </c:pt>
                <c:pt idx="272">
                  <c:v>4.5537686759999998</c:v>
                </c:pt>
                <c:pt idx="273">
                  <c:v>4.5550219799999878</c:v>
                </c:pt>
                <c:pt idx="274">
                  <c:v>4.5562983150000109</c:v>
                </c:pt>
                <c:pt idx="275">
                  <c:v>4.5575978009999867</c:v>
                </c:pt>
                <c:pt idx="276">
                  <c:v>4.5589205609999848</c:v>
                </c:pt>
                <c:pt idx="277">
                  <c:v>4.5602667169999975</c:v>
                </c:pt>
                <c:pt idx="278">
                  <c:v>4.5616363929999997</c:v>
                </c:pt>
                <c:pt idx="279">
                  <c:v>4.5630297100000003</c:v>
                </c:pt>
                <c:pt idx="280">
                  <c:v>4.5644467929999966</c:v>
                </c:pt>
                <c:pt idx="281">
                  <c:v>4.5658877649999887</c:v>
                </c:pt>
                <c:pt idx="282">
                  <c:v>4.5673527499999897</c:v>
                </c:pt>
                <c:pt idx="283">
                  <c:v>4.5688418729999887</c:v>
                </c:pt>
                <c:pt idx="284">
                  <c:v>4.5703552559999965</c:v>
                </c:pt>
                <c:pt idx="285">
                  <c:v>4.5718930260000024</c:v>
                </c:pt>
                <c:pt idx="286">
                  <c:v>4.5734553060000005</c:v>
                </c:pt>
                <c:pt idx="287">
                  <c:v>4.5750422199999985</c:v>
                </c:pt>
                <c:pt idx="288">
                  <c:v>4.5766538940000121</c:v>
                </c:pt>
                <c:pt idx="289">
                  <c:v>4.5782904530000099</c:v>
                </c:pt>
                <c:pt idx="290">
                  <c:v>4.5799520190000003</c:v>
                </c:pt>
                <c:pt idx="291">
                  <c:v>4.5816387179999998</c:v>
                </c:pt>
                <c:pt idx="292">
                  <c:v>4.5833506740000001</c:v>
                </c:pt>
                <c:pt idx="293">
                  <c:v>4.5850880109999945</c:v>
                </c:pt>
                <c:pt idx="294">
                  <c:v>4.5868508509999897</c:v>
                </c:pt>
                <c:pt idx="295">
                  <c:v>4.5886393190000003</c:v>
                </c:pt>
                <c:pt idx="296">
                  <c:v>4.5904535359999965</c:v>
                </c:pt>
                <c:pt idx="297">
                  <c:v>4.5922936249999999</c:v>
                </c:pt>
                <c:pt idx="298">
                  <c:v>4.5941597069999887</c:v>
                </c:pt>
                <c:pt idx="299">
                  <c:v>4.5960519040000003</c:v>
                </c:pt>
                <c:pt idx="300">
                  <c:v>4.5979703349999879</c:v>
                </c:pt>
                <c:pt idx="301">
                  <c:v>4.5999151199999906</c:v>
                </c:pt>
                <c:pt idx="302">
                  <c:v>4.6018863789999838</c:v>
                </c:pt>
                <c:pt idx="303">
                  <c:v>4.6038842269999778</c:v>
                </c:pt>
                <c:pt idx="304">
                  <c:v>4.6059087840000004</c:v>
                </c:pt>
                <c:pt idx="305">
                  <c:v>4.6079601619999897</c:v>
                </c:pt>
                <c:pt idx="306">
                  <c:v>4.6100384769999847</c:v>
                </c:pt>
                <c:pt idx="307">
                  <c:v>4.6121438419999867</c:v>
                </c:pt>
                <c:pt idx="308">
                  <c:v>4.6142763659999897</c:v>
                </c:pt>
                <c:pt idx="309">
                  <c:v>4.6164361589999867</c:v>
                </c:pt>
                <c:pt idx="310">
                  <c:v>4.6186233290000001</c:v>
                </c:pt>
                <c:pt idx="311">
                  <c:v>4.6208379809999887</c:v>
                </c:pt>
                <c:pt idx="312">
                  <c:v>4.6230802179999788</c:v>
                </c:pt>
                <c:pt idx="313">
                  <c:v>4.6253501399999868</c:v>
                </c:pt>
                <c:pt idx="314">
                  <c:v>4.6276478459999897</c:v>
                </c:pt>
                <c:pt idx="315">
                  <c:v>4.6299734299999908</c:v>
                </c:pt>
                <c:pt idx="316">
                  <c:v>4.6323269829999996</c:v>
                </c:pt>
                <c:pt idx="317">
                  <c:v>4.6347085940000001</c:v>
                </c:pt>
                <c:pt idx="318">
                  <c:v>4.6371183499999846</c:v>
                </c:pt>
                <c:pt idx="319">
                  <c:v>4.6395563319999908</c:v>
                </c:pt>
                <c:pt idx="320">
                  <c:v>4.6420226189999898</c:v>
                </c:pt>
                <c:pt idx="321">
                  <c:v>4.6445172859999868</c:v>
                </c:pt>
                <c:pt idx="322">
                  <c:v>4.6470404040000002</c:v>
                </c:pt>
                <c:pt idx="323">
                  <c:v>4.6495920390000007</c:v>
                </c:pt>
                <c:pt idx="324">
                  <c:v>4.6521722539999848</c:v>
                </c:pt>
                <c:pt idx="325">
                  <c:v>4.6547811050000005</c:v>
                </c:pt>
                <c:pt idx="326">
                  <c:v>4.657418638999979</c:v>
                </c:pt>
                <c:pt idx="327">
                  <c:v>4.6600840479999759</c:v>
                </c:pt>
                <c:pt idx="328">
                  <c:v>4.6627400340000005</c:v>
                </c:pt>
                <c:pt idx="329">
                  <c:v>4.6655030779999818</c:v>
                </c:pt>
                <c:pt idx="330">
                  <c:v>4.6682307129999945</c:v>
                </c:pt>
                <c:pt idx="331">
                  <c:v>4.6710471709999997</c:v>
                </c:pt>
                <c:pt idx="332">
                  <c:v>4.6738587389999955</c:v>
                </c:pt>
                <c:pt idx="333">
                  <c:v>4.6767003520000001</c:v>
                </c:pt>
                <c:pt idx="334">
                  <c:v>4.6795732640000001</c:v>
                </c:pt>
                <c:pt idx="335">
                  <c:v>4.6824781639999955</c:v>
                </c:pt>
                <c:pt idx="336">
                  <c:v>4.6854157739999858</c:v>
                </c:pt>
                <c:pt idx="337">
                  <c:v>4.6883868569999789</c:v>
                </c:pt>
                <c:pt idx="338">
                  <c:v>4.6913922190000008</c:v>
                </c:pt>
                <c:pt idx="339">
                  <c:v>4.6944327189999848</c:v>
                </c:pt>
                <c:pt idx="340">
                  <c:v>4.697509269999979</c:v>
                </c:pt>
                <c:pt idx="341">
                  <c:v>4.7006228510000003</c:v>
                </c:pt>
                <c:pt idx="342">
                  <c:v>4.7037745169999887</c:v>
                </c:pt>
                <c:pt idx="343">
                  <c:v>4.7069653940000098</c:v>
                </c:pt>
                <c:pt idx="344">
                  <c:v>4.7101966750000006</c:v>
                </c:pt>
                <c:pt idx="345">
                  <c:v>4.7134696140000099</c:v>
                </c:pt>
                <c:pt idx="346">
                  <c:v>4.7167855219999906</c:v>
                </c:pt>
                <c:pt idx="347">
                  <c:v>4.7201456909999955</c:v>
                </c:pt>
                <c:pt idx="348">
                  <c:v>4.7235513030000007</c:v>
                </c:pt>
                <c:pt idx="349">
                  <c:v>4.7270033189999898</c:v>
                </c:pt>
                <c:pt idx="350">
                  <c:v>4.730502252</c:v>
                </c:pt>
                <c:pt idx="351">
                  <c:v>4.7340480899999999</c:v>
                </c:pt>
                <c:pt idx="352">
                  <c:v>4.7376400539999999</c:v>
                </c:pt>
                <c:pt idx="353">
                  <c:v>4.7412768300000003</c:v>
                </c:pt>
                <c:pt idx="354">
                  <c:v>4.7449569679999817</c:v>
                </c:pt>
                <c:pt idx="355">
                  <c:v>4.7486790409999999</c:v>
                </c:pt>
                <c:pt idx="356">
                  <c:v>4.7524417020000014</c:v>
                </c:pt>
                <c:pt idx="357">
                  <c:v>4.7562436940000188</c:v>
                </c:pt>
                <c:pt idx="358">
                  <c:v>4.7600838589999848</c:v>
                </c:pt>
                <c:pt idx="359">
                  <c:v>4.7639611229999996</c:v>
                </c:pt>
                <c:pt idx="360">
                  <c:v>4.7678744899999899</c:v>
                </c:pt>
                <c:pt idx="361">
                  <c:v>4.7718225079999996</c:v>
                </c:pt>
                <c:pt idx="362">
                  <c:v>4.7757947199999995</c:v>
                </c:pt>
                <c:pt idx="363">
                  <c:v>4.7798131310000098</c:v>
                </c:pt>
                <c:pt idx="364">
                  <c:v>4.7838663779999955</c:v>
                </c:pt>
                <c:pt idx="365">
                  <c:v>4.7879529349999945</c:v>
                </c:pt>
                <c:pt idx="366">
                  <c:v>4.7920678210000007</c:v>
                </c:pt>
                <c:pt idx="367">
                  <c:v>4.7962140299999945</c:v>
                </c:pt>
                <c:pt idx="368">
                  <c:v>4.8003911599999975</c:v>
                </c:pt>
                <c:pt idx="369">
                  <c:v>4.8045983049999945</c:v>
                </c:pt>
                <c:pt idx="370">
                  <c:v>4.8088159849999945</c:v>
                </c:pt>
                <c:pt idx="371">
                  <c:v>4.8130985900000001</c:v>
                </c:pt>
                <c:pt idx="372">
                  <c:v>4.8173877869999906</c:v>
                </c:pt>
                <c:pt idx="373">
                  <c:v>4.8217263399999899</c:v>
                </c:pt>
                <c:pt idx="374">
                  <c:v>4.8260809859999965</c:v>
                </c:pt>
                <c:pt idx="375">
                  <c:v>4.8304643910000014</c:v>
                </c:pt>
                <c:pt idx="376">
                  <c:v>4.8348765989999887</c:v>
                </c:pt>
                <c:pt idx="377">
                  <c:v>4.8393174779999955</c:v>
                </c:pt>
                <c:pt idx="378">
                  <c:v>4.8437868930000008</c:v>
                </c:pt>
                <c:pt idx="379">
                  <c:v>4.8482847040000001</c:v>
                </c:pt>
                <c:pt idx="380">
                  <c:v>4.8528107679999817</c:v>
                </c:pt>
                <c:pt idx="381">
                  <c:v>4.8573649389999858</c:v>
                </c:pt>
                <c:pt idx="382">
                  <c:v>4.8619470679999868</c:v>
                </c:pt>
                <c:pt idx="383">
                  <c:v>4.8665570049999909</c:v>
                </c:pt>
                <c:pt idx="384">
                  <c:v>4.8711945970000006</c:v>
                </c:pt>
                <c:pt idx="385">
                  <c:v>4.8758596870000002</c:v>
                </c:pt>
                <c:pt idx="386">
                  <c:v>4.8805521199999955</c:v>
                </c:pt>
                <c:pt idx="387">
                  <c:v>4.885271736</c:v>
                </c:pt>
                <c:pt idx="388">
                  <c:v>4.8900183779999837</c:v>
                </c:pt>
                <c:pt idx="389">
                  <c:v>4.894791884</c:v>
                </c:pt>
                <c:pt idx="390">
                  <c:v>4.8995920930000034</c:v>
                </c:pt>
                <c:pt idx="391">
                  <c:v>4.9044188449999906</c:v>
                </c:pt>
                <c:pt idx="392">
                  <c:v>4.9092719760000003</c:v>
                </c:pt>
                <c:pt idx="393">
                  <c:v>4.9141513250000006</c:v>
                </c:pt>
                <c:pt idx="394">
                  <c:v>4.9190567280000002</c:v>
                </c:pt>
                <c:pt idx="395">
                  <c:v>4.9239880219999899</c:v>
                </c:pt>
                <c:pt idx="396">
                  <c:v>4.9289450409999898</c:v>
                </c:pt>
                <c:pt idx="397">
                  <c:v>4.9339276220000023</c:v>
                </c:pt>
                <c:pt idx="398">
                  <c:v>4.9389355980000005</c:v>
                </c:pt>
                <c:pt idx="399">
                  <c:v>4.9439688029999997</c:v>
                </c:pt>
                <c:pt idx="400">
                  <c:v>4.9490270719999998</c:v>
                </c:pt>
                <c:pt idx="401">
                  <c:v>4.9541102399999817</c:v>
                </c:pt>
                <c:pt idx="402">
                  <c:v>4.959218076</c:v>
                </c:pt>
                <c:pt idx="403">
                  <c:v>4.9643420730000001</c:v>
                </c:pt>
                <c:pt idx="404">
                  <c:v>4.9694286419999996</c:v>
                </c:pt>
                <c:pt idx="405">
                  <c:v>4.9746324010000098</c:v>
                </c:pt>
                <c:pt idx="406">
                  <c:v>4.9798937680000099</c:v>
                </c:pt>
                <c:pt idx="407">
                  <c:v>4.9851400039999998</c:v>
                </c:pt>
                <c:pt idx="408">
                  <c:v>4.9903954879999999</c:v>
                </c:pt>
                <c:pt idx="409">
                  <c:v>4.9956758190000006</c:v>
                </c:pt>
                <c:pt idx="410">
                  <c:v>5.0009813509999868</c:v>
                </c:pt>
                <c:pt idx="411">
                  <c:v>5.0063123389999955</c:v>
                </c:pt>
                <c:pt idx="412">
                  <c:v>5.0116690450000121</c:v>
                </c:pt>
                <c:pt idx="413">
                  <c:v>5.0170517359999955</c:v>
                </c:pt>
                <c:pt idx="414">
                  <c:v>5.0224606879999945</c:v>
                </c:pt>
                <c:pt idx="415">
                  <c:v>5.0278961820000001</c:v>
                </c:pt>
                <c:pt idx="416">
                  <c:v>5.0333585090000001</c:v>
                </c:pt>
                <c:pt idx="417">
                  <c:v>5.0388479660000005</c:v>
                </c:pt>
                <c:pt idx="418">
                  <c:v>5.0443648599999857</c:v>
                </c:pt>
                <c:pt idx="419">
                  <c:v>5.0499095069999909</c:v>
                </c:pt>
                <c:pt idx="420">
                  <c:v>5.0554822299999858</c:v>
                </c:pt>
                <c:pt idx="421">
                  <c:v>5.0610833639999955</c:v>
                </c:pt>
                <c:pt idx="422">
                  <c:v>5.0667132529999899</c:v>
                </c:pt>
                <c:pt idx="423">
                  <c:v>5.0723722520000001</c:v>
                </c:pt>
                <c:pt idx="424">
                  <c:v>5.0780607280000014</c:v>
                </c:pt>
                <c:pt idx="425">
                  <c:v>5.0837790590000003</c:v>
                </c:pt>
                <c:pt idx="426">
                  <c:v>5.0895276430000003</c:v>
                </c:pt>
                <c:pt idx="427">
                  <c:v>5.0950056689999847</c:v>
                </c:pt>
                <c:pt idx="428">
                  <c:v>5.0873589150000003</c:v>
                </c:pt>
                <c:pt idx="429">
                  <c:v>5.0735977889999999</c:v>
                </c:pt>
                <c:pt idx="430">
                  <c:v>5.0474010819999995</c:v>
                </c:pt>
                <c:pt idx="431">
                  <c:v>5.0190206559999995</c:v>
                </c:pt>
                <c:pt idx="432">
                  <c:v>4.9906744540000014</c:v>
                </c:pt>
                <c:pt idx="433">
                  <c:v>4.9623631719999999</c:v>
                </c:pt>
                <c:pt idx="434">
                  <c:v>4.9340876940000014</c:v>
                </c:pt>
                <c:pt idx="435">
                  <c:v>4.9058489150000089</c:v>
                </c:pt>
                <c:pt idx="436">
                  <c:v>4.8776477389999995</c:v>
                </c:pt>
                <c:pt idx="437">
                  <c:v>4.8494850659999917</c:v>
                </c:pt>
                <c:pt idx="438">
                  <c:v>4.8213617600000003</c:v>
                </c:pt>
                <c:pt idx="439">
                  <c:v>4.7932786499999995</c:v>
                </c:pt>
                <c:pt idx="440">
                  <c:v>4.7652353079999887</c:v>
                </c:pt>
                <c:pt idx="441">
                  <c:v>4.7372372290000007</c:v>
                </c:pt>
                <c:pt idx="442">
                  <c:v>4.7092775269999985</c:v>
                </c:pt>
                <c:pt idx="443">
                  <c:v>4.681363422000012</c:v>
                </c:pt>
                <c:pt idx="444">
                  <c:v>4.6534923880000001</c:v>
                </c:pt>
                <c:pt idx="445">
                  <c:v>4.6256656990000007</c:v>
                </c:pt>
                <c:pt idx="446">
                  <c:v>4.5978838089999856</c:v>
                </c:pt>
                <c:pt idx="447">
                  <c:v>4.5701470909999999</c:v>
                </c:pt>
                <c:pt idx="448">
                  <c:v>4.5424558119999867</c:v>
                </c:pt>
                <c:pt idx="449">
                  <c:v>4.5148101719999856</c:v>
                </c:pt>
                <c:pt idx="450">
                  <c:v>4.4872102900000002</c:v>
                </c:pt>
                <c:pt idx="451">
                  <c:v>4.4596562009999996</c:v>
                </c:pt>
                <c:pt idx="452">
                  <c:v>4.4321478830000034</c:v>
                </c:pt>
                <c:pt idx="453">
                  <c:v>4.4046852649999897</c:v>
                </c:pt>
                <c:pt idx="454">
                  <c:v>4.3772682329999997</c:v>
                </c:pt>
                <c:pt idx="455">
                  <c:v>4.3498966540000001</c:v>
                </c:pt>
                <c:pt idx="456">
                  <c:v>4.3225703719999808</c:v>
                </c:pt>
                <c:pt idx="457">
                  <c:v>4.2952892159999996</c:v>
                </c:pt>
                <c:pt idx="458">
                  <c:v>4.2680530110000001</c:v>
                </c:pt>
                <c:pt idx="459">
                  <c:v>4.2408615830000098</c:v>
                </c:pt>
                <c:pt idx="460">
                  <c:v>4.2137147579999867</c:v>
                </c:pt>
                <c:pt idx="461">
                  <c:v>4.1866123650000002</c:v>
                </c:pt>
                <c:pt idx="462">
                  <c:v>4.1595542439999837</c:v>
                </c:pt>
                <c:pt idx="463">
                  <c:v>4.1325402419999877</c:v>
                </c:pt>
                <c:pt idx="464">
                  <c:v>4.1055702149999886</c:v>
                </c:pt>
                <c:pt idx="465">
                  <c:v>4.0786440289999986</c:v>
                </c:pt>
                <c:pt idx="466">
                  <c:v>4.0517615610000002</c:v>
                </c:pt>
                <c:pt idx="467">
                  <c:v>4.0249227009999897</c:v>
                </c:pt>
                <c:pt idx="468">
                  <c:v>3.9981273440000002</c:v>
                </c:pt>
                <c:pt idx="469">
                  <c:v>3.9713753969999988</c:v>
                </c:pt>
                <c:pt idx="470">
                  <c:v>3.944666776</c:v>
                </c:pt>
                <c:pt idx="471">
                  <c:v>3.9180014109999997</c:v>
                </c:pt>
                <c:pt idx="472">
                  <c:v>3.8913792359999997</c:v>
                </c:pt>
                <c:pt idx="473">
                  <c:v>3.8648001949999977</c:v>
                </c:pt>
                <c:pt idx="474">
                  <c:v>3.8382642410000001</c:v>
                </c:pt>
                <c:pt idx="475">
                  <c:v>3.8117713329999998</c:v>
                </c:pt>
                <c:pt idx="476">
                  <c:v>3.7853214410000078</c:v>
                </c:pt>
                <c:pt idx="477">
                  <c:v>3.7589145440000049</c:v>
                </c:pt>
                <c:pt idx="478">
                  <c:v>3.7325506259999988</c:v>
                </c:pt>
                <c:pt idx="479">
                  <c:v>3.7062296830000001</c:v>
                </c:pt>
                <c:pt idx="480">
                  <c:v>3.6799517150000001</c:v>
                </c:pt>
                <c:pt idx="481">
                  <c:v>3.6537167350000002</c:v>
                </c:pt>
                <c:pt idx="482">
                  <c:v>3.6275247660000098</c:v>
                </c:pt>
                <c:pt idx="483">
                  <c:v>3.6013758390000001</c:v>
                </c:pt>
                <c:pt idx="484">
                  <c:v>3.5752699939999943</c:v>
                </c:pt>
                <c:pt idx="485">
                  <c:v>3.5492072780000012</c:v>
                </c:pt>
                <c:pt idx="486">
                  <c:v>3.5231877410000099</c:v>
                </c:pt>
                <c:pt idx="487">
                  <c:v>3.4972114430000003</c:v>
                </c:pt>
                <c:pt idx="488">
                  <c:v>3.4712784539999944</c:v>
                </c:pt>
                <c:pt idx="489">
                  <c:v>3.4453888560000001</c:v>
                </c:pt>
                <c:pt idx="490">
                  <c:v>3.4195427379999987</c:v>
                </c:pt>
                <c:pt idx="491">
                  <c:v>3.3937402000000003</c:v>
                </c:pt>
                <c:pt idx="492">
                  <c:v>3.3679813500000044</c:v>
                </c:pt>
                <c:pt idx="493">
                  <c:v>3.3422663039999967</c:v>
                </c:pt>
                <c:pt idx="494">
                  <c:v>3.3165951829999987</c:v>
                </c:pt>
                <c:pt idx="495">
                  <c:v>3.2909681209999997</c:v>
                </c:pt>
                <c:pt idx="496">
                  <c:v>3.2653852560000045</c:v>
                </c:pt>
                <c:pt idx="497">
                  <c:v>3.2398467379999998</c:v>
                </c:pt>
                <c:pt idx="498">
                  <c:v>3.214352726</c:v>
                </c:pt>
                <c:pt idx="499">
                  <c:v>3.188903394</c:v>
                </c:pt>
                <c:pt idx="500">
                  <c:v>3.163498921</c:v>
                </c:pt>
                <c:pt idx="501">
                  <c:v>3.1381394999999999</c:v>
                </c:pt>
                <c:pt idx="502">
                  <c:v>3.1128253299999953</c:v>
                </c:pt>
                <c:pt idx="503">
                  <c:v>3.0875566160000001</c:v>
                </c:pt>
                <c:pt idx="504">
                  <c:v>3.0623335730000001</c:v>
                </c:pt>
                <c:pt idx="505">
                  <c:v>3.0371564249999987</c:v>
                </c:pt>
                <c:pt idx="506">
                  <c:v>3.0120254129999977</c:v>
                </c:pt>
                <c:pt idx="507">
                  <c:v>2.9869407899999998</c:v>
                </c:pt>
                <c:pt idx="508">
                  <c:v>2.9619028229999995</c:v>
                </c:pt>
                <c:pt idx="509">
                  <c:v>2.9369117890000003</c:v>
                </c:pt>
                <c:pt idx="510">
                  <c:v>2.9119679780000003</c:v>
                </c:pt>
                <c:pt idx="511">
                  <c:v>2.8870716930000002</c:v>
                </c:pt>
                <c:pt idx="512">
                  <c:v>2.8622232480000012</c:v>
                </c:pt>
                <c:pt idx="513">
                  <c:v>2.8374226549999997</c:v>
                </c:pt>
                <c:pt idx="514">
                  <c:v>2.8126406119999943</c:v>
                </c:pt>
                <c:pt idx="515">
                  <c:v>2.7878112490000078</c:v>
                </c:pt>
                <c:pt idx="516">
                  <c:v>2.7631141770000078</c:v>
                </c:pt>
                <c:pt idx="517">
                  <c:v>2.7386885160000003</c:v>
                </c:pt>
                <c:pt idx="518">
                  <c:v>2.7141508520000044</c:v>
                </c:pt>
                <c:pt idx="519">
                  <c:v>2.6896515460000012</c:v>
                </c:pt>
                <c:pt idx="520">
                  <c:v>2.6652062480000049</c:v>
                </c:pt>
                <c:pt idx="521">
                  <c:v>2.6408164630000002</c:v>
                </c:pt>
                <c:pt idx="522">
                  <c:v>2.6164836539999987</c:v>
                </c:pt>
                <c:pt idx="523">
                  <c:v>2.5922093389999987</c:v>
                </c:pt>
                <c:pt idx="524">
                  <c:v>2.5679950910000002</c:v>
                </c:pt>
                <c:pt idx="525">
                  <c:v>2.5438425420000002</c:v>
                </c:pt>
                <c:pt idx="526">
                  <c:v>2.5197533839999977</c:v>
                </c:pt>
                <c:pt idx="527">
                  <c:v>2.4957293700000003</c:v>
                </c:pt>
                <c:pt idx="528">
                  <c:v>2.4717723149999977</c:v>
                </c:pt>
                <c:pt idx="529">
                  <c:v>2.4478841030000003</c:v>
                </c:pt>
                <c:pt idx="530">
                  <c:v>2.4240666870000003</c:v>
                </c:pt>
                <c:pt idx="531">
                  <c:v>2.4003220939999999</c:v>
                </c:pt>
                <c:pt idx="532">
                  <c:v>2.3766524279999919</c:v>
                </c:pt>
                <c:pt idx="533">
                  <c:v>2.3530598719999998</c:v>
                </c:pt>
                <c:pt idx="534">
                  <c:v>2.3295466899999977</c:v>
                </c:pt>
                <c:pt idx="535">
                  <c:v>2.3061152309999997</c:v>
                </c:pt>
                <c:pt idx="536">
                  <c:v>2.2827679330000001</c:v>
                </c:pt>
                <c:pt idx="537">
                  <c:v>2.259507336</c:v>
                </c:pt>
                <c:pt idx="538">
                  <c:v>2.2363360970000001</c:v>
                </c:pt>
                <c:pt idx="539">
                  <c:v>2.2132569759999998</c:v>
                </c:pt>
                <c:pt idx="540">
                  <c:v>2.1902728349999987</c:v>
                </c:pt>
                <c:pt idx="541">
                  <c:v>2.1673866590000048</c:v>
                </c:pt>
                <c:pt idx="542">
                  <c:v>2.1446015510000049</c:v>
                </c:pt>
                <c:pt idx="543">
                  <c:v>2.1219207230000001</c:v>
                </c:pt>
                <c:pt idx="544">
                  <c:v>2.0993475150000003</c:v>
                </c:pt>
                <c:pt idx="545">
                  <c:v>2.0768854139999933</c:v>
                </c:pt>
                <c:pt idx="546">
                  <c:v>2.0545380520000012</c:v>
                </c:pt>
                <c:pt idx="547">
                  <c:v>2.0323092129999996</c:v>
                </c:pt>
                <c:pt idx="548">
                  <c:v>2.0102028259999987</c:v>
                </c:pt>
                <c:pt idx="549">
                  <c:v>1.9882229820000001</c:v>
                </c:pt>
                <c:pt idx="550">
                  <c:v>1.9663739790000028</c:v>
                </c:pt>
                <c:pt idx="551">
                  <c:v>1.9446602979999974</c:v>
                </c:pt>
                <c:pt idx="552">
                  <c:v>1.923086555</c:v>
                </c:pt>
                <c:pt idx="553">
                  <c:v>1.9016576059999999</c:v>
                </c:pt>
                <c:pt idx="554">
                  <c:v>1.8803785110000024</c:v>
                </c:pt>
                <c:pt idx="555">
                  <c:v>1.8592545260000022</c:v>
                </c:pt>
                <c:pt idx="556">
                  <c:v>1.8382912029999972</c:v>
                </c:pt>
                <c:pt idx="557">
                  <c:v>1.8174943619999975</c:v>
                </c:pt>
                <c:pt idx="558">
                  <c:v>1.7968700200000001</c:v>
                </c:pt>
                <c:pt idx="559">
                  <c:v>1.7764243599999971</c:v>
                </c:pt>
                <c:pt idx="560">
                  <c:v>1.7561638499999999</c:v>
                </c:pt>
                <c:pt idx="561">
                  <c:v>1.7360952699999999</c:v>
                </c:pt>
                <c:pt idx="562">
                  <c:v>1.7162256739999975</c:v>
                </c:pt>
                <c:pt idx="563">
                  <c:v>1.696562447</c:v>
                </c:pt>
                <c:pt idx="564">
                  <c:v>1.6771131600000024</c:v>
                </c:pt>
                <c:pt idx="565">
                  <c:v>1.6578855370000001</c:v>
                </c:pt>
                <c:pt idx="566">
                  <c:v>1.6388875320000027</c:v>
                </c:pt>
                <c:pt idx="567">
                  <c:v>1.620127235</c:v>
                </c:pt>
                <c:pt idx="568">
                  <c:v>1.601612799</c:v>
                </c:pt>
                <c:pt idx="569">
                  <c:v>1.5833523390000024</c:v>
                </c:pt>
                <c:pt idx="570">
                  <c:v>1.5653536859999977</c:v>
                </c:pt>
                <c:pt idx="571">
                  <c:v>1.5476247529999945</c:v>
                </c:pt>
                <c:pt idx="572">
                  <c:v>1.530173368</c:v>
                </c:pt>
                <c:pt idx="573">
                  <c:v>1.5130068749999999</c:v>
                </c:pt>
                <c:pt idx="574">
                  <c:v>1.4961320650000001</c:v>
                </c:pt>
                <c:pt idx="575">
                  <c:v>1.4795553529999972</c:v>
                </c:pt>
                <c:pt idx="576">
                  <c:v>1.4632829939999998</c:v>
                </c:pt>
                <c:pt idx="577">
                  <c:v>1.4473209339999977</c:v>
                </c:pt>
                <c:pt idx="578">
                  <c:v>1.4316747639999972</c:v>
                </c:pt>
                <c:pt idx="579">
                  <c:v>1.4163496019999979</c:v>
                </c:pt>
                <c:pt idx="580">
                  <c:v>1.4013499389999977</c:v>
                </c:pt>
                <c:pt idx="581">
                  <c:v>1.3866800350000001</c:v>
                </c:pt>
                <c:pt idx="582">
                  <c:v>1.372344002</c:v>
                </c:pt>
                <c:pt idx="583">
                  <c:v>1.3583457260000027</c:v>
                </c:pt>
                <c:pt idx="584">
                  <c:v>1.3446891280000022</c:v>
                </c:pt>
                <c:pt idx="585">
                  <c:v>1.3314382999999974</c:v>
                </c:pt>
                <c:pt idx="586">
                  <c:v>1.3187173509999999</c:v>
                </c:pt>
                <c:pt idx="587">
                  <c:v>1.3066512719999999</c:v>
                </c:pt>
                <c:pt idx="588">
                  <c:v>1.294070195</c:v>
                </c:pt>
                <c:pt idx="589">
                  <c:v>1.274303111</c:v>
                </c:pt>
                <c:pt idx="590">
                  <c:v>1.2345268969999972</c:v>
                </c:pt>
                <c:pt idx="591">
                  <c:v>1.1952832200000001</c:v>
                </c:pt>
                <c:pt idx="592">
                  <c:v>1.206593539</c:v>
                </c:pt>
                <c:pt idx="593">
                  <c:v>1.2109742419999967</c:v>
                </c:pt>
                <c:pt idx="594">
                  <c:v>1.186228775</c:v>
                </c:pt>
                <c:pt idx="595">
                  <c:v>1.177023535</c:v>
                </c:pt>
                <c:pt idx="596">
                  <c:v>1.1571163880000002</c:v>
                </c:pt>
                <c:pt idx="597">
                  <c:v>1.1261305160000001</c:v>
                </c:pt>
                <c:pt idx="598">
                  <c:v>1.0950602399999998</c:v>
                </c:pt>
                <c:pt idx="599">
                  <c:v>1.064815955</c:v>
                </c:pt>
                <c:pt idx="600">
                  <c:v>1.0348285549999998</c:v>
                </c:pt>
                <c:pt idx="601">
                  <c:v>1.0049303479999971</c:v>
                </c:pt>
                <c:pt idx="602">
                  <c:v>0.97511306169999989</c:v>
                </c:pt>
                <c:pt idx="603">
                  <c:v>0.94538538369999991</c:v>
                </c:pt>
                <c:pt idx="604">
                  <c:v>0.91578670699999998</c:v>
                </c:pt>
                <c:pt idx="605">
                  <c:v>0.8866366967</c:v>
                </c:pt>
                <c:pt idx="606">
                  <c:v>0.85846442940000001</c:v>
                </c:pt>
                <c:pt idx="607">
                  <c:v>0.82869074020000111</c:v>
                </c:pt>
                <c:pt idx="608">
                  <c:v>0.78398508189999949</c:v>
                </c:pt>
                <c:pt idx="609">
                  <c:v>0.69203410879999949</c:v>
                </c:pt>
                <c:pt idx="610">
                  <c:v>0.5816139916999995</c:v>
                </c:pt>
                <c:pt idx="611">
                  <c:v>0.52181279109999956</c:v>
                </c:pt>
                <c:pt idx="612">
                  <c:v>0.48413799149999998</c:v>
                </c:pt>
                <c:pt idx="613">
                  <c:v>0.44421396940000002</c:v>
                </c:pt>
                <c:pt idx="614">
                  <c:v>0.41450549110000062</c:v>
                </c:pt>
                <c:pt idx="615">
                  <c:v>0.39740241880000093</c:v>
                </c:pt>
                <c:pt idx="616">
                  <c:v>0.38246423290000092</c:v>
                </c:pt>
                <c:pt idx="617">
                  <c:v>0.3688804636000016</c:v>
                </c:pt>
                <c:pt idx="618">
                  <c:v>0.35997822060000062</c:v>
                </c:pt>
                <c:pt idx="619">
                  <c:v>0.35286163440000001</c:v>
                </c:pt>
                <c:pt idx="620">
                  <c:v>0.34580116980000086</c:v>
                </c:pt>
                <c:pt idx="621">
                  <c:v>0.34038313760000038</c:v>
                </c:pt>
                <c:pt idx="622">
                  <c:v>0.33641174310000105</c:v>
                </c:pt>
                <c:pt idx="623">
                  <c:v>0.33266067340000105</c:v>
                </c:pt>
                <c:pt idx="624">
                  <c:v>0.32941256410000136</c:v>
                </c:pt>
                <c:pt idx="625">
                  <c:v>0.32699997010000104</c:v>
                </c:pt>
                <c:pt idx="626">
                  <c:v>0.32480034920000123</c:v>
                </c:pt>
                <c:pt idx="627">
                  <c:v>0.32271390030000074</c:v>
                </c:pt>
                <c:pt idx="628">
                  <c:v>0.32107108980000093</c:v>
                </c:pt>
                <c:pt idx="629">
                  <c:v>0.31965880920000123</c:v>
                </c:pt>
                <c:pt idx="630">
                  <c:v>0.31826403500000056</c:v>
                </c:pt>
                <c:pt idx="631">
                  <c:v>0.31708761560000093</c:v>
                </c:pt>
                <c:pt idx="632">
                  <c:v>0.31613187000000031</c:v>
                </c:pt>
                <c:pt idx="633">
                  <c:v>0.31522889240000074</c:v>
                </c:pt>
                <c:pt idx="634">
                  <c:v>0.3143267762000016</c:v>
                </c:pt>
                <c:pt idx="635">
                  <c:v>0.31342731260000062</c:v>
                </c:pt>
                <c:pt idx="636">
                  <c:v>0.31253046000000062</c:v>
                </c:pt>
                <c:pt idx="637">
                  <c:v>0.31163400870000002</c:v>
                </c:pt>
                <c:pt idx="638">
                  <c:v>0.31073780839999998</c:v>
                </c:pt>
                <c:pt idx="639">
                  <c:v>0.30984187220000087</c:v>
                </c:pt>
                <c:pt idx="640">
                  <c:v>0.30894620130000111</c:v>
                </c:pt>
                <c:pt idx="641">
                  <c:v>0.30805079690000092</c:v>
                </c:pt>
                <c:pt idx="642">
                  <c:v>0.30715565959999996</c:v>
                </c:pt>
                <c:pt idx="643">
                  <c:v>0.30626079050000032</c:v>
                </c:pt>
                <c:pt idx="644">
                  <c:v>0.30536619050000074</c:v>
                </c:pt>
                <c:pt idx="645">
                  <c:v>0.30447186040000074</c:v>
                </c:pt>
                <c:pt idx="646">
                  <c:v>0.30357780120000111</c:v>
                </c:pt>
                <c:pt idx="647">
                  <c:v>0.30268401390000105</c:v>
                </c:pt>
                <c:pt idx="648">
                  <c:v>0.30179049949999998</c:v>
                </c:pt>
                <c:pt idx="649">
                  <c:v>0.30089725890000002</c:v>
                </c:pt>
                <c:pt idx="650">
                  <c:v>0.30000429330000111</c:v>
                </c:pt>
                <c:pt idx="651">
                  <c:v>0.29911160350000032</c:v>
                </c:pt>
                <c:pt idx="652">
                  <c:v>0.29821919070000008</c:v>
                </c:pt>
                <c:pt idx="653">
                  <c:v>0.29732705590000091</c:v>
                </c:pt>
                <c:pt idx="654">
                  <c:v>0.29643520029999998</c:v>
                </c:pt>
                <c:pt idx="655">
                  <c:v>0.29554362479999996</c:v>
                </c:pt>
                <c:pt idx="656">
                  <c:v>0.29465233070000002</c:v>
                </c:pt>
                <c:pt idx="657">
                  <c:v>0.29376131910000008</c:v>
                </c:pt>
                <c:pt idx="658">
                  <c:v>0.29287059110000119</c:v>
                </c:pt>
                <c:pt idx="659">
                  <c:v>0.29198014800000038</c:v>
                </c:pt>
                <c:pt idx="660">
                  <c:v>0.29108999080000092</c:v>
                </c:pt>
                <c:pt idx="661">
                  <c:v>0.29020012089999997</c:v>
                </c:pt>
                <c:pt idx="662">
                  <c:v>0.28931053950000074</c:v>
                </c:pt>
                <c:pt idx="663">
                  <c:v>0.28842124780000056</c:v>
                </c:pt>
                <c:pt idx="664">
                  <c:v>0.28753224709999997</c:v>
                </c:pt>
                <c:pt idx="665">
                  <c:v>0.28664353879999999</c:v>
                </c:pt>
                <c:pt idx="666">
                  <c:v>0.28575512399999997</c:v>
                </c:pt>
                <c:pt idx="667">
                  <c:v>0.28486700430000061</c:v>
                </c:pt>
                <c:pt idx="668">
                  <c:v>0.28397918080000062</c:v>
                </c:pt>
                <c:pt idx="669">
                  <c:v>0.283091655</c:v>
                </c:pt>
                <c:pt idx="670">
                  <c:v>0.28220442839999998</c:v>
                </c:pt>
                <c:pt idx="671">
                  <c:v>0.28131750220000062</c:v>
                </c:pt>
                <c:pt idx="672">
                  <c:v>0.28043087800000038</c:v>
                </c:pt>
                <c:pt idx="673">
                  <c:v>0.27954455730000038</c:v>
                </c:pt>
                <c:pt idx="674">
                  <c:v>0.27865854140000001</c:v>
                </c:pt>
                <c:pt idx="675">
                  <c:v>0.27777283200000008</c:v>
                </c:pt>
                <c:pt idx="676">
                  <c:v>0.27688743049999998</c:v>
                </c:pt>
                <c:pt idx="677">
                  <c:v>0.27600233860000001</c:v>
                </c:pt>
                <c:pt idx="678">
                  <c:v>0.27511755760000001</c:v>
                </c:pt>
                <c:pt idx="679">
                  <c:v>0.27423308939999996</c:v>
                </c:pt>
                <c:pt idx="680">
                  <c:v>0.27334893550000056</c:v>
                </c:pt>
                <c:pt idx="681">
                  <c:v>0.27246509749999998</c:v>
                </c:pt>
                <c:pt idx="682">
                  <c:v>0.27158157710000091</c:v>
                </c:pt>
                <c:pt idx="683">
                  <c:v>0.27069837600000002</c:v>
                </c:pt>
                <c:pt idx="684">
                  <c:v>0.26981549600000032</c:v>
                </c:pt>
                <c:pt idx="685">
                  <c:v>0.26893293870000001</c:v>
                </c:pt>
                <c:pt idx="686">
                  <c:v>0.26805070600000008</c:v>
                </c:pt>
                <c:pt idx="687">
                  <c:v>0.26716879960000062</c:v>
                </c:pt>
                <c:pt idx="688">
                  <c:v>0.2662872214</c:v>
                </c:pt>
                <c:pt idx="689">
                  <c:v>0.26540597320000087</c:v>
                </c:pt>
                <c:pt idx="690">
                  <c:v>0.2645250569</c:v>
                </c:pt>
                <c:pt idx="691">
                  <c:v>0.2636444744</c:v>
                </c:pt>
                <c:pt idx="692">
                  <c:v>0.26276422760000001</c:v>
                </c:pt>
                <c:pt idx="693">
                  <c:v>0.26188431860000055</c:v>
                </c:pt>
                <c:pt idx="694">
                  <c:v>0.26100474920000055</c:v>
                </c:pt>
                <c:pt idx="695">
                  <c:v>0.26012552160000002</c:v>
                </c:pt>
                <c:pt idx="696">
                  <c:v>0.2592466377</c:v>
                </c:pt>
                <c:pt idx="697">
                  <c:v>0.25836809980000086</c:v>
                </c:pt>
                <c:pt idx="698">
                  <c:v>0.25748990990000087</c:v>
                </c:pt>
                <c:pt idx="699">
                  <c:v>0.25661207009999998</c:v>
                </c:pt>
                <c:pt idx="700">
                  <c:v>0.25573458269999999</c:v>
                </c:pt>
                <c:pt idx="701">
                  <c:v>0.25485744989999998</c:v>
                </c:pt>
                <c:pt idx="702">
                  <c:v>0.25398067390000123</c:v>
                </c:pt>
                <c:pt idx="703">
                  <c:v>0.253104257</c:v>
                </c:pt>
                <c:pt idx="704">
                  <c:v>0.25222820150000008</c:v>
                </c:pt>
                <c:pt idx="705">
                  <c:v>0.25135250980000062</c:v>
                </c:pt>
                <c:pt idx="706">
                  <c:v>0.25047718420000031</c:v>
                </c:pt>
                <c:pt idx="707">
                  <c:v>0.2496022272</c:v>
                </c:pt>
                <c:pt idx="708">
                  <c:v>0.24872764120000004</c:v>
                </c:pt>
                <c:pt idx="709">
                  <c:v>0.24785342860000001</c:v>
                </c:pt>
                <c:pt idx="710">
                  <c:v>0.24697959210000031</c:v>
                </c:pt>
                <c:pt idx="711">
                  <c:v>0.24610613410000037</c:v>
                </c:pt>
                <c:pt idx="712">
                  <c:v>0.24523305730000031</c:v>
                </c:pt>
                <c:pt idx="713">
                  <c:v>0.24436036429999999</c:v>
                </c:pt>
                <c:pt idx="714">
                  <c:v>0.2434880579000003</c:v>
                </c:pt>
                <c:pt idx="715">
                  <c:v>0.24261614060000031</c:v>
                </c:pt>
                <c:pt idx="716">
                  <c:v>0.24174461529999999</c:v>
                </c:pt>
                <c:pt idx="717">
                  <c:v>0.24087348470000031</c:v>
                </c:pt>
                <c:pt idx="718">
                  <c:v>0.24000275180000027</c:v>
                </c:pt>
                <c:pt idx="719">
                  <c:v>0.23913241929999998</c:v>
                </c:pt>
                <c:pt idx="720">
                  <c:v>0.23826249030000046</c:v>
                </c:pt>
                <c:pt idx="721">
                  <c:v>0.2373929676</c:v>
                </c:pt>
                <c:pt idx="722">
                  <c:v>0.23652385419999999</c:v>
                </c:pt>
                <c:pt idx="723">
                  <c:v>0.2356551533</c:v>
                </c:pt>
                <c:pt idx="724">
                  <c:v>0.2347868679</c:v>
                </c:pt>
                <c:pt idx="725">
                  <c:v>0.23391900110000052</c:v>
                </c:pt>
                <c:pt idx="726">
                  <c:v>0.23305155619999998</c:v>
                </c:pt>
                <c:pt idx="727">
                  <c:v>0.2321845364</c:v>
                </c:pt>
                <c:pt idx="728">
                  <c:v>0.23131794500000027</c:v>
                </c:pt>
                <c:pt idx="729">
                  <c:v>0.23045178520000001</c:v>
                </c:pt>
                <c:pt idx="730">
                  <c:v>0.2295860606</c:v>
                </c:pt>
                <c:pt idx="731">
                  <c:v>0.22872077459999998</c:v>
                </c:pt>
                <c:pt idx="732">
                  <c:v>0.22785593060000001</c:v>
                </c:pt>
                <c:pt idx="733">
                  <c:v>0.22699153230000021</c:v>
                </c:pt>
                <c:pt idx="734">
                  <c:v>0.22612758319999998</c:v>
                </c:pt>
                <c:pt idx="735">
                  <c:v>0.22526408710000043</c:v>
                </c:pt>
                <c:pt idx="736">
                  <c:v>0.22440104760000001</c:v>
                </c:pt>
                <c:pt idx="737">
                  <c:v>0.22353846860000001</c:v>
                </c:pt>
                <c:pt idx="738">
                  <c:v>0.2226763541</c:v>
                </c:pt>
                <c:pt idx="739">
                  <c:v>0.22181470749999999</c:v>
                </c:pt>
                <c:pt idx="740">
                  <c:v>0.22095353279999999</c:v>
                </c:pt>
                <c:pt idx="741">
                  <c:v>0.2200928342</c:v>
                </c:pt>
                <c:pt idx="742">
                  <c:v>0.21923261590000001</c:v>
                </c:pt>
                <c:pt idx="743">
                  <c:v>0.2183728821000003</c:v>
                </c:pt>
                <c:pt idx="744">
                  <c:v>0.21751363690000031</c:v>
                </c:pt>
                <c:pt idx="745">
                  <c:v>0.21665488469999999</c:v>
                </c:pt>
                <c:pt idx="746">
                  <c:v>0.21579662990000001</c:v>
                </c:pt>
                <c:pt idx="747">
                  <c:v>0.21493887690000021</c:v>
                </c:pt>
                <c:pt idx="748">
                  <c:v>0.21408163010000031</c:v>
                </c:pt>
                <c:pt idx="749">
                  <c:v>0.21322489420000001</c:v>
                </c:pt>
                <c:pt idx="750">
                  <c:v>0.21236867379999999</c:v>
                </c:pt>
                <c:pt idx="751">
                  <c:v>0.21151297360000001</c:v>
                </c:pt>
                <c:pt idx="752">
                  <c:v>0.2106577983</c:v>
                </c:pt>
                <c:pt idx="753">
                  <c:v>0.20980315290000001</c:v>
                </c:pt>
                <c:pt idx="754">
                  <c:v>0.20894904230000053</c:v>
                </c:pt>
                <c:pt idx="755">
                  <c:v>0.20809547140000034</c:v>
                </c:pt>
                <c:pt idx="756">
                  <c:v>0.20724244540000059</c:v>
                </c:pt>
                <c:pt idx="757">
                  <c:v>0.20638996949999999</c:v>
                </c:pt>
                <c:pt idx="758">
                  <c:v>0.20553804880000037</c:v>
                </c:pt>
                <c:pt idx="759">
                  <c:v>0.20468668880000004</c:v>
                </c:pt>
                <c:pt idx="760">
                  <c:v>0.20383589500000004</c:v>
                </c:pt>
                <c:pt idx="761">
                  <c:v>0.20298567269999998</c:v>
                </c:pt>
                <c:pt idx="762">
                  <c:v>0.20213602779999998</c:v>
                </c:pt>
                <c:pt idx="763">
                  <c:v>0.20128696580000024</c:v>
                </c:pt>
                <c:pt idx="764">
                  <c:v>0.20043849270000053</c:v>
                </c:pt>
                <c:pt idx="765">
                  <c:v>0.19959061419999999</c:v>
                </c:pt>
                <c:pt idx="766">
                  <c:v>0.19874333650000056</c:v>
                </c:pt>
                <c:pt idx="767">
                  <c:v>0.19789666559999999</c:v>
                </c:pt>
                <c:pt idx="768">
                  <c:v>0.19705060769999988</c:v>
                </c:pt>
                <c:pt idx="769">
                  <c:v>0.19620516909999999</c:v>
                </c:pt>
                <c:pt idx="770">
                  <c:v>0.19536035630000001</c:v>
                </c:pt>
                <c:pt idx="771">
                  <c:v>0.19451617570000004</c:v>
                </c:pt>
                <c:pt idx="772">
                  <c:v>0.19367263409999988</c:v>
                </c:pt>
                <c:pt idx="773">
                  <c:v>0.192829738</c:v>
                </c:pt>
                <c:pt idx="774">
                  <c:v>0.19198749440000037</c:v>
                </c:pt>
                <c:pt idx="775">
                  <c:v>0.1911459103</c:v>
                </c:pt>
                <c:pt idx="776">
                  <c:v>0.19030499270000001</c:v>
                </c:pt>
                <c:pt idx="777">
                  <c:v>0.18946474880000058</c:v>
                </c:pt>
                <c:pt idx="778">
                  <c:v>0.18862518590000021</c:v>
                </c:pt>
                <c:pt idx="779">
                  <c:v>0.18778631150000052</c:v>
                </c:pt>
                <c:pt idx="780">
                  <c:v>0.1869481331000008</c:v>
                </c:pt>
                <c:pt idx="781">
                  <c:v>0.18611065840000021</c:v>
                </c:pt>
                <c:pt idx="782">
                  <c:v>0.18527389520000001</c:v>
                </c:pt>
                <c:pt idx="783">
                  <c:v>0.18443785150000058</c:v>
                </c:pt>
                <c:pt idx="784">
                  <c:v>0.18360253539999999</c:v>
                </c:pt>
                <c:pt idx="785">
                  <c:v>0.18276795510000049</c:v>
                </c:pt>
                <c:pt idx="786">
                  <c:v>0.18193411910000037</c:v>
                </c:pt>
                <c:pt idx="787">
                  <c:v>0.18110103599999999</c:v>
                </c:pt>
                <c:pt idx="788">
                  <c:v>0.18026871450000037</c:v>
                </c:pt>
                <c:pt idx="789">
                  <c:v>0.17943716330000034</c:v>
                </c:pt>
                <c:pt idx="790">
                  <c:v>0.17860638810000037</c:v>
                </c:pt>
                <c:pt idx="791">
                  <c:v>0.17777639230000031</c:v>
                </c:pt>
                <c:pt idx="792">
                  <c:v>0.17694717980000046</c:v>
                </c:pt>
                <c:pt idx="793">
                  <c:v>0.17611875510000027</c:v>
                </c:pt>
                <c:pt idx="794">
                  <c:v>0.17529113550000058</c:v>
                </c:pt>
                <c:pt idx="795">
                  <c:v>0.17446434340000058</c:v>
                </c:pt>
                <c:pt idx="796">
                  <c:v>0.17363838890000027</c:v>
                </c:pt>
                <c:pt idx="797">
                  <c:v>0.17281328220000031</c:v>
                </c:pt>
                <c:pt idx="798">
                  <c:v>0.17198903390000034</c:v>
                </c:pt>
                <c:pt idx="799">
                  <c:v>0.17116565459999999</c:v>
                </c:pt>
                <c:pt idx="800">
                  <c:v>0.17034315510000034</c:v>
                </c:pt>
                <c:pt idx="801">
                  <c:v>0.16952154649999998</c:v>
                </c:pt>
                <c:pt idx="802">
                  <c:v>0.16870084000000021</c:v>
                </c:pt>
                <c:pt idx="803">
                  <c:v>0.16788104699999998</c:v>
                </c:pt>
                <c:pt idx="804">
                  <c:v>0.16706217919999999</c:v>
                </c:pt>
                <c:pt idx="805">
                  <c:v>0.16624424860000034</c:v>
                </c:pt>
                <c:pt idx="806">
                  <c:v>0.16542726720000001</c:v>
                </c:pt>
                <c:pt idx="807">
                  <c:v>0.16461124740000024</c:v>
                </c:pt>
                <c:pt idx="808">
                  <c:v>0.16379620180000043</c:v>
                </c:pt>
                <c:pt idx="809">
                  <c:v>0.16298214120000001</c:v>
                </c:pt>
                <c:pt idx="810">
                  <c:v>0.16216906790000002</c:v>
                </c:pt>
                <c:pt idx="811">
                  <c:v>0.16135699179999999</c:v>
                </c:pt>
                <c:pt idx="812">
                  <c:v>0.16054592509999999</c:v>
                </c:pt>
                <c:pt idx="813">
                  <c:v>0.15973588020000043</c:v>
                </c:pt>
                <c:pt idx="814">
                  <c:v>0.15892687260000021</c:v>
                </c:pt>
                <c:pt idx="815">
                  <c:v>0.15811893200000046</c:v>
                </c:pt>
                <c:pt idx="816">
                  <c:v>0.15731207580000034</c:v>
                </c:pt>
                <c:pt idx="817">
                  <c:v>0.15650631910000043</c:v>
                </c:pt>
                <c:pt idx="818">
                  <c:v>0.1557016769</c:v>
                </c:pt>
                <c:pt idx="819">
                  <c:v>0.15489816500000034</c:v>
                </c:pt>
                <c:pt idx="820">
                  <c:v>0.15409579890000027</c:v>
                </c:pt>
                <c:pt idx="821">
                  <c:v>0.15329459490000027</c:v>
                </c:pt>
                <c:pt idx="822">
                  <c:v>0.15249456940000031</c:v>
                </c:pt>
                <c:pt idx="823">
                  <c:v>0.15169573920000001</c:v>
                </c:pt>
                <c:pt idx="824">
                  <c:v>0.15089812129999999</c:v>
                </c:pt>
                <c:pt idx="825">
                  <c:v>0.15010173310000027</c:v>
                </c:pt>
                <c:pt idx="826">
                  <c:v>0.14930659239999999</c:v>
                </c:pt>
                <c:pt idx="827">
                  <c:v>0.14851271739999999</c:v>
                </c:pt>
                <c:pt idx="828">
                  <c:v>0.14772012650000024</c:v>
                </c:pt>
                <c:pt idx="829">
                  <c:v>0.14692883850000049</c:v>
                </c:pt>
                <c:pt idx="830">
                  <c:v>0.14613887270000001</c:v>
                </c:pt>
                <c:pt idx="831">
                  <c:v>0.14535024869999999</c:v>
                </c:pt>
                <c:pt idx="832">
                  <c:v>0.14456298630000031</c:v>
                </c:pt>
                <c:pt idx="833">
                  <c:v>0.14377710599999999</c:v>
                </c:pt>
                <c:pt idx="834">
                  <c:v>0.14299262839999999</c:v>
                </c:pt>
                <c:pt idx="835">
                  <c:v>0.14220957479999999</c:v>
                </c:pt>
                <c:pt idx="836">
                  <c:v>0.14142796670000021</c:v>
                </c:pt>
                <c:pt idx="837">
                  <c:v>0.14064782649999999</c:v>
                </c:pt>
                <c:pt idx="838">
                  <c:v>0.13986917679999999</c:v>
                </c:pt>
                <c:pt idx="839">
                  <c:v>0.13909204060000024</c:v>
                </c:pt>
                <c:pt idx="840">
                  <c:v>0.13831644150000053</c:v>
                </c:pt>
                <c:pt idx="841">
                  <c:v>0.13754240350000047</c:v>
                </c:pt>
                <c:pt idx="842">
                  <c:v>0.13676995120000021</c:v>
                </c:pt>
                <c:pt idx="843">
                  <c:v>0.13599910980000046</c:v>
                </c:pt>
                <c:pt idx="844">
                  <c:v>0.13522990470000001</c:v>
                </c:pt>
                <c:pt idx="845">
                  <c:v>0.13446236210000043</c:v>
                </c:pt>
                <c:pt idx="846">
                  <c:v>0.13369650859999999</c:v>
                </c:pt>
                <c:pt idx="847">
                  <c:v>0.13293237150000034</c:v>
                </c:pt>
                <c:pt idx="848">
                  <c:v>0.13216997850000001</c:v>
                </c:pt>
                <c:pt idx="849">
                  <c:v>0.13140935800000031</c:v>
                </c:pt>
                <c:pt idx="850">
                  <c:v>0.13065053889999997</c:v>
                </c:pt>
                <c:pt idx="851">
                  <c:v>0.12989355080000001</c:v>
                </c:pt>
                <c:pt idx="852">
                  <c:v>0.12913842380000001</c:v>
                </c:pt>
                <c:pt idx="853">
                  <c:v>0.1283851889</c:v>
                </c:pt>
                <c:pt idx="854">
                  <c:v>0.12763387749999988</c:v>
                </c:pt>
                <c:pt idx="855">
                  <c:v>0.12688452169999972</c:v>
                </c:pt>
                <c:pt idx="856">
                  <c:v>0.12613715439999998</c:v>
                </c:pt>
                <c:pt idx="857">
                  <c:v>0.12539180899999997</c:v>
                </c:pt>
                <c:pt idx="858">
                  <c:v>0.12464851989999998</c:v>
                </c:pt>
                <c:pt idx="859">
                  <c:v>0.12390732189999998</c:v>
                </c:pt>
                <c:pt idx="860">
                  <c:v>0.12316825080000014</c:v>
                </c:pt>
                <c:pt idx="861">
                  <c:v>0.12243134310000002</c:v>
                </c:pt>
                <c:pt idx="862">
                  <c:v>0.12169663600000023</c:v>
                </c:pt>
                <c:pt idx="863">
                  <c:v>0.12096416750000002</c:v>
                </c:pt>
                <c:pt idx="864">
                  <c:v>0.12023397640000025</c:v>
                </c:pt>
                <c:pt idx="865">
                  <c:v>0.11950610250000014</c:v>
                </c:pt>
                <c:pt idx="866">
                  <c:v>0.1187805863</c:v>
                </c:pt>
                <c:pt idx="867">
                  <c:v>0.11805746899999986</c:v>
                </c:pt>
                <c:pt idx="868">
                  <c:v>0.11733679300000002</c:v>
                </c:pt>
                <c:pt idx="869">
                  <c:v>0.11661860140000002</c:v>
                </c:pt>
                <c:pt idx="870">
                  <c:v>0.11590293829999998</c:v>
                </c:pt>
                <c:pt idx="871">
                  <c:v>0.11518984879999998</c:v>
                </c:pt>
                <c:pt idx="872">
                  <c:v>0.11447937859999995</c:v>
                </c:pt>
                <c:pt idx="873">
                  <c:v>0.11377157500000012</c:v>
                </c:pt>
                <c:pt idx="874">
                  <c:v>0.11306648580000002</c:v>
                </c:pt>
                <c:pt idx="875">
                  <c:v>0.11236415999999999</c:v>
                </c:pt>
                <c:pt idx="876">
                  <c:v>0.11166464770000022</c:v>
                </c:pt>
                <c:pt idx="877">
                  <c:v>0.110968</c:v>
                </c:pt>
                <c:pt idx="878">
                  <c:v>0.1102742691</c:v>
                </c:pt>
                <c:pt idx="879">
                  <c:v>0.10958350839999999</c:v>
                </c:pt>
                <c:pt idx="880">
                  <c:v>0.10889577220000025</c:v>
                </c:pt>
                <c:pt idx="881">
                  <c:v>0.1082111161</c:v>
                </c:pt>
                <c:pt idx="882">
                  <c:v>0.1075295968</c:v>
                </c:pt>
                <c:pt idx="883">
                  <c:v>0.10685127220000012</c:v>
                </c:pt>
                <c:pt idx="884">
                  <c:v>0.10617620130000023</c:v>
                </c:pt>
                <c:pt idx="885">
                  <c:v>0.10550444440000022</c:v>
                </c:pt>
                <c:pt idx="886">
                  <c:v>0.10483606320000002</c:v>
                </c:pt>
                <c:pt idx="887">
                  <c:v>0.10417112040000025</c:v>
                </c:pt>
                <c:pt idx="888">
                  <c:v>0.10350968020000002</c:v>
                </c:pt>
                <c:pt idx="889">
                  <c:v>0.10285180799999998</c:v>
                </c:pt>
                <c:pt idx="890">
                  <c:v>0.10219757060000002</c:v>
                </c:pt>
                <c:pt idx="891">
                  <c:v>0.10154703609999995</c:v>
                </c:pt>
                <c:pt idx="892">
                  <c:v>0.10090027400000012</c:v>
                </c:pt>
                <c:pt idx="893">
                  <c:v>0.10025735500000001</c:v>
                </c:pt>
                <c:pt idx="894">
                  <c:v>9.9618351320000215E-2</c:v>
                </c:pt>
                <c:pt idx="895">
                  <c:v>9.8983336690000007E-2</c:v>
                </c:pt>
                <c:pt idx="896">
                  <c:v>9.8352386210000045E-2</c:v>
                </c:pt>
                <c:pt idx="897">
                  <c:v>9.7725576470000242E-2</c:v>
                </c:pt>
                <c:pt idx="898">
                  <c:v>9.7102985480000001E-2</c:v>
                </c:pt>
                <c:pt idx="899">
                  <c:v>9.6484692740000044E-2</c:v>
                </c:pt>
                <c:pt idx="900">
                  <c:v>9.5870779190000047E-2</c:v>
                </c:pt>
                <c:pt idx="901">
                  <c:v>9.5261327230000026E-2</c:v>
                </c:pt>
                <c:pt idx="902">
                  <c:v>9.4656420840000324E-2</c:v>
                </c:pt>
                <c:pt idx="903">
                  <c:v>9.4056145590000487E-2</c:v>
                </c:pt>
                <c:pt idx="904">
                  <c:v>9.3460588680000026E-2</c:v>
                </c:pt>
                <c:pt idx="905">
                  <c:v>9.2869838850000025E-2</c:v>
                </c:pt>
                <c:pt idx="906">
                  <c:v>9.2283986390000003E-2</c:v>
                </c:pt>
                <c:pt idx="907">
                  <c:v>9.1703123070000003E-2</c:v>
                </c:pt>
                <c:pt idx="908">
                  <c:v>9.1127342210000351E-2</c:v>
                </c:pt>
                <c:pt idx="909">
                  <c:v>9.0556738660000247E-2</c:v>
                </c:pt>
                <c:pt idx="910">
                  <c:v>8.9991408800000047E-2</c:v>
                </c:pt>
                <c:pt idx="911">
                  <c:v>8.9431450530000026E-2</c:v>
                </c:pt>
                <c:pt idx="912">
                  <c:v>8.8876963320000363E-2</c:v>
                </c:pt>
                <c:pt idx="913">
                  <c:v>8.8328048160000394E-2</c:v>
                </c:pt>
                <c:pt idx="914">
                  <c:v>8.7784807520000008E-2</c:v>
                </c:pt>
                <c:pt idx="915">
                  <c:v>8.7247345370000215E-2</c:v>
                </c:pt>
                <c:pt idx="916">
                  <c:v>8.6715767100000007E-2</c:v>
                </c:pt>
                <c:pt idx="917">
                  <c:v>8.6190179540000064E-2</c:v>
                </c:pt>
                <c:pt idx="918">
                  <c:v>8.5670690890000026E-2</c:v>
                </c:pt>
                <c:pt idx="919">
                  <c:v>8.5157410730000202E-2</c:v>
                </c:pt>
                <c:pt idx="920">
                  <c:v>8.4650449940000372E-2</c:v>
                </c:pt>
                <c:pt idx="921">
                  <c:v>8.4149920710000006E-2</c:v>
                </c:pt>
                <c:pt idx="922">
                  <c:v>8.3655936440000356E-2</c:v>
                </c:pt>
                <c:pt idx="923">
                  <c:v>8.3168611720000007E-2</c:v>
                </c:pt>
                <c:pt idx="924">
                  <c:v>8.2688062270000098E-2</c:v>
                </c:pt>
                <c:pt idx="925">
                  <c:v>8.2214404869999994E-2</c:v>
                </c:pt>
                <c:pt idx="926">
                  <c:v>8.1747757350000005E-2</c:v>
                </c:pt>
                <c:pt idx="927">
                  <c:v>8.128823841999995E-2</c:v>
                </c:pt>
                <c:pt idx="928">
                  <c:v>8.0835967630000227E-2</c:v>
                </c:pt>
                <c:pt idx="929">
                  <c:v>8.0391064960000008E-2</c:v>
                </c:pt>
                <c:pt idx="930">
                  <c:v>7.995365151000014E-2</c:v>
                </c:pt>
                <c:pt idx="931">
                  <c:v>7.9523849159999993E-2</c:v>
                </c:pt>
                <c:pt idx="932">
                  <c:v>7.9101780119999993E-2</c:v>
                </c:pt>
                <c:pt idx="933">
                  <c:v>7.8687566949999996E-2</c:v>
                </c:pt>
                <c:pt idx="934">
                  <c:v>7.8281332490000008E-2</c:v>
                </c:pt>
                <c:pt idx="935">
                  <c:v>7.7883199750000034E-2</c:v>
                </c:pt>
                <c:pt idx="936">
                  <c:v>7.7493291750000234E-2</c:v>
                </c:pt>
                <c:pt idx="937">
                  <c:v>7.7111731399999994E-2</c:v>
                </c:pt>
                <c:pt idx="938">
                  <c:v>7.6738641430000032E-2</c:v>
                </c:pt>
                <c:pt idx="939">
                  <c:v>7.6374144320000004E-2</c:v>
                </c:pt>
                <c:pt idx="940">
                  <c:v>7.6018361960000003E-2</c:v>
                </c:pt>
                <c:pt idx="941">
                  <c:v>7.5671415579999873E-2</c:v>
                </c:pt>
                <c:pt idx="942">
                  <c:v>7.5333425540000137E-2</c:v>
                </c:pt>
                <c:pt idx="943">
                  <c:v>7.5004511199999999E-2</c:v>
                </c:pt>
                <c:pt idx="944">
                  <c:v>7.4684790810000137E-2</c:v>
                </c:pt>
                <c:pt idx="945">
                  <c:v>7.4374381279999999E-2</c:v>
                </c:pt>
                <c:pt idx="946">
                  <c:v>7.4073398020000014E-2</c:v>
                </c:pt>
                <c:pt idx="947">
                  <c:v>7.3781954750000003E-2</c:v>
                </c:pt>
                <c:pt idx="948">
                  <c:v>7.3500163289999976E-2</c:v>
                </c:pt>
                <c:pt idx="949">
                  <c:v>7.322813345000001E-2</c:v>
                </c:pt>
                <c:pt idx="950">
                  <c:v>7.296597287000002E-2</c:v>
                </c:pt>
                <c:pt idx="951">
                  <c:v>7.2713786790000123E-2</c:v>
                </c:pt>
                <c:pt idx="952">
                  <c:v>7.2471677840000165E-2</c:v>
                </c:pt>
                <c:pt idx="953">
                  <c:v>7.2239745859999996E-2</c:v>
                </c:pt>
                <c:pt idx="954">
                  <c:v>7.2018087729999999E-2</c:v>
                </c:pt>
                <c:pt idx="955">
                  <c:v>7.1806797190000132E-2</c:v>
                </c:pt>
                <c:pt idx="956">
                  <c:v>7.160596457E-2</c:v>
                </c:pt>
                <c:pt idx="957">
                  <c:v>7.1415676689999999E-2</c:v>
                </c:pt>
                <c:pt idx="958">
                  <c:v>7.1236016649999997E-2</c:v>
                </c:pt>
                <c:pt idx="959">
                  <c:v>7.1067063629999996E-2</c:v>
                </c:pt>
                <c:pt idx="960">
                  <c:v>7.0908892809999999E-2</c:v>
                </c:pt>
                <c:pt idx="961">
                  <c:v>7.0761575149999992E-2</c:v>
                </c:pt>
                <c:pt idx="962">
                  <c:v>7.0625177330000011E-2</c:v>
                </c:pt>
                <c:pt idx="963">
                  <c:v>7.049976148000002E-2</c:v>
                </c:pt>
                <c:pt idx="964">
                  <c:v>7.0385385070000001E-2</c:v>
                </c:pt>
                <c:pt idx="965">
                  <c:v>7.028210079000001E-2</c:v>
                </c:pt>
                <c:pt idx="966">
                  <c:v>7.0189956410000004E-2</c:v>
                </c:pt>
                <c:pt idx="967">
                  <c:v>7.0108994719999998E-2</c:v>
                </c:pt>
                <c:pt idx="968">
                  <c:v>7.0039253369999985E-2</c:v>
                </c:pt>
                <c:pt idx="969">
                  <c:v>6.9980764880000157E-2</c:v>
                </c:pt>
                <c:pt idx="970">
                  <c:v>6.9933556549999998E-2</c:v>
                </c:pt>
                <c:pt idx="971">
                  <c:v>6.9897650290000155E-2</c:v>
                </c:pt>
                <c:pt idx="972">
                  <c:v>6.9873062550000004E-2</c:v>
                </c:pt>
                <c:pt idx="973">
                  <c:v>6.985980432000001E-2</c:v>
                </c:pt>
                <c:pt idx="974">
                  <c:v>6.9857881060000113E-2</c:v>
                </c:pt>
                <c:pt idx="975">
                  <c:v>6.9867292780000034E-2</c:v>
                </c:pt>
                <c:pt idx="976">
                  <c:v>6.9888034010000155E-2</c:v>
                </c:pt>
                <c:pt idx="977">
                  <c:v>6.9920093869999991E-2</c:v>
                </c:pt>
                <c:pt idx="978">
                  <c:v>6.9963455970000032E-2</c:v>
                </c:pt>
                <c:pt idx="979">
                  <c:v>7.001809849E-2</c:v>
                </c:pt>
                <c:pt idx="980">
                  <c:v>7.0083994240000155E-2</c:v>
                </c:pt>
                <c:pt idx="981">
                  <c:v>7.0161110710000002E-2</c:v>
                </c:pt>
                <c:pt idx="982">
                  <c:v>7.0249413470000008E-2</c:v>
                </c:pt>
                <c:pt idx="983">
                  <c:v>7.0348953360000008E-2</c:v>
                </c:pt>
                <c:pt idx="984">
                  <c:v>7.0459826220000008E-2</c:v>
                </c:pt>
                <c:pt idx="985">
                  <c:v>7.0582043009999998E-2</c:v>
                </c:pt>
                <c:pt idx="986">
                  <c:v>7.0715614110000186E-2</c:v>
                </c:pt>
                <c:pt idx="987">
                  <c:v>7.0860541200000002E-2</c:v>
                </c:pt>
                <c:pt idx="988">
                  <c:v>7.1016602950000188E-2</c:v>
                </c:pt>
                <c:pt idx="989">
                  <c:v>7.1183498349999999E-2</c:v>
                </c:pt>
                <c:pt idx="990">
                  <c:v>7.1361150989999997E-2</c:v>
                </c:pt>
                <c:pt idx="991">
                  <c:v>7.1549480309999997E-2</c:v>
                </c:pt>
                <c:pt idx="992">
                  <c:v>7.1748401860000019E-2</c:v>
                </c:pt>
                <c:pt idx="993">
                  <c:v>7.1957827470000013E-2</c:v>
                </c:pt>
                <c:pt idx="994">
                  <c:v>7.2177665450000011E-2</c:v>
                </c:pt>
                <c:pt idx="995">
                  <c:v>7.2407820590000019E-2</c:v>
                </c:pt>
                <c:pt idx="996">
                  <c:v>7.2648194499999985E-2</c:v>
                </c:pt>
                <c:pt idx="997">
                  <c:v>7.2898686160000156E-2</c:v>
                </c:pt>
                <c:pt idx="998">
                  <c:v>7.3159191550000002E-2</c:v>
                </c:pt>
                <c:pt idx="999">
                  <c:v>7.342960391000003E-2</c:v>
                </c:pt>
                <c:pt idx="1000">
                  <c:v>7.3709814070000004E-2</c:v>
                </c:pt>
                <c:pt idx="1001">
                  <c:v>7.3999710600000004E-2</c:v>
                </c:pt>
                <c:pt idx="1002">
                  <c:v>7.4299180010000021E-2</c:v>
                </c:pt>
                <c:pt idx="1003">
                  <c:v>7.4608106970000004E-2</c:v>
                </c:pt>
                <c:pt idx="1004">
                  <c:v>7.4925907020000113E-2</c:v>
                </c:pt>
                <c:pt idx="1005">
                  <c:v>7.5251311930000023E-2</c:v>
                </c:pt>
                <c:pt idx="1006">
                  <c:v>7.5585318200000001E-2</c:v>
                </c:pt>
                <c:pt idx="1007">
                  <c:v>7.5929182210000001E-2</c:v>
                </c:pt>
                <c:pt idx="1008">
                  <c:v>7.6284210409999997E-2</c:v>
                </c:pt>
                <c:pt idx="1009">
                  <c:v>7.6650847999999966E-2</c:v>
                </c:pt>
                <c:pt idx="1010">
                  <c:v>7.7026473179999999E-2</c:v>
                </c:pt>
                <c:pt idx="1011">
                  <c:v>7.7410663840000241E-2</c:v>
                </c:pt>
                <c:pt idx="1012">
                  <c:v>7.7803293289999992E-2</c:v>
                </c:pt>
                <c:pt idx="1013">
                  <c:v>7.8204234629999994E-2</c:v>
                </c:pt>
                <c:pt idx="1014">
                  <c:v>7.8613360860000009E-2</c:v>
                </c:pt>
                <c:pt idx="1015">
                  <c:v>7.9030545140000019E-2</c:v>
                </c:pt>
                <c:pt idx="1016">
                  <c:v>7.9455660900000141E-2</c:v>
                </c:pt>
                <c:pt idx="1017">
                  <c:v>7.9888581950000231E-2</c:v>
                </c:pt>
                <c:pt idx="1018">
                  <c:v>8.0329182570000046E-2</c:v>
                </c:pt>
                <c:pt idx="1019">
                  <c:v>8.0777337570000066E-2</c:v>
                </c:pt>
                <c:pt idx="1020">
                  <c:v>8.1232922440000008E-2</c:v>
                </c:pt>
                <c:pt idx="1021">
                  <c:v>8.1695813470000239E-2</c:v>
                </c:pt>
                <c:pt idx="1022">
                  <c:v>8.2165887839999993E-2</c:v>
                </c:pt>
                <c:pt idx="1023">
                  <c:v>8.2643023629999993E-2</c:v>
                </c:pt>
                <c:pt idx="1024">
                  <c:v>8.3127099920000336E-2</c:v>
                </c:pt>
                <c:pt idx="1025">
                  <c:v>8.3617996810000067E-2</c:v>
                </c:pt>
                <c:pt idx="1026">
                  <c:v>8.4115595510000279E-2</c:v>
                </c:pt>
                <c:pt idx="1027">
                  <c:v>8.4619778460000003E-2</c:v>
                </c:pt>
                <c:pt idx="1028">
                  <c:v>8.5130429320000228E-2</c:v>
                </c:pt>
                <c:pt idx="1029">
                  <c:v>8.5647433080000182E-2</c:v>
                </c:pt>
                <c:pt idx="1030">
                  <c:v>8.6170675960000026E-2</c:v>
                </c:pt>
                <c:pt idx="1031">
                  <c:v>8.6700045520000282E-2</c:v>
                </c:pt>
                <c:pt idx="1032">
                  <c:v>8.7235431239999994E-2</c:v>
                </c:pt>
                <c:pt idx="1033">
                  <c:v>8.7776723880000004E-2</c:v>
                </c:pt>
                <c:pt idx="1034">
                  <c:v>8.8323815630000024E-2</c:v>
                </c:pt>
                <c:pt idx="1035">
                  <c:v>8.8876600190000279E-2</c:v>
                </c:pt>
                <c:pt idx="1036">
                  <c:v>8.9434972770000329E-2</c:v>
                </c:pt>
                <c:pt idx="1037">
                  <c:v>8.9998830180000336E-2</c:v>
                </c:pt>
                <c:pt idx="1038">
                  <c:v>9.056807079000033E-2</c:v>
                </c:pt>
                <c:pt idx="1039">
                  <c:v>9.1142594570000027E-2</c:v>
                </c:pt>
                <c:pt idx="1040">
                  <c:v>9.1722303100000277E-2</c:v>
                </c:pt>
                <c:pt idx="1041">
                  <c:v>9.2307099550000007E-2</c:v>
                </c:pt>
                <c:pt idx="1042">
                  <c:v>9.2896888760000254E-2</c:v>
                </c:pt>
                <c:pt idx="1043">
                  <c:v>9.3491577190000202E-2</c:v>
                </c:pt>
                <c:pt idx="1044">
                  <c:v>9.409107290000028E-2</c:v>
                </c:pt>
                <c:pt idx="1045">
                  <c:v>9.4695285550000272E-2</c:v>
                </c:pt>
                <c:pt idx="1046">
                  <c:v>9.5304126390000243E-2</c:v>
                </c:pt>
                <c:pt idx="1047">
                  <c:v>9.5917508230000004E-2</c:v>
                </c:pt>
                <c:pt idx="1048">
                  <c:v>9.6535345460000394E-2</c:v>
                </c:pt>
                <c:pt idx="1049">
                  <c:v>9.7157554050000025E-2</c:v>
                </c:pt>
                <c:pt idx="1050">
                  <c:v>9.7784051510000025E-2</c:v>
                </c:pt>
                <c:pt idx="1051">
                  <c:v>9.8414756880000023E-2</c:v>
                </c:pt>
                <c:pt idx="1052">
                  <c:v>9.9049590720000066E-2</c:v>
                </c:pt>
                <c:pt idx="1053">
                  <c:v>9.9688475170000332E-2</c:v>
                </c:pt>
                <c:pt idx="1054">
                  <c:v>0.10033133400000001</c:v>
                </c:pt>
                <c:pt idx="1055">
                  <c:v>0.10097809229999995</c:v>
                </c:pt>
                <c:pt idx="1056">
                  <c:v>0.10162867680000012</c:v>
                </c:pt>
                <c:pt idx="1057">
                  <c:v>0.10228301540000002</c:v>
                </c:pt>
                <c:pt idx="1058">
                  <c:v>0.10294103759999998</c:v>
                </c:pt>
                <c:pt idx="1059">
                  <c:v>0.10360267440000023</c:v>
                </c:pt>
                <c:pt idx="1060">
                  <c:v>0.1042678581</c:v>
                </c:pt>
                <c:pt idx="1061">
                  <c:v>0.10493652260000012</c:v>
                </c:pt>
                <c:pt idx="1062">
                  <c:v>0.10560860280000002</c:v>
                </c:pt>
                <c:pt idx="1063">
                  <c:v>0.10628403510000002</c:v>
                </c:pt>
                <c:pt idx="1064">
                  <c:v>0.10696275740000023</c:v>
                </c:pt>
                <c:pt idx="1065">
                  <c:v>0.10764470840000023</c:v>
                </c:pt>
                <c:pt idx="1066">
                  <c:v>0.10832982849999999</c:v>
                </c:pt>
                <c:pt idx="1067">
                  <c:v>0.10901805910000001</c:v>
                </c:pt>
                <c:pt idx="1068">
                  <c:v>0.10970934289999999</c:v>
                </c:pt>
                <c:pt idx="1069">
                  <c:v>0.1104036238</c:v>
                </c:pt>
                <c:pt idx="1070">
                  <c:v>0.11110084670000002</c:v>
                </c:pt>
                <c:pt idx="1071">
                  <c:v>0.11180095800000001</c:v>
                </c:pt>
                <c:pt idx="1072">
                  <c:v>0.1125039047</c:v>
                </c:pt>
                <c:pt idx="1073">
                  <c:v>0.11320963539999998</c:v>
                </c:pt>
                <c:pt idx="1074">
                  <c:v>0.11391809949999984</c:v>
                </c:pt>
                <c:pt idx="1075">
                  <c:v>0.11462924760000009</c:v>
                </c:pt>
                <c:pt idx="1076">
                  <c:v>0.1153430313</c:v>
                </c:pt>
                <c:pt idx="1077">
                  <c:v>0.11605940319999983</c:v>
                </c:pt>
                <c:pt idx="1078">
                  <c:v>0.11677831700000001</c:v>
                </c:pt>
                <c:pt idx="1079">
                  <c:v>0.11749972720000014</c:v>
                </c:pt>
                <c:pt idx="1080">
                  <c:v>0.11822358940000022</c:v>
                </c:pt>
                <c:pt idx="1081">
                  <c:v>0.11894986020000001</c:v>
                </c:pt>
                <c:pt idx="1082">
                  <c:v>0.11967849699999998</c:v>
                </c:pt>
                <c:pt idx="1083">
                  <c:v>0.12040945800000001</c:v>
                </c:pt>
                <c:pt idx="1084">
                  <c:v>0.12114270260000012</c:v>
                </c:pt>
                <c:pt idx="1085">
                  <c:v>0.1218781907</c:v>
                </c:pt>
                <c:pt idx="1086">
                  <c:v>0.12261588330000002</c:v>
                </c:pt>
                <c:pt idx="1087">
                  <c:v>0.12335574219999999</c:v>
                </c:pt>
                <c:pt idx="1088">
                  <c:v>0.12409772980000013</c:v>
                </c:pt>
                <c:pt idx="1089">
                  <c:v>0.12484180959999998</c:v>
                </c:pt>
                <c:pt idx="1090">
                  <c:v>0.1255879456</c:v>
                </c:pt>
                <c:pt idx="1091">
                  <c:v>0.12633610270000001</c:v>
                </c:pt>
                <c:pt idx="1092">
                  <c:v>0.12708624660000001</c:v>
                </c:pt>
                <c:pt idx="1093">
                  <c:v>0.1278383437000003</c:v>
                </c:pt>
                <c:pt idx="1094">
                  <c:v>0.12859236100000004</c:v>
                </c:pt>
                <c:pt idx="1095">
                  <c:v>0.12934826640000024</c:v>
                </c:pt>
                <c:pt idx="1096">
                  <c:v>0.13010602809999997</c:v>
                </c:pt>
                <c:pt idx="1097">
                  <c:v>0.13086561529999988</c:v>
                </c:pt>
                <c:pt idx="1098">
                  <c:v>0.13162699789999999</c:v>
                </c:pt>
                <c:pt idx="1099">
                  <c:v>0.13239014609999999</c:v>
                </c:pt>
                <c:pt idx="1100">
                  <c:v>0.13315503099999998</c:v>
                </c:pt>
                <c:pt idx="1101">
                  <c:v>0.13392162410000003</c:v>
                </c:pt>
                <c:pt idx="1102">
                  <c:v>0.13468989779999999</c:v>
                </c:pt>
                <c:pt idx="1103">
                  <c:v>0.1354598249</c:v>
                </c:pt>
                <c:pt idx="1104">
                  <c:v>0.13623137860000001</c:v>
                </c:pt>
                <c:pt idx="1105">
                  <c:v>0.13700453299999998</c:v>
                </c:pt>
                <c:pt idx="1106">
                  <c:v>0.13777926260000001</c:v>
                </c:pt>
                <c:pt idx="1107">
                  <c:v>0.13855554240000001</c:v>
                </c:pt>
                <c:pt idx="1108">
                  <c:v>0.13933334800000027</c:v>
                </c:pt>
                <c:pt idx="1109">
                  <c:v>0.1401126452</c:v>
                </c:pt>
                <c:pt idx="1110">
                  <c:v>0.1408920582</c:v>
                </c:pt>
                <c:pt idx="1111">
                  <c:v>0.14167110959999998</c:v>
                </c:pt>
                <c:pt idx="1112">
                  <c:v>0.14245019250000049</c:v>
                </c:pt>
                <c:pt idx="1113">
                  <c:v>0.14322970260000001</c:v>
                </c:pt>
                <c:pt idx="1114">
                  <c:v>0.1440100369000003</c:v>
                </c:pt>
                <c:pt idx="1115">
                  <c:v>0.14479161840000004</c:v>
                </c:pt>
                <c:pt idx="1116">
                  <c:v>0.14557454419999999</c:v>
                </c:pt>
                <c:pt idx="1117">
                  <c:v>0.14635879460000001</c:v>
                </c:pt>
                <c:pt idx="1118">
                  <c:v>0.14714434980000046</c:v>
                </c:pt>
                <c:pt idx="1119">
                  <c:v>0.14793119080000058</c:v>
                </c:pt>
                <c:pt idx="1120">
                  <c:v>0.14871929870000059</c:v>
                </c:pt>
                <c:pt idx="1121">
                  <c:v>0.14950865520000001</c:v>
                </c:pt>
                <c:pt idx="1122">
                  <c:v>0.15029924210000056</c:v>
                </c:pt>
                <c:pt idx="1123">
                  <c:v>0.15109104180000046</c:v>
                </c:pt>
                <c:pt idx="1124">
                  <c:v>0.15188403690000021</c:v>
                </c:pt>
                <c:pt idx="1125">
                  <c:v>0.1526782106</c:v>
                </c:pt>
                <c:pt idx="1126">
                  <c:v>0.15347354620000001</c:v>
                </c:pt>
                <c:pt idx="1127">
                  <c:v>0.15427002739999998</c:v>
                </c:pt>
                <c:pt idx="1128">
                  <c:v>0.15506763810000046</c:v>
                </c:pt>
                <c:pt idx="1129">
                  <c:v>0.15586636270000043</c:v>
                </c:pt>
                <c:pt idx="1130">
                  <c:v>0.15666618570000046</c:v>
                </c:pt>
                <c:pt idx="1131">
                  <c:v>0.15746709220000046</c:v>
                </c:pt>
                <c:pt idx="1132">
                  <c:v>0.15826906730000037</c:v>
                </c:pt>
                <c:pt idx="1133">
                  <c:v>0.15907209650000043</c:v>
                </c:pt>
                <c:pt idx="1134">
                  <c:v>0.15987616570000004</c:v>
                </c:pt>
                <c:pt idx="1135">
                  <c:v>0.16068126089999998</c:v>
                </c:pt>
                <c:pt idx="1136">
                  <c:v>0.16148736840000028</c:v>
                </c:pt>
                <c:pt idx="1137">
                  <c:v>0.16229447490000001</c:v>
                </c:pt>
                <c:pt idx="1138">
                  <c:v>0.16310256729999972</c:v>
                </c:pt>
                <c:pt idx="1139">
                  <c:v>0.16391163270000031</c:v>
                </c:pt>
                <c:pt idx="1140">
                  <c:v>0.16472165859999999</c:v>
                </c:pt>
                <c:pt idx="1141">
                  <c:v>0.16553263239999999</c:v>
                </c:pt>
                <c:pt idx="1142">
                  <c:v>0.16634454209999999</c:v>
                </c:pt>
                <c:pt idx="1143">
                  <c:v>0.1671573757</c:v>
                </c:pt>
                <c:pt idx="1144">
                  <c:v>0.1679711216</c:v>
                </c:pt>
                <c:pt idx="1145">
                  <c:v>0.1687857683</c:v>
                </c:pt>
                <c:pt idx="1146">
                  <c:v>0.1696013046</c:v>
                </c:pt>
                <c:pt idx="1147">
                  <c:v>0.17041771930000021</c:v>
                </c:pt>
                <c:pt idx="1148">
                  <c:v>0.17123500180000034</c:v>
                </c:pt>
                <c:pt idx="1149">
                  <c:v>0.17205314140000028</c:v>
                </c:pt>
                <c:pt idx="1150">
                  <c:v>0.17287212759999998</c:v>
                </c:pt>
                <c:pt idx="1151">
                  <c:v>0.17369195030000001</c:v>
                </c:pt>
                <c:pt idx="1152">
                  <c:v>0.17451259940000027</c:v>
                </c:pt>
                <c:pt idx="1153">
                  <c:v>0.17533406500000001</c:v>
                </c:pt>
                <c:pt idx="1154">
                  <c:v>0.17615633750000037</c:v>
                </c:pt>
                <c:pt idx="1155">
                  <c:v>0.17697940740000043</c:v>
                </c:pt>
                <c:pt idx="1156">
                  <c:v>0.1778032652</c:v>
                </c:pt>
                <c:pt idx="1157">
                  <c:v>0.17862790200000001</c:v>
                </c:pt>
                <c:pt idx="1158">
                  <c:v>0.17945330860000031</c:v>
                </c:pt>
                <c:pt idx="1159">
                  <c:v>0.1802794764000003</c:v>
                </c:pt>
                <c:pt idx="1160">
                  <c:v>0.18110639650000049</c:v>
                </c:pt>
                <c:pt idx="1161">
                  <c:v>0.18193406060000031</c:v>
                </c:pt>
                <c:pt idx="1162">
                  <c:v>0.18276246020000034</c:v>
                </c:pt>
                <c:pt idx="1163">
                  <c:v>0.18359158720000004</c:v>
                </c:pt>
                <c:pt idx="1164">
                  <c:v>0.18442143350000056</c:v>
                </c:pt>
                <c:pt idx="1165">
                  <c:v>0.18525199120000024</c:v>
                </c:pt>
                <c:pt idx="1166">
                  <c:v>0.18608325250000046</c:v>
                </c:pt>
                <c:pt idx="1167">
                  <c:v>0.18691520990000049</c:v>
                </c:pt>
                <c:pt idx="1168">
                  <c:v>0.18774785570000047</c:v>
                </c:pt>
                <c:pt idx="1169">
                  <c:v>0.18858118260000034</c:v>
                </c:pt>
                <c:pt idx="1170">
                  <c:v>0.18941518350000081</c:v>
                </c:pt>
                <c:pt idx="1171">
                  <c:v>0.19024985110000034</c:v>
                </c:pt>
                <c:pt idx="1172">
                  <c:v>0.19108517850000001</c:v>
                </c:pt>
                <c:pt idx="1173">
                  <c:v>0.1919211589</c:v>
                </c:pt>
                <c:pt idx="1174">
                  <c:v>0.19275778539999999</c:v>
                </c:pt>
                <c:pt idx="1175">
                  <c:v>0.19359505090000001</c:v>
                </c:pt>
                <c:pt idx="1176">
                  <c:v>0.1944329494000003</c:v>
                </c:pt>
                <c:pt idx="1177">
                  <c:v>0.19527147450000001</c:v>
                </c:pt>
                <c:pt idx="1178">
                  <c:v>0.19611061999999987</c:v>
                </c:pt>
                <c:pt idx="1179">
                  <c:v>0.1969503796</c:v>
                </c:pt>
                <c:pt idx="1180">
                  <c:v>0.19779074720000001</c:v>
                </c:pt>
                <c:pt idx="1181">
                  <c:v>0.19863171699999987</c:v>
                </c:pt>
                <c:pt idx="1182">
                  <c:v>0.19947328290000024</c:v>
                </c:pt>
                <c:pt idx="1183">
                  <c:v>0.20031543920000031</c:v>
                </c:pt>
                <c:pt idx="1184">
                  <c:v>0.20115818010000031</c:v>
                </c:pt>
                <c:pt idx="1185">
                  <c:v>0.20200150010000001</c:v>
                </c:pt>
                <c:pt idx="1186">
                  <c:v>0.20284539360000034</c:v>
                </c:pt>
                <c:pt idx="1187">
                  <c:v>0.203689855</c:v>
                </c:pt>
                <c:pt idx="1188">
                  <c:v>0.20453487909999998</c:v>
                </c:pt>
                <c:pt idx="1189">
                  <c:v>0.2053804602</c:v>
                </c:pt>
                <c:pt idx="1190">
                  <c:v>0.20622659309999999</c:v>
                </c:pt>
                <c:pt idx="1191">
                  <c:v>0.2070732723</c:v>
                </c:pt>
                <c:pt idx="1192">
                  <c:v>0.20792049240000049</c:v>
                </c:pt>
                <c:pt idx="1193">
                  <c:v>0.20876824800000046</c:v>
                </c:pt>
                <c:pt idx="1194">
                  <c:v>0.2096165334000003</c:v>
                </c:pt>
                <c:pt idx="1195">
                  <c:v>0.21046534290000046</c:v>
                </c:pt>
                <c:pt idx="1196">
                  <c:v>0.2113146709</c:v>
                </c:pt>
                <c:pt idx="1197">
                  <c:v>0.21216451159999999</c:v>
                </c:pt>
                <c:pt idx="1198">
                  <c:v>0.21301485920000021</c:v>
                </c:pt>
                <c:pt idx="1199">
                  <c:v>0.2138657082</c:v>
                </c:pt>
                <c:pt idx="1200">
                  <c:v>0.21471705270000047</c:v>
                </c:pt>
              </c:numCache>
            </c:numRef>
          </c:yVal>
          <c:smooth val="1"/>
        </c:ser>
        <c:ser>
          <c:idx val="5"/>
          <c:order val="5"/>
          <c:tx>
            <c:v>200 uA</c:v>
          </c:tx>
          <c:marker>
            <c:symbol val="none"/>
          </c:marker>
          <c:xVal>
            <c:numRef>
              <c:f>Sheet1!$W$11:$W$1211</c:f>
              <c:numCache>
                <c:formatCode>0.00E+00</c:formatCode>
                <c:ptCount val="1201"/>
                <c:pt idx="0">
                  <c:v>8.4670894080000357E-5</c:v>
                </c:pt>
                <c:pt idx="1">
                  <c:v>2.4762273580000043E-3</c:v>
                </c:pt>
                <c:pt idx="2">
                  <c:v>9.7647203020000007E-3</c:v>
                </c:pt>
                <c:pt idx="3">
                  <c:v>2.217589989000001E-2</c:v>
                </c:pt>
                <c:pt idx="4">
                  <c:v>3.8735593880000002E-2</c:v>
                </c:pt>
                <c:pt idx="5">
                  <c:v>5.8023348789999818E-2</c:v>
                </c:pt>
                <c:pt idx="6">
                  <c:v>7.8686041999999998E-2</c:v>
                </c:pt>
                <c:pt idx="7">
                  <c:v>9.9517434970000068E-2</c:v>
                </c:pt>
                <c:pt idx="8">
                  <c:v>0.1203525107</c:v>
                </c:pt>
                <c:pt idx="9">
                  <c:v>0.141187591</c:v>
                </c:pt>
                <c:pt idx="10">
                  <c:v>0.16202267159999997</c:v>
                </c:pt>
                <c:pt idx="11">
                  <c:v>0.18285775250000028</c:v>
                </c:pt>
                <c:pt idx="12">
                  <c:v>0.20369283350000031</c:v>
                </c:pt>
                <c:pt idx="13">
                  <c:v>0.22452791480000001</c:v>
                </c:pt>
                <c:pt idx="14">
                  <c:v>0.24536299630000027</c:v>
                </c:pt>
                <c:pt idx="15">
                  <c:v>0.26619807790000038</c:v>
                </c:pt>
                <c:pt idx="16">
                  <c:v>0.28703315979999999</c:v>
                </c:pt>
                <c:pt idx="17">
                  <c:v>0.30786824180000111</c:v>
                </c:pt>
                <c:pt idx="18">
                  <c:v>0.32870332400000002</c:v>
                </c:pt>
                <c:pt idx="19">
                  <c:v>0.3495384064</c:v>
                </c:pt>
                <c:pt idx="20">
                  <c:v>0.37037348900000111</c:v>
                </c:pt>
                <c:pt idx="21">
                  <c:v>0.39120857160000111</c:v>
                </c:pt>
                <c:pt idx="22">
                  <c:v>0.41204365449999975</c:v>
                </c:pt>
                <c:pt idx="23">
                  <c:v>0.43287873750000111</c:v>
                </c:pt>
                <c:pt idx="24">
                  <c:v>0.45371382059999993</c:v>
                </c:pt>
                <c:pt idx="25">
                  <c:v>0.47454890380000087</c:v>
                </c:pt>
                <c:pt idx="26">
                  <c:v>0.4953839872000016</c:v>
                </c:pt>
                <c:pt idx="27">
                  <c:v>0.51621907069999995</c:v>
                </c:pt>
                <c:pt idx="28">
                  <c:v>0.53705415430000003</c:v>
                </c:pt>
                <c:pt idx="29">
                  <c:v>0.55788923800000123</c:v>
                </c:pt>
                <c:pt idx="30">
                  <c:v>0.5787243219</c:v>
                </c:pt>
                <c:pt idx="31">
                  <c:v>0.59955940579999956</c:v>
                </c:pt>
                <c:pt idx="32">
                  <c:v>0.62039448990000001</c:v>
                </c:pt>
                <c:pt idx="33">
                  <c:v>0.64122957400000136</c:v>
                </c:pt>
                <c:pt idx="34">
                  <c:v>0.66206465830000161</c:v>
                </c:pt>
                <c:pt idx="35">
                  <c:v>0.68289974260000186</c:v>
                </c:pt>
                <c:pt idx="36">
                  <c:v>0.70373482710000124</c:v>
                </c:pt>
                <c:pt idx="37">
                  <c:v>0.72456991159999995</c:v>
                </c:pt>
                <c:pt idx="38">
                  <c:v>0.74540499620000122</c:v>
                </c:pt>
                <c:pt idx="39">
                  <c:v>0.76624008079999995</c:v>
                </c:pt>
                <c:pt idx="40">
                  <c:v>0.78707516370000008</c:v>
                </c:pt>
                <c:pt idx="41">
                  <c:v>0.8079102372000011</c:v>
                </c:pt>
                <c:pt idx="42">
                  <c:v>0.82874530620000186</c:v>
                </c:pt>
                <c:pt idx="43">
                  <c:v>0.84958038399999958</c:v>
                </c:pt>
                <c:pt idx="44">
                  <c:v>0.87041547010000064</c:v>
                </c:pt>
                <c:pt idx="45">
                  <c:v>0.89125055730000002</c:v>
                </c:pt>
                <c:pt idx="46">
                  <c:v>0.91208564450000063</c:v>
                </c:pt>
                <c:pt idx="47">
                  <c:v>0.93292073190000002</c:v>
                </c:pt>
                <c:pt idx="48">
                  <c:v>0.95375581920000174</c:v>
                </c:pt>
                <c:pt idx="49">
                  <c:v>0.97459090670000004</c:v>
                </c:pt>
                <c:pt idx="50">
                  <c:v>0.9954259942</c:v>
                </c:pt>
                <c:pt idx="51">
                  <c:v>1.0162610819999998</c:v>
                </c:pt>
                <c:pt idx="52">
                  <c:v>1.037096169</c:v>
                </c:pt>
                <c:pt idx="53">
                  <c:v>1.057931256999995</c:v>
                </c:pt>
                <c:pt idx="54">
                  <c:v>1.0787663449999998</c:v>
                </c:pt>
                <c:pt idx="55">
                  <c:v>1.0996014329999975</c:v>
                </c:pt>
                <c:pt idx="56">
                  <c:v>1.1204365210000027</c:v>
                </c:pt>
                <c:pt idx="57">
                  <c:v>1.1412716079999972</c:v>
                </c:pt>
                <c:pt idx="58">
                  <c:v>1.1621066959999977</c:v>
                </c:pt>
                <c:pt idx="59">
                  <c:v>1.1829417840000001</c:v>
                </c:pt>
                <c:pt idx="60">
                  <c:v>1.2037768719999977</c:v>
                </c:pt>
                <c:pt idx="61">
                  <c:v>1.2246119609999999</c:v>
                </c:pt>
                <c:pt idx="62">
                  <c:v>1.245447049</c:v>
                </c:pt>
                <c:pt idx="63">
                  <c:v>1.2662821370000001</c:v>
                </c:pt>
                <c:pt idx="64">
                  <c:v>1.287117225</c:v>
                </c:pt>
                <c:pt idx="65">
                  <c:v>1.3079523129999975</c:v>
                </c:pt>
                <c:pt idx="66">
                  <c:v>1.3287874020000001</c:v>
                </c:pt>
                <c:pt idx="67">
                  <c:v>1.3496224899999998</c:v>
                </c:pt>
                <c:pt idx="68">
                  <c:v>1.3704575790000049</c:v>
                </c:pt>
                <c:pt idx="69">
                  <c:v>1.3912926669999999</c:v>
                </c:pt>
                <c:pt idx="70">
                  <c:v>1.4121277559999974</c:v>
                </c:pt>
                <c:pt idx="71">
                  <c:v>1.432962844</c:v>
                </c:pt>
                <c:pt idx="72">
                  <c:v>1.4537979329999977</c:v>
                </c:pt>
                <c:pt idx="73">
                  <c:v>1.474633021</c:v>
                </c:pt>
                <c:pt idx="74">
                  <c:v>1.4954681099999998</c:v>
                </c:pt>
                <c:pt idx="75">
                  <c:v>1.516303199</c:v>
                </c:pt>
                <c:pt idx="76">
                  <c:v>1.5371382869999972</c:v>
                </c:pt>
                <c:pt idx="77">
                  <c:v>1.5579733759999974</c:v>
                </c:pt>
                <c:pt idx="78">
                  <c:v>1.578808465</c:v>
                </c:pt>
                <c:pt idx="79">
                  <c:v>1.599643554</c:v>
                </c:pt>
                <c:pt idx="80">
                  <c:v>1.620478643</c:v>
                </c:pt>
                <c:pt idx="81">
                  <c:v>1.641313732</c:v>
                </c:pt>
                <c:pt idx="82">
                  <c:v>1.6621488210000042</c:v>
                </c:pt>
                <c:pt idx="83">
                  <c:v>1.6829839090000027</c:v>
                </c:pt>
                <c:pt idx="84">
                  <c:v>1.7038189979999971</c:v>
                </c:pt>
                <c:pt idx="85">
                  <c:v>1.7246540869999998</c:v>
                </c:pt>
                <c:pt idx="86">
                  <c:v>1.7454891769999998</c:v>
                </c:pt>
                <c:pt idx="87">
                  <c:v>1.7663242659999971</c:v>
                </c:pt>
                <c:pt idx="88">
                  <c:v>1.7871593549999998</c:v>
                </c:pt>
                <c:pt idx="89">
                  <c:v>1.8079944439999962</c:v>
                </c:pt>
                <c:pt idx="90">
                  <c:v>1.828829533</c:v>
                </c:pt>
                <c:pt idx="91">
                  <c:v>1.8496646219999975</c:v>
                </c:pt>
                <c:pt idx="92">
                  <c:v>1.8704997109999975</c:v>
                </c:pt>
                <c:pt idx="93">
                  <c:v>1.891334801</c:v>
                </c:pt>
                <c:pt idx="94">
                  <c:v>1.9121698899999999</c:v>
                </c:pt>
                <c:pt idx="95">
                  <c:v>1.9330049789999999</c:v>
                </c:pt>
                <c:pt idx="96">
                  <c:v>1.9538400690000022</c:v>
                </c:pt>
                <c:pt idx="97">
                  <c:v>1.9746751579999999</c:v>
                </c:pt>
                <c:pt idx="98">
                  <c:v>1.9955102469999999</c:v>
                </c:pt>
                <c:pt idx="99">
                  <c:v>2.0163453369999953</c:v>
                </c:pt>
                <c:pt idx="100">
                  <c:v>2.0371804259999999</c:v>
                </c:pt>
                <c:pt idx="101">
                  <c:v>2.0580155159999998</c:v>
                </c:pt>
                <c:pt idx="102">
                  <c:v>2.0788506049999977</c:v>
                </c:pt>
                <c:pt idx="103">
                  <c:v>2.0996856939999953</c:v>
                </c:pt>
                <c:pt idx="104">
                  <c:v>2.1205207840000049</c:v>
                </c:pt>
                <c:pt idx="105">
                  <c:v>2.141355871</c:v>
                </c:pt>
                <c:pt idx="106">
                  <c:v>2.1621909290000003</c:v>
                </c:pt>
                <c:pt idx="107">
                  <c:v>2.1830255450000049</c:v>
                </c:pt>
                <c:pt idx="108">
                  <c:v>2.2038592700000001</c:v>
                </c:pt>
                <c:pt idx="109">
                  <c:v>2.2246930780000049</c:v>
                </c:pt>
                <c:pt idx="110">
                  <c:v>2.2455278260000049</c:v>
                </c:pt>
                <c:pt idx="111">
                  <c:v>2.2663629169999999</c:v>
                </c:pt>
                <c:pt idx="112">
                  <c:v>2.287198027000005</c:v>
                </c:pt>
                <c:pt idx="113">
                  <c:v>2.3080331389999995</c:v>
                </c:pt>
                <c:pt idx="114">
                  <c:v>2.3288682509999998</c:v>
                </c:pt>
                <c:pt idx="115">
                  <c:v>2.3497033620000001</c:v>
                </c:pt>
                <c:pt idx="116">
                  <c:v>2.3705384739999977</c:v>
                </c:pt>
                <c:pt idx="117">
                  <c:v>2.3913735859999998</c:v>
                </c:pt>
                <c:pt idx="118">
                  <c:v>2.4122086979999953</c:v>
                </c:pt>
                <c:pt idx="119">
                  <c:v>2.4330438089999999</c:v>
                </c:pt>
                <c:pt idx="120">
                  <c:v>2.4538789209999967</c:v>
                </c:pt>
                <c:pt idx="121">
                  <c:v>2.4747140330000001</c:v>
                </c:pt>
                <c:pt idx="122">
                  <c:v>2.4955491439999977</c:v>
                </c:pt>
                <c:pt idx="123">
                  <c:v>2.5163842560000012</c:v>
                </c:pt>
                <c:pt idx="124">
                  <c:v>2.5372193680000001</c:v>
                </c:pt>
                <c:pt idx="125">
                  <c:v>2.5580544789999999</c:v>
                </c:pt>
                <c:pt idx="126">
                  <c:v>2.5788895909999998</c:v>
                </c:pt>
                <c:pt idx="127">
                  <c:v>2.5997247030000001</c:v>
                </c:pt>
                <c:pt idx="128">
                  <c:v>2.6205598139999999</c:v>
                </c:pt>
                <c:pt idx="129">
                  <c:v>2.6413949260000011</c:v>
                </c:pt>
                <c:pt idx="130">
                  <c:v>2.662230037</c:v>
                </c:pt>
                <c:pt idx="131">
                  <c:v>2.6830651490000004</c:v>
                </c:pt>
                <c:pt idx="132">
                  <c:v>2.7039002600000055</c:v>
                </c:pt>
                <c:pt idx="133">
                  <c:v>2.7247353720000049</c:v>
                </c:pt>
                <c:pt idx="134">
                  <c:v>2.7455704830000003</c:v>
                </c:pt>
                <c:pt idx="135">
                  <c:v>2.7664055949999997</c:v>
                </c:pt>
                <c:pt idx="136">
                  <c:v>2.7872407060000044</c:v>
                </c:pt>
                <c:pt idx="137">
                  <c:v>2.8080758179999998</c:v>
                </c:pt>
                <c:pt idx="138">
                  <c:v>2.8289109289999996</c:v>
                </c:pt>
                <c:pt idx="139">
                  <c:v>2.8497460399999968</c:v>
                </c:pt>
                <c:pt idx="140">
                  <c:v>2.8705811520000002</c:v>
                </c:pt>
                <c:pt idx="141">
                  <c:v>2.8914162629999995</c:v>
                </c:pt>
                <c:pt idx="142">
                  <c:v>2.9122513749999968</c:v>
                </c:pt>
                <c:pt idx="143">
                  <c:v>2.9330864859999997</c:v>
                </c:pt>
                <c:pt idx="144">
                  <c:v>2.9539215970000012</c:v>
                </c:pt>
                <c:pt idx="145">
                  <c:v>2.9747567090000002</c:v>
                </c:pt>
                <c:pt idx="146">
                  <c:v>2.99559182</c:v>
                </c:pt>
                <c:pt idx="147">
                  <c:v>3.0164269309999967</c:v>
                </c:pt>
                <c:pt idx="148">
                  <c:v>3.0372620420000001</c:v>
                </c:pt>
                <c:pt idx="149">
                  <c:v>3.0580971539999999</c:v>
                </c:pt>
                <c:pt idx="150">
                  <c:v>3.0789322650000002</c:v>
                </c:pt>
                <c:pt idx="151">
                  <c:v>3.099767376</c:v>
                </c:pt>
                <c:pt idx="152">
                  <c:v>3.1206024869999998</c:v>
                </c:pt>
                <c:pt idx="153">
                  <c:v>3.1414375980000049</c:v>
                </c:pt>
                <c:pt idx="154">
                  <c:v>3.1622727089999998</c:v>
                </c:pt>
                <c:pt idx="155">
                  <c:v>3.1831078210000054</c:v>
                </c:pt>
                <c:pt idx="156">
                  <c:v>3.2039429319999999</c:v>
                </c:pt>
                <c:pt idx="157">
                  <c:v>3.2247780430000001</c:v>
                </c:pt>
                <c:pt idx="158">
                  <c:v>3.2456131539999999</c:v>
                </c:pt>
                <c:pt idx="159">
                  <c:v>3.2664482649999997</c:v>
                </c:pt>
                <c:pt idx="160">
                  <c:v>3.2872833760000044</c:v>
                </c:pt>
                <c:pt idx="161">
                  <c:v>3.3081184869999998</c:v>
                </c:pt>
                <c:pt idx="162">
                  <c:v>3.3289535959999998</c:v>
                </c:pt>
                <c:pt idx="163">
                  <c:v>3.3497886949999987</c:v>
                </c:pt>
                <c:pt idx="164">
                  <c:v>3.3706237890000001</c:v>
                </c:pt>
                <c:pt idx="165">
                  <c:v>3.3914588829999968</c:v>
                </c:pt>
                <c:pt idx="166">
                  <c:v>3.4122939759999977</c:v>
                </c:pt>
                <c:pt idx="167">
                  <c:v>3.4331290700000001</c:v>
                </c:pt>
                <c:pt idx="168">
                  <c:v>3.4539641690000003</c:v>
                </c:pt>
                <c:pt idx="169">
                  <c:v>3.4747992770000002</c:v>
                </c:pt>
                <c:pt idx="170">
                  <c:v>3.495634387</c:v>
                </c:pt>
                <c:pt idx="171">
                  <c:v>3.5164694969999943</c:v>
                </c:pt>
                <c:pt idx="172">
                  <c:v>3.5373046070000012</c:v>
                </c:pt>
                <c:pt idx="173">
                  <c:v>3.5581397160000012</c:v>
                </c:pt>
                <c:pt idx="174">
                  <c:v>3.5789748220000002</c:v>
                </c:pt>
                <c:pt idx="175">
                  <c:v>3.5998099189999988</c:v>
                </c:pt>
                <c:pt idx="176">
                  <c:v>3.6206450139999977</c:v>
                </c:pt>
                <c:pt idx="177">
                  <c:v>3.6414801080000001</c:v>
                </c:pt>
                <c:pt idx="178">
                  <c:v>3.6623152020000012</c:v>
                </c:pt>
                <c:pt idx="179">
                  <c:v>3.6831502980000055</c:v>
                </c:pt>
                <c:pt idx="180">
                  <c:v>3.703985399</c:v>
                </c:pt>
                <c:pt idx="181">
                  <c:v>3.724820508000005</c:v>
                </c:pt>
                <c:pt idx="182">
                  <c:v>3.7456556159999987</c:v>
                </c:pt>
                <c:pt idx="183">
                  <c:v>3.7664907250000002</c:v>
                </c:pt>
                <c:pt idx="184">
                  <c:v>3.7873258340000002</c:v>
                </c:pt>
                <c:pt idx="185">
                  <c:v>3.8081609430000003</c:v>
                </c:pt>
                <c:pt idx="186">
                  <c:v>3.8289960520000044</c:v>
                </c:pt>
                <c:pt idx="187">
                  <c:v>3.8498311599999999</c:v>
                </c:pt>
                <c:pt idx="188">
                  <c:v>3.8706662689999995</c:v>
                </c:pt>
                <c:pt idx="189">
                  <c:v>3.8915013780000001</c:v>
                </c:pt>
                <c:pt idx="190">
                  <c:v>3.9123364859999987</c:v>
                </c:pt>
                <c:pt idx="191">
                  <c:v>3.9331715950000001</c:v>
                </c:pt>
                <c:pt idx="192">
                  <c:v>3.9540067039999998</c:v>
                </c:pt>
                <c:pt idx="193">
                  <c:v>3.9748418119999998</c:v>
                </c:pt>
                <c:pt idx="194">
                  <c:v>3.9956766889999993</c:v>
                </c:pt>
                <c:pt idx="195">
                  <c:v>4.0165074179999909</c:v>
                </c:pt>
                <c:pt idx="196">
                  <c:v>4.0373302269999858</c:v>
                </c:pt>
                <c:pt idx="197">
                  <c:v>4.0581536079999898</c:v>
                </c:pt>
                <c:pt idx="198">
                  <c:v>4.0789854719999887</c:v>
                </c:pt>
                <c:pt idx="199">
                  <c:v>4.0998212379999899</c:v>
                </c:pt>
                <c:pt idx="200">
                  <c:v>4.1206571920000004</c:v>
                </c:pt>
                <c:pt idx="201">
                  <c:v>4.1414931460000002</c:v>
                </c:pt>
                <c:pt idx="202">
                  <c:v>4.1623291</c:v>
                </c:pt>
                <c:pt idx="203">
                  <c:v>4.1831650539999945</c:v>
                </c:pt>
                <c:pt idx="204">
                  <c:v>4.2040010069999898</c:v>
                </c:pt>
                <c:pt idx="205">
                  <c:v>4.2248369609999807</c:v>
                </c:pt>
                <c:pt idx="206">
                  <c:v>4.2456729150000099</c:v>
                </c:pt>
                <c:pt idx="207">
                  <c:v>4.2665088689999848</c:v>
                </c:pt>
                <c:pt idx="208">
                  <c:v>4.2873448229999909</c:v>
                </c:pt>
                <c:pt idx="209">
                  <c:v>4.3081807769999818</c:v>
                </c:pt>
                <c:pt idx="210">
                  <c:v>4.3290167309999887</c:v>
                </c:pt>
                <c:pt idx="211">
                  <c:v>4.3498526840000098</c:v>
                </c:pt>
                <c:pt idx="212">
                  <c:v>4.3706886379999945</c:v>
                </c:pt>
                <c:pt idx="213">
                  <c:v>4.3915245919999908</c:v>
                </c:pt>
                <c:pt idx="214">
                  <c:v>4.4123605459999995</c:v>
                </c:pt>
                <c:pt idx="215">
                  <c:v>4.4331964990000099</c:v>
                </c:pt>
                <c:pt idx="216">
                  <c:v>4.4540324529999955</c:v>
                </c:pt>
                <c:pt idx="217">
                  <c:v>4.4748684069999998</c:v>
                </c:pt>
                <c:pt idx="218">
                  <c:v>4.4957043609999898</c:v>
                </c:pt>
                <c:pt idx="219">
                  <c:v>4.5165403140000002</c:v>
                </c:pt>
                <c:pt idx="220">
                  <c:v>4.5373762679999867</c:v>
                </c:pt>
                <c:pt idx="221">
                  <c:v>4.5582122219999945</c:v>
                </c:pt>
                <c:pt idx="222">
                  <c:v>4.579048175000012</c:v>
                </c:pt>
                <c:pt idx="223">
                  <c:v>4.5998841289999888</c:v>
                </c:pt>
                <c:pt idx="224">
                  <c:v>4.6207200820000001</c:v>
                </c:pt>
                <c:pt idx="225">
                  <c:v>4.6415560359999946</c:v>
                </c:pt>
                <c:pt idx="226">
                  <c:v>4.6623919899999908</c:v>
                </c:pt>
                <c:pt idx="227">
                  <c:v>4.6832279430000003</c:v>
                </c:pt>
                <c:pt idx="228">
                  <c:v>4.7040638479999899</c:v>
                </c:pt>
                <c:pt idx="229">
                  <c:v>4.7248995919999945</c:v>
                </c:pt>
                <c:pt idx="230">
                  <c:v>4.7457353629999899</c:v>
                </c:pt>
                <c:pt idx="231">
                  <c:v>4.7665712299999887</c:v>
                </c:pt>
                <c:pt idx="232">
                  <c:v>4.787407172</c:v>
                </c:pt>
                <c:pt idx="233">
                  <c:v>4.808243115000014</c:v>
                </c:pt>
                <c:pt idx="234">
                  <c:v>4.8290790579999898</c:v>
                </c:pt>
                <c:pt idx="235">
                  <c:v>4.8499150009999887</c:v>
                </c:pt>
                <c:pt idx="236">
                  <c:v>4.8707509440000001</c:v>
                </c:pt>
                <c:pt idx="237">
                  <c:v>4.8915868869999848</c:v>
                </c:pt>
                <c:pt idx="238">
                  <c:v>4.9124228299999908</c:v>
                </c:pt>
                <c:pt idx="239">
                  <c:v>4.933258773000011</c:v>
                </c:pt>
                <c:pt idx="240">
                  <c:v>4.9540947159999975</c:v>
                </c:pt>
                <c:pt idx="241">
                  <c:v>4.9749306589999858</c:v>
                </c:pt>
                <c:pt idx="242">
                  <c:v>4.9957666019999998</c:v>
                </c:pt>
                <c:pt idx="243">
                  <c:v>5.0166025449999996</c:v>
                </c:pt>
                <c:pt idx="244">
                  <c:v>5.0374384870000002</c:v>
                </c:pt>
                <c:pt idx="245">
                  <c:v>5.05827443</c:v>
                </c:pt>
                <c:pt idx="246">
                  <c:v>5.0791103729999945</c:v>
                </c:pt>
                <c:pt idx="247">
                  <c:v>5.0999463150000004</c:v>
                </c:pt>
                <c:pt idx="248">
                  <c:v>5.1207822579999798</c:v>
                </c:pt>
                <c:pt idx="249">
                  <c:v>5.141618201</c:v>
                </c:pt>
                <c:pt idx="250">
                  <c:v>5.1624541429999837</c:v>
                </c:pt>
                <c:pt idx="251">
                  <c:v>5.1832900860000004</c:v>
                </c:pt>
                <c:pt idx="252">
                  <c:v>5.2041260279999877</c:v>
                </c:pt>
                <c:pt idx="253">
                  <c:v>5.2249619709999848</c:v>
                </c:pt>
                <c:pt idx="254">
                  <c:v>5.2457979129999996</c:v>
                </c:pt>
                <c:pt idx="255">
                  <c:v>5.2666338550000003</c:v>
                </c:pt>
                <c:pt idx="256">
                  <c:v>5.2874697980000098</c:v>
                </c:pt>
                <c:pt idx="257">
                  <c:v>5.3083057399999909</c:v>
                </c:pt>
                <c:pt idx="258">
                  <c:v>5.3291416820000004</c:v>
                </c:pt>
                <c:pt idx="259">
                  <c:v>5.3499776240000001</c:v>
                </c:pt>
                <c:pt idx="260">
                  <c:v>5.3708135659999945</c:v>
                </c:pt>
                <c:pt idx="261">
                  <c:v>5.3916495080000004</c:v>
                </c:pt>
                <c:pt idx="262">
                  <c:v>5.4124854499999877</c:v>
                </c:pt>
                <c:pt idx="263">
                  <c:v>5.4333213920000141</c:v>
                </c:pt>
                <c:pt idx="264">
                  <c:v>5.4541573339999898</c:v>
                </c:pt>
                <c:pt idx="265">
                  <c:v>5.4749932759999975</c:v>
                </c:pt>
                <c:pt idx="266">
                  <c:v>5.4958292179999955</c:v>
                </c:pt>
                <c:pt idx="267">
                  <c:v>5.5166651599999996</c:v>
                </c:pt>
                <c:pt idx="268">
                  <c:v>5.5375011020000002</c:v>
                </c:pt>
                <c:pt idx="269">
                  <c:v>5.5583370429999945</c:v>
                </c:pt>
                <c:pt idx="270">
                  <c:v>5.579172985000012</c:v>
                </c:pt>
                <c:pt idx="271">
                  <c:v>5.6000089269999886</c:v>
                </c:pt>
                <c:pt idx="272">
                  <c:v>5.6208448679999758</c:v>
                </c:pt>
                <c:pt idx="273">
                  <c:v>5.6416808099999907</c:v>
                </c:pt>
                <c:pt idx="274">
                  <c:v>5.6625167509999788</c:v>
                </c:pt>
                <c:pt idx="275">
                  <c:v>5.6833526929999998</c:v>
                </c:pt>
                <c:pt idx="276">
                  <c:v>5.7041886339999888</c:v>
                </c:pt>
                <c:pt idx="277">
                  <c:v>5.7250245749999848</c:v>
                </c:pt>
                <c:pt idx="278">
                  <c:v>5.7458605159999996</c:v>
                </c:pt>
                <c:pt idx="279">
                  <c:v>5.7666964580000002</c:v>
                </c:pt>
                <c:pt idx="280">
                  <c:v>5.7875323989999945</c:v>
                </c:pt>
                <c:pt idx="281">
                  <c:v>5.8083683400000004</c:v>
                </c:pt>
                <c:pt idx="282">
                  <c:v>5.829204281</c:v>
                </c:pt>
                <c:pt idx="283">
                  <c:v>5.8500402219999899</c:v>
                </c:pt>
                <c:pt idx="284">
                  <c:v>5.8708761630000001</c:v>
                </c:pt>
                <c:pt idx="285">
                  <c:v>5.8917121039999998</c:v>
                </c:pt>
                <c:pt idx="286">
                  <c:v>5.9125480440000002</c:v>
                </c:pt>
                <c:pt idx="287">
                  <c:v>5.9333839850000141</c:v>
                </c:pt>
                <c:pt idx="288">
                  <c:v>5.9542199259999995</c:v>
                </c:pt>
                <c:pt idx="289">
                  <c:v>5.9750558669999867</c:v>
                </c:pt>
                <c:pt idx="290">
                  <c:v>5.9958918069999898</c:v>
                </c:pt>
                <c:pt idx="291">
                  <c:v>6.0167277480000001</c:v>
                </c:pt>
                <c:pt idx="292">
                  <c:v>6.0375636879999997</c:v>
                </c:pt>
                <c:pt idx="293">
                  <c:v>6.0583996280000001</c:v>
                </c:pt>
                <c:pt idx="294">
                  <c:v>6.0792355689999908</c:v>
                </c:pt>
                <c:pt idx="295">
                  <c:v>6.1000715089999886</c:v>
                </c:pt>
                <c:pt idx="296">
                  <c:v>6.1209074489999837</c:v>
                </c:pt>
                <c:pt idx="297">
                  <c:v>6.1417433890000099</c:v>
                </c:pt>
                <c:pt idx="298">
                  <c:v>6.1625793299999847</c:v>
                </c:pt>
                <c:pt idx="299">
                  <c:v>6.1834152699999807</c:v>
                </c:pt>
                <c:pt idx="300">
                  <c:v>6.2042512089999908</c:v>
                </c:pt>
                <c:pt idx="301">
                  <c:v>6.2250871489999877</c:v>
                </c:pt>
                <c:pt idx="302">
                  <c:v>6.2459230889999997</c:v>
                </c:pt>
                <c:pt idx="303">
                  <c:v>6.2667590290000001</c:v>
                </c:pt>
                <c:pt idx="304">
                  <c:v>6.2875949689999837</c:v>
                </c:pt>
                <c:pt idx="305">
                  <c:v>6.3084309079999867</c:v>
                </c:pt>
                <c:pt idx="306">
                  <c:v>6.3292668479999898</c:v>
                </c:pt>
                <c:pt idx="307">
                  <c:v>6.350102787</c:v>
                </c:pt>
                <c:pt idx="308">
                  <c:v>6.3709387269999906</c:v>
                </c:pt>
                <c:pt idx="309">
                  <c:v>6.3917746659999946</c:v>
                </c:pt>
                <c:pt idx="310">
                  <c:v>6.4126106050000002</c:v>
                </c:pt>
                <c:pt idx="311">
                  <c:v>6.4334465449999998</c:v>
                </c:pt>
                <c:pt idx="312">
                  <c:v>6.4542824840000099</c:v>
                </c:pt>
                <c:pt idx="313">
                  <c:v>6.4751184229999996</c:v>
                </c:pt>
                <c:pt idx="314">
                  <c:v>6.4959543619999858</c:v>
                </c:pt>
                <c:pt idx="315">
                  <c:v>6.5167903010000003</c:v>
                </c:pt>
                <c:pt idx="316">
                  <c:v>6.5376262399999945</c:v>
                </c:pt>
                <c:pt idx="317">
                  <c:v>6.5584621790000002</c:v>
                </c:pt>
                <c:pt idx="318">
                  <c:v>6.5792981180000121</c:v>
                </c:pt>
                <c:pt idx="319">
                  <c:v>6.6001340569999787</c:v>
                </c:pt>
                <c:pt idx="320">
                  <c:v>6.6209699959999995</c:v>
                </c:pt>
                <c:pt idx="321">
                  <c:v>6.6418059339999909</c:v>
                </c:pt>
                <c:pt idx="322">
                  <c:v>6.6626418729999868</c:v>
                </c:pt>
                <c:pt idx="323">
                  <c:v>6.6834778119999898</c:v>
                </c:pt>
                <c:pt idx="324">
                  <c:v>6.7043137499999945</c:v>
                </c:pt>
                <c:pt idx="325">
                  <c:v>6.7251496890000002</c:v>
                </c:pt>
                <c:pt idx="326">
                  <c:v>6.7459856279999837</c:v>
                </c:pt>
                <c:pt idx="327">
                  <c:v>6.7668215659999955</c:v>
                </c:pt>
                <c:pt idx="328">
                  <c:v>6.7876574649999997</c:v>
                </c:pt>
                <c:pt idx="329">
                  <c:v>6.8084932980000001</c:v>
                </c:pt>
                <c:pt idx="330">
                  <c:v>6.8293291270000003</c:v>
                </c:pt>
                <c:pt idx="331">
                  <c:v>6.8501650159999965</c:v>
                </c:pt>
                <c:pt idx="332">
                  <c:v>6.8710009379999955</c:v>
                </c:pt>
                <c:pt idx="333">
                  <c:v>6.8918368609999847</c:v>
                </c:pt>
                <c:pt idx="334">
                  <c:v>6.9126727840000131</c:v>
                </c:pt>
                <c:pt idx="335">
                  <c:v>6.9335087060000014</c:v>
                </c:pt>
                <c:pt idx="336">
                  <c:v>6.9543446279999888</c:v>
                </c:pt>
                <c:pt idx="337">
                  <c:v>6.9751805499999877</c:v>
                </c:pt>
                <c:pt idx="338">
                  <c:v>6.996016472</c:v>
                </c:pt>
                <c:pt idx="339">
                  <c:v>7.0168523939999998</c:v>
                </c:pt>
                <c:pt idx="340">
                  <c:v>7.0376883159999997</c:v>
                </c:pt>
                <c:pt idx="341">
                  <c:v>7.0585242369999808</c:v>
                </c:pt>
                <c:pt idx="342">
                  <c:v>7.0793601580000098</c:v>
                </c:pt>
                <c:pt idx="343">
                  <c:v>7.1001960789999847</c:v>
                </c:pt>
                <c:pt idx="344">
                  <c:v>7.1210319999999898</c:v>
                </c:pt>
                <c:pt idx="345">
                  <c:v>7.1418679210000002</c:v>
                </c:pt>
                <c:pt idx="346">
                  <c:v>7.1627038409999848</c:v>
                </c:pt>
                <c:pt idx="347">
                  <c:v>7.1835397619999899</c:v>
                </c:pt>
                <c:pt idx="348">
                  <c:v>7.2043756820000002</c:v>
                </c:pt>
                <c:pt idx="349">
                  <c:v>7.225211603</c:v>
                </c:pt>
                <c:pt idx="350">
                  <c:v>7.2460475229999997</c:v>
                </c:pt>
                <c:pt idx="351">
                  <c:v>7.2668834430000002</c:v>
                </c:pt>
                <c:pt idx="352">
                  <c:v>7.287719364</c:v>
                </c:pt>
                <c:pt idx="353">
                  <c:v>7.3085552839999899</c:v>
                </c:pt>
                <c:pt idx="354">
                  <c:v>7.3293912050000003</c:v>
                </c:pt>
                <c:pt idx="355">
                  <c:v>7.3502271260000001</c:v>
                </c:pt>
                <c:pt idx="356">
                  <c:v>7.3710630469999998</c:v>
                </c:pt>
                <c:pt idx="357">
                  <c:v>7.3918989689999899</c:v>
                </c:pt>
                <c:pt idx="358">
                  <c:v>7.4127348899999888</c:v>
                </c:pt>
                <c:pt idx="359">
                  <c:v>7.4335708120000001</c:v>
                </c:pt>
                <c:pt idx="360">
                  <c:v>7.454406734</c:v>
                </c:pt>
                <c:pt idx="361">
                  <c:v>7.4752426550000131</c:v>
                </c:pt>
                <c:pt idx="362">
                  <c:v>7.4960785479999945</c:v>
                </c:pt>
                <c:pt idx="363">
                  <c:v>7.5169144409999848</c:v>
                </c:pt>
                <c:pt idx="364">
                  <c:v>7.5377503199999945</c:v>
                </c:pt>
                <c:pt idx="365">
                  <c:v>7.5585862459999849</c:v>
                </c:pt>
                <c:pt idx="366">
                  <c:v>7.5794221779999997</c:v>
                </c:pt>
                <c:pt idx="367">
                  <c:v>7.6002581100000004</c:v>
                </c:pt>
                <c:pt idx="368">
                  <c:v>7.6210940429999887</c:v>
                </c:pt>
                <c:pt idx="369">
                  <c:v>7.641929974</c:v>
                </c:pt>
                <c:pt idx="370">
                  <c:v>7.6627658759999848</c:v>
                </c:pt>
                <c:pt idx="371">
                  <c:v>7.6836017480000001</c:v>
                </c:pt>
                <c:pt idx="372">
                  <c:v>7.7044376049999945</c:v>
                </c:pt>
                <c:pt idx="373">
                  <c:v>7.7252735230000003</c:v>
                </c:pt>
                <c:pt idx="374">
                  <c:v>7.7461094590000004</c:v>
                </c:pt>
                <c:pt idx="375">
                  <c:v>7.7669453940000004</c:v>
                </c:pt>
                <c:pt idx="376">
                  <c:v>7.7877813299999898</c:v>
                </c:pt>
                <c:pt idx="377">
                  <c:v>7.8086172659999908</c:v>
                </c:pt>
                <c:pt idx="378">
                  <c:v>7.8294532019999945</c:v>
                </c:pt>
                <c:pt idx="379">
                  <c:v>7.8502891379999955</c:v>
                </c:pt>
                <c:pt idx="380">
                  <c:v>7.871125073</c:v>
                </c:pt>
                <c:pt idx="381">
                  <c:v>7.8919610090000001</c:v>
                </c:pt>
                <c:pt idx="382">
                  <c:v>7.9127969450000002</c:v>
                </c:pt>
                <c:pt idx="383">
                  <c:v>7.933632881000011</c:v>
                </c:pt>
                <c:pt idx="384">
                  <c:v>7.9544688159999986</c:v>
                </c:pt>
                <c:pt idx="385">
                  <c:v>7.9753047520000004</c:v>
                </c:pt>
                <c:pt idx="386">
                  <c:v>7.9961406879999997</c:v>
                </c:pt>
                <c:pt idx="387">
                  <c:v>8.0169766239999998</c:v>
                </c:pt>
                <c:pt idx="388">
                  <c:v>8.0378125600000008</c:v>
                </c:pt>
                <c:pt idx="389">
                  <c:v>8.0586484950000017</c:v>
                </c:pt>
                <c:pt idx="390">
                  <c:v>8.0794844310000258</c:v>
                </c:pt>
                <c:pt idx="391">
                  <c:v>8.1003203669999984</c:v>
                </c:pt>
                <c:pt idx="392">
                  <c:v>8.1211563029999994</c:v>
                </c:pt>
                <c:pt idx="393">
                  <c:v>8.1419922390000004</c:v>
                </c:pt>
                <c:pt idx="394">
                  <c:v>8.1628281739999995</c:v>
                </c:pt>
                <c:pt idx="395">
                  <c:v>8.1836641100000005</c:v>
                </c:pt>
                <c:pt idx="396">
                  <c:v>8.2045000459999997</c:v>
                </c:pt>
                <c:pt idx="397">
                  <c:v>8.2253359820000007</c:v>
                </c:pt>
                <c:pt idx="398">
                  <c:v>8.2461719179999999</c:v>
                </c:pt>
                <c:pt idx="399">
                  <c:v>8.2670078540000027</c:v>
                </c:pt>
                <c:pt idx="400">
                  <c:v>8.2878437899999984</c:v>
                </c:pt>
                <c:pt idx="401">
                  <c:v>8.3086797259999994</c:v>
                </c:pt>
                <c:pt idx="402">
                  <c:v>8.3295156620000004</c:v>
                </c:pt>
                <c:pt idx="403">
                  <c:v>8.3503515900000007</c:v>
                </c:pt>
                <c:pt idx="404">
                  <c:v>8.3711873740000176</c:v>
                </c:pt>
                <c:pt idx="405">
                  <c:v>8.3920231669999996</c:v>
                </c:pt>
                <c:pt idx="406">
                  <c:v>8.4128589290000004</c:v>
                </c:pt>
                <c:pt idx="407">
                  <c:v>8.4336948440000068</c:v>
                </c:pt>
                <c:pt idx="408">
                  <c:v>8.4545307730000214</c:v>
                </c:pt>
                <c:pt idx="409">
                  <c:v>8.4753667010000004</c:v>
                </c:pt>
                <c:pt idx="410">
                  <c:v>8.4962026300000026</c:v>
                </c:pt>
                <c:pt idx="411">
                  <c:v>8.5170385590000048</c:v>
                </c:pt>
                <c:pt idx="412">
                  <c:v>8.5378744879999999</c:v>
                </c:pt>
                <c:pt idx="413">
                  <c:v>8.5587104160000003</c:v>
                </c:pt>
                <c:pt idx="414">
                  <c:v>8.5795463440000255</c:v>
                </c:pt>
                <c:pt idx="415">
                  <c:v>8.6003822730000028</c:v>
                </c:pt>
                <c:pt idx="416">
                  <c:v>8.6212182009999889</c:v>
                </c:pt>
                <c:pt idx="417">
                  <c:v>8.6420541290000017</c:v>
                </c:pt>
                <c:pt idx="418">
                  <c:v>8.6628900570000216</c:v>
                </c:pt>
                <c:pt idx="419">
                  <c:v>8.6837259849999988</c:v>
                </c:pt>
                <c:pt idx="420">
                  <c:v>8.7045619129999992</c:v>
                </c:pt>
                <c:pt idx="421">
                  <c:v>8.7253978409999995</c:v>
                </c:pt>
                <c:pt idx="422">
                  <c:v>8.746233767999998</c:v>
                </c:pt>
                <c:pt idx="423">
                  <c:v>8.7670696960000001</c:v>
                </c:pt>
                <c:pt idx="424">
                  <c:v>8.7879056229999986</c:v>
                </c:pt>
                <c:pt idx="425">
                  <c:v>8.8087415500000006</c:v>
                </c:pt>
                <c:pt idx="426">
                  <c:v>8.8295774780000027</c:v>
                </c:pt>
                <c:pt idx="427">
                  <c:v>8.8504131430000008</c:v>
                </c:pt>
                <c:pt idx="428">
                  <c:v>8.8712306000000005</c:v>
                </c:pt>
                <c:pt idx="429">
                  <c:v>8.8920295150000275</c:v>
                </c:pt>
                <c:pt idx="430">
                  <c:v>8.9128494200000006</c:v>
                </c:pt>
                <c:pt idx="431">
                  <c:v>8.9336713609999983</c:v>
                </c:pt>
                <c:pt idx="432">
                  <c:v>8.9544933020000048</c:v>
                </c:pt>
                <c:pt idx="433">
                  <c:v>8.9753152420000006</c:v>
                </c:pt>
                <c:pt idx="434">
                  <c:v>8.9961371830000001</c:v>
                </c:pt>
                <c:pt idx="435">
                  <c:v>9.0169591239999995</c:v>
                </c:pt>
                <c:pt idx="436">
                  <c:v>9.037781064999999</c:v>
                </c:pt>
                <c:pt idx="437">
                  <c:v>9.0586030060000002</c:v>
                </c:pt>
                <c:pt idx="438">
                  <c:v>9.0794249470000068</c:v>
                </c:pt>
                <c:pt idx="439">
                  <c:v>9.1002468880000027</c:v>
                </c:pt>
                <c:pt idx="440">
                  <c:v>9.1210688199999996</c:v>
                </c:pt>
                <c:pt idx="441">
                  <c:v>9.141890738999999</c:v>
                </c:pt>
                <c:pt idx="442">
                  <c:v>9.1627126490000048</c:v>
                </c:pt>
                <c:pt idx="443">
                  <c:v>9.1835345830000215</c:v>
                </c:pt>
                <c:pt idx="444">
                  <c:v>9.2043565229999995</c:v>
                </c:pt>
                <c:pt idx="445">
                  <c:v>9.2251784639999919</c:v>
                </c:pt>
                <c:pt idx="446">
                  <c:v>9.2460004049999984</c:v>
                </c:pt>
                <c:pt idx="447">
                  <c:v>9.2668223459999997</c:v>
                </c:pt>
                <c:pt idx="448">
                  <c:v>9.2876442870000027</c:v>
                </c:pt>
                <c:pt idx="449">
                  <c:v>9.3084662290000217</c:v>
                </c:pt>
                <c:pt idx="450">
                  <c:v>9.3292881700000017</c:v>
                </c:pt>
                <c:pt idx="451">
                  <c:v>9.3501101110000047</c:v>
                </c:pt>
                <c:pt idx="452">
                  <c:v>9.3709320530000237</c:v>
                </c:pt>
                <c:pt idx="453">
                  <c:v>9.3917539940000001</c:v>
                </c:pt>
                <c:pt idx="454">
                  <c:v>9.4125759360000067</c:v>
                </c:pt>
                <c:pt idx="455">
                  <c:v>9.4333978780000027</c:v>
                </c:pt>
                <c:pt idx="456">
                  <c:v>9.4542198200000005</c:v>
                </c:pt>
                <c:pt idx="457">
                  <c:v>9.4750417630000001</c:v>
                </c:pt>
                <c:pt idx="458">
                  <c:v>9.4958637049999997</c:v>
                </c:pt>
                <c:pt idx="459">
                  <c:v>9.5166856480000028</c:v>
                </c:pt>
                <c:pt idx="460">
                  <c:v>9.5375075910000007</c:v>
                </c:pt>
                <c:pt idx="461">
                  <c:v>9.5583295340000003</c:v>
                </c:pt>
                <c:pt idx="462">
                  <c:v>9.5791514770000017</c:v>
                </c:pt>
                <c:pt idx="463">
                  <c:v>9.5999734199999995</c:v>
                </c:pt>
                <c:pt idx="464">
                  <c:v>9.6207953639999992</c:v>
                </c:pt>
                <c:pt idx="465">
                  <c:v>9.6416173070000006</c:v>
                </c:pt>
                <c:pt idx="466">
                  <c:v>9.6624392510000412</c:v>
                </c:pt>
                <c:pt idx="467">
                  <c:v>9.6832611949999983</c:v>
                </c:pt>
                <c:pt idx="468">
                  <c:v>9.7040831399999998</c:v>
                </c:pt>
                <c:pt idx="469">
                  <c:v>9.7249050839999889</c:v>
                </c:pt>
                <c:pt idx="470">
                  <c:v>9.7457270289999993</c:v>
                </c:pt>
                <c:pt idx="471">
                  <c:v>9.7665489730000008</c:v>
                </c:pt>
                <c:pt idx="472">
                  <c:v>9.7873709179999988</c:v>
                </c:pt>
                <c:pt idx="473">
                  <c:v>9.8081928640000005</c:v>
                </c:pt>
                <c:pt idx="474">
                  <c:v>9.8290148090000216</c:v>
                </c:pt>
                <c:pt idx="475">
                  <c:v>9.8498367540000196</c:v>
                </c:pt>
                <c:pt idx="476">
                  <c:v>9.8706587000000034</c:v>
                </c:pt>
                <c:pt idx="477">
                  <c:v>9.8914806460000175</c:v>
                </c:pt>
                <c:pt idx="478">
                  <c:v>9.9123025920000067</c:v>
                </c:pt>
                <c:pt idx="479">
                  <c:v>9.9331245380000048</c:v>
                </c:pt>
                <c:pt idx="480">
                  <c:v>9.9539464840000047</c:v>
                </c:pt>
                <c:pt idx="481">
                  <c:v>9.9747684309999993</c:v>
                </c:pt>
                <c:pt idx="482">
                  <c:v>9.9955903780000259</c:v>
                </c:pt>
                <c:pt idx="483">
                  <c:v>10.016412320000002</c:v>
                </c:pt>
                <c:pt idx="484">
                  <c:v>10.037234270000004</c:v>
                </c:pt>
                <c:pt idx="485">
                  <c:v>10.058056220000006</c:v>
                </c:pt>
                <c:pt idx="486">
                  <c:v>10.078878169999998</c:v>
                </c:pt>
                <c:pt idx="487">
                  <c:v>10.099700110000002</c:v>
                </c:pt>
                <c:pt idx="488">
                  <c:v>10.120522060000001</c:v>
                </c:pt>
                <c:pt idx="489">
                  <c:v>10.141344009999999</c:v>
                </c:pt>
                <c:pt idx="490">
                  <c:v>10.162165960000001</c:v>
                </c:pt>
                <c:pt idx="491">
                  <c:v>10.182987910000017</c:v>
                </c:pt>
                <c:pt idx="492">
                  <c:v>10.203809850000004</c:v>
                </c:pt>
                <c:pt idx="493">
                  <c:v>10.224631799999999</c:v>
                </c:pt>
                <c:pt idx="494">
                  <c:v>10.245453749999999</c:v>
                </c:pt>
                <c:pt idx="495">
                  <c:v>10.2662757</c:v>
                </c:pt>
                <c:pt idx="496">
                  <c:v>10.28709765</c:v>
                </c:pt>
                <c:pt idx="497">
                  <c:v>10.3079196</c:v>
                </c:pt>
                <c:pt idx="498">
                  <c:v>10.32874155</c:v>
                </c:pt>
                <c:pt idx="499">
                  <c:v>10.3495635</c:v>
                </c:pt>
                <c:pt idx="500">
                  <c:v>10.370385450000002</c:v>
                </c:pt>
                <c:pt idx="501">
                  <c:v>10.391207400000001</c:v>
                </c:pt>
                <c:pt idx="502">
                  <c:v>10.41202934</c:v>
                </c:pt>
                <c:pt idx="503">
                  <c:v>10.43285129</c:v>
                </c:pt>
                <c:pt idx="504">
                  <c:v>10.453673240000002</c:v>
                </c:pt>
                <c:pt idx="505">
                  <c:v>10.474495200000018</c:v>
                </c:pt>
                <c:pt idx="506">
                  <c:v>10.49531715</c:v>
                </c:pt>
                <c:pt idx="507">
                  <c:v>10.5161391</c:v>
                </c:pt>
                <c:pt idx="508">
                  <c:v>10.536961049999999</c:v>
                </c:pt>
                <c:pt idx="509">
                  <c:v>10.557783000000002</c:v>
                </c:pt>
                <c:pt idx="510">
                  <c:v>10.578604950000004</c:v>
                </c:pt>
                <c:pt idx="511">
                  <c:v>10.599426900000006</c:v>
                </c:pt>
                <c:pt idx="512">
                  <c:v>10.620248849999999</c:v>
                </c:pt>
                <c:pt idx="513">
                  <c:v>10.641070799999998</c:v>
                </c:pt>
                <c:pt idx="514">
                  <c:v>10.66189271</c:v>
                </c:pt>
                <c:pt idx="515">
                  <c:v>10.682713870000002</c:v>
                </c:pt>
                <c:pt idx="516">
                  <c:v>10.703535290000017</c:v>
                </c:pt>
                <c:pt idx="517">
                  <c:v>10.724356589999999</c:v>
                </c:pt>
                <c:pt idx="518">
                  <c:v>10.74517852</c:v>
                </c:pt>
                <c:pt idx="519">
                  <c:v>10.76600047</c:v>
                </c:pt>
                <c:pt idx="520">
                  <c:v>10.78682242</c:v>
                </c:pt>
                <c:pt idx="521">
                  <c:v>10.807644370000022</c:v>
                </c:pt>
                <c:pt idx="522">
                  <c:v>10.82846632</c:v>
                </c:pt>
                <c:pt idx="523">
                  <c:v>10.849288270000002</c:v>
                </c:pt>
                <c:pt idx="524">
                  <c:v>10.870110220000004</c:v>
                </c:pt>
                <c:pt idx="525">
                  <c:v>10.890932170000006</c:v>
                </c:pt>
                <c:pt idx="526">
                  <c:v>10.911754120000001</c:v>
                </c:pt>
                <c:pt idx="527">
                  <c:v>10.932576070000017</c:v>
                </c:pt>
                <c:pt idx="528">
                  <c:v>10.95339802</c:v>
                </c:pt>
                <c:pt idx="529">
                  <c:v>10.97421997</c:v>
                </c:pt>
                <c:pt idx="530">
                  <c:v>10.99504192</c:v>
                </c:pt>
                <c:pt idx="531">
                  <c:v>11.01586387</c:v>
                </c:pt>
                <c:pt idx="532">
                  <c:v>11.036685820000002</c:v>
                </c:pt>
                <c:pt idx="533">
                  <c:v>11.057507770000004</c:v>
                </c:pt>
                <c:pt idx="534">
                  <c:v>11.078329719999999</c:v>
                </c:pt>
                <c:pt idx="535">
                  <c:v>11.099151669999999</c:v>
                </c:pt>
                <c:pt idx="536">
                  <c:v>11.119973629999999</c:v>
                </c:pt>
                <c:pt idx="537">
                  <c:v>11.140795580000001</c:v>
                </c:pt>
                <c:pt idx="538">
                  <c:v>11.161617530000004</c:v>
                </c:pt>
                <c:pt idx="539">
                  <c:v>11.182439480000006</c:v>
                </c:pt>
                <c:pt idx="540">
                  <c:v>11.203261429999998</c:v>
                </c:pt>
                <c:pt idx="541">
                  <c:v>11.22408338</c:v>
                </c:pt>
                <c:pt idx="542">
                  <c:v>11.244905329999998</c:v>
                </c:pt>
                <c:pt idx="543">
                  <c:v>11.26572728</c:v>
                </c:pt>
                <c:pt idx="544">
                  <c:v>11.286549230000023</c:v>
                </c:pt>
                <c:pt idx="545">
                  <c:v>11.307371179999999</c:v>
                </c:pt>
                <c:pt idx="546">
                  <c:v>11.328193130000001</c:v>
                </c:pt>
                <c:pt idx="547">
                  <c:v>11.349015080000001</c:v>
                </c:pt>
                <c:pt idx="548">
                  <c:v>11.369837030000028</c:v>
                </c:pt>
                <c:pt idx="549">
                  <c:v>11.39065898</c:v>
                </c:pt>
                <c:pt idx="550">
                  <c:v>11.411480930000018</c:v>
                </c:pt>
                <c:pt idx="551">
                  <c:v>11.43230288</c:v>
                </c:pt>
                <c:pt idx="552">
                  <c:v>11.453124830000021</c:v>
                </c:pt>
                <c:pt idx="553">
                  <c:v>11.47394678</c:v>
                </c:pt>
                <c:pt idx="554">
                  <c:v>11.494768730000001</c:v>
                </c:pt>
                <c:pt idx="555">
                  <c:v>11.515590690000018</c:v>
                </c:pt>
                <c:pt idx="556">
                  <c:v>11.53641264</c:v>
                </c:pt>
                <c:pt idx="557">
                  <c:v>11.557234590000022</c:v>
                </c:pt>
                <c:pt idx="558">
                  <c:v>11.57805654</c:v>
                </c:pt>
                <c:pt idx="559">
                  <c:v>11.598878489999981</c:v>
                </c:pt>
                <c:pt idx="560">
                  <c:v>11.619700440000001</c:v>
                </c:pt>
                <c:pt idx="561">
                  <c:v>11.640522389999999</c:v>
                </c:pt>
                <c:pt idx="562">
                  <c:v>11.661344340000001</c:v>
                </c:pt>
                <c:pt idx="563">
                  <c:v>11.682166290000017</c:v>
                </c:pt>
                <c:pt idx="564">
                  <c:v>11.70298824</c:v>
                </c:pt>
                <c:pt idx="565">
                  <c:v>11.723810189999998</c:v>
                </c:pt>
                <c:pt idx="566">
                  <c:v>11.74463214</c:v>
                </c:pt>
                <c:pt idx="567">
                  <c:v>11.765454090000025</c:v>
                </c:pt>
                <c:pt idx="568">
                  <c:v>11.786276040000001</c:v>
                </c:pt>
                <c:pt idx="569">
                  <c:v>11.807098</c:v>
                </c:pt>
                <c:pt idx="570">
                  <c:v>11.82791995</c:v>
                </c:pt>
                <c:pt idx="571">
                  <c:v>11.8487419</c:v>
                </c:pt>
                <c:pt idx="572">
                  <c:v>11.869563850000025</c:v>
                </c:pt>
                <c:pt idx="573">
                  <c:v>11.890385800000002</c:v>
                </c:pt>
                <c:pt idx="574">
                  <c:v>11.911207750000001</c:v>
                </c:pt>
                <c:pt idx="575">
                  <c:v>11.932029700000001</c:v>
                </c:pt>
                <c:pt idx="576">
                  <c:v>11.95285166</c:v>
                </c:pt>
                <c:pt idx="577">
                  <c:v>11.973673610000002</c:v>
                </c:pt>
                <c:pt idx="578">
                  <c:v>11.994495560000002</c:v>
                </c:pt>
                <c:pt idx="579">
                  <c:v>12.015317510000004</c:v>
                </c:pt>
                <c:pt idx="580">
                  <c:v>12.03613947</c:v>
                </c:pt>
                <c:pt idx="581">
                  <c:v>12.05696142</c:v>
                </c:pt>
                <c:pt idx="582">
                  <c:v>12.077783370000002</c:v>
                </c:pt>
                <c:pt idx="583">
                  <c:v>12.09860533</c:v>
                </c:pt>
                <c:pt idx="584">
                  <c:v>12.11942728</c:v>
                </c:pt>
                <c:pt idx="585">
                  <c:v>12.14024953</c:v>
                </c:pt>
                <c:pt idx="586">
                  <c:v>12.161074149999999</c:v>
                </c:pt>
                <c:pt idx="587">
                  <c:v>12.181902689999999</c:v>
                </c:pt>
                <c:pt idx="588">
                  <c:v>12.202720490000001</c:v>
                </c:pt>
                <c:pt idx="589">
                  <c:v>12.22344408</c:v>
                </c:pt>
                <c:pt idx="590">
                  <c:v>12.243909110000001</c:v>
                </c:pt>
                <c:pt idx="591">
                  <c:v>12.26442726</c:v>
                </c:pt>
                <c:pt idx="592">
                  <c:v>12.286586330000025</c:v>
                </c:pt>
                <c:pt idx="593">
                  <c:v>12.310745350000017</c:v>
                </c:pt>
                <c:pt idx="594">
                  <c:v>12.335405230000028</c:v>
                </c:pt>
                <c:pt idx="595">
                  <c:v>12.360695790000017</c:v>
                </c:pt>
                <c:pt idx="596">
                  <c:v>12.386956210000028</c:v>
                </c:pt>
                <c:pt idx="597">
                  <c:v>12.413516730000017</c:v>
                </c:pt>
                <c:pt idx="598">
                  <c:v>12.44008114</c:v>
                </c:pt>
                <c:pt idx="599">
                  <c:v>12.466631730000017</c:v>
                </c:pt>
                <c:pt idx="600">
                  <c:v>12.493178889999999</c:v>
                </c:pt>
                <c:pt idx="601">
                  <c:v>12.51972578</c:v>
                </c:pt>
                <c:pt idx="602">
                  <c:v>12.546272689999999</c:v>
                </c:pt>
                <c:pt idx="603">
                  <c:v>12.572819600000004</c:v>
                </c:pt>
                <c:pt idx="604">
                  <c:v>12.599367320000001</c:v>
                </c:pt>
                <c:pt idx="605">
                  <c:v>12.625920969999999</c:v>
                </c:pt>
                <c:pt idx="606">
                  <c:v>12.652489590000037</c:v>
                </c:pt>
                <c:pt idx="607">
                  <c:v>12.679021929999999</c:v>
                </c:pt>
                <c:pt idx="608">
                  <c:v>12.70521426</c:v>
                </c:pt>
                <c:pt idx="609">
                  <c:v>12.73044011</c:v>
                </c:pt>
                <c:pt idx="610">
                  <c:v>12.755340810000021</c:v>
                </c:pt>
                <c:pt idx="611">
                  <c:v>12.782039710000006</c:v>
                </c:pt>
                <c:pt idx="612">
                  <c:v>12.809976430000004</c:v>
                </c:pt>
                <c:pt idx="613">
                  <c:v>12.838095060000001</c:v>
                </c:pt>
                <c:pt idx="614">
                  <c:v>12.866506790000027</c:v>
                </c:pt>
                <c:pt idx="615">
                  <c:v>12.895422370000023</c:v>
                </c:pt>
                <c:pt idx="616">
                  <c:v>12.924519220000002</c:v>
                </c:pt>
                <c:pt idx="617">
                  <c:v>12.953668760000001</c:v>
                </c:pt>
                <c:pt idx="618">
                  <c:v>12.98300847</c:v>
                </c:pt>
                <c:pt idx="619">
                  <c:v>13.012474190000002</c:v>
                </c:pt>
                <c:pt idx="620">
                  <c:v>13.041959970000001</c:v>
                </c:pt>
                <c:pt idx="621">
                  <c:v>13.0715135</c:v>
                </c:pt>
                <c:pt idx="622">
                  <c:v>13.101151979999999</c:v>
                </c:pt>
                <c:pt idx="623">
                  <c:v>13.13081699</c:v>
                </c:pt>
                <c:pt idx="624">
                  <c:v>13.160500800000017</c:v>
                </c:pt>
                <c:pt idx="625">
                  <c:v>13.190234070000002</c:v>
                </c:pt>
                <c:pt idx="626">
                  <c:v>13.21999366</c:v>
                </c:pt>
                <c:pt idx="627">
                  <c:v>13.24975976</c:v>
                </c:pt>
                <c:pt idx="628">
                  <c:v>13.27955156</c:v>
                </c:pt>
                <c:pt idx="629">
                  <c:v>13.30936662</c:v>
                </c:pt>
                <c:pt idx="630">
                  <c:v>13.339186560000021</c:v>
                </c:pt>
                <c:pt idx="631">
                  <c:v>13.369017900000006</c:v>
                </c:pt>
                <c:pt idx="632">
                  <c:v>13.39886795</c:v>
                </c:pt>
                <c:pt idx="633">
                  <c:v>13.42872558</c:v>
                </c:pt>
                <c:pt idx="634">
                  <c:v>13.458582040000017</c:v>
                </c:pt>
                <c:pt idx="635">
                  <c:v>13.488436860000022</c:v>
                </c:pt>
                <c:pt idx="636">
                  <c:v>13.518291250000001</c:v>
                </c:pt>
                <c:pt idx="637">
                  <c:v>13.54814562</c:v>
                </c:pt>
                <c:pt idx="638">
                  <c:v>13.57800001</c:v>
                </c:pt>
                <c:pt idx="639">
                  <c:v>13.60785439</c:v>
                </c:pt>
                <c:pt idx="640">
                  <c:v>13.637708769999998</c:v>
                </c:pt>
                <c:pt idx="641">
                  <c:v>13.667563149999999</c:v>
                </c:pt>
                <c:pt idx="642">
                  <c:v>13.69741754</c:v>
                </c:pt>
                <c:pt idx="643">
                  <c:v>13.727271919999993</c:v>
                </c:pt>
                <c:pt idx="644">
                  <c:v>13.757126300000001</c:v>
                </c:pt>
                <c:pt idx="645">
                  <c:v>13.786980680000001</c:v>
                </c:pt>
                <c:pt idx="646">
                  <c:v>13.816835070000018</c:v>
                </c:pt>
                <c:pt idx="647">
                  <c:v>13.846689450000017</c:v>
                </c:pt>
                <c:pt idx="648">
                  <c:v>13.876543830000028</c:v>
                </c:pt>
                <c:pt idx="649">
                  <c:v>13.906398210000004</c:v>
                </c:pt>
                <c:pt idx="650">
                  <c:v>13.9362526</c:v>
                </c:pt>
                <c:pt idx="651">
                  <c:v>13.966106980000006</c:v>
                </c:pt>
                <c:pt idx="652">
                  <c:v>13.995961360000001</c:v>
                </c:pt>
                <c:pt idx="653">
                  <c:v>14.025815740000001</c:v>
                </c:pt>
                <c:pt idx="654">
                  <c:v>14.055670130000006</c:v>
                </c:pt>
                <c:pt idx="655">
                  <c:v>14.085524510000027</c:v>
                </c:pt>
                <c:pt idx="656">
                  <c:v>14.115378890000001</c:v>
                </c:pt>
                <c:pt idx="657">
                  <c:v>14.14523327</c:v>
                </c:pt>
                <c:pt idx="658">
                  <c:v>14.175087660000004</c:v>
                </c:pt>
                <c:pt idx="659">
                  <c:v>14.204942040000001</c:v>
                </c:pt>
                <c:pt idx="660">
                  <c:v>14.23479642</c:v>
                </c:pt>
                <c:pt idx="661">
                  <c:v>14.2646508</c:v>
                </c:pt>
                <c:pt idx="662">
                  <c:v>14.294505190000001</c:v>
                </c:pt>
                <c:pt idx="663">
                  <c:v>14.32435957</c:v>
                </c:pt>
                <c:pt idx="664">
                  <c:v>14.35421395</c:v>
                </c:pt>
                <c:pt idx="665">
                  <c:v>14.38406833</c:v>
                </c:pt>
                <c:pt idx="666">
                  <c:v>14.41392272</c:v>
                </c:pt>
                <c:pt idx="667">
                  <c:v>14.4437771</c:v>
                </c:pt>
                <c:pt idx="668">
                  <c:v>14.47363148</c:v>
                </c:pt>
                <c:pt idx="669">
                  <c:v>14.503485870000025</c:v>
                </c:pt>
                <c:pt idx="670">
                  <c:v>14.53334025</c:v>
                </c:pt>
                <c:pt idx="671">
                  <c:v>14.563194630000021</c:v>
                </c:pt>
                <c:pt idx="672">
                  <c:v>14.593049010000017</c:v>
                </c:pt>
                <c:pt idx="673">
                  <c:v>14.6229034</c:v>
                </c:pt>
                <c:pt idx="674">
                  <c:v>14.65275778</c:v>
                </c:pt>
                <c:pt idx="675">
                  <c:v>14.68261216</c:v>
                </c:pt>
                <c:pt idx="676">
                  <c:v>14.712466540000019</c:v>
                </c:pt>
                <c:pt idx="677">
                  <c:v>14.742320929999998</c:v>
                </c:pt>
                <c:pt idx="678">
                  <c:v>14.77217531</c:v>
                </c:pt>
                <c:pt idx="679">
                  <c:v>14.802029690000017</c:v>
                </c:pt>
                <c:pt idx="680">
                  <c:v>14.831884070000006</c:v>
                </c:pt>
                <c:pt idx="681">
                  <c:v>14.86173846</c:v>
                </c:pt>
                <c:pt idx="682">
                  <c:v>14.891592840000019</c:v>
                </c:pt>
                <c:pt idx="683">
                  <c:v>14.921447220000006</c:v>
                </c:pt>
                <c:pt idx="684">
                  <c:v>14.951301600000001</c:v>
                </c:pt>
                <c:pt idx="685">
                  <c:v>14.98115599</c:v>
                </c:pt>
                <c:pt idx="686">
                  <c:v>15.011010369999999</c:v>
                </c:pt>
                <c:pt idx="687">
                  <c:v>15.040864750000001</c:v>
                </c:pt>
                <c:pt idx="688">
                  <c:v>15.070719130000002</c:v>
                </c:pt>
                <c:pt idx="689">
                  <c:v>15.100573520000001</c:v>
                </c:pt>
                <c:pt idx="690">
                  <c:v>15.130427900000001</c:v>
                </c:pt>
                <c:pt idx="691">
                  <c:v>15.160282280000002</c:v>
                </c:pt>
                <c:pt idx="692">
                  <c:v>15.19013666</c:v>
                </c:pt>
                <c:pt idx="693">
                  <c:v>15.219991050000001</c:v>
                </c:pt>
                <c:pt idx="694">
                  <c:v>15.249845430000001</c:v>
                </c:pt>
                <c:pt idx="695">
                  <c:v>15.279699810000023</c:v>
                </c:pt>
                <c:pt idx="696">
                  <c:v>15.309554190000021</c:v>
                </c:pt>
                <c:pt idx="697">
                  <c:v>15.339408580000002</c:v>
                </c:pt>
                <c:pt idx="698">
                  <c:v>15.36926296</c:v>
                </c:pt>
                <c:pt idx="699">
                  <c:v>15.39911734</c:v>
                </c:pt>
                <c:pt idx="700">
                  <c:v>15.428971719999995</c:v>
                </c:pt>
                <c:pt idx="701">
                  <c:v>15.45882611</c:v>
                </c:pt>
                <c:pt idx="702">
                  <c:v>15.48868049</c:v>
                </c:pt>
                <c:pt idx="703">
                  <c:v>15.518534870000021</c:v>
                </c:pt>
                <c:pt idx="704">
                  <c:v>15.54838926</c:v>
                </c:pt>
                <c:pt idx="705">
                  <c:v>15.57824364</c:v>
                </c:pt>
                <c:pt idx="706">
                  <c:v>15.60809802</c:v>
                </c:pt>
                <c:pt idx="707">
                  <c:v>15.6379524</c:v>
                </c:pt>
                <c:pt idx="708">
                  <c:v>15.66780679</c:v>
                </c:pt>
                <c:pt idx="709">
                  <c:v>15.697661169999998</c:v>
                </c:pt>
                <c:pt idx="710">
                  <c:v>15.72751555</c:v>
                </c:pt>
                <c:pt idx="711">
                  <c:v>15.757369929999999</c:v>
                </c:pt>
                <c:pt idx="712">
                  <c:v>15.78722432</c:v>
                </c:pt>
                <c:pt idx="713">
                  <c:v>15.8170787</c:v>
                </c:pt>
                <c:pt idx="714">
                  <c:v>15.846933080000001</c:v>
                </c:pt>
                <c:pt idx="715">
                  <c:v>15.876787460000006</c:v>
                </c:pt>
                <c:pt idx="716">
                  <c:v>15.906641850000018</c:v>
                </c:pt>
                <c:pt idx="717">
                  <c:v>15.936496230000031</c:v>
                </c:pt>
                <c:pt idx="718">
                  <c:v>15.966350610000006</c:v>
                </c:pt>
                <c:pt idx="719">
                  <c:v>15.996204990000004</c:v>
                </c:pt>
                <c:pt idx="720">
                  <c:v>16.02605938</c:v>
                </c:pt>
                <c:pt idx="721">
                  <c:v>16.055913759999999</c:v>
                </c:pt>
                <c:pt idx="722">
                  <c:v>16.08576813999996</c:v>
                </c:pt>
                <c:pt idx="723">
                  <c:v>16.115622529999989</c:v>
                </c:pt>
                <c:pt idx="724">
                  <c:v>16.145476909999989</c:v>
                </c:pt>
                <c:pt idx="725">
                  <c:v>16.17533128999996</c:v>
                </c:pt>
                <c:pt idx="726">
                  <c:v>16.205185669999999</c:v>
                </c:pt>
                <c:pt idx="727">
                  <c:v>16.235040059999989</c:v>
                </c:pt>
                <c:pt idx="728">
                  <c:v>16.264894439999999</c:v>
                </c:pt>
                <c:pt idx="729">
                  <c:v>16.29474881999996</c:v>
                </c:pt>
                <c:pt idx="730">
                  <c:v>16.324603199999999</c:v>
                </c:pt>
                <c:pt idx="731">
                  <c:v>16.354457589999999</c:v>
                </c:pt>
                <c:pt idx="732">
                  <c:v>16.384311969999999</c:v>
                </c:pt>
                <c:pt idx="733">
                  <c:v>16.414166349999999</c:v>
                </c:pt>
                <c:pt idx="734">
                  <c:v>16.444020729999988</c:v>
                </c:pt>
                <c:pt idx="735">
                  <c:v>16.473875120000056</c:v>
                </c:pt>
                <c:pt idx="736">
                  <c:v>16.50372949999996</c:v>
                </c:pt>
                <c:pt idx="737">
                  <c:v>16.533583879999956</c:v>
                </c:pt>
                <c:pt idx="738">
                  <c:v>16.56343826999996</c:v>
                </c:pt>
                <c:pt idx="739">
                  <c:v>16.59329264999996</c:v>
                </c:pt>
                <c:pt idx="740">
                  <c:v>16.623147029999988</c:v>
                </c:pt>
                <c:pt idx="741">
                  <c:v>16.653001410000051</c:v>
                </c:pt>
                <c:pt idx="742">
                  <c:v>16.682855800000031</c:v>
                </c:pt>
                <c:pt idx="743">
                  <c:v>16.712710179999956</c:v>
                </c:pt>
                <c:pt idx="744">
                  <c:v>16.742564560000002</c:v>
                </c:pt>
                <c:pt idx="745">
                  <c:v>16.772418939999959</c:v>
                </c:pt>
                <c:pt idx="746">
                  <c:v>16.802273329999988</c:v>
                </c:pt>
                <c:pt idx="747">
                  <c:v>16.832127710000005</c:v>
                </c:pt>
                <c:pt idx="748">
                  <c:v>16.861982090000001</c:v>
                </c:pt>
                <c:pt idx="749">
                  <c:v>16.891836470000001</c:v>
                </c:pt>
                <c:pt idx="750">
                  <c:v>16.921690859999956</c:v>
                </c:pt>
                <c:pt idx="751">
                  <c:v>16.951545240000002</c:v>
                </c:pt>
                <c:pt idx="752">
                  <c:v>16.981399619999959</c:v>
                </c:pt>
                <c:pt idx="753">
                  <c:v>17.011254009999998</c:v>
                </c:pt>
                <c:pt idx="754">
                  <c:v>17.041108390000005</c:v>
                </c:pt>
                <c:pt idx="755">
                  <c:v>17.070962770000001</c:v>
                </c:pt>
                <c:pt idx="756">
                  <c:v>17.100817150000047</c:v>
                </c:pt>
                <c:pt idx="757">
                  <c:v>17.130671540000005</c:v>
                </c:pt>
                <c:pt idx="758">
                  <c:v>17.160525920000001</c:v>
                </c:pt>
                <c:pt idx="759">
                  <c:v>17.190380300000001</c:v>
                </c:pt>
                <c:pt idx="760">
                  <c:v>17.220234679999951</c:v>
                </c:pt>
                <c:pt idx="761">
                  <c:v>17.250089069999987</c:v>
                </c:pt>
                <c:pt idx="762">
                  <c:v>17.279943450000001</c:v>
                </c:pt>
                <c:pt idx="763">
                  <c:v>17.309797829999987</c:v>
                </c:pt>
                <c:pt idx="764">
                  <c:v>17.339652220000001</c:v>
                </c:pt>
                <c:pt idx="765">
                  <c:v>17.369506599999958</c:v>
                </c:pt>
                <c:pt idx="766">
                  <c:v>17.399360980000001</c:v>
                </c:pt>
                <c:pt idx="767">
                  <c:v>17.429215360000001</c:v>
                </c:pt>
                <c:pt idx="768">
                  <c:v>17.459069750000001</c:v>
                </c:pt>
                <c:pt idx="769">
                  <c:v>17.488924129999987</c:v>
                </c:pt>
                <c:pt idx="770">
                  <c:v>17.518778510000001</c:v>
                </c:pt>
                <c:pt idx="771">
                  <c:v>17.548632889999912</c:v>
                </c:pt>
                <c:pt idx="772">
                  <c:v>17.578487279999951</c:v>
                </c:pt>
                <c:pt idx="773">
                  <c:v>17.608341660000001</c:v>
                </c:pt>
                <c:pt idx="774">
                  <c:v>17.63819604</c:v>
                </c:pt>
                <c:pt idx="775">
                  <c:v>17.668050430000001</c:v>
                </c:pt>
                <c:pt idx="776">
                  <c:v>17.697904810000043</c:v>
                </c:pt>
                <c:pt idx="777">
                  <c:v>17.72775919</c:v>
                </c:pt>
                <c:pt idx="778">
                  <c:v>17.757613569999986</c:v>
                </c:pt>
                <c:pt idx="779">
                  <c:v>17.787467960000001</c:v>
                </c:pt>
                <c:pt idx="780">
                  <c:v>17.81732234</c:v>
                </c:pt>
                <c:pt idx="781">
                  <c:v>17.847176720000043</c:v>
                </c:pt>
                <c:pt idx="782">
                  <c:v>17.877031100000035</c:v>
                </c:pt>
                <c:pt idx="783">
                  <c:v>17.906885490000043</c:v>
                </c:pt>
                <c:pt idx="784">
                  <c:v>17.93673986999994</c:v>
                </c:pt>
                <c:pt idx="785">
                  <c:v>17.966594249999947</c:v>
                </c:pt>
                <c:pt idx="786">
                  <c:v>17.996448639999951</c:v>
                </c:pt>
                <c:pt idx="787">
                  <c:v>18.02630302</c:v>
                </c:pt>
                <c:pt idx="788">
                  <c:v>18.056157400000036</c:v>
                </c:pt>
                <c:pt idx="789">
                  <c:v>18.08601178</c:v>
                </c:pt>
                <c:pt idx="790">
                  <c:v>18.115866170000043</c:v>
                </c:pt>
                <c:pt idx="791">
                  <c:v>18.145720549999947</c:v>
                </c:pt>
                <c:pt idx="792">
                  <c:v>18.17557493</c:v>
                </c:pt>
                <c:pt idx="793">
                  <c:v>18.205429309999936</c:v>
                </c:pt>
                <c:pt idx="794">
                  <c:v>18.2352837</c:v>
                </c:pt>
                <c:pt idx="795">
                  <c:v>18.265138079999947</c:v>
                </c:pt>
                <c:pt idx="796">
                  <c:v>18.294992460000035</c:v>
                </c:pt>
                <c:pt idx="797">
                  <c:v>18.32484685</c:v>
                </c:pt>
                <c:pt idx="798">
                  <c:v>18.35470123</c:v>
                </c:pt>
                <c:pt idx="799">
                  <c:v>18.384555610000035</c:v>
                </c:pt>
                <c:pt idx="800">
                  <c:v>18.414409989999989</c:v>
                </c:pt>
                <c:pt idx="801">
                  <c:v>18.44426438</c:v>
                </c:pt>
                <c:pt idx="802">
                  <c:v>18.474118760000035</c:v>
                </c:pt>
                <c:pt idx="803">
                  <c:v>18.503973139999999</c:v>
                </c:pt>
                <c:pt idx="804">
                  <c:v>18.533827519999999</c:v>
                </c:pt>
                <c:pt idx="805">
                  <c:v>18.56368191</c:v>
                </c:pt>
                <c:pt idx="806">
                  <c:v>18.593536289999925</c:v>
                </c:pt>
                <c:pt idx="807">
                  <c:v>18.623390669999999</c:v>
                </c:pt>
                <c:pt idx="808">
                  <c:v>18.653245049999999</c:v>
                </c:pt>
                <c:pt idx="809">
                  <c:v>18.683099439999989</c:v>
                </c:pt>
                <c:pt idx="810">
                  <c:v>18.712953819999999</c:v>
                </c:pt>
                <c:pt idx="811">
                  <c:v>18.742808199999999</c:v>
                </c:pt>
                <c:pt idx="812">
                  <c:v>18.772662579999924</c:v>
                </c:pt>
                <c:pt idx="813">
                  <c:v>18.802516969999989</c:v>
                </c:pt>
                <c:pt idx="814">
                  <c:v>18.832371349999999</c:v>
                </c:pt>
                <c:pt idx="815">
                  <c:v>18.862225729999999</c:v>
                </c:pt>
                <c:pt idx="816">
                  <c:v>18.892080109999988</c:v>
                </c:pt>
                <c:pt idx="817">
                  <c:v>18.921934499999999</c:v>
                </c:pt>
                <c:pt idx="818">
                  <c:v>18.95178887999996</c:v>
                </c:pt>
                <c:pt idx="819">
                  <c:v>18.981643259999917</c:v>
                </c:pt>
                <c:pt idx="820">
                  <c:v>19.011497640000005</c:v>
                </c:pt>
                <c:pt idx="821">
                  <c:v>19.041352029999999</c:v>
                </c:pt>
                <c:pt idx="822">
                  <c:v>19.071206409999988</c:v>
                </c:pt>
                <c:pt idx="823">
                  <c:v>19.101060789999998</c:v>
                </c:pt>
                <c:pt idx="824">
                  <c:v>19.130915170000051</c:v>
                </c:pt>
                <c:pt idx="825">
                  <c:v>19.160769559999959</c:v>
                </c:pt>
                <c:pt idx="826">
                  <c:v>19.190623939999956</c:v>
                </c:pt>
                <c:pt idx="827">
                  <c:v>19.220478320000005</c:v>
                </c:pt>
                <c:pt idx="828">
                  <c:v>19.250332699999959</c:v>
                </c:pt>
                <c:pt idx="829">
                  <c:v>19.280187079999958</c:v>
                </c:pt>
                <c:pt idx="830">
                  <c:v>19.310041470000005</c:v>
                </c:pt>
                <c:pt idx="831">
                  <c:v>19.339895850000048</c:v>
                </c:pt>
                <c:pt idx="832">
                  <c:v>19.369750229999987</c:v>
                </c:pt>
                <c:pt idx="833">
                  <c:v>19.399604610000001</c:v>
                </c:pt>
                <c:pt idx="834">
                  <c:v>19.429458999999987</c:v>
                </c:pt>
                <c:pt idx="835">
                  <c:v>19.459313379999958</c:v>
                </c:pt>
                <c:pt idx="836">
                  <c:v>19.489167760000001</c:v>
                </c:pt>
                <c:pt idx="837">
                  <c:v>19.519022140000001</c:v>
                </c:pt>
                <c:pt idx="838">
                  <c:v>19.548876529999987</c:v>
                </c:pt>
                <c:pt idx="839">
                  <c:v>19.578730909999951</c:v>
                </c:pt>
                <c:pt idx="840">
                  <c:v>19.608585290000001</c:v>
                </c:pt>
                <c:pt idx="841">
                  <c:v>19.638439669999986</c:v>
                </c:pt>
                <c:pt idx="842">
                  <c:v>19.668294060000001</c:v>
                </c:pt>
                <c:pt idx="843">
                  <c:v>19.698148440000001</c:v>
                </c:pt>
                <c:pt idx="844">
                  <c:v>19.728002819999947</c:v>
                </c:pt>
                <c:pt idx="845">
                  <c:v>19.757857200000039</c:v>
                </c:pt>
                <c:pt idx="846">
                  <c:v>19.787711589999951</c:v>
                </c:pt>
                <c:pt idx="847">
                  <c:v>19.817565970000043</c:v>
                </c:pt>
                <c:pt idx="848">
                  <c:v>19.84742035</c:v>
                </c:pt>
                <c:pt idx="849">
                  <c:v>19.877274730000035</c:v>
                </c:pt>
                <c:pt idx="850">
                  <c:v>19.90712912</c:v>
                </c:pt>
                <c:pt idx="851">
                  <c:v>19.9369835</c:v>
                </c:pt>
                <c:pt idx="852">
                  <c:v>19.966837879999947</c:v>
                </c:pt>
                <c:pt idx="853">
                  <c:v>19.996692259999936</c:v>
                </c:pt>
                <c:pt idx="854">
                  <c:v>20.02654664999994</c:v>
                </c:pt>
                <c:pt idx="855">
                  <c:v>20.05640103</c:v>
                </c:pt>
                <c:pt idx="856">
                  <c:v>20.086255410000035</c:v>
                </c:pt>
                <c:pt idx="857">
                  <c:v>20.116109789999999</c:v>
                </c:pt>
                <c:pt idx="858">
                  <c:v>20.145964180000036</c:v>
                </c:pt>
                <c:pt idx="859">
                  <c:v>20.175818560000035</c:v>
                </c:pt>
                <c:pt idx="860">
                  <c:v>20.205672939999928</c:v>
                </c:pt>
                <c:pt idx="861">
                  <c:v>20.235527319999989</c:v>
                </c:pt>
                <c:pt idx="862">
                  <c:v>20.26538171</c:v>
                </c:pt>
                <c:pt idx="863">
                  <c:v>20.295236089999936</c:v>
                </c:pt>
                <c:pt idx="864">
                  <c:v>20.325090469999999</c:v>
                </c:pt>
                <c:pt idx="865">
                  <c:v>20.354944849999999</c:v>
                </c:pt>
                <c:pt idx="866">
                  <c:v>20.384799239999936</c:v>
                </c:pt>
                <c:pt idx="867">
                  <c:v>20.414653619999999</c:v>
                </c:pt>
                <c:pt idx="868">
                  <c:v>20.44450799999996</c:v>
                </c:pt>
                <c:pt idx="869">
                  <c:v>20.47436237999996</c:v>
                </c:pt>
                <c:pt idx="870">
                  <c:v>20.504216769999999</c:v>
                </c:pt>
                <c:pt idx="871">
                  <c:v>20.534071150000056</c:v>
                </c:pt>
                <c:pt idx="872">
                  <c:v>20.563925529999999</c:v>
                </c:pt>
                <c:pt idx="873">
                  <c:v>20.593779909999959</c:v>
                </c:pt>
                <c:pt idx="874">
                  <c:v>20.623634289999956</c:v>
                </c:pt>
                <c:pt idx="875">
                  <c:v>20.653488679999999</c:v>
                </c:pt>
                <c:pt idx="876">
                  <c:v>20.683343059999959</c:v>
                </c:pt>
                <c:pt idx="877">
                  <c:v>20.713197439999988</c:v>
                </c:pt>
                <c:pt idx="878">
                  <c:v>20.743051820000005</c:v>
                </c:pt>
                <c:pt idx="879">
                  <c:v>20.77290620999996</c:v>
                </c:pt>
                <c:pt idx="880">
                  <c:v>20.802760589999956</c:v>
                </c:pt>
                <c:pt idx="881">
                  <c:v>20.832614970000002</c:v>
                </c:pt>
                <c:pt idx="882">
                  <c:v>20.862469349999959</c:v>
                </c:pt>
                <c:pt idx="883">
                  <c:v>20.892323739999956</c:v>
                </c:pt>
                <c:pt idx="884">
                  <c:v>20.922178120000005</c:v>
                </c:pt>
                <c:pt idx="885">
                  <c:v>20.952032499999959</c:v>
                </c:pt>
                <c:pt idx="886">
                  <c:v>20.981886879999958</c:v>
                </c:pt>
                <c:pt idx="887">
                  <c:v>21.011741270000002</c:v>
                </c:pt>
                <c:pt idx="888">
                  <c:v>21.041595650000001</c:v>
                </c:pt>
                <c:pt idx="889">
                  <c:v>21.071450030000001</c:v>
                </c:pt>
                <c:pt idx="890">
                  <c:v>21.101304410000047</c:v>
                </c:pt>
                <c:pt idx="891">
                  <c:v>21.131158800000048</c:v>
                </c:pt>
                <c:pt idx="892">
                  <c:v>21.161013180000001</c:v>
                </c:pt>
                <c:pt idx="893">
                  <c:v>21.190867560000047</c:v>
                </c:pt>
                <c:pt idx="894">
                  <c:v>21.220721939999951</c:v>
                </c:pt>
                <c:pt idx="895">
                  <c:v>21.250576329999987</c:v>
                </c:pt>
                <c:pt idx="896">
                  <c:v>21.280430709999951</c:v>
                </c:pt>
                <c:pt idx="897">
                  <c:v>21.310285090000043</c:v>
                </c:pt>
                <c:pt idx="898">
                  <c:v>21.340139469999986</c:v>
                </c:pt>
                <c:pt idx="899">
                  <c:v>21.369993860000001</c:v>
                </c:pt>
                <c:pt idx="900">
                  <c:v>21.399848240000001</c:v>
                </c:pt>
                <c:pt idx="901">
                  <c:v>21.429702619999951</c:v>
                </c:pt>
                <c:pt idx="902">
                  <c:v>21.459557010000001</c:v>
                </c:pt>
                <c:pt idx="903">
                  <c:v>21.489411389999951</c:v>
                </c:pt>
                <c:pt idx="904">
                  <c:v>21.519265770000043</c:v>
                </c:pt>
                <c:pt idx="905">
                  <c:v>21.54912015</c:v>
                </c:pt>
                <c:pt idx="906">
                  <c:v>21.578974540000001</c:v>
                </c:pt>
                <c:pt idx="907">
                  <c:v>21.608828920000043</c:v>
                </c:pt>
                <c:pt idx="908">
                  <c:v>21.6386833</c:v>
                </c:pt>
                <c:pt idx="909">
                  <c:v>21.668537679999947</c:v>
                </c:pt>
                <c:pt idx="910">
                  <c:v>21.698392069999986</c:v>
                </c:pt>
                <c:pt idx="911">
                  <c:v>21.72824644999994</c:v>
                </c:pt>
                <c:pt idx="912">
                  <c:v>21.758100829999989</c:v>
                </c:pt>
                <c:pt idx="913">
                  <c:v>21.787955210000035</c:v>
                </c:pt>
                <c:pt idx="914">
                  <c:v>21.817809600000043</c:v>
                </c:pt>
                <c:pt idx="915">
                  <c:v>21.84766398</c:v>
                </c:pt>
                <c:pt idx="916">
                  <c:v>21.877518360000035</c:v>
                </c:pt>
                <c:pt idx="917">
                  <c:v>21.90737274</c:v>
                </c:pt>
                <c:pt idx="918">
                  <c:v>21.93722713</c:v>
                </c:pt>
                <c:pt idx="919">
                  <c:v>21.96708151</c:v>
                </c:pt>
                <c:pt idx="920">
                  <c:v>21.99693589</c:v>
                </c:pt>
                <c:pt idx="921">
                  <c:v>22.026790269999989</c:v>
                </c:pt>
                <c:pt idx="922">
                  <c:v>22.05664466</c:v>
                </c:pt>
                <c:pt idx="923">
                  <c:v>22.086499039999936</c:v>
                </c:pt>
                <c:pt idx="924">
                  <c:v>22.116353420000056</c:v>
                </c:pt>
                <c:pt idx="925">
                  <c:v>22.146207799999999</c:v>
                </c:pt>
                <c:pt idx="926">
                  <c:v>22.176062190000035</c:v>
                </c:pt>
                <c:pt idx="927">
                  <c:v>22.205916569999989</c:v>
                </c:pt>
                <c:pt idx="928">
                  <c:v>22.235770949999964</c:v>
                </c:pt>
                <c:pt idx="929">
                  <c:v>22.26562532999996</c:v>
                </c:pt>
                <c:pt idx="930">
                  <c:v>22.295479719999989</c:v>
                </c:pt>
                <c:pt idx="931">
                  <c:v>22.325334099999989</c:v>
                </c:pt>
                <c:pt idx="932">
                  <c:v>22.355188479999999</c:v>
                </c:pt>
                <c:pt idx="933">
                  <c:v>22.385042859999924</c:v>
                </c:pt>
                <c:pt idx="934">
                  <c:v>22.414897249999999</c:v>
                </c:pt>
                <c:pt idx="935">
                  <c:v>22.444751629999999</c:v>
                </c:pt>
                <c:pt idx="936">
                  <c:v>22.47460600999996</c:v>
                </c:pt>
                <c:pt idx="937">
                  <c:v>22.504460389999988</c:v>
                </c:pt>
                <c:pt idx="938">
                  <c:v>22.534314779999999</c:v>
                </c:pt>
                <c:pt idx="939">
                  <c:v>22.564169159999999</c:v>
                </c:pt>
                <c:pt idx="940">
                  <c:v>22.594023539999956</c:v>
                </c:pt>
                <c:pt idx="941">
                  <c:v>22.623877920000051</c:v>
                </c:pt>
                <c:pt idx="942">
                  <c:v>22.65373230999996</c:v>
                </c:pt>
                <c:pt idx="943">
                  <c:v>22.683586689999956</c:v>
                </c:pt>
                <c:pt idx="944">
                  <c:v>22.713441069999988</c:v>
                </c:pt>
                <c:pt idx="945">
                  <c:v>22.743295450000005</c:v>
                </c:pt>
                <c:pt idx="946">
                  <c:v>22.773149839999917</c:v>
                </c:pt>
                <c:pt idx="947">
                  <c:v>22.803004219999988</c:v>
                </c:pt>
                <c:pt idx="948">
                  <c:v>22.832858600000051</c:v>
                </c:pt>
                <c:pt idx="949">
                  <c:v>22.862712979999916</c:v>
                </c:pt>
                <c:pt idx="950">
                  <c:v>22.892567369999988</c:v>
                </c:pt>
                <c:pt idx="951">
                  <c:v>22.922421750000002</c:v>
                </c:pt>
                <c:pt idx="952">
                  <c:v>22.952276129999987</c:v>
                </c:pt>
                <c:pt idx="953">
                  <c:v>22.982130509999916</c:v>
                </c:pt>
                <c:pt idx="954">
                  <c:v>23.011984900000051</c:v>
                </c:pt>
                <c:pt idx="955">
                  <c:v>23.041839279999959</c:v>
                </c:pt>
                <c:pt idx="956">
                  <c:v>23.071693660000001</c:v>
                </c:pt>
                <c:pt idx="957">
                  <c:v>23.101548050000005</c:v>
                </c:pt>
                <c:pt idx="958">
                  <c:v>23.131402430000001</c:v>
                </c:pt>
                <c:pt idx="959">
                  <c:v>23.161256810000001</c:v>
                </c:pt>
                <c:pt idx="960">
                  <c:v>23.191111190000047</c:v>
                </c:pt>
                <c:pt idx="961">
                  <c:v>23.220965580000001</c:v>
                </c:pt>
                <c:pt idx="962">
                  <c:v>23.250819960000001</c:v>
                </c:pt>
                <c:pt idx="963">
                  <c:v>23.280674339999951</c:v>
                </c:pt>
                <c:pt idx="964">
                  <c:v>23.310528720000043</c:v>
                </c:pt>
                <c:pt idx="965">
                  <c:v>23.340383110000001</c:v>
                </c:pt>
                <c:pt idx="966">
                  <c:v>23.370237490000001</c:v>
                </c:pt>
                <c:pt idx="967">
                  <c:v>23.400091869999986</c:v>
                </c:pt>
                <c:pt idx="968">
                  <c:v>23.429946249999947</c:v>
                </c:pt>
                <c:pt idx="969">
                  <c:v>23.459800640000001</c:v>
                </c:pt>
                <c:pt idx="970">
                  <c:v>23.489655020000001</c:v>
                </c:pt>
                <c:pt idx="971">
                  <c:v>23.5195094</c:v>
                </c:pt>
                <c:pt idx="972">
                  <c:v>23.54936378</c:v>
                </c:pt>
                <c:pt idx="973">
                  <c:v>23.579218170000001</c:v>
                </c:pt>
                <c:pt idx="974">
                  <c:v>23.60907255</c:v>
                </c:pt>
                <c:pt idx="975">
                  <c:v>23.63892693</c:v>
                </c:pt>
                <c:pt idx="976">
                  <c:v>23.66878131</c:v>
                </c:pt>
                <c:pt idx="977">
                  <c:v>23.698635700000001</c:v>
                </c:pt>
                <c:pt idx="978">
                  <c:v>23.72849007999994</c:v>
                </c:pt>
                <c:pt idx="979">
                  <c:v>23.75834446</c:v>
                </c:pt>
                <c:pt idx="980">
                  <c:v>23.788198839999943</c:v>
                </c:pt>
                <c:pt idx="981">
                  <c:v>23.81805323</c:v>
                </c:pt>
                <c:pt idx="982">
                  <c:v>23.847907610000036</c:v>
                </c:pt>
                <c:pt idx="983">
                  <c:v>23.877761990000035</c:v>
                </c:pt>
                <c:pt idx="984">
                  <c:v>23.907616369999989</c:v>
                </c:pt>
                <c:pt idx="985">
                  <c:v>23.937470749999999</c:v>
                </c:pt>
                <c:pt idx="986">
                  <c:v>23.967325129999999</c:v>
                </c:pt>
                <c:pt idx="987">
                  <c:v>23.99717950999996</c:v>
                </c:pt>
                <c:pt idx="988">
                  <c:v>24.027033889999956</c:v>
                </c:pt>
                <c:pt idx="989">
                  <c:v>24.056888270000005</c:v>
                </c:pt>
                <c:pt idx="990">
                  <c:v>24.086742649999916</c:v>
                </c:pt>
                <c:pt idx="991">
                  <c:v>24.116597030000001</c:v>
                </c:pt>
                <c:pt idx="992">
                  <c:v>24.146451410000047</c:v>
                </c:pt>
                <c:pt idx="993">
                  <c:v>24.176305780000035</c:v>
                </c:pt>
                <c:pt idx="994">
                  <c:v>24.206160160000035</c:v>
                </c:pt>
                <c:pt idx="995">
                  <c:v>24.236014539999989</c:v>
                </c:pt>
                <c:pt idx="996">
                  <c:v>24.265868919999999</c:v>
                </c:pt>
                <c:pt idx="997">
                  <c:v>24.295723299999924</c:v>
                </c:pt>
                <c:pt idx="998">
                  <c:v>24.325577679999959</c:v>
                </c:pt>
                <c:pt idx="999">
                  <c:v>24.355432049999951</c:v>
                </c:pt>
                <c:pt idx="1000">
                  <c:v>24.385286429999987</c:v>
                </c:pt>
                <c:pt idx="1001">
                  <c:v>24.415140809999947</c:v>
                </c:pt>
                <c:pt idx="1002">
                  <c:v>24.444995190000043</c:v>
                </c:pt>
                <c:pt idx="1003">
                  <c:v>24.474849569999989</c:v>
                </c:pt>
                <c:pt idx="1004">
                  <c:v>24.50470395</c:v>
                </c:pt>
                <c:pt idx="1005">
                  <c:v>24.534558330000031</c:v>
                </c:pt>
                <c:pt idx="1006">
                  <c:v>24.564412709999964</c:v>
                </c:pt>
                <c:pt idx="1007">
                  <c:v>24.594267089999999</c:v>
                </c:pt>
                <c:pt idx="1008">
                  <c:v>24.624121470000031</c:v>
                </c:pt>
                <c:pt idx="1009">
                  <c:v>24.653975840000047</c:v>
                </c:pt>
                <c:pt idx="1010">
                  <c:v>24.68383021</c:v>
                </c:pt>
                <c:pt idx="1011">
                  <c:v>24.71368457999996</c:v>
                </c:pt>
                <c:pt idx="1012">
                  <c:v>24.743538949999959</c:v>
                </c:pt>
                <c:pt idx="1013">
                  <c:v>24.77339332</c:v>
                </c:pt>
                <c:pt idx="1014">
                  <c:v>24.803247689999989</c:v>
                </c:pt>
                <c:pt idx="1015">
                  <c:v>24.833102060000005</c:v>
                </c:pt>
                <c:pt idx="1016">
                  <c:v>24.862956430000001</c:v>
                </c:pt>
                <c:pt idx="1017">
                  <c:v>24.892810799999999</c:v>
                </c:pt>
                <c:pt idx="1018">
                  <c:v>24.922665169999988</c:v>
                </c:pt>
                <c:pt idx="1019">
                  <c:v>24.952519539999916</c:v>
                </c:pt>
                <c:pt idx="1020">
                  <c:v>24.982373909999943</c:v>
                </c:pt>
                <c:pt idx="1021">
                  <c:v>25.01222827999996</c:v>
                </c:pt>
                <c:pt idx="1022">
                  <c:v>25.042082649999958</c:v>
                </c:pt>
                <c:pt idx="1023">
                  <c:v>25.071937020000036</c:v>
                </c:pt>
                <c:pt idx="1024">
                  <c:v>25.101791389999999</c:v>
                </c:pt>
                <c:pt idx="1025">
                  <c:v>25.131645760000048</c:v>
                </c:pt>
                <c:pt idx="1026">
                  <c:v>25.16150013</c:v>
                </c:pt>
                <c:pt idx="1027">
                  <c:v>25.191354500000031</c:v>
                </c:pt>
                <c:pt idx="1028">
                  <c:v>25.221208870000002</c:v>
                </c:pt>
                <c:pt idx="1029">
                  <c:v>25.251063240000001</c:v>
                </c:pt>
                <c:pt idx="1030">
                  <c:v>25.280917609999989</c:v>
                </c:pt>
                <c:pt idx="1031">
                  <c:v>25.310771979999988</c:v>
                </c:pt>
                <c:pt idx="1032">
                  <c:v>25.340626349999951</c:v>
                </c:pt>
                <c:pt idx="1033">
                  <c:v>25.370480720000035</c:v>
                </c:pt>
                <c:pt idx="1034">
                  <c:v>25.40033508999996</c:v>
                </c:pt>
                <c:pt idx="1035">
                  <c:v>25.430189460000001</c:v>
                </c:pt>
                <c:pt idx="1036">
                  <c:v>25.46004382999994</c:v>
                </c:pt>
                <c:pt idx="1037">
                  <c:v>25.489898199999999</c:v>
                </c:pt>
                <c:pt idx="1038">
                  <c:v>25.519752569999987</c:v>
                </c:pt>
                <c:pt idx="1039">
                  <c:v>25.54960693999994</c:v>
                </c:pt>
                <c:pt idx="1040">
                  <c:v>25.579461309999999</c:v>
                </c:pt>
                <c:pt idx="1041">
                  <c:v>25.609315680000005</c:v>
                </c:pt>
                <c:pt idx="1042">
                  <c:v>25.639170050000043</c:v>
                </c:pt>
                <c:pt idx="1043">
                  <c:v>25.669024420000031</c:v>
                </c:pt>
                <c:pt idx="1044">
                  <c:v>25.698878789999998</c:v>
                </c:pt>
                <c:pt idx="1045">
                  <c:v>25.728733159999951</c:v>
                </c:pt>
                <c:pt idx="1046">
                  <c:v>25.758587529999989</c:v>
                </c:pt>
                <c:pt idx="1047">
                  <c:v>25.788441899999924</c:v>
                </c:pt>
                <c:pt idx="1048">
                  <c:v>25.818296269999987</c:v>
                </c:pt>
                <c:pt idx="1049">
                  <c:v>25.84815064</c:v>
                </c:pt>
                <c:pt idx="1050">
                  <c:v>25.878005009999999</c:v>
                </c:pt>
                <c:pt idx="1051">
                  <c:v>25.907859380000001</c:v>
                </c:pt>
                <c:pt idx="1052">
                  <c:v>25.93771375</c:v>
                </c:pt>
                <c:pt idx="1053">
                  <c:v>25.967568109999988</c:v>
                </c:pt>
                <c:pt idx="1054">
                  <c:v>25.997422479999951</c:v>
                </c:pt>
                <c:pt idx="1055">
                  <c:v>26.02727685</c:v>
                </c:pt>
                <c:pt idx="1056">
                  <c:v>26.057131219999999</c:v>
                </c:pt>
                <c:pt idx="1057">
                  <c:v>26.086985590000001</c:v>
                </c:pt>
                <c:pt idx="1058">
                  <c:v>26.116839960000036</c:v>
                </c:pt>
                <c:pt idx="1059">
                  <c:v>26.146694329999999</c:v>
                </c:pt>
                <c:pt idx="1060">
                  <c:v>26.176548700000001</c:v>
                </c:pt>
                <c:pt idx="1061">
                  <c:v>26.206403069999986</c:v>
                </c:pt>
                <c:pt idx="1062">
                  <c:v>26.236257439999999</c:v>
                </c:pt>
                <c:pt idx="1063">
                  <c:v>26.266111810000002</c:v>
                </c:pt>
                <c:pt idx="1064">
                  <c:v>26.295966180000001</c:v>
                </c:pt>
                <c:pt idx="1065">
                  <c:v>26.32582055</c:v>
                </c:pt>
                <c:pt idx="1066">
                  <c:v>26.355674919999988</c:v>
                </c:pt>
                <c:pt idx="1067">
                  <c:v>26.385529289999916</c:v>
                </c:pt>
                <c:pt idx="1068">
                  <c:v>26.41538366</c:v>
                </c:pt>
                <c:pt idx="1069">
                  <c:v>26.44523802999996</c:v>
                </c:pt>
                <c:pt idx="1070">
                  <c:v>26.475092399999959</c:v>
                </c:pt>
                <c:pt idx="1071">
                  <c:v>26.50494677</c:v>
                </c:pt>
                <c:pt idx="1072">
                  <c:v>26.534801140000056</c:v>
                </c:pt>
                <c:pt idx="1073">
                  <c:v>26.564655510000001</c:v>
                </c:pt>
                <c:pt idx="1074">
                  <c:v>26.594509879999947</c:v>
                </c:pt>
                <c:pt idx="1075">
                  <c:v>26.624364249999999</c:v>
                </c:pt>
                <c:pt idx="1076">
                  <c:v>26.654218620000051</c:v>
                </c:pt>
                <c:pt idx="1077">
                  <c:v>26.684072990000001</c:v>
                </c:pt>
                <c:pt idx="1078">
                  <c:v>26.713927360000035</c:v>
                </c:pt>
                <c:pt idx="1079">
                  <c:v>26.743781729999988</c:v>
                </c:pt>
                <c:pt idx="1080">
                  <c:v>26.773636099999951</c:v>
                </c:pt>
                <c:pt idx="1081">
                  <c:v>26.80349047</c:v>
                </c:pt>
                <c:pt idx="1082">
                  <c:v>26.83334483999996</c:v>
                </c:pt>
                <c:pt idx="1083">
                  <c:v>26.863199209999959</c:v>
                </c:pt>
                <c:pt idx="1084">
                  <c:v>26.89305358</c:v>
                </c:pt>
                <c:pt idx="1085">
                  <c:v>26.92290794999996</c:v>
                </c:pt>
                <c:pt idx="1086">
                  <c:v>26.952762319999959</c:v>
                </c:pt>
                <c:pt idx="1087">
                  <c:v>26.982616689999912</c:v>
                </c:pt>
                <c:pt idx="1088">
                  <c:v>27.012471059999999</c:v>
                </c:pt>
                <c:pt idx="1089">
                  <c:v>27.042325430000002</c:v>
                </c:pt>
                <c:pt idx="1090">
                  <c:v>27.072179799999986</c:v>
                </c:pt>
                <c:pt idx="1091">
                  <c:v>27.10203417</c:v>
                </c:pt>
                <c:pt idx="1092">
                  <c:v>27.131888539999998</c:v>
                </c:pt>
                <c:pt idx="1093">
                  <c:v>27.161742909999951</c:v>
                </c:pt>
                <c:pt idx="1094">
                  <c:v>27.19159728</c:v>
                </c:pt>
                <c:pt idx="1095">
                  <c:v>27.221451649999999</c:v>
                </c:pt>
                <c:pt idx="1096">
                  <c:v>27.251306020000001</c:v>
                </c:pt>
                <c:pt idx="1097">
                  <c:v>27.28116039</c:v>
                </c:pt>
                <c:pt idx="1098">
                  <c:v>27.311014760000056</c:v>
                </c:pt>
                <c:pt idx="1099">
                  <c:v>27.340869130000005</c:v>
                </c:pt>
                <c:pt idx="1100">
                  <c:v>27.370723499999986</c:v>
                </c:pt>
                <c:pt idx="1101">
                  <c:v>27.400577869999989</c:v>
                </c:pt>
                <c:pt idx="1102">
                  <c:v>27.430432239999917</c:v>
                </c:pt>
                <c:pt idx="1103">
                  <c:v>27.460286609999951</c:v>
                </c:pt>
                <c:pt idx="1104">
                  <c:v>27.490140979999936</c:v>
                </c:pt>
                <c:pt idx="1105">
                  <c:v>27.519995350000048</c:v>
                </c:pt>
                <c:pt idx="1106">
                  <c:v>27.549849720000001</c:v>
                </c:pt>
                <c:pt idx="1107">
                  <c:v>27.57970409</c:v>
                </c:pt>
                <c:pt idx="1108">
                  <c:v>27.609558460000049</c:v>
                </c:pt>
                <c:pt idx="1109">
                  <c:v>27.639412829999987</c:v>
                </c:pt>
                <c:pt idx="1110">
                  <c:v>27.6692672</c:v>
                </c:pt>
                <c:pt idx="1111">
                  <c:v>27.699121569999999</c:v>
                </c:pt>
                <c:pt idx="1112">
                  <c:v>27.728975949999999</c:v>
                </c:pt>
                <c:pt idx="1113">
                  <c:v>27.758830329999999</c:v>
                </c:pt>
                <c:pt idx="1114">
                  <c:v>27.788684709999956</c:v>
                </c:pt>
                <c:pt idx="1115">
                  <c:v>27.818539090000002</c:v>
                </c:pt>
                <c:pt idx="1116">
                  <c:v>27.848393469999987</c:v>
                </c:pt>
                <c:pt idx="1117">
                  <c:v>27.878247849999958</c:v>
                </c:pt>
                <c:pt idx="1118">
                  <c:v>27.908102229999951</c:v>
                </c:pt>
                <c:pt idx="1119">
                  <c:v>27.937956610000043</c:v>
                </c:pt>
                <c:pt idx="1120">
                  <c:v>27.96781099</c:v>
                </c:pt>
                <c:pt idx="1121">
                  <c:v>27.99766537</c:v>
                </c:pt>
                <c:pt idx="1122">
                  <c:v>28.02751975</c:v>
                </c:pt>
                <c:pt idx="1123">
                  <c:v>28.057374130000031</c:v>
                </c:pt>
                <c:pt idx="1124">
                  <c:v>28.087228509999989</c:v>
                </c:pt>
                <c:pt idx="1125">
                  <c:v>28.117082889999999</c:v>
                </c:pt>
                <c:pt idx="1126">
                  <c:v>28.146937269999999</c:v>
                </c:pt>
                <c:pt idx="1127">
                  <c:v>28.176791649999988</c:v>
                </c:pt>
                <c:pt idx="1128">
                  <c:v>28.206646029999959</c:v>
                </c:pt>
                <c:pt idx="1129">
                  <c:v>28.236500410000001</c:v>
                </c:pt>
                <c:pt idx="1130">
                  <c:v>28.266354790000001</c:v>
                </c:pt>
                <c:pt idx="1131">
                  <c:v>28.296209169999987</c:v>
                </c:pt>
                <c:pt idx="1132">
                  <c:v>28.326063550000001</c:v>
                </c:pt>
                <c:pt idx="1133">
                  <c:v>28.35591793</c:v>
                </c:pt>
                <c:pt idx="1134">
                  <c:v>28.385772309999947</c:v>
                </c:pt>
                <c:pt idx="1135">
                  <c:v>28.415626689999947</c:v>
                </c:pt>
                <c:pt idx="1136">
                  <c:v>28.445481069999989</c:v>
                </c:pt>
                <c:pt idx="1137">
                  <c:v>28.475335449999989</c:v>
                </c:pt>
                <c:pt idx="1138">
                  <c:v>28.505189829999964</c:v>
                </c:pt>
                <c:pt idx="1139">
                  <c:v>28.53504420999996</c:v>
                </c:pt>
                <c:pt idx="1140">
                  <c:v>28.564898589999999</c:v>
                </c:pt>
                <c:pt idx="1141">
                  <c:v>28.594752969999988</c:v>
                </c:pt>
                <c:pt idx="1142">
                  <c:v>28.624607350000005</c:v>
                </c:pt>
                <c:pt idx="1143">
                  <c:v>28.654461730000047</c:v>
                </c:pt>
                <c:pt idx="1144">
                  <c:v>28.684316110000001</c:v>
                </c:pt>
                <c:pt idx="1145">
                  <c:v>28.714170490000043</c:v>
                </c:pt>
                <c:pt idx="1146">
                  <c:v>28.744024869999986</c:v>
                </c:pt>
                <c:pt idx="1147">
                  <c:v>28.77387925</c:v>
                </c:pt>
                <c:pt idx="1148">
                  <c:v>28.803733629999989</c:v>
                </c:pt>
                <c:pt idx="1149">
                  <c:v>28.833588010000035</c:v>
                </c:pt>
                <c:pt idx="1150">
                  <c:v>28.863442389999928</c:v>
                </c:pt>
                <c:pt idx="1151">
                  <c:v>28.893296769999999</c:v>
                </c:pt>
                <c:pt idx="1152">
                  <c:v>28.923151149999999</c:v>
                </c:pt>
                <c:pt idx="1153">
                  <c:v>28.953005529999999</c:v>
                </c:pt>
                <c:pt idx="1154">
                  <c:v>28.982859909999956</c:v>
                </c:pt>
                <c:pt idx="1155">
                  <c:v>29.012714290000002</c:v>
                </c:pt>
                <c:pt idx="1156">
                  <c:v>29.042568669999987</c:v>
                </c:pt>
                <c:pt idx="1157">
                  <c:v>29.072423049999959</c:v>
                </c:pt>
                <c:pt idx="1158">
                  <c:v>29.102277430000001</c:v>
                </c:pt>
                <c:pt idx="1159">
                  <c:v>29.132131810000001</c:v>
                </c:pt>
                <c:pt idx="1160">
                  <c:v>29.161986190000043</c:v>
                </c:pt>
                <c:pt idx="1161">
                  <c:v>29.19184057</c:v>
                </c:pt>
                <c:pt idx="1162">
                  <c:v>29.22169495</c:v>
                </c:pt>
                <c:pt idx="1163">
                  <c:v>29.251549329999989</c:v>
                </c:pt>
                <c:pt idx="1164">
                  <c:v>29.281403709999989</c:v>
                </c:pt>
                <c:pt idx="1165">
                  <c:v>29.311258090000056</c:v>
                </c:pt>
                <c:pt idx="1166">
                  <c:v>29.341112469999999</c:v>
                </c:pt>
                <c:pt idx="1167">
                  <c:v>29.370966849999999</c:v>
                </c:pt>
                <c:pt idx="1168">
                  <c:v>29.400821229999988</c:v>
                </c:pt>
                <c:pt idx="1169">
                  <c:v>29.430675610000005</c:v>
                </c:pt>
                <c:pt idx="1170">
                  <c:v>29.460529989999916</c:v>
                </c:pt>
                <c:pt idx="1171">
                  <c:v>29.490384369999987</c:v>
                </c:pt>
                <c:pt idx="1172">
                  <c:v>29.520238750000001</c:v>
                </c:pt>
                <c:pt idx="1173">
                  <c:v>29.55009313</c:v>
                </c:pt>
                <c:pt idx="1174">
                  <c:v>29.57994751</c:v>
                </c:pt>
                <c:pt idx="1175">
                  <c:v>29.609801890000035</c:v>
                </c:pt>
                <c:pt idx="1176">
                  <c:v>29.63965627</c:v>
                </c:pt>
                <c:pt idx="1177">
                  <c:v>29.669510649999989</c:v>
                </c:pt>
                <c:pt idx="1178">
                  <c:v>29.699365030000031</c:v>
                </c:pt>
                <c:pt idx="1179">
                  <c:v>29.72921940999996</c:v>
                </c:pt>
                <c:pt idx="1180">
                  <c:v>29.759073789999999</c:v>
                </c:pt>
                <c:pt idx="1181">
                  <c:v>29.788928169999988</c:v>
                </c:pt>
                <c:pt idx="1182">
                  <c:v>29.818782550000002</c:v>
                </c:pt>
                <c:pt idx="1183">
                  <c:v>29.848636929999959</c:v>
                </c:pt>
                <c:pt idx="1184">
                  <c:v>29.878491310000001</c:v>
                </c:pt>
                <c:pt idx="1185">
                  <c:v>29.908345689999951</c:v>
                </c:pt>
                <c:pt idx="1186">
                  <c:v>29.938200069999986</c:v>
                </c:pt>
                <c:pt idx="1187">
                  <c:v>29.96805445</c:v>
                </c:pt>
                <c:pt idx="1188">
                  <c:v>29.99790883</c:v>
                </c:pt>
                <c:pt idx="1189">
                  <c:v>30.02776321</c:v>
                </c:pt>
                <c:pt idx="1190">
                  <c:v>30.05761759</c:v>
                </c:pt>
                <c:pt idx="1191">
                  <c:v>30.087471969999999</c:v>
                </c:pt>
                <c:pt idx="1192">
                  <c:v>30.117326349999999</c:v>
                </c:pt>
                <c:pt idx="1193">
                  <c:v>30.147180730000031</c:v>
                </c:pt>
                <c:pt idx="1194">
                  <c:v>30.177035109999998</c:v>
                </c:pt>
                <c:pt idx="1195">
                  <c:v>30.206889489999988</c:v>
                </c:pt>
                <c:pt idx="1196">
                  <c:v>30.236743869999959</c:v>
                </c:pt>
                <c:pt idx="1197">
                  <c:v>30.266598249999959</c:v>
                </c:pt>
                <c:pt idx="1198">
                  <c:v>30.296452629999987</c:v>
                </c:pt>
                <c:pt idx="1199">
                  <c:v>30.326307010000001</c:v>
                </c:pt>
                <c:pt idx="1200">
                  <c:v>30.356161390000043</c:v>
                </c:pt>
              </c:numCache>
            </c:numRef>
          </c:xVal>
          <c:yVal>
            <c:numRef>
              <c:f>Sheet1!$X$11:$X$1211</c:f>
              <c:numCache>
                <c:formatCode>0.00E+00</c:formatCode>
                <c:ptCount val="1201"/>
                <c:pt idx="0">
                  <c:v>9.9437890180000349E-2</c:v>
                </c:pt>
                <c:pt idx="1">
                  <c:v>0.90562978199999999</c:v>
                </c:pt>
                <c:pt idx="2">
                  <c:v>1.8664852779999999</c:v>
                </c:pt>
                <c:pt idx="3">
                  <c:v>2.7847592110000012</c:v>
                </c:pt>
                <c:pt idx="4">
                  <c:v>3.4208864289999998</c:v>
                </c:pt>
                <c:pt idx="5">
                  <c:v>3.8259059349999953</c:v>
                </c:pt>
                <c:pt idx="6">
                  <c:v>3.9303856480000001</c:v>
                </c:pt>
                <c:pt idx="7">
                  <c:v>3.9338686189999987</c:v>
                </c:pt>
                <c:pt idx="8">
                  <c:v>3.9348183919999977</c:v>
                </c:pt>
                <c:pt idx="9">
                  <c:v>3.9358224209999944</c:v>
                </c:pt>
                <c:pt idx="10">
                  <c:v>3.9368882409999997</c:v>
                </c:pt>
                <c:pt idx="11">
                  <c:v>3.9380144299999977</c:v>
                </c:pt>
                <c:pt idx="12">
                  <c:v>3.9391996319999998</c:v>
                </c:pt>
                <c:pt idx="13">
                  <c:v>3.9404425549999997</c:v>
                </c:pt>
                <c:pt idx="14">
                  <c:v>3.9417419580000002</c:v>
                </c:pt>
                <c:pt idx="15">
                  <c:v>3.9430966570000012</c:v>
                </c:pt>
                <c:pt idx="16">
                  <c:v>3.9445055120000001</c:v>
                </c:pt>
                <c:pt idx="17">
                  <c:v>3.9459674319999998</c:v>
                </c:pt>
                <c:pt idx="18">
                  <c:v>3.9474813630000001</c:v>
                </c:pt>
                <c:pt idx="19">
                  <c:v>3.9490462949999987</c:v>
                </c:pt>
                <c:pt idx="20">
                  <c:v>3.9506612510000001</c:v>
                </c:pt>
                <c:pt idx="21">
                  <c:v>3.9523252899999997</c:v>
                </c:pt>
                <c:pt idx="22">
                  <c:v>3.9540375070000002</c:v>
                </c:pt>
                <c:pt idx="23">
                  <c:v>3.9557970220000005</c:v>
                </c:pt>
                <c:pt idx="24">
                  <c:v>3.9576029879999997</c:v>
                </c:pt>
                <c:pt idx="25">
                  <c:v>3.9594545859999997</c:v>
                </c:pt>
                <c:pt idx="26">
                  <c:v>3.9613510220000001</c:v>
                </c:pt>
                <c:pt idx="27">
                  <c:v>3.9632915250000011</c:v>
                </c:pt>
                <c:pt idx="28">
                  <c:v>3.9652753509999998</c:v>
                </c:pt>
                <c:pt idx="29">
                  <c:v>3.9673017760000078</c:v>
                </c:pt>
                <c:pt idx="30">
                  <c:v>3.9693700990000003</c:v>
                </c:pt>
                <c:pt idx="31">
                  <c:v>3.9714796359999953</c:v>
                </c:pt>
                <c:pt idx="32">
                  <c:v>3.9736297270000005</c:v>
                </c:pt>
                <c:pt idx="33">
                  <c:v>3.9758197259999997</c:v>
                </c:pt>
                <c:pt idx="34">
                  <c:v>3.9780490069999987</c:v>
                </c:pt>
                <c:pt idx="35">
                  <c:v>3.9803169600000001</c:v>
                </c:pt>
                <c:pt idx="36">
                  <c:v>3.9826229929999997</c:v>
                </c:pt>
                <c:pt idx="37">
                  <c:v>3.984966526</c:v>
                </c:pt>
                <c:pt idx="38">
                  <c:v>3.9873469949999998</c:v>
                </c:pt>
                <c:pt idx="39">
                  <c:v>3.9897638290000002</c:v>
                </c:pt>
                <c:pt idx="40">
                  <c:v>3.9922160479999995</c:v>
                </c:pt>
                <c:pt idx="41">
                  <c:v>3.994703152</c:v>
                </c:pt>
                <c:pt idx="42">
                  <c:v>3.9972263249999997</c:v>
                </c:pt>
                <c:pt idx="43">
                  <c:v>3.9997848000000005</c:v>
                </c:pt>
                <c:pt idx="44">
                  <c:v>4.002376162</c:v>
                </c:pt>
                <c:pt idx="45">
                  <c:v>4.0050006589999887</c:v>
                </c:pt>
                <c:pt idx="46">
                  <c:v>4.0076581129999997</c:v>
                </c:pt>
                <c:pt idx="47">
                  <c:v>4.0103480990000024</c:v>
                </c:pt>
                <c:pt idx="48">
                  <c:v>4.0130701910000024</c:v>
                </c:pt>
                <c:pt idx="49">
                  <c:v>4.0158239700000005</c:v>
                </c:pt>
                <c:pt idx="50">
                  <c:v>4.0186090249999999</c:v>
                </c:pt>
                <c:pt idx="51">
                  <c:v>4.0214249539999898</c:v>
                </c:pt>
                <c:pt idx="52">
                  <c:v>4.0242713619999897</c:v>
                </c:pt>
                <c:pt idx="53">
                  <c:v>4.0271478619999819</c:v>
                </c:pt>
                <c:pt idx="54">
                  <c:v>4.0300540739999908</c:v>
                </c:pt>
                <c:pt idx="55">
                  <c:v>4.0329896259999956</c:v>
                </c:pt>
                <c:pt idx="56">
                  <c:v>4.0359541530000005</c:v>
                </c:pt>
                <c:pt idx="57">
                  <c:v>4.0389472990000002</c:v>
                </c:pt>
                <c:pt idx="58">
                  <c:v>4.0419687110000089</c:v>
                </c:pt>
                <c:pt idx="59">
                  <c:v>4.045018045</c:v>
                </c:pt>
                <c:pt idx="60">
                  <c:v>4.0480949630000005</c:v>
                </c:pt>
                <c:pt idx="61">
                  <c:v>4.0511991329999999</c:v>
                </c:pt>
                <c:pt idx="62">
                  <c:v>4.0543302309999847</c:v>
                </c:pt>
                <c:pt idx="63">
                  <c:v>4.0574879349999877</c:v>
                </c:pt>
                <c:pt idx="64">
                  <c:v>4.0606719309999955</c:v>
                </c:pt>
                <c:pt idx="65">
                  <c:v>4.0638819119999887</c:v>
                </c:pt>
                <c:pt idx="66">
                  <c:v>4.0671175739999788</c:v>
                </c:pt>
                <c:pt idx="67">
                  <c:v>4.0703786190000004</c:v>
                </c:pt>
                <c:pt idx="68">
                  <c:v>4.0736647550000109</c:v>
                </c:pt>
                <c:pt idx="69">
                  <c:v>4.0769756939999997</c:v>
                </c:pt>
                <c:pt idx="70">
                  <c:v>4.0803111540000003</c:v>
                </c:pt>
                <c:pt idx="71">
                  <c:v>4.0836708559999995</c:v>
                </c:pt>
                <c:pt idx="72">
                  <c:v>4.0870545289999809</c:v>
                </c:pt>
                <c:pt idx="73">
                  <c:v>4.0904619030000013</c:v>
                </c:pt>
                <c:pt idx="74">
                  <c:v>4.0938927150000088</c:v>
                </c:pt>
                <c:pt idx="75">
                  <c:v>4.0973467039999996</c:v>
                </c:pt>
                <c:pt idx="76">
                  <c:v>4.1008236169999899</c:v>
                </c:pt>
                <c:pt idx="77">
                  <c:v>4.1043232019999945</c:v>
                </c:pt>
                <c:pt idx="78">
                  <c:v>4.1078452109999848</c:v>
                </c:pt>
                <c:pt idx="79">
                  <c:v>4.1113894029999996</c:v>
                </c:pt>
                <c:pt idx="80">
                  <c:v>4.1149555379999709</c:v>
                </c:pt>
                <c:pt idx="81">
                  <c:v>4.1185433810000003</c:v>
                </c:pt>
                <c:pt idx="82">
                  <c:v>4.1221526999999867</c:v>
                </c:pt>
                <c:pt idx="83">
                  <c:v>4.1257832679999797</c:v>
                </c:pt>
                <c:pt idx="84">
                  <c:v>4.1294348599999768</c:v>
                </c:pt>
                <c:pt idx="85">
                  <c:v>4.1331072559999917</c:v>
                </c:pt>
                <c:pt idx="86">
                  <c:v>4.1368002379999886</c:v>
                </c:pt>
                <c:pt idx="87">
                  <c:v>4.1405135929999899</c:v>
                </c:pt>
                <c:pt idx="88">
                  <c:v>4.1442471090000002</c:v>
                </c:pt>
                <c:pt idx="89">
                  <c:v>4.1480005789999819</c:v>
                </c:pt>
                <c:pt idx="90">
                  <c:v>4.1517737989999999</c:v>
                </c:pt>
                <c:pt idx="91">
                  <c:v>4.1555665669999788</c:v>
                </c:pt>
                <c:pt idx="92">
                  <c:v>4.1593786850000098</c:v>
                </c:pt>
                <c:pt idx="93">
                  <c:v>4.1632099579999897</c:v>
                </c:pt>
                <c:pt idx="94">
                  <c:v>4.1670601920000001</c:v>
                </c:pt>
                <c:pt idx="95">
                  <c:v>4.1709291989999997</c:v>
                </c:pt>
                <c:pt idx="96">
                  <c:v>4.1748167910000005</c:v>
                </c:pt>
                <c:pt idx="97">
                  <c:v>4.178722783000012</c:v>
                </c:pt>
                <c:pt idx="98">
                  <c:v>4.1826469959999999</c:v>
                </c:pt>
                <c:pt idx="99">
                  <c:v>4.1865892479999838</c:v>
                </c:pt>
                <c:pt idx="100">
                  <c:v>4.1905493640000007</c:v>
                </c:pt>
                <c:pt idx="101">
                  <c:v>4.1945271699999838</c:v>
                </c:pt>
                <c:pt idx="102">
                  <c:v>4.1985224920000004</c:v>
                </c:pt>
                <c:pt idx="103">
                  <c:v>4.2025351589999858</c:v>
                </c:pt>
                <c:pt idx="104">
                  <c:v>4.206564974</c:v>
                </c:pt>
                <c:pt idx="105">
                  <c:v>4.210611417</c:v>
                </c:pt>
                <c:pt idx="106">
                  <c:v>4.2146649269999887</c:v>
                </c:pt>
                <c:pt idx="107">
                  <c:v>4.2186545940000002</c:v>
                </c:pt>
                <c:pt idx="108">
                  <c:v>4.2227040409999868</c:v>
                </c:pt>
                <c:pt idx="109">
                  <c:v>4.2268982769999868</c:v>
                </c:pt>
                <c:pt idx="110">
                  <c:v>4.2311110129999996</c:v>
                </c:pt>
                <c:pt idx="111">
                  <c:v>4.2352644160000024</c:v>
                </c:pt>
                <c:pt idx="112">
                  <c:v>4.2394276110000089</c:v>
                </c:pt>
                <c:pt idx="113">
                  <c:v>4.2436070499999996</c:v>
                </c:pt>
                <c:pt idx="114">
                  <c:v>4.2478030179999955</c:v>
                </c:pt>
                <c:pt idx="115">
                  <c:v>4.2520155709999807</c:v>
                </c:pt>
                <c:pt idx="116">
                  <c:v>4.2562447429999999</c:v>
                </c:pt>
                <c:pt idx="117">
                  <c:v>4.2604905679999847</c:v>
                </c:pt>
                <c:pt idx="118">
                  <c:v>4.2647530769999848</c:v>
                </c:pt>
                <c:pt idx="119">
                  <c:v>4.2690323020000003</c:v>
                </c:pt>
                <c:pt idx="120">
                  <c:v>4.2733282739999998</c:v>
                </c:pt>
                <c:pt idx="121">
                  <c:v>4.277641025000011</c:v>
                </c:pt>
                <c:pt idx="122">
                  <c:v>4.2819705859999999</c:v>
                </c:pt>
                <c:pt idx="123">
                  <c:v>4.2863169879999985</c:v>
                </c:pt>
                <c:pt idx="124">
                  <c:v>4.2906802619999898</c:v>
                </c:pt>
                <c:pt idx="125">
                  <c:v>4.2950604390000002</c:v>
                </c:pt>
                <c:pt idx="126">
                  <c:v>4.2994575510000006</c:v>
                </c:pt>
                <c:pt idx="127">
                  <c:v>4.3038716279999898</c:v>
                </c:pt>
                <c:pt idx="128">
                  <c:v>4.3083027010000023</c:v>
                </c:pt>
                <c:pt idx="129">
                  <c:v>4.3127508009999858</c:v>
                </c:pt>
                <c:pt idx="130">
                  <c:v>4.3172159569999788</c:v>
                </c:pt>
                <c:pt idx="131">
                  <c:v>4.3216982010000002</c:v>
                </c:pt>
                <c:pt idx="132">
                  <c:v>4.3261975629999867</c:v>
                </c:pt>
                <c:pt idx="133">
                  <c:v>4.3307140729999887</c:v>
                </c:pt>
                <c:pt idx="134">
                  <c:v>4.3352477599999997</c:v>
                </c:pt>
                <c:pt idx="135">
                  <c:v>4.3397986560000001</c:v>
                </c:pt>
                <c:pt idx="136">
                  <c:v>4.3443667899999996</c:v>
                </c:pt>
                <c:pt idx="137">
                  <c:v>4.3489521910000004</c:v>
                </c:pt>
                <c:pt idx="138">
                  <c:v>4.3535548889999847</c:v>
                </c:pt>
                <c:pt idx="139">
                  <c:v>4.3581749139999877</c:v>
                </c:pt>
                <c:pt idx="140">
                  <c:v>4.3628122949999897</c:v>
                </c:pt>
                <c:pt idx="141">
                  <c:v>4.3674670609999877</c:v>
                </c:pt>
                <c:pt idx="142">
                  <c:v>4.3721392419999878</c:v>
                </c:pt>
                <c:pt idx="143">
                  <c:v>4.3768288659999985</c:v>
                </c:pt>
                <c:pt idx="144">
                  <c:v>4.3815359609999858</c:v>
                </c:pt>
                <c:pt idx="145">
                  <c:v>4.386260558</c:v>
                </c:pt>
                <c:pt idx="146">
                  <c:v>4.3910026830000088</c:v>
                </c:pt>
                <c:pt idx="147">
                  <c:v>4.3957623660000005</c:v>
                </c:pt>
                <c:pt idx="148">
                  <c:v>4.4005396349999986</c:v>
                </c:pt>
                <c:pt idx="149">
                  <c:v>4.4053345169999867</c:v>
                </c:pt>
                <c:pt idx="150">
                  <c:v>4.4101470410000001</c:v>
                </c:pt>
                <c:pt idx="151">
                  <c:v>4.4149772349999887</c:v>
                </c:pt>
                <c:pt idx="152">
                  <c:v>4.4198251260000001</c:v>
                </c:pt>
                <c:pt idx="153">
                  <c:v>4.424690741</c:v>
                </c:pt>
                <c:pt idx="154">
                  <c:v>4.4295741079999909</c:v>
                </c:pt>
                <c:pt idx="155">
                  <c:v>4.4344752529999898</c:v>
                </c:pt>
                <c:pt idx="156">
                  <c:v>4.4393942040000098</c:v>
                </c:pt>
                <c:pt idx="157">
                  <c:v>4.4443309869999945</c:v>
                </c:pt>
                <c:pt idx="158">
                  <c:v>4.4492856290000002</c:v>
                </c:pt>
                <c:pt idx="159">
                  <c:v>4.4542581559999999</c:v>
                </c:pt>
                <c:pt idx="160">
                  <c:v>4.4592485930000141</c:v>
                </c:pt>
                <c:pt idx="161">
                  <c:v>4.4642569299999906</c:v>
                </c:pt>
                <c:pt idx="162">
                  <c:v>4.4692825389999955</c:v>
                </c:pt>
                <c:pt idx="163">
                  <c:v>4.4743258369999888</c:v>
                </c:pt>
                <c:pt idx="164">
                  <c:v>4.4793879800000109</c:v>
                </c:pt>
                <c:pt idx="165">
                  <c:v>4.4844683720000003</c:v>
                </c:pt>
                <c:pt idx="166">
                  <c:v>4.4895669109999998</c:v>
                </c:pt>
                <c:pt idx="167">
                  <c:v>4.4946837390000001</c:v>
                </c:pt>
                <c:pt idx="168">
                  <c:v>4.4998194520000014</c:v>
                </c:pt>
                <c:pt idx="169">
                  <c:v>4.5049730019999945</c:v>
                </c:pt>
                <c:pt idx="170">
                  <c:v>4.5101440869999898</c:v>
                </c:pt>
                <c:pt idx="171">
                  <c:v>4.5153333629999945</c:v>
                </c:pt>
                <c:pt idx="172">
                  <c:v>4.5205408899999897</c:v>
                </c:pt>
                <c:pt idx="173">
                  <c:v>4.5257665959999995</c:v>
                </c:pt>
                <c:pt idx="174">
                  <c:v>4.5310097219999994</c:v>
                </c:pt>
                <c:pt idx="175">
                  <c:v>4.5362715629999997</c:v>
                </c:pt>
                <c:pt idx="176">
                  <c:v>4.5415523330000003</c:v>
                </c:pt>
                <c:pt idx="177">
                  <c:v>4.5468516389999909</c:v>
                </c:pt>
                <c:pt idx="178">
                  <c:v>4.5521694770000005</c:v>
                </c:pt>
                <c:pt idx="179">
                  <c:v>4.5575061030000006</c:v>
                </c:pt>
                <c:pt idx="180">
                  <c:v>4.5628619689999868</c:v>
                </c:pt>
                <c:pt idx="181">
                  <c:v>4.5682356139999909</c:v>
                </c:pt>
                <c:pt idx="182">
                  <c:v>4.5736275659999999</c:v>
                </c:pt>
                <c:pt idx="183">
                  <c:v>4.5790381510000024</c:v>
                </c:pt>
                <c:pt idx="184">
                  <c:v>4.5844674129999996</c:v>
                </c:pt>
                <c:pt idx="185">
                  <c:v>4.5899153909999955</c:v>
                </c:pt>
                <c:pt idx="186">
                  <c:v>4.5953821210000001</c:v>
                </c:pt>
                <c:pt idx="187">
                  <c:v>4.6008676419999945</c:v>
                </c:pt>
                <c:pt idx="188">
                  <c:v>4.6063719900000004</c:v>
                </c:pt>
                <c:pt idx="189">
                  <c:v>4.6118952029999907</c:v>
                </c:pt>
                <c:pt idx="190">
                  <c:v>4.6174373169999807</c:v>
                </c:pt>
                <c:pt idx="191">
                  <c:v>4.6229983699999817</c:v>
                </c:pt>
                <c:pt idx="192">
                  <c:v>4.6285784009999906</c:v>
                </c:pt>
                <c:pt idx="193">
                  <c:v>4.6341771639999898</c:v>
                </c:pt>
                <c:pt idx="194">
                  <c:v>4.6396259000000004</c:v>
                </c:pt>
                <c:pt idx="195">
                  <c:v>4.6435039739999908</c:v>
                </c:pt>
                <c:pt idx="196">
                  <c:v>4.64655109</c:v>
                </c:pt>
                <c:pt idx="197">
                  <c:v>4.6496457079999995</c:v>
                </c:pt>
                <c:pt idx="198">
                  <c:v>4.6518015959999985</c:v>
                </c:pt>
                <c:pt idx="199">
                  <c:v>4.6524735479999846</c:v>
                </c:pt>
                <c:pt idx="200">
                  <c:v>4.6530209339999908</c:v>
                </c:pt>
                <c:pt idx="201">
                  <c:v>4.6535880789999817</c:v>
                </c:pt>
                <c:pt idx="202">
                  <c:v>4.6541746569999738</c:v>
                </c:pt>
                <c:pt idx="203">
                  <c:v>4.6547807259999887</c:v>
                </c:pt>
                <c:pt idx="204">
                  <c:v>4.6554063429999868</c:v>
                </c:pt>
                <c:pt idx="205">
                  <c:v>4.6560515659999897</c:v>
                </c:pt>
                <c:pt idx="206">
                  <c:v>4.6567164509999888</c:v>
                </c:pt>
                <c:pt idx="207">
                  <c:v>4.6574010549999878</c:v>
                </c:pt>
                <c:pt idx="208">
                  <c:v>4.6581054359999907</c:v>
                </c:pt>
                <c:pt idx="209">
                  <c:v>4.6588296499999897</c:v>
                </c:pt>
                <c:pt idx="210">
                  <c:v>4.659573752</c:v>
                </c:pt>
                <c:pt idx="211">
                  <c:v>4.6603378009999856</c:v>
                </c:pt>
                <c:pt idx="212">
                  <c:v>4.6611218509999857</c:v>
                </c:pt>
                <c:pt idx="213">
                  <c:v>4.6619259599999836</c:v>
                </c:pt>
                <c:pt idx="214">
                  <c:v>4.6627501820000008</c:v>
                </c:pt>
                <c:pt idx="215">
                  <c:v>4.6635945729999788</c:v>
                </c:pt>
                <c:pt idx="216">
                  <c:v>4.6644591889999898</c:v>
                </c:pt>
                <c:pt idx="217">
                  <c:v>4.6653440850000001</c:v>
                </c:pt>
                <c:pt idx="218">
                  <c:v>4.666249316</c:v>
                </c:pt>
                <c:pt idx="219">
                  <c:v>4.6671749369999738</c:v>
                </c:pt>
                <c:pt idx="220">
                  <c:v>4.6681210019999897</c:v>
                </c:pt>
                <c:pt idx="221">
                  <c:v>4.6690875659999849</c:v>
                </c:pt>
                <c:pt idx="222">
                  <c:v>4.6700746830000002</c:v>
                </c:pt>
                <c:pt idx="223">
                  <c:v>4.6710824070000001</c:v>
                </c:pt>
                <c:pt idx="224">
                  <c:v>4.6721107919999945</c:v>
                </c:pt>
                <c:pt idx="225">
                  <c:v>4.6731598900000009</c:v>
                </c:pt>
                <c:pt idx="226">
                  <c:v>4.6742297559999999</c:v>
                </c:pt>
                <c:pt idx="227">
                  <c:v>4.6753200819999998</c:v>
                </c:pt>
                <c:pt idx="228">
                  <c:v>4.6764083520000002</c:v>
                </c:pt>
                <c:pt idx="229">
                  <c:v>4.6775624559999995</c:v>
                </c:pt>
                <c:pt idx="230">
                  <c:v>4.6786885069999897</c:v>
                </c:pt>
                <c:pt idx="231">
                  <c:v>4.6798923069999985</c:v>
                </c:pt>
                <c:pt idx="232">
                  <c:v>4.6810866999999945</c:v>
                </c:pt>
                <c:pt idx="233">
                  <c:v>4.6823018169999848</c:v>
                </c:pt>
                <c:pt idx="234">
                  <c:v>4.6835384459999965</c:v>
                </c:pt>
                <c:pt idx="235">
                  <c:v>4.6847967289999879</c:v>
                </c:pt>
                <c:pt idx="236">
                  <c:v>4.6860768059999955</c:v>
                </c:pt>
                <c:pt idx="237">
                  <c:v>4.6873788169999848</c:v>
                </c:pt>
                <c:pt idx="238">
                  <c:v>4.6887029060000005</c:v>
                </c:pt>
                <c:pt idx="239">
                  <c:v>4.6900492150000002</c:v>
                </c:pt>
                <c:pt idx="240">
                  <c:v>4.6914178899999879</c:v>
                </c:pt>
                <c:pt idx="241">
                  <c:v>4.6928090779999847</c:v>
                </c:pt>
                <c:pt idx="242">
                  <c:v>4.694222925</c:v>
                </c:pt>
                <c:pt idx="243">
                  <c:v>4.6956595810000001</c:v>
                </c:pt>
                <c:pt idx="244">
                  <c:v>4.6971191959999965</c:v>
                </c:pt>
                <c:pt idx="245">
                  <c:v>4.6986019199999909</c:v>
                </c:pt>
                <c:pt idx="246">
                  <c:v>4.7001079089999909</c:v>
                </c:pt>
                <c:pt idx="247">
                  <c:v>4.7016373140000098</c:v>
                </c:pt>
                <c:pt idx="248">
                  <c:v>4.7031902929999996</c:v>
                </c:pt>
                <c:pt idx="249">
                  <c:v>4.7047670009999996</c:v>
                </c:pt>
                <c:pt idx="250">
                  <c:v>4.7063675990000098</c:v>
                </c:pt>
                <c:pt idx="251">
                  <c:v>4.7079922439999908</c:v>
                </c:pt>
                <c:pt idx="252">
                  <c:v>4.709641100000014</c:v>
                </c:pt>
                <c:pt idx="253">
                  <c:v>4.7113143269999886</c:v>
                </c:pt>
                <c:pt idx="254">
                  <c:v>4.7130120920000014</c:v>
                </c:pt>
                <c:pt idx="255">
                  <c:v>4.7147345579999778</c:v>
                </c:pt>
                <c:pt idx="256">
                  <c:v>4.7164818950000003</c:v>
                </c:pt>
                <c:pt idx="257">
                  <c:v>4.7182542699999859</c:v>
                </c:pt>
                <c:pt idx="258">
                  <c:v>4.7200518529999886</c:v>
                </c:pt>
                <c:pt idx="259">
                  <c:v>4.7218748169999847</c:v>
                </c:pt>
                <c:pt idx="260">
                  <c:v>4.7237233349999999</c:v>
                </c:pt>
                <c:pt idx="261">
                  <c:v>4.7255975819999945</c:v>
                </c:pt>
                <c:pt idx="262">
                  <c:v>4.727497734</c:v>
                </c:pt>
                <c:pt idx="263">
                  <c:v>4.72942397</c:v>
                </c:pt>
                <c:pt idx="264">
                  <c:v>4.7313764699999998</c:v>
                </c:pt>
                <c:pt idx="265">
                  <c:v>4.7333554140000098</c:v>
                </c:pt>
                <c:pt idx="266">
                  <c:v>4.7353609870000088</c:v>
                </c:pt>
                <c:pt idx="267">
                  <c:v>4.7373933729999997</c:v>
                </c:pt>
                <c:pt idx="268">
                  <c:v>4.7394527589999997</c:v>
                </c:pt>
                <c:pt idx="269">
                  <c:v>4.7415393320000003</c:v>
                </c:pt>
                <c:pt idx="270">
                  <c:v>4.7436532830000111</c:v>
                </c:pt>
                <c:pt idx="271">
                  <c:v>4.7457948029999955</c:v>
                </c:pt>
                <c:pt idx="272">
                  <c:v>4.7479640859999996</c:v>
                </c:pt>
                <c:pt idx="273">
                  <c:v>4.7501613269999945</c:v>
                </c:pt>
                <c:pt idx="274">
                  <c:v>4.7523867219999945</c:v>
                </c:pt>
                <c:pt idx="275">
                  <c:v>4.7546404710000001</c:v>
                </c:pt>
                <c:pt idx="276">
                  <c:v>4.7569227730000003</c:v>
                </c:pt>
                <c:pt idx="277">
                  <c:v>4.7592338309999995</c:v>
                </c:pt>
                <c:pt idx="278">
                  <c:v>4.7615738479999887</c:v>
                </c:pt>
                <c:pt idx="279">
                  <c:v>4.7639430310000002</c:v>
                </c:pt>
                <c:pt idx="280">
                  <c:v>4.7663415870000003</c:v>
                </c:pt>
                <c:pt idx="281">
                  <c:v>4.7687697239999993</c:v>
                </c:pt>
                <c:pt idx="282">
                  <c:v>4.7712276540000129</c:v>
                </c:pt>
                <c:pt idx="283">
                  <c:v>4.7737155900000001</c:v>
                </c:pt>
                <c:pt idx="284">
                  <c:v>4.7762337460000088</c:v>
                </c:pt>
                <c:pt idx="285">
                  <c:v>4.7787823380000001</c:v>
                </c:pt>
                <c:pt idx="286">
                  <c:v>4.7813615830000158</c:v>
                </c:pt>
                <c:pt idx="287">
                  <c:v>4.7839717000000004</c:v>
                </c:pt>
                <c:pt idx="288">
                  <c:v>4.7866129099999997</c:v>
                </c:pt>
                <c:pt idx="289">
                  <c:v>4.7892854350000098</c:v>
                </c:pt>
                <c:pt idx="290">
                  <c:v>4.7919894999999997</c:v>
                </c:pt>
                <c:pt idx="291">
                  <c:v>4.7947253279999886</c:v>
                </c:pt>
                <c:pt idx="292">
                  <c:v>4.7974931490000001</c:v>
                </c:pt>
                <c:pt idx="293">
                  <c:v>4.8002931900000121</c:v>
                </c:pt>
                <c:pt idx="294">
                  <c:v>4.803125681</c:v>
                </c:pt>
                <c:pt idx="295">
                  <c:v>4.8059908519999848</c:v>
                </c:pt>
                <c:pt idx="296">
                  <c:v>4.8088889339999898</c:v>
                </c:pt>
                <c:pt idx="297">
                  <c:v>4.811820161</c:v>
                </c:pt>
                <c:pt idx="298">
                  <c:v>4.8147847639999846</c:v>
                </c:pt>
                <c:pt idx="299">
                  <c:v>4.8177829769999789</c:v>
                </c:pt>
                <c:pt idx="300">
                  <c:v>4.8208150329999846</c:v>
                </c:pt>
                <c:pt idx="301">
                  <c:v>4.8238811659999898</c:v>
                </c:pt>
                <c:pt idx="302">
                  <c:v>4.8269816069999818</c:v>
                </c:pt>
                <c:pt idx="303">
                  <c:v>4.8301165899999887</c:v>
                </c:pt>
                <c:pt idx="304">
                  <c:v>4.8332863459999995</c:v>
                </c:pt>
                <c:pt idx="305">
                  <c:v>4.8364911060000004</c:v>
                </c:pt>
                <c:pt idx="306">
                  <c:v>4.839731095000011</c:v>
                </c:pt>
                <c:pt idx="307">
                  <c:v>4.8430065379999867</c:v>
                </c:pt>
                <c:pt idx="308">
                  <c:v>4.8463176539999955</c:v>
                </c:pt>
                <c:pt idx="309">
                  <c:v>4.8496646569999955</c:v>
                </c:pt>
                <c:pt idx="310">
                  <c:v>4.8530477569999908</c:v>
                </c:pt>
                <c:pt idx="311">
                  <c:v>4.8564671580000001</c:v>
                </c:pt>
                <c:pt idx="312">
                  <c:v>4.8599230589999909</c:v>
                </c:pt>
                <c:pt idx="313">
                  <c:v>4.8634156489999807</c:v>
                </c:pt>
                <c:pt idx="314">
                  <c:v>4.8669451099999899</c:v>
                </c:pt>
                <c:pt idx="315">
                  <c:v>4.8705116089999887</c:v>
                </c:pt>
                <c:pt idx="316">
                  <c:v>4.8741153029999857</c:v>
                </c:pt>
                <c:pt idx="317">
                  <c:v>4.8777563350000008</c:v>
                </c:pt>
                <c:pt idx="318">
                  <c:v>4.8814348369999836</c:v>
                </c:pt>
                <c:pt idx="319">
                  <c:v>4.8851509289999848</c:v>
                </c:pt>
                <c:pt idx="320">
                  <c:v>4.8889047199999887</c:v>
                </c:pt>
                <c:pt idx="321">
                  <c:v>4.8926963050000003</c:v>
                </c:pt>
                <c:pt idx="322">
                  <c:v>4.8965257649999945</c:v>
                </c:pt>
                <c:pt idx="323">
                  <c:v>4.9003931650000121</c:v>
                </c:pt>
                <c:pt idx="324">
                  <c:v>4.9042985529999985</c:v>
                </c:pt>
                <c:pt idx="325">
                  <c:v>4.9082419600000033</c:v>
                </c:pt>
                <c:pt idx="326">
                  <c:v>4.912223395000014</c:v>
                </c:pt>
                <c:pt idx="327">
                  <c:v>4.9162420830000171</c:v>
                </c:pt>
                <c:pt idx="328">
                  <c:v>4.9202650339999998</c:v>
                </c:pt>
                <c:pt idx="329">
                  <c:v>4.9243880239999909</c:v>
                </c:pt>
                <c:pt idx="330">
                  <c:v>4.9284976130000002</c:v>
                </c:pt>
                <c:pt idx="331">
                  <c:v>4.9326976160000013</c:v>
                </c:pt>
                <c:pt idx="332">
                  <c:v>4.9369083099999997</c:v>
                </c:pt>
                <c:pt idx="333">
                  <c:v>4.9411582249999997</c:v>
                </c:pt>
                <c:pt idx="334">
                  <c:v>4.9454485429999995</c:v>
                </c:pt>
                <c:pt idx="335">
                  <c:v>4.949779912000011</c:v>
                </c:pt>
                <c:pt idx="336">
                  <c:v>4.9541529859999995</c:v>
                </c:pt>
                <c:pt idx="337">
                  <c:v>4.9585684289999996</c:v>
                </c:pt>
                <c:pt idx="338">
                  <c:v>4.9630269089999945</c:v>
                </c:pt>
                <c:pt idx="339">
                  <c:v>4.9675290969999955</c:v>
                </c:pt>
                <c:pt idx="340">
                  <c:v>4.9720756609999945</c:v>
                </c:pt>
                <c:pt idx="341">
                  <c:v>4.9766672580000098</c:v>
                </c:pt>
                <c:pt idx="342">
                  <c:v>4.9813045449999995</c:v>
                </c:pt>
                <c:pt idx="343">
                  <c:v>4.9859881759999976</c:v>
                </c:pt>
                <c:pt idx="344">
                  <c:v>4.9907187840000109</c:v>
                </c:pt>
                <c:pt idx="345">
                  <c:v>4.9954969359999986</c:v>
                </c:pt>
                <c:pt idx="346">
                  <c:v>5.0003231289999999</c:v>
                </c:pt>
                <c:pt idx="347">
                  <c:v>5.005197774</c:v>
                </c:pt>
                <c:pt idx="348">
                  <c:v>5.0101211920000024</c:v>
                </c:pt>
                <c:pt idx="349">
                  <c:v>5.0150935779999868</c:v>
                </c:pt>
                <c:pt idx="350">
                  <c:v>5.0201150049999868</c:v>
                </c:pt>
                <c:pt idx="351">
                  <c:v>5.0251852329999798</c:v>
                </c:pt>
                <c:pt idx="352">
                  <c:v>5.0303037420000098</c:v>
                </c:pt>
                <c:pt idx="353">
                  <c:v>5.0354697079999999</c:v>
                </c:pt>
                <c:pt idx="354">
                  <c:v>5.0406821910000099</c:v>
                </c:pt>
                <c:pt idx="355">
                  <c:v>5.0459402269999867</c:v>
                </c:pt>
                <c:pt idx="356">
                  <c:v>5.0512428600000003</c:v>
                </c:pt>
                <c:pt idx="357">
                  <c:v>5.0565891539999965</c:v>
                </c:pt>
                <c:pt idx="358">
                  <c:v>5.0619781929999998</c:v>
                </c:pt>
                <c:pt idx="359">
                  <c:v>5.0674090920000001</c:v>
                </c:pt>
                <c:pt idx="360">
                  <c:v>5.0728810079999906</c:v>
                </c:pt>
                <c:pt idx="361">
                  <c:v>5.078392536</c:v>
                </c:pt>
                <c:pt idx="362">
                  <c:v>5.08393271</c:v>
                </c:pt>
                <c:pt idx="363">
                  <c:v>5.0895248850000003</c:v>
                </c:pt>
                <c:pt idx="364">
                  <c:v>5.0951576549999897</c:v>
                </c:pt>
                <c:pt idx="365">
                  <c:v>5.1008291679999909</c:v>
                </c:pt>
                <c:pt idx="366">
                  <c:v>5.1065341979999888</c:v>
                </c:pt>
                <c:pt idx="367">
                  <c:v>5.1122760419999898</c:v>
                </c:pt>
                <c:pt idx="368">
                  <c:v>5.1180543639999847</c:v>
                </c:pt>
                <c:pt idx="369">
                  <c:v>5.1238682970000005</c:v>
                </c:pt>
                <c:pt idx="370">
                  <c:v>5.1296988250000002</c:v>
                </c:pt>
                <c:pt idx="371">
                  <c:v>5.1355975990000005</c:v>
                </c:pt>
                <c:pt idx="372">
                  <c:v>5.1415106809999909</c:v>
                </c:pt>
                <c:pt idx="373">
                  <c:v>5.1474786069999867</c:v>
                </c:pt>
                <c:pt idx="374">
                  <c:v>5.1534689340000002</c:v>
                </c:pt>
                <c:pt idx="375">
                  <c:v>5.1594938789999878</c:v>
                </c:pt>
                <c:pt idx="376">
                  <c:v>5.165553560999979</c:v>
                </c:pt>
                <c:pt idx="377">
                  <c:v>5.1716479000000088</c:v>
                </c:pt>
                <c:pt idx="378">
                  <c:v>5.1777768099999868</c:v>
                </c:pt>
                <c:pt idx="379">
                  <c:v>5.1839401970000001</c:v>
                </c:pt>
                <c:pt idx="380">
                  <c:v>5.1901379599999808</c:v>
                </c:pt>
                <c:pt idx="381">
                  <c:v>5.1963699919999993</c:v>
                </c:pt>
                <c:pt idx="382">
                  <c:v>5.2026361780000006</c:v>
                </c:pt>
                <c:pt idx="383">
                  <c:v>5.2089363969999898</c:v>
                </c:pt>
                <c:pt idx="384">
                  <c:v>5.215270523</c:v>
                </c:pt>
                <c:pt idx="385">
                  <c:v>5.2216384250000099</c:v>
                </c:pt>
                <c:pt idx="386">
                  <c:v>5.2280399669999857</c:v>
                </c:pt>
                <c:pt idx="387">
                  <c:v>5.2344750069999906</c:v>
                </c:pt>
                <c:pt idx="388">
                  <c:v>5.2409433970000014</c:v>
                </c:pt>
                <c:pt idx="389">
                  <c:v>5.2474449830000003</c:v>
                </c:pt>
                <c:pt idx="390">
                  <c:v>5.2539796079999945</c:v>
                </c:pt>
                <c:pt idx="391">
                  <c:v>5.2605471110000002</c:v>
                </c:pt>
                <c:pt idx="392">
                  <c:v>5.2671473269999858</c:v>
                </c:pt>
                <c:pt idx="393">
                  <c:v>5.27378008400001</c:v>
                </c:pt>
                <c:pt idx="394">
                  <c:v>5.2804452079999908</c:v>
                </c:pt>
                <c:pt idx="395">
                  <c:v>5.2871425209999945</c:v>
                </c:pt>
                <c:pt idx="396">
                  <c:v>5.2938718399999898</c:v>
                </c:pt>
                <c:pt idx="397">
                  <c:v>5.3006329810000024</c:v>
                </c:pt>
                <c:pt idx="398">
                  <c:v>5.3074257569999848</c:v>
                </c:pt>
                <c:pt idx="399">
                  <c:v>5.3142499789999906</c:v>
                </c:pt>
                <c:pt idx="400">
                  <c:v>5.3211054549999899</c:v>
                </c:pt>
                <c:pt idx="401">
                  <c:v>5.3279919879999857</c:v>
                </c:pt>
                <c:pt idx="402">
                  <c:v>5.3349093239999945</c:v>
                </c:pt>
                <c:pt idx="403">
                  <c:v>5.3418487209999999</c:v>
                </c:pt>
                <c:pt idx="404">
                  <c:v>5.3487604920000109</c:v>
                </c:pt>
                <c:pt idx="405">
                  <c:v>5.3557839249999946</c:v>
                </c:pt>
                <c:pt idx="406">
                  <c:v>5.3628686959999996</c:v>
                </c:pt>
                <c:pt idx="407">
                  <c:v>5.3699535099999887</c:v>
                </c:pt>
                <c:pt idx="408">
                  <c:v>5.3770542949999909</c:v>
                </c:pt>
                <c:pt idx="409">
                  <c:v>5.3841859549999809</c:v>
                </c:pt>
                <c:pt idx="410">
                  <c:v>5.3913488630000002</c:v>
                </c:pt>
                <c:pt idx="411">
                  <c:v>5.3985432789999868</c:v>
                </c:pt>
                <c:pt idx="412">
                  <c:v>5.4057694640000129</c:v>
                </c:pt>
                <c:pt idx="413">
                  <c:v>5.4130276830000099</c:v>
                </c:pt>
                <c:pt idx="414">
                  <c:v>5.4203182029999946</c:v>
                </c:pt>
                <c:pt idx="415">
                  <c:v>5.4276412949999999</c:v>
                </c:pt>
                <c:pt idx="416">
                  <c:v>5.4349972320000006</c:v>
                </c:pt>
                <c:pt idx="417">
                  <c:v>5.4423862889999945</c:v>
                </c:pt>
                <c:pt idx="418">
                  <c:v>5.4498087450000101</c:v>
                </c:pt>
                <c:pt idx="419">
                  <c:v>5.4572648699999897</c:v>
                </c:pt>
                <c:pt idx="420">
                  <c:v>5.4647549379999836</c:v>
                </c:pt>
                <c:pt idx="421">
                  <c:v>5.4722792210000089</c:v>
                </c:pt>
                <c:pt idx="422">
                  <c:v>5.479837985000013</c:v>
                </c:pt>
                <c:pt idx="423">
                  <c:v>5.4874314940000088</c:v>
                </c:pt>
                <c:pt idx="424">
                  <c:v>5.4950600039999999</c:v>
                </c:pt>
                <c:pt idx="425">
                  <c:v>5.5027237659999999</c:v>
                </c:pt>
                <c:pt idx="426">
                  <c:v>5.5104229929999997</c:v>
                </c:pt>
                <c:pt idx="427">
                  <c:v>5.5177890569999848</c:v>
                </c:pt>
                <c:pt idx="428">
                  <c:v>5.5114262210000007</c:v>
                </c:pt>
                <c:pt idx="429">
                  <c:v>5.498540148</c:v>
                </c:pt>
                <c:pt idx="430">
                  <c:v>5.4724540800000003</c:v>
                </c:pt>
                <c:pt idx="431">
                  <c:v>5.443869345000012</c:v>
                </c:pt>
                <c:pt idx="432">
                  <c:v>5.4153224629999999</c:v>
                </c:pt>
                <c:pt idx="433">
                  <c:v>5.3868141210000005</c:v>
                </c:pt>
                <c:pt idx="434">
                  <c:v>5.3583448869999888</c:v>
                </c:pt>
                <c:pt idx="435">
                  <c:v>5.3299153109999846</c:v>
                </c:pt>
                <c:pt idx="436">
                  <c:v>5.3015259359999956</c:v>
                </c:pt>
                <c:pt idx="437">
                  <c:v>5.2731772759999975</c:v>
                </c:pt>
                <c:pt idx="438">
                  <c:v>5.2448698040000004</c:v>
                </c:pt>
                <c:pt idx="439">
                  <c:v>5.2166039209999999</c:v>
                </c:pt>
                <c:pt idx="440">
                  <c:v>5.188376463</c:v>
                </c:pt>
                <c:pt idx="441">
                  <c:v>5.1601989159999917</c:v>
                </c:pt>
                <c:pt idx="442">
                  <c:v>5.132057133</c:v>
                </c:pt>
                <c:pt idx="443">
                  <c:v>5.1039647529999899</c:v>
                </c:pt>
                <c:pt idx="444">
                  <c:v>5.0759142669999768</c:v>
                </c:pt>
                <c:pt idx="445">
                  <c:v>5.0479085269999846</c:v>
                </c:pt>
                <c:pt idx="446">
                  <c:v>5.0199480659999995</c:v>
                </c:pt>
                <c:pt idx="447">
                  <c:v>4.9920333499999945</c:v>
                </c:pt>
                <c:pt idx="448">
                  <c:v>4.9641647980000005</c:v>
                </c:pt>
                <c:pt idx="449">
                  <c:v>4.9363427830000228</c:v>
                </c:pt>
                <c:pt idx="450">
                  <c:v>4.9085676339999997</c:v>
                </c:pt>
                <c:pt idx="451">
                  <c:v>4.8808396299999899</c:v>
                </c:pt>
                <c:pt idx="452">
                  <c:v>4.8531589980000005</c:v>
                </c:pt>
                <c:pt idx="453">
                  <c:v>4.8255259329999838</c:v>
                </c:pt>
                <c:pt idx="454">
                  <c:v>4.7979405939999955</c:v>
                </c:pt>
                <c:pt idx="455">
                  <c:v>4.7704030940000131</c:v>
                </c:pt>
                <c:pt idx="456">
                  <c:v>4.7429135109999878</c:v>
                </c:pt>
                <c:pt idx="457">
                  <c:v>4.7154719009999955</c:v>
                </c:pt>
                <c:pt idx="458">
                  <c:v>4.6880783020000001</c:v>
                </c:pt>
                <c:pt idx="459">
                  <c:v>4.6607327319999898</c:v>
                </c:pt>
                <c:pt idx="460">
                  <c:v>4.633435199</c:v>
                </c:pt>
                <c:pt idx="461">
                  <c:v>4.6061856979999858</c:v>
                </c:pt>
                <c:pt idx="462">
                  <c:v>4.5789842189999819</c:v>
                </c:pt>
                <c:pt idx="463">
                  <c:v>4.5518307500000006</c:v>
                </c:pt>
                <c:pt idx="464">
                  <c:v>4.5247252679999788</c:v>
                </c:pt>
                <c:pt idx="465">
                  <c:v>4.4976677430000098</c:v>
                </c:pt>
                <c:pt idx="466">
                  <c:v>4.4706581430000121</c:v>
                </c:pt>
                <c:pt idx="467">
                  <c:v>4.443696434000012</c:v>
                </c:pt>
                <c:pt idx="468">
                  <c:v>4.4167825779999879</c:v>
                </c:pt>
                <c:pt idx="469">
                  <c:v>4.3899165389999837</c:v>
                </c:pt>
                <c:pt idx="470">
                  <c:v>4.3630982810000001</c:v>
                </c:pt>
                <c:pt idx="471">
                  <c:v>4.3363277729999998</c:v>
                </c:pt>
                <c:pt idx="472">
                  <c:v>4.3096049839999999</c:v>
                </c:pt>
                <c:pt idx="473">
                  <c:v>4.2829298860000007</c:v>
                </c:pt>
                <c:pt idx="474">
                  <c:v>4.2563024490000014</c:v>
                </c:pt>
                <c:pt idx="475">
                  <c:v>4.229722647</c:v>
                </c:pt>
                <c:pt idx="476">
                  <c:v>4.203190459</c:v>
                </c:pt>
                <c:pt idx="477">
                  <c:v>4.1767058729999897</c:v>
                </c:pt>
                <c:pt idx="478">
                  <c:v>4.1502688789999898</c:v>
                </c:pt>
                <c:pt idx="479">
                  <c:v>4.1238794699999888</c:v>
                </c:pt>
                <c:pt idx="480">
                  <c:v>4.0975376399999837</c:v>
                </c:pt>
                <c:pt idx="481">
                  <c:v>4.0712433860000159</c:v>
                </c:pt>
                <c:pt idx="482">
                  <c:v>4.0449967099999906</c:v>
                </c:pt>
                <c:pt idx="483">
                  <c:v>4.0187976180000007</c:v>
                </c:pt>
                <c:pt idx="484">
                  <c:v>3.9926461229999943</c:v>
                </c:pt>
                <c:pt idx="485">
                  <c:v>3.9665422459999999</c:v>
                </c:pt>
                <c:pt idx="486">
                  <c:v>3.9404860129999997</c:v>
                </c:pt>
                <c:pt idx="487">
                  <c:v>3.9144774539999987</c:v>
                </c:pt>
                <c:pt idx="488">
                  <c:v>3.8885166020000002</c:v>
                </c:pt>
                <c:pt idx="489">
                  <c:v>3.8626035009999997</c:v>
                </c:pt>
                <c:pt idx="490">
                  <c:v>3.8367381929999977</c:v>
                </c:pt>
                <c:pt idx="491">
                  <c:v>3.8109207289999998</c:v>
                </c:pt>
                <c:pt idx="492">
                  <c:v>3.7851511590000011</c:v>
                </c:pt>
                <c:pt idx="493">
                  <c:v>3.7594295390000001</c:v>
                </c:pt>
                <c:pt idx="494">
                  <c:v>3.7337559309999997</c:v>
                </c:pt>
                <c:pt idx="495">
                  <c:v>3.7081304000000044</c:v>
                </c:pt>
                <c:pt idx="496">
                  <c:v>3.6825530180000001</c:v>
                </c:pt>
                <c:pt idx="497">
                  <c:v>3.6570238640000001</c:v>
                </c:pt>
                <c:pt idx="498">
                  <c:v>3.6315430229999999</c:v>
                </c:pt>
                <c:pt idx="499">
                  <c:v>3.6061105850000001</c:v>
                </c:pt>
                <c:pt idx="500">
                  <c:v>3.5807266460000049</c:v>
                </c:pt>
                <c:pt idx="501">
                  <c:v>3.5553913099999996</c:v>
                </c:pt>
                <c:pt idx="502">
                  <c:v>3.5301046890000003</c:v>
                </c:pt>
                <c:pt idx="503">
                  <c:v>3.5048669029999999</c:v>
                </c:pt>
                <c:pt idx="504">
                  <c:v>3.4796780769999978</c:v>
                </c:pt>
                <c:pt idx="505">
                  <c:v>3.4545383420000002</c:v>
                </c:pt>
                <c:pt idx="506">
                  <c:v>3.4294478339999968</c:v>
                </c:pt>
                <c:pt idx="507">
                  <c:v>3.4044066959999997</c:v>
                </c:pt>
                <c:pt idx="508">
                  <c:v>3.3794150809999977</c:v>
                </c:pt>
                <c:pt idx="509">
                  <c:v>3.3544731499999987</c:v>
                </c:pt>
                <c:pt idx="510">
                  <c:v>3.3295810690000001</c:v>
                </c:pt>
                <c:pt idx="511">
                  <c:v>3.3047390160000001</c:v>
                </c:pt>
                <c:pt idx="512">
                  <c:v>3.2799471749999998</c:v>
                </c:pt>
                <c:pt idx="513">
                  <c:v>3.2552054139999953</c:v>
                </c:pt>
                <c:pt idx="514">
                  <c:v>3.2304824209999987</c:v>
                </c:pt>
                <c:pt idx="515">
                  <c:v>3.2057131610000011</c:v>
                </c:pt>
                <c:pt idx="516">
                  <c:v>3.1810720810000004</c:v>
                </c:pt>
                <c:pt idx="517">
                  <c:v>3.1567038689999998</c:v>
                </c:pt>
                <c:pt idx="518">
                  <c:v>3.1322342480000049</c:v>
                </c:pt>
                <c:pt idx="519">
                  <c:v>3.1078042750000012</c:v>
                </c:pt>
                <c:pt idx="520">
                  <c:v>3.0834296020000012</c:v>
                </c:pt>
                <c:pt idx="521">
                  <c:v>3.0591115910000002</c:v>
                </c:pt>
                <c:pt idx="522">
                  <c:v>3.0348515569999996</c:v>
                </c:pt>
                <c:pt idx="523">
                  <c:v>3.0106508609999998</c:v>
                </c:pt>
                <c:pt idx="524">
                  <c:v>2.9865109059999999</c:v>
                </c:pt>
                <c:pt idx="525">
                  <c:v>2.9624331349999977</c:v>
                </c:pt>
                <c:pt idx="526">
                  <c:v>2.9384190329999993</c:v>
                </c:pt>
                <c:pt idx="527">
                  <c:v>2.9144701309999967</c:v>
                </c:pt>
                <c:pt idx="528">
                  <c:v>2.8905880039999987</c:v>
                </c:pt>
                <c:pt idx="529">
                  <c:v>2.8667742770000002</c:v>
                </c:pt>
                <c:pt idx="530">
                  <c:v>2.8430306249999999</c:v>
                </c:pt>
                <c:pt idx="531">
                  <c:v>2.8193587729999998</c:v>
                </c:pt>
                <c:pt idx="532">
                  <c:v>2.7957605000000001</c:v>
                </c:pt>
                <c:pt idx="533">
                  <c:v>2.7722376399999997</c:v>
                </c:pt>
                <c:pt idx="534">
                  <c:v>2.7487920800000012</c:v>
                </c:pt>
                <c:pt idx="535">
                  <c:v>2.7254257640000001</c:v>
                </c:pt>
                <c:pt idx="536">
                  <c:v>2.7021406949999998</c:v>
                </c:pt>
                <c:pt idx="537">
                  <c:v>2.6789389430000004</c:v>
                </c:pt>
                <c:pt idx="538">
                  <c:v>2.6558226449999998</c:v>
                </c:pt>
                <c:pt idx="539">
                  <c:v>2.6327940180000002</c:v>
                </c:pt>
                <c:pt idx="540">
                  <c:v>2.6098553599999987</c:v>
                </c:pt>
                <c:pt idx="541">
                  <c:v>2.5870090520000044</c:v>
                </c:pt>
                <c:pt idx="542">
                  <c:v>2.5642575520000044</c:v>
                </c:pt>
                <c:pt idx="543">
                  <c:v>2.5416033920000003</c:v>
                </c:pt>
                <c:pt idx="544">
                  <c:v>2.5190491759999967</c:v>
                </c:pt>
                <c:pt idx="545">
                  <c:v>2.4965976030000001</c:v>
                </c:pt>
                <c:pt idx="546">
                  <c:v>2.4742514739999977</c:v>
                </c:pt>
                <c:pt idx="547">
                  <c:v>2.4520136909999977</c:v>
                </c:pt>
                <c:pt idx="548">
                  <c:v>2.4298872580000048</c:v>
                </c:pt>
                <c:pt idx="549">
                  <c:v>2.4078752530000003</c:v>
                </c:pt>
                <c:pt idx="550">
                  <c:v>2.3859808120000001</c:v>
                </c:pt>
                <c:pt idx="551">
                  <c:v>2.3642070739999999</c:v>
                </c:pt>
                <c:pt idx="552">
                  <c:v>2.3425571849999987</c:v>
                </c:pt>
                <c:pt idx="553">
                  <c:v>2.3210344959999998</c:v>
                </c:pt>
                <c:pt idx="554">
                  <c:v>2.2996425209999987</c:v>
                </c:pt>
                <c:pt idx="555">
                  <c:v>2.2783848770000055</c:v>
                </c:pt>
                <c:pt idx="556">
                  <c:v>2.257265281</c:v>
                </c:pt>
                <c:pt idx="557">
                  <c:v>2.2362875190000002</c:v>
                </c:pt>
                <c:pt idx="558">
                  <c:v>2.2154555049999987</c:v>
                </c:pt>
                <c:pt idx="559">
                  <c:v>2.1947732640000002</c:v>
                </c:pt>
                <c:pt idx="560">
                  <c:v>2.1742448829999996</c:v>
                </c:pt>
                <c:pt idx="561">
                  <c:v>2.1538745720000012</c:v>
                </c:pt>
                <c:pt idx="562">
                  <c:v>2.1336666539999998</c:v>
                </c:pt>
                <c:pt idx="563">
                  <c:v>2.1136255269999999</c:v>
                </c:pt>
                <c:pt idx="564">
                  <c:v>2.0937557020000002</c:v>
                </c:pt>
                <c:pt idx="565">
                  <c:v>2.0740617270000001</c:v>
                </c:pt>
                <c:pt idx="566">
                  <c:v>2.0545481889999997</c:v>
                </c:pt>
                <c:pt idx="567">
                  <c:v>2.0352196909999987</c:v>
                </c:pt>
                <c:pt idx="568">
                  <c:v>2.0160808229999994</c:v>
                </c:pt>
                <c:pt idx="569">
                  <c:v>1.9971362290000001</c:v>
                </c:pt>
                <c:pt idx="570">
                  <c:v>1.9783905790000025</c:v>
                </c:pt>
                <c:pt idx="571">
                  <c:v>1.9598484069999997</c:v>
                </c:pt>
                <c:pt idx="572">
                  <c:v>1.941514228</c:v>
                </c:pt>
                <c:pt idx="573">
                  <c:v>1.9233924450000002</c:v>
                </c:pt>
                <c:pt idx="574">
                  <c:v>1.9054872359999999</c:v>
                </c:pt>
                <c:pt idx="575">
                  <c:v>1.887802432</c:v>
                </c:pt>
                <c:pt idx="576">
                  <c:v>1.870341789</c:v>
                </c:pt>
                <c:pt idx="577">
                  <c:v>1.8531090069999998</c:v>
                </c:pt>
                <c:pt idx="578">
                  <c:v>1.8361075320000024</c:v>
                </c:pt>
                <c:pt idx="579">
                  <c:v>1.8193406149999998</c:v>
                </c:pt>
                <c:pt idx="580">
                  <c:v>1.8028114449999999</c:v>
                </c:pt>
                <c:pt idx="581">
                  <c:v>1.78652297</c:v>
                </c:pt>
                <c:pt idx="582">
                  <c:v>1.7704777350000001</c:v>
                </c:pt>
                <c:pt idx="583">
                  <c:v>1.7546780260000001</c:v>
                </c:pt>
                <c:pt idx="584">
                  <c:v>1.7391261389999975</c:v>
                </c:pt>
                <c:pt idx="585">
                  <c:v>1.7239109319999999</c:v>
                </c:pt>
                <c:pt idx="586">
                  <c:v>1.7091694139999964</c:v>
                </c:pt>
                <c:pt idx="587">
                  <c:v>1.6950774610000039</c:v>
                </c:pt>
                <c:pt idx="588">
                  <c:v>1.6801099330000024</c:v>
                </c:pt>
                <c:pt idx="589">
                  <c:v>1.6555490869999998</c:v>
                </c:pt>
                <c:pt idx="590">
                  <c:v>1.6046570480000024</c:v>
                </c:pt>
                <c:pt idx="591">
                  <c:v>1.5542375320000001</c:v>
                </c:pt>
                <c:pt idx="592">
                  <c:v>1.5693918719999977</c:v>
                </c:pt>
                <c:pt idx="593">
                  <c:v>1.5750460389999998</c:v>
                </c:pt>
                <c:pt idx="594">
                  <c:v>1.5426047059999972</c:v>
                </c:pt>
                <c:pt idx="595">
                  <c:v>1.5302498879999977</c:v>
                </c:pt>
                <c:pt idx="596">
                  <c:v>1.5039801979999972</c:v>
                </c:pt>
                <c:pt idx="597">
                  <c:v>1.4633119999999977</c:v>
                </c:pt>
                <c:pt idx="598">
                  <c:v>1.4225166429999971</c:v>
                </c:pt>
                <c:pt idx="599">
                  <c:v>1.3827724130000001</c:v>
                </c:pt>
                <c:pt idx="600">
                  <c:v>1.3433414499999998</c:v>
                </c:pt>
                <c:pt idx="601">
                  <c:v>1.3040055090000024</c:v>
                </c:pt>
                <c:pt idx="602">
                  <c:v>1.264753499</c:v>
                </c:pt>
                <c:pt idx="603">
                  <c:v>1.2255970819999977</c:v>
                </c:pt>
                <c:pt idx="604">
                  <c:v>1.18659004</c:v>
                </c:pt>
                <c:pt idx="605">
                  <c:v>1.1481484380000024</c:v>
                </c:pt>
                <c:pt idx="606">
                  <c:v>1.1109644019999998</c:v>
                </c:pt>
                <c:pt idx="607">
                  <c:v>1.0716762569999967</c:v>
                </c:pt>
                <c:pt idx="608">
                  <c:v>1.0129305959999975</c:v>
                </c:pt>
                <c:pt idx="609">
                  <c:v>0.89270824500000001</c:v>
                </c:pt>
                <c:pt idx="610">
                  <c:v>0.74841881850000136</c:v>
                </c:pt>
                <c:pt idx="611">
                  <c:v>0.67031295020000004</c:v>
                </c:pt>
                <c:pt idx="612">
                  <c:v>0.62131795430000003</c:v>
                </c:pt>
                <c:pt idx="613">
                  <c:v>0.56956170179999877</c:v>
                </c:pt>
                <c:pt idx="614">
                  <c:v>0.53102913760000148</c:v>
                </c:pt>
                <c:pt idx="615">
                  <c:v>0.5088648186000011</c:v>
                </c:pt>
                <c:pt idx="616">
                  <c:v>0.48955368220000067</c:v>
                </c:pt>
                <c:pt idx="617">
                  <c:v>0.47199354369999996</c:v>
                </c:pt>
                <c:pt idx="618">
                  <c:v>0.46048497560000118</c:v>
                </c:pt>
                <c:pt idx="619">
                  <c:v>0.45129979730000008</c:v>
                </c:pt>
                <c:pt idx="620">
                  <c:v>0.44219434049999973</c:v>
                </c:pt>
                <c:pt idx="621">
                  <c:v>0.43520476080000087</c:v>
                </c:pt>
                <c:pt idx="622">
                  <c:v>0.43008324430000056</c:v>
                </c:pt>
                <c:pt idx="623">
                  <c:v>0.42525026000000032</c:v>
                </c:pt>
                <c:pt idx="624">
                  <c:v>0.42106318940000032</c:v>
                </c:pt>
                <c:pt idx="625">
                  <c:v>0.41795397780000093</c:v>
                </c:pt>
                <c:pt idx="626">
                  <c:v>0.41512183910000056</c:v>
                </c:pt>
                <c:pt idx="627">
                  <c:v>0.4124353268</c:v>
                </c:pt>
                <c:pt idx="628">
                  <c:v>0.41032002100000092</c:v>
                </c:pt>
                <c:pt idx="629">
                  <c:v>0.40850229120000092</c:v>
                </c:pt>
                <c:pt idx="630">
                  <c:v>0.40670788000000002</c:v>
                </c:pt>
                <c:pt idx="631">
                  <c:v>0.4051940094</c:v>
                </c:pt>
                <c:pt idx="632">
                  <c:v>0.40396420120000093</c:v>
                </c:pt>
                <c:pt idx="633">
                  <c:v>0.40280257060000063</c:v>
                </c:pt>
                <c:pt idx="634">
                  <c:v>0.40164211710000008</c:v>
                </c:pt>
                <c:pt idx="635">
                  <c:v>0.40048473970000087</c:v>
                </c:pt>
                <c:pt idx="636">
                  <c:v>0.39933055720000094</c:v>
                </c:pt>
                <c:pt idx="637">
                  <c:v>0.39817685050000062</c:v>
                </c:pt>
                <c:pt idx="638">
                  <c:v>0.39702343950000074</c:v>
                </c:pt>
                <c:pt idx="639">
                  <c:v>0.39587034000000104</c:v>
                </c:pt>
                <c:pt idx="640">
                  <c:v>0.39471755409999998</c:v>
                </c:pt>
                <c:pt idx="641">
                  <c:v>0.39356508310000093</c:v>
                </c:pt>
                <c:pt idx="642">
                  <c:v>0.39241292850000087</c:v>
                </c:pt>
                <c:pt idx="643">
                  <c:v>0.39126109160000055</c:v>
                </c:pt>
                <c:pt idx="644">
                  <c:v>0.39010957390000123</c:v>
                </c:pt>
                <c:pt idx="645">
                  <c:v>0.3889583770000013</c:v>
                </c:pt>
                <c:pt idx="646">
                  <c:v>0.38780750220000093</c:v>
                </c:pt>
                <c:pt idx="647">
                  <c:v>0.38665695110000087</c:v>
                </c:pt>
                <c:pt idx="648">
                  <c:v>0.3855067253000013</c:v>
                </c:pt>
                <c:pt idx="649">
                  <c:v>0.38435682620000111</c:v>
                </c:pt>
                <c:pt idx="650">
                  <c:v>0.38320725550000001</c:v>
                </c:pt>
                <c:pt idx="651">
                  <c:v>0.38205801470000061</c:v>
                </c:pt>
                <c:pt idx="652">
                  <c:v>0.38090910550000057</c:v>
                </c:pt>
                <c:pt idx="653">
                  <c:v>0.37976052950000055</c:v>
                </c:pt>
                <c:pt idx="654">
                  <c:v>0.37861228830000093</c:v>
                </c:pt>
                <c:pt idx="655">
                  <c:v>0.37746438370000118</c:v>
                </c:pt>
                <c:pt idx="656">
                  <c:v>0.37631681740000117</c:v>
                </c:pt>
                <c:pt idx="657">
                  <c:v>0.37516959110000092</c:v>
                </c:pt>
                <c:pt idx="658">
                  <c:v>0.37402270650000075</c:v>
                </c:pt>
                <c:pt idx="659">
                  <c:v>0.37287616540000129</c:v>
                </c:pt>
                <c:pt idx="660">
                  <c:v>0.37172996970000105</c:v>
                </c:pt>
                <c:pt idx="661">
                  <c:v>0.37058412110000111</c:v>
                </c:pt>
                <c:pt idx="662">
                  <c:v>0.36943862150000062</c:v>
                </c:pt>
                <c:pt idx="663">
                  <c:v>0.36829347280000002</c:v>
                </c:pt>
                <c:pt idx="664">
                  <c:v>0.36714867690000091</c:v>
                </c:pt>
                <c:pt idx="665">
                  <c:v>0.36600423570000062</c:v>
                </c:pt>
                <c:pt idx="666">
                  <c:v>0.36486015120000093</c:v>
                </c:pt>
                <c:pt idx="667">
                  <c:v>0.36371642530000092</c:v>
                </c:pt>
                <c:pt idx="668">
                  <c:v>0.36257306000000056</c:v>
                </c:pt>
                <c:pt idx="669">
                  <c:v>0.3614300574</c:v>
                </c:pt>
                <c:pt idx="670">
                  <c:v>0.36028741960000032</c:v>
                </c:pt>
                <c:pt idx="671">
                  <c:v>0.35914514849999979</c:v>
                </c:pt>
                <c:pt idx="672">
                  <c:v>0.35800324639999997</c:v>
                </c:pt>
                <c:pt idx="673">
                  <c:v>0.35686171530000105</c:v>
                </c:pt>
                <c:pt idx="674">
                  <c:v>0.35572055740000008</c:v>
                </c:pt>
                <c:pt idx="675">
                  <c:v>0.35457977500000093</c:v>
                </c:pt>
                <c:pt idx="676">
                  <c:v>0.35343937020000032</c:v>
                </c:pt>
                <c:pt idx="677">
                  <c:v>0.35229934530000001</c:v>
                </c:pt>
                <c:pt idx="678">
                  <c:v>0.35115970260000001</c:v>
                </c:pt>
                <c:pt idx="679">
                  <c:v>0.35002044430000062</c:v>
                </c:pt>
                <c:pt idx="680">
                  <c:v>0.34888157290000105</c:v>
                </c:pt>
                <c:pt idx="681">
                  <c:v>0.34774309069999976</c:v>
                </c:pt>
                <c:pt idx="682">
                  <c:v>0.3466050001</c:v>
                </c:pt>
                <c:pt idx="683">
                  <c:v>0.34546730350000032</c:v>
                </c:pt>
                <c:pt idx="684">
                  <c:v>0.34433000349999998</c:v>
                </c:pt>
                <c:pt idx="685">
                  <c:v>0.34319310239999995</c:v>
                </c:pt>
                <c:pt idx="686">
                  <c:v>0.34205660280000055</c:v>
                </c:pt>
                <c:pt idx="687">
                  <c:v>0.34092050730000123</c:v>
                </c:pt>
                <c:pt idx="688">
                  <c:v>0.33978481850000092</c:v>
                </c:pt>
                <c:pt idx="689">
                  <c:v>0.33864953900000055</c:v>
                </c:pt>
                <c:pt idx="690">
                  <c:v>0.33751467150000136</c:v>
                </c:pt>
                <c:pt idx="691">
                  <c:v>0.33638021870000123</c:v>
                </c:pt>
                <c:pt idx="692">
                  <c:v>0.33524618350000074</c:v>
                </c:pt>
                <c:pt idx="693">
                  <c:v>0.33411256840000086</c:v>
                </c:pt>
                <c:pt idx="694">
                  <c:v>0.33297937650000092</c:v>
                </c:pt>
                <c:pt idx="695">
                  <c:v>0.33184661060000087</c:v>
                </c:pt>
                <c:pt idx="696">
                  <c:v>0.33071427350000093</c:v>
                </c:pt>
                <c:pt idx="697">
                  <c:v>0.32958236830000159</c:v>
                </c:pt>
                <c:pt idx="698">
                  <c:v>0.32845089780000147</c:v>
                </c:pt>
                <c:pt idx="699">
                  <c:v>0.32731986530000168</c:v>
                </c:pt>
                <c:pt idx="700">
                  <c:v>0.32618927360000105</c:v>
                </c:pt>
                <c:pt idx="701">
                  <c:v>0.32505912590000074</c:v>
                </c:pt>
                <c:pt idx="702">
                  <c:v>0.32392942540000086</c:v>
                </c:pt>
                <c:pt idx="703">
                  <c:v>0.3228001753000016</c:v>
                </c:pt>
                <c:pt idx="704">
                  <c:v>0.32167137870000062</c:v>
                </c:pt>
                <c:pt idx="705">
                  <c:v>0.32054303909999998</c:v>
                </c:pt>
                <c:pt idx="706">
                  <c:v>0.31941515980000063</c:v>
                </c:pt>
                <c:pt idx="707">
                  <c:v>0.31828774400000032</c:v>
                </c:pt>
                <c:pt idx="708">
                  <c:v>0.31716079540000092</c:v>
                </c:pt>
                <c:pt idx="709">
                  <c:v>0.31603431730000087</c:v>
                </c:pt>
                <c:pt idx="710">
                  <c:v>0.31490831320000118</c:v>
                </c:pt>
                <c:pt idx="711">
                  <c:v>0.31378278690000111</c:v>
                </c:pt>
                <c:pt idx="712">
                  <c:v>0.31265774180000055</c:v>
                </c:pt>
                <c:pt idx="713">
                  <c:v>0.31153318160000032</c:v>
                </c:pt>
                <c:pt idx="714">
                  <c:v>0.31040911020000062</c:v>
                </c:pt>
                <c:pt idx="715">
                  <c:v>0.30928553120000074</c:v>
                </c:pt>
                <c:pt idx="716">
                  <c:v>0.30816244850000002</c:v>
                </c:pt>
                <c:pt idx="717">
                  <c:v>0.30703986610000056</c:v>
                </c:pt>
                <c:pt idx="718">
                  <c:v>0.30591778770000111</c:v>
                </c:pt>
                <c:pt idx="719">
                  <c:v>0.30479621750000002</c:v>
                </c:pt>
                <c:pt idx="720">
                  <c:v>0.30367515950000001</c:v>
                </c:pt>
                <c:pt idx="721">
                  <c:v>0.30255461780000087</c:v>
                </c:pt>
                <c:pt idx="722">
                  <c:v>0.30143459660000038</c:v>
                </c:pt>
                <c:pt idx="723">
                  <c:v>0.30031510000000056</c:v>
                </c:pt>
                <c:pt idx="724">
                  <c:v>0.29919613249999999</c:v>
                </c:pt>
                <c:pt idx="725">
                  <c:v>0.29807769820000063</c:v>
                </c:pt>
                <c:pt idx="726">
                  <c:v>0.29695980180000087</c:v>
                </c:pt>
                <c:pt idx="727">
                  <c:v>0.29584244760000056</c:v>
                </c:pt>
                <c:pt idx="728">
                  <c:v>0.29472564009999996</c:v>
                </c:pt>
                <c:pt idx="729">
                  <c:v>0.29360938400000008</c:v>
                </c:pt>
                <c:pt idx="730">
                  <c:v>0.29249368400000031</c:v>
                </c:pt>
                <c:pt idx="731">
                  <c:v>0.29137854480000086</c:v>
                </c:pt>
                <c:pt idx="732">
                  <c:v>0.29026397120000091</c:v>
                </c:pt>
                <c:pt idx="733">
                  <c:v>0.28914996810000032</c:v>
                </c:pt>
                <c:pt idx="734">
                  <c:v>0.28803654049999999</c:v>
                </c:pt>
                <c:pt idx="735">
                  <c:v>0.28692369340000062</c:v>
                </c:pt>
                <c:pt idx="736">
                  <c:v>0.28581143190000063</c:v>
                </c:pt>
                <c:pt idx="737">
                  <c:v>0.28469976120000062</c:v>
                </c:pt>
                <c:pt idx="738">
                  <c:v>0.28358868660000086</c:v>
                </c:pt>
                <c:pt idx="739">
                  <c:v>0.28247821340000062</c:v>
                </c:pt>
                <c:pt idx="740">
                  <c:v>0.28136834710000086</c:v>
                </c:pt>
                <c:pt idx="741">
                  <c:v>0.28025909320000031</c:v>
                </c:pt>
                <c:pt idx="742">
                  <c:v>0.27915045720000031</c:v>
                </c:pt>
                <c:pt idx="743">
                  <c:v>0.27804244500000008</c:v>
                </c:pt>
                <c:pt idx="744">
                  <c:v>0.27693506229999998</c:v>
                </c:pt>
                <c:pt idx="745">
                  <c:v>0.27582831490000093</c:v>
                </c:pt>
                <c:pt idx="746">
                  <c:v>0.27472220890000032</c:v>
                </c:pt>
                <c:pt idx="747">
                  <c:v>0.27361675030000032</c:v>
                </c:pt>
                <c:pt idx="748">
                  <c:v>0.2725119453000005</c:v>
                </c:pt>
                <c:pt idx="749">
                  <c:v>0.27140780020000038</c:v>
                </c:pt>
                <c:pt idx="750">
                  <c:v>0.27030432120000086</c:v>
                </c:pt>
                <c:pt idx="751">
                  <c:v>0.26920151490000005</c:v>
                </c:pt>
                <c:pt idx="752">
                  <c:v>0.26809938780000031</c:v>
                </c:pt>
                <c:pt idx="753">
                  <c:v>0.26699794650000003</c:v>
                </c:pt>
                <c:pt idx="754">
                  <c:v>0.26589719779999998</c:v>
                </c:pt>
                <c:pt idx="755">
                  <c:v>0.2647971485999992</c:v>
                </c:pt>
                <c:pt idx="756">
                  <c:v>0.26369780579999996</c:v>
                </c:pt>
                <c:pt idx="757">
                  <c:v>0.26259917659999993</c:v>
                </c:pt>
                <c:pt idx="758">
                  <c:v>0.26150126810000002</c:v>
                </c:pt>
                <c:pt idx="759">
                  <c:v>0.26040408760000056</c:v>
                </c:pt>
                <c:pt idx="760">
                  <c:v>0.25930764270000001</c:v>
                </c:pt>
                <c:pt idx="761">
                  <c:v>0.25821194080000004</c:v>
                </c:pt>
                <c:pt idx="762">
                  <c:v>0.25711698950000061</c:v>
                </c:pt>
                <c:pt idx="763">
                  <c:v>0.25602279680000062</c:v>
                </c:pt>
                <c:pt idx="764">
                  <c:v>0.25492937050000031</c:v>
                </c:pt>
                <c:pt idx="765">
                  <c:v>0.25383671870000002</c:v>
                </c:pt>
                <c:pt idx="766">
                  <c:v>0.25274484950000004</c:v>
                </c:pt>
                <c:pt idx="767">
                  <c:v>0.2516537714</c:v>
                </c:pt>
                <c:pt idx="768">
                  <c:v>0.25056349269999995</c:v>
                </c:pt>
                <c:pt idx="769">
                  <c:v>0.24947402199999999</c:v>
                </c:pt>
                <c:pt idx="770">
                  <c:v>0.24838536820000001</c:v>
                </c:pt>
                <c:pt idx="771">
                  <c:v>0.24729754010000046</c:v>
                </c:pt>
                <c:pt idx="772">
                  <c:v>0.24621054680000037</c:v>
                </c:pt>
                <c:pt idx="773">
                  <c:v>0.2451243974000003</c:v>
                </c:pt>
                <c:pt idx="774">
                  <c:v>0.24403910140000043</c:v>
                </c:pt>
                <c:pt idx="775">
                  <c:v>0.2429546682</c:v>
                </c:pt>
                <c:pt idx="776">
                  <c:v>0.24187110750000004</c:v>
                </c:pt>
                <c:pt idx="777">
                  <c:v>0.24078842910000034</c:v>
                </c:pt>
                <c:pt idx="778">
                  <c:v>0.23970664310000034</c:v>
                </c:pt>
                <c:pt idx="779">
                  <c:v>0.23862575959999999</c:v>
                </c:pt>
                <c:pt idx="780">
                  <c:v>0.23754578900000034</c:v>
                </c:pt>
                <c:pt idx="781">
                  <c:v>0.2364667419000003</c:v>
                </c:pt>
                <c:pt idx="782">
                  <c:v>0.2353886288</c:v>
                </c:pt>
                <c:pt idx="783">
                  <c:v>0.23431146090000021</c:v>
                </c:pt>
                <c:pt idx="784">
                  <c:v>0.23323524910000037</c:v>
                </c:pt>
                <c:pt idx="785">
                  <c:v>0.23216000479999999</c:v>
                </c:pt>
                <c:pt idx="786">
                  <c:v>0.23108573940000021</c:v>
                </c:pt>
                <c:pt idx="787">
                  <c:v>0.23001246470000031</c:v>
                </c:pt>
                <c:pt idx="788">
                  <c:v>0.22894019260000034</c:v>
                </c:pt>
                <c:pt idx="789">
                  <c:v>0.22786893390000001</c:v>
                </c:pt>
                <c:pt idx="790">
                  <c:v>0.2267986964000003</c:v>
                </c:pt>
                <c:pt idx="791">
                  <c:v>0.22572948730000031</c:v>
                </c:pt>
                <c:pt idx="792">
                  <c:v>0.224661314</c:v>
                </c:pt>
                <c:pt idx="793">
                  <c:v>0.22359418480000043</c:v>
                </c:pt>
                <c:pt idx="794">
                  <c:v>0.22252812129999988</c:v>
                </c:pt>
                <c:pt idx="795">
                  <c:v>0.22146315050000043</c:v>
                </c:pt>
                <c:pt idx="796">
                  <c:v>0.22039928580000037</c:v>
                </c:pt>
                <c:pt idx="797">
                  <c:v>0.21933654150000034</c:v>
                </c:pt>
                <c:pt idx="798">
                  <c:v>0.2182749316000003</c:v>
                </c:pt>
                <c:pt idx="799">
                  <c:v>0.21721447080000059</c:v>
                </c:pt>
                <c:pt idx="800">
                  <c:v>0.21615517379999999</c:v>
                </c:pt>
                <c:pt idx="801">
                  <c:v>0.21509705550000052</c:v>
                </c:pt>
                <c:pt idx="802">
                  <c:v>0.21404013140000058</c:v>
                </c:pt>
                <c:pt idx="803">
                  <c:v>0.21298441700000034</c:v>
                </c:pt>
                <c:pt idx="804">
                  <c:v>0.21192992829999999</c:v>
                </c:pt>
                <c:pt idx="805">
                  <c:v>0.21087668139999999</c:v>
                </c:pt>
                <c:pt idx="806">
                  <c:v>0.20982469279999999</c:v>
                </c:pt>
                <c:pt idx="807">
                  <c:v>0.2087739793</c:v>
                </c:pt>
                <c:pt idx="808">
                  <c:v>0.20772455810000001</c:v>
                </c:pt>
                <c:pt idx="809">
                  <c:v>0.20667644460000001</c:v>
                </c:pt>
                <c:pt idx="810">
                  <c:v>0.20562964489999999</c:v>
                </c:pt>
                <c:pt idx="811">
                  <c:v>0.20458417370000001</c:v>
                </c:pt>
                <c:pt idx="812">
                  <c:v>0.20354004790000021</c:v>
                </c:pt>
                <c:pt idx="813">
                  <c:v>0.20249728490000046</c:v>
                </c:pt>
                <c:pt idx="814">
                  <c:v>0.20145590570000024</c:v>
                </c:pt>
                <c:pt idx="815">
                  <c:v>0.20041594560000034</c:v>
                </c:pt>
                <c:pt idx="816">
                  <c:v>0.19937742780000001</c:v>
                </c:pt>
                <c:pt idx="817">
                  <c:v>0.19834037269999999</c:v>
                </c:pt>
                <c:pt idx="818">
                  <c:v>0.19730480089999999</c:v>
                </c:pt>
                <c:pt idx="819">
                  <c:v>0.19627073370000001</c:v>
                </c:pt>
                <c:pt idx="820">
                  <c:v>0.19523819250000046</c:v>
                </c:pt>
                <c:pt idx="821">
                  <c:v>0.19420719940000031</c:v>
                </c:pt>
                <c:pt idx="822">
                  <c:v>0.19317777689999988</c:v>
                </c:pt>
                <c:pt idx="823">
                  <c:v>0.19214994790000001</c:v>
                </c:pt>
                <c:pt idx="824">
                  <c:v>0.1911237358</c:v>
                </c:pt>
                <c:pt idx="825">
                  <c:v>0.19009916440000021</c:v>
                </c:pt>
                <c:pt idx="826">
                  <c:v>0.18907625810000034</c:v>
                </c:pt>
                <c:pt idx="827">
                  <c:v>0.18805504150000049</c:v>
                </c:pt>
                <c:pt idx="828">
                  <c:v>0.18703554010000031</c:v>
                </c:pt>
                <c:pt idx="829">
                  <c:v>0.18601777950000031</c:v>
                </c:pt>
                <c:pt idx="830">
                  <c:v>0.18500178600000031</c:v>
                </c:pt>
                <c:pt idx="831">
                  <c:v>0.18398758670000043</c:v>
                </c:pt>
                <c:pt idx="832">
                  <c:v>0.18297520890000021</c:v>
                </c:pt>
                <c:pt idx="833">
                  <c:v>0.18196468060000043</c:v>
                </c:pt>
                <c:pt idx="834">
                  <c:v>0.18095603050000059</c:v>
                </c:pt>
                <c:pt idx="835">
                  <c:v>0.17994928770000068</c:v>
                </c:pt>
                <c:pt idx="836">
                  <c:v>0.17894448190000062</c:v>
                </c:pt>
                <c:pt idx="837">
                  <c:v>0.17794164360000034</c:v>
                </c:pt>
                <c:pt idx="838">
                  <c:v>0.17694080360000031</c:v>
                </c:pt>
                <c:pt idx="839">
                  <c:v>0.17594199370000052</c:v>
                </c:pt>
                <c:pt idx="840">
                  <c:v>0.17494524600000058</c:v>
                </c:pt>
                <c:pt idx="841">
                  <c:v>0.17395059350000031</c:v>
                </c:pt>
                <c:pt idx="842">
                  <c:v>0.17295806980000031</c:v>
                </c:pt>
                <c:pt idx="843">
                  <c:v>0.17196770960000021</c:v>
                </c:pt>
                <c:pt idx="844">
                  <c:v>0.17097954769999998</c:v>
                </c:pt>
                <c:pt idx="845">
                  <c:v>0.16999362000000001</c:v>
                </c:pt>
                <c:pt idx="846">
                  <c:v>0.1690099632</c:v>
                </c:pt>
                <c:pt idx="847">
                  <c:v>0.16802861450000001</c:v>
                </c:pt>
                <c:pt idx="848">
                  <c:v>0.16704961209999999</c:v>
                </c:pt>
                <c:pt idx="849">
                  <c:v>0.16607299479999998</c:v>
                </c:pt>
                <c:pt idx="850">
                  <c:v>0.16509880230000001</c:v>
                </c:pt>
                <c:pt idx="851">
                  <c:v>0.16412707519999997</c:v>
                </c:pt>
                <c:pt idx="852">
                  <c:v>0.16315785519999998</c:v>
                </c:pt>
                <c:pt idx="853">
                  <c:v>0.16219118439999999</c:v>
                </c:pt>
                <c:pt idx="854">
                  <c:v>0.16122710630000001</c:v>
                </c:pt>
                <c:pt idx="855">
                  <c:v>0.160265665</c:v>
                </c:pt>
                <c:pt idx="856">
                  <c:v>0.15930690570000031</c:v>
                </c:pt>
                <c:pt idx="857">
                  <c:v>0.15835087450000004</c:v>
                </c:pt>
                <c:pt idx="858">
                  <c:v>0.15739761860000001</c:v>
                </c:pt>
                <c:pt idx="859">
                  <c:v>0.15644718620000062</c:v>
                </c:pt>
                <c:pt idx="860">
                  <c:v>0.15549962640000034</c:v>
                </c:pt>
                <c:pt idx="861">
                  <c:v>0.15455498950000046</c:v>
                </c:pt>
                <c:pt idx="862">
                  <c:v>0.15361332690000001</c:v>
                </c:pt>
                <c:pt idx="863">
                  <c:v>0.15267469120000002</c:v>
                </c:pt>
                <c:pt idx="864">
                  <c:v>0.15173913570000058</c:v>
                </c:pt>
                <c:pt idx="865">
                  <c:v>0.1508067152</c:v>
                </c:pt>
                <c:pt idx="866">
                  <c:v>0.14987748550000049</c:v>
                </c:pt>
                <c:pt idx="867">
                  <c:v>0.1489515038000003</c:v>
                </c:pt>
                <c:pt idx="868">
                  <c:v>0.14802882820000002</c:v>
                </c:pt>
                <c:pt idx="869">
                  <c:v>0.14710951819999998</c:v>
                </c:pt>
                <c:pt idx="870">
                  <c:v>0.14619363469999999</c:v>
                </c:pt>
                <c:pt idx="871">
                  <c:v>0.14528123960000031</c:v>
                </c:pt>
                <c:pt idx="872">
                  <c:v>0.14437239630000001</c:v>
                </c:pt>
                <c:pt idx="873">
                  <c:v>0.14346716970000034</c:v>
                </c:pt>
                <c:pt idx="874">
                  <c:v>0.14256562589999999</c:v>
                </c:pt>
                <c:pt idx="875">
                  <c:v>0.14166783260000004</c:v>
                </c:pt>
                <c:pt idx="876">
                  <c:v>0.14077385879999998</c:v>
                </c:pt>
                <c:pt idx="877">
                  <c:v>0.13988377519999998</c:v>
                </c:pt>
                <c:pt idx="878">
                  <c:v>0.13899765380000034</c:v>
                </c:pt>
                <c:pt idx="879">
                  <c:v>0.13811556830000002</c:v>
                </c:pt>
                <c:pt idx="880">
                  <c:v>0.13723759380000031</c:v>
                </c:pt>
                <c:pt idx="881">
                  <c:v>0.13636380680000001</c:v>
                </c:pt>
                <c:pt idx="882">
                  <c:v>0.13549428580000059</c:v>
                </c:pt>
                <c:pt idx="883">
                  <c:v>0.13462911080000001</c:v>
                </c:pt>
                <c:pt idx="884">
                  <c:v>0.13376836340000031</c:v>
                </c:pt>
                <c:pt idx="885">
                  <c:v>0.13291212690000001</c:v>
                </c:pt>
                <c:pt idx="886">
                  <c:v>0.13206048650000046</c:v>
                </c:pt>
                <c:pt idx="887">
                  <c:v>0.13121352889999999</c:v>
                </c:pt>
                <c:pt idx="888">
                  <c:v>0.1303713426</c:v>
                </c:pt>
                <c:pt idx="889">
                  <c:v>0.129534018</c:v>
                </c:pt>
                <c:pt idx="890">
                  <c:v>0.12870164719999999</c:v>
                </c:pt>
                <c:pt idx="891">
                  <c:v>0.12787432439999988</c:v>
                </c:pt>
                <c:pt idx="892">
                  <c:v>0.1270521456</c:v>
                </c:pt>
                <c:pt idx="893">
                  <c:v>0.12623520880000028</c:v>
                </c:pt>
                <c:pt idx="894">
                  <c:v>0.12542361369999988</c:v>
                </c:pt>
                <c:pt idx="895">
                  <c:v>0.12461746209999998</c:v>
                </c:pt>
                <c:pt idx="896">
                  <c:v>0.1238168576</c:v>
                </c:pt>
                <c:pt idx="897">
                  <c:v>0.12302190600000014</c:v>
                </c:pt>
                <c:pt idx="898">
                  <c:v>0.12223271500000017</c:v>
                </c:pt>
                <c:pt idx="899">
                  <c:v>0.12144939439999983</c:v>
                </c:pt>
                <c:pt idx="900">
                  <c:v>0.12067205590000017</c:v>
                </c:pt>
                <c:pt idx="901">
                  <c:v>0.11990081330000001</c:v>
                </c:pt>
                <c:pt idx="902">
                  <c:v>0.11913578240000026</c:v>
                </c:pt>
                <c:pt idx="903">
                  <c:v>0.11837708129999998</c:v>
                </c:pt>
                <c:pt idx="904">
                  <c:v>0.11762482980000002</c:v>
                </c:pt>
                <c:pt idx="905">
                  <c:v>0.11687915010000001</c:v>
                </c:pt>
                <c:pt idx="906">
                  <c:v>0.1161401663</c:v>
                </c:pt>
                <c:pt idx="907">
                  <c:v>0.11540800459999995</c:v>
                </c:pt>
                <c:pt idx="908">
                  <c:v>0.1146827933</c:v>
                </c:pt>
                <c:pt idx="909">
                  <c:v>0.11396466270000002</c:v>
                </c:pt>
                <c:pt idx="910">
                  <c:v>0.11325374510000009</c:v>
                </c:pt>
                <c:pt idx="911">
                  <c:v>0.1125501748</c:v>
                </c:pt>
                <c:pt idx="912">
                  <c:v>0.11185408829999995</c:v>
                </c:pt>
                <c:pt idx="913">
                  <c:v>0.11116562390000023</c:v>
                </c:pt>
                <c:pt idx="914">
                  <c:v>0.11048492169999995</c:v>
                </c:pt>
                <c:pt idx="915">
                  <c:v>0.10981212379999999</c:v>
                </c:pt>
                <c:pt idx="916">
                  <c:v>0.10914737400000002</c:v>
                </c:pt>
                <c:pt idx="917">
                  <c:v>0.10849081790000002</c:v>
                </c:pt>
                <c:pt idx="918">
                  <c:v>0.10784260300000002</c:v>
                </c:pt>
                <c:pt idx="919">
                  <c:v>0.10720287810000002</c:v>
                </c:pt>
                <c:pt idx="920">
                  <c:v>0.10657179379999999</c:v>
                </c:pt>
                <c:pt idx="921">
                  <c:v>0.10594950240000002</c:v>
                </c:pt>
                <c:pt idx="922">
                  <c:v>0.10533615750000012</c:v>
                </c:pt>
                <c:pt idx="923">
                  <c:v>0.10473191409999999</c:v>
                </c:pt>
                <c:pt idx="924">
                  <c:v>0.10413692830000014</c:v>
                </c:pt>
                <c:pt idx="925">
                  <c:v>0.1035513577</c:v>
                </c:pt>
                <c:pt idx="926">
                  <c:v>0.10297536089999998</c:v>
                </c:pt>
                <c:pt idx="927">
                  <c:v>0.1024090974</c:v>
                </c:pt>
                <c:pt idx="928">
                  <c:v>0.1018527273</c:v>
                </c:pt>
                <c:pt idx="929">
                  <c:v>0.1013064117</c:v>
                </c:pt>
                <c:pt idx="930">
                  <c:v>0.10077031210000001</c:v>
                </c:pt>
                <c:pt idx="931">
                  <c:v>0.10024459040000012</c:v>
                </c:pt>
                <c:pt idx="932">
                  <c:v>9.9729409030000243E-2</c:v>
                </c:pt>
                <c:pt idx="933">
                  <c:v>9.9224930290000277E-2</c:v>
                </c:pt>
                <c:pt idx="934">
                  <c:v>9.8731316370000322E-2</c:v>
                </c:pt>
                <c:pt idx="935">
                  <c:v>9.8248729110000044E-2</c:v>
                </c:pt>
                <c:pt idx="936">
                  <c:v>9.7777329950000227E-2</c:v>
                </c:pt>
                <c:pt idx="937">
                  <c:v>9.731727963999999E-2</c:v>
                </c:pt>
                <c:pt idx="938">
                  <c:v>9.6868738140000007E-2</c:v>
                </c:pt>
                <c:pt idx="939">
                  <c:v>9.6431864310000046E-2</c:v>
                </c:pt>
                <c:pt idx="940">
                  <c:v>9.6006815760000225E-2</c:v>
                </c:pt>
                <c:pt idx="941">
                  <c:v>9.5593748590000277E-2</c:v>
                </c:pt>
                <c:pt idx="942">
                  <c:v>9.5192817100000007E-2</c:v>
                </c:pt>
                <c:pt idx="943">
                  <c:v>9.4804173600000027E-2</c:v>
                </c:pt>
                <c:pt idx="944">
                  <c:v>9.4427968240000312E-2</c:v>
                </c:pt>
                <c:pt idx="945">
                  <c:v>9.4064348840000395E-2</c:v>
                </c:pt>
                <c:pt idx="946">
                  <c:v>9.3713460510000277E-2</c:v>
                </c:pt>
                <c:pt idx="947">
                  <c:v>9.3375445390000394E-2</c:v>
                </c:pt>
                <c:pt idx="948">
                  <c:v>9.3050442330000468E-2</c:v>
                </c:pt>
                <c:pt idx="949">
                  <c:v>9.2738586750000004E-2</c:v>
                </c:pt>
                <c:pt idx="950">
                  <c:v>9.2440010290000013E-2</c:v>
                </c:pt>
                <c:pt idx="951">
                  <c:v>9.215484060000026E-2</c:v>
                </c:pt>
                <c:pt idx="952">
                  <c:v>9.1883201119999994E-2</c:v>
                </c:pt>
                <c:pt idx="953">
                  <c:v>9.1625210790000203E-2</c:v>
                </c:pt>
                <c:pt idx="954">
                  <c:v>9.1380983849999986E-2</c:v>
                </c:pt>
                <c:pt idx="955">
                  <c:v>9.1150629670000025E-2</c:v>
                </c:pt>
                <c:pt idx="956">
                  <c:v>9.0934252550000261E-2</c:v>
                </c:pt>
                <c:pt idx="957">
                  <c:v>9.073195144E-2</c:v>
                </c:pt>
                <c:pt idx="958">
                  <c:v>9.0543819609999993E-2</c:v>
                </c:pt>
                <c:pt idx="959">
                  <c:v>9.0369944460000004E-2</c:v>
                </c:pt>
                <c:pt idx="960">
                  <c:v>9.0210407390000025E-2</c:v>
                </c:pt>
                <c:pt idx="961">
                  <c:v>9.0065283510000024E-2</c:v>
                </c:pt>
                <c:pt idx="962">
                  <c:v>8.9934641590000308E-2</c:v>
                </c:pt>
                <c:pt idx="963">
                  <c:v>8.9818543770000203E-2</c:v>
                </c:pt>
                <c:pt idx="964">
                  <c:v>8.9717045510000301E-2</c:v>
                </c:pt>
                <c:pt idx="965">
                  <c:v>8.9630195430000267E-2</c:v>
                </c:pt>
                <c:pt idx="966">
                  <c:v>8.9558035230000291E-2</c:v>
                </c:pt>
                <c:pt idx="967">
                  <c:v>8.950059956000031E-2</c:v>
                </c:pt>
                <c:pt idx="968">
                  <c:v>8.9457915900000046E-2</c:v>
                </c:pt>
                <c:pt idx="969">
                  <c:v>8.9430004550000025E-2</c:v>
                </c:pt>
                <c:pt idx="970">
                  <c:v>8.9416878490000212E-2</c:v>
                </c:pt>
                <c:pt idx="971">
                  <c:v>8.9418543419999996E-2</c:v>
                </c:pt>
                <c:pt idx="972">
                  <c:v>8.9434997760000218E-2</c:v>
                </c:pt>
                <c:pt idx="973">
                  <c:v>8.9466232640000004E-2</c:v>
                </c:pt>
                <c:pt idx="974">
                  <c:v>8.9512231949999993E-2</c:v>
                </c:pt>
                <c:pt idx="975">
                  <c:v>8.957297236000035E-2</c:v>
                </c:pt>
                <c:pt idx="976">
                  <c:v>8.9648423390000329E-2</c:v>
                </c:pt>
                <c:pt idx="977">
                  <c:v>8.9738547540000255E-2</c:v>
                </c:pt>
                <c:pt idx="978">
                  <c:v>8.9843300290000067E-2</c:v>
                </c:pt>
                <c:pt idx="979">
                  <c:v>8.9962630160000043E-2</c:v>
                </c:pt>
                <c:pt idx="980">
                  <c:v>9.0096478840000244E-2</c:v>
                </c:pt>
                <c:pt idx="981">
                  <c:v>9.0244781320000009E-2</c:v>
                </c:pt>
                <c:pt idx="982">
                  <c:v>9.0407468160000309E-2</c:v>
                </c:pt>
                <c:pt idx="983">
                  <c:v>9.0584521450000066E-2</c:v>
                </c:pt>
                <c:pt idx="984">
                  <c:v>9.0775950580000264E-2</c:v>
                </c:pt>
                <c:pt idx="985">
                  <c:v>9.0981709399999999E-2</c:v>
                </c:pt>
                <c:pt idx="986">
                  <c:v>9.1201749499999998E-2</c:v>
                </c:pt>
                <c:pt idx="987">
                  <c:v>9.1436015160000064E-2</c:v>
                </c:pt>
                <c:pt idx="988">
                  <c:v>9.1684303060000236E-2</c:v>
                </c:pt>
                <c:pt idx="989">
                  <c:v>9.1946352820000007E-2</c:v>
                </c:pt>
                <c:pt idx="990">
                  <c:v>9.2222047120000025E-2</c:v>
                </c:pt>
                <c:pt idx="991">
                  <c:v>9.2511263920000003E-2</c:v>
                </c:pt>
                <c:pt idx="992">
                  <c:v>9.2813876700000006E-2</c:v>
                </c:pt>
                <c:pt idx="993">
                  <c:v>9.31297549E-2</c:v>
                </c:pt>
                <c:pt idx="994">
                  <c:v>9.3458764020000043E-2</c:v>
                </c:pt>
                <c:pt idx="995">
                  <c:v>9.380076595000035E-2</c:v>
                </c:pt>
                <c:pt idx="996">
                  <c:v>9.4155619150000258E-2</c:v>
                </c:pt>
                <c:pt idx="997">
                  <c:v>9.4523178930000271E-2</c:v>
                </c:pt>
                <c:pt idx="998">
                  <c:v>9.4903297730000002E-2</c:v>
                </c:pt>
                <c:pt idx="999">
                  <c:v>9.5295825300000372E-2</c:v>
                </c:pt>
                <c:pt idx="1000">
                  <c:v>9.5700609000000006E-2</c:v>
                </c:pt>
                <c:pt idx="1001">
                  <c:v>9.6117493980000066E-2</c:v>
                </c:pt>
                <c:pt idx="1002">
                  <c:v>9.6546323540000312E-2</c:v>
                </c:pt>
                <c:pt idx="1003">
                  <c:v>9.6986939500000008E-2</c:v>
                </c:pt>
                <c:pt idx="1004">
                  <c:v>9.7438851740000013E-2</c:v>
                </c:pt>
                <c:pt idx="1005">
                  <c:v>9.7901086160000025E-2</c:v>
                </c:pt>
                <c:pt idx="1006">
                  <c:v>9.8374259730000024E-2</c:v>
                </c:pt>
                <c:pt idx="1007">
                  <c:v>9.8859182800000028E-2</c:v>
                </c:pt>
                <c:pt idx="1008">
                  <c:v>9.9356712930000063E-2</c:v>
                </c:pt>
                <c:pt idx="1009">
                  <c:v>9.986713102E-2</c:v>
                </c:pt>
                <c:pt idx="1010">
                  <c:v>0.10038849129999984</c:v>
                </c:pt>
                <c:pt idx="1011">
                  <c:v>0.100920408</c:v>
                </c:pt>
                <c:pt idx="1012">
                  <c:v>0.1014627156</c:v>
                </c:pt>
                <c:pt idx="1013">
                  <c:v>0.10201524910000002</c:v>
                </c:pt>
                <c:pt idx="1014">
                  <c:v>0.1025778436</c:v>
                </c:pt>
                <c:pt idx="1015">
                  <c:v>0.1031503355</c:v>
                </c:pt>
                <c:pt idx="1016">
                  <c:v>0.10373256150000014</c:v>
                </c:pt>
                <c:pt idx="1017">
                  <c:v>0.10432435940000002</c:v>
                </c:pt>
                <c:pt idx="1018">
                  <c:v>0.10492556820000012</c:v>
                </c:pt>
                <c:pt idx="1019">
                  <c:v>0.10553602760000012</c:v>
                </c:pt>
                <c:pt idx="1020">
                  <c:v>0.10615557900000012</c:v>
                </c:pt>
                <c:pt idx="1021">
                  <c:v>0.10678406490000014</c:v>
                </c:pt>
                <c:pt idx="1022">
                  <c:v>0.10742132920000012</c:v>
                </c:pt>
                <c:pt idx="1023">
                  <c:v>0.10806721740000012</c:v>
                </c:pt>
                <c:pt idx="1024">
                  <c:v>0.10872157670000027</c:v>
                </c:pt>
                <c:pt idx="1025">
                  <c:v>0.10938425559999999</c:v>
                </c:pt>
                <c:pt idx="1026">
                  <c:v>0.11005510509999998</c:v>
                </c:pt>
                <c:pt idx="1027">
                  <c:v>0.11073397750000002</c:v>
                </c:pt>
                <c:pt idx="1028">
                  <c:v>0.11142072710000002</c:v>
                </c:pt>
                <c:pt idx="1029">
                  <c:v>0.1121152101</c:v>
                </c:pt>
                <c:pt idx="1030">
                  <c:v>0.11281728449999998</c:v>
                </c:pt>
                <c:pt idx="1031">
                  <c:v>0.1135268106</c:v>
                </c:pt>
                <c:pt idx="1032">
                  <c:v>0.11424365020000016</c:v>
                </c:pt>
                <c:pt idx="1033">
                  <c:v>0.1149676677</c:v>
                </c:pt>
                <c:pt idx="1034">
                  <c:v>0.11569872909999999</c:v>
                </c:pt>
                <c:pt idx="1035">
                  <c:v>0.11643670270000017</c:v>
                </c:pt>
                <c:pt idx="1036">
                  <c:v>0.11718145890000002</c:v>
                </c:pt>
                <c:pt idx="1037">
                  <c:v>0.11793287030000002</c:v>
                </c:pt>
                <c:pt idx="1038">
                  <c:v>0.1186908116</c:v>
                </c:pt>
                <c:pt idx="1039">
                  <c:v>0.11945515940000002</c:v>
                </c:pt>
                <c:pt idx="1040">
                  <c:v>0.12022579270000026</c:v>
                </c:pt>
                <c:pt idx="1041">
                  <c:v>0.12100259249999999</c:v>
                </c:pt>
                <c:pt idx="1042">
                  <c:v>0.12178544170000022</c:v>
                </c:pt>
                <c:pt idx="1043">
                  <c:v>0.12257422550000022</c:v>
                </c:pt>
                <c:pt idx="1044">
                  <c:v>0.12336883130000001</c:v>
                </c:pt>
                <c:pt idx="1045">
                  <c:v>0.1241691485000002</c:v>
                </c:pt>
                <c:pt idx="1046">
                  <c:v>0.12497506830000002</c:v>
                </c:pt>
                <c:pt idx="1047">
                  <c:v>0.12578648440000034</c:v>
                </c:pt>
                <c:pt idx="1048">
                  <c:v>0.12660329219999999</c:v>
                </c:pt>
                <c:pt idx="1049">
                  <c:v>0.12742538920000004</c:v>
                </c:pt>
                <c:pt idx="1050">
                  <c:v>0.12825267469999987</c:v>
                </c:pt>
                <c:pt idx="1051">
                  <c:v>0.12908505009999999</c:v>
                </c:pt>
                <c:pt idx="1052">
                  <c:v>0.12992241869999999</c:v>
                </c:pt>
                <c:pt idx="1053">
                  <c:v>0.13076468580000031</c:v>
                </c:pt>
                <c:pt idx="1054">
                  <c:v>0.13161175819999998</c:v>
                </c:pt>
                <c:pt idx="1055">
                  <c:v>0.13246354490000001</c:v>
                </c:pt>
                <c:pt idx="1056">
                  <c:v>0.13331995690000001</c:v>
                </c:pt>
                <c:pt idx="1057">
                  <c:v>0.13418090689999998</c:v>
                </c:pt>
                <c:pt idx="1058">
                  <c:v>0.13504630930000031</c:v>
                </c:pt>
                <c:pt idx="1059">
                  <c:v>0.13591608030000046</c:v>
                </c:pt>
                <c:pt idx="1060">
                  <c:v>0.13679013790000027</c:v>
                </c:pt>
                <c:pt idx="1061">
                  <c:v>0.13766840150000031</c:v>
                </c:pt>
                <c:pt idx="1062">
                  <c:v>0.13855079240000001</c:v>
                </c:pt>
                <c:pt idx="1063">
                  <c:v>0.13943723350000062</c:v>
                </c:pt>
                <c:pt idx="1064">
                  <c:v>0.14032764930000002</c:v>
                </c:pt>
                <c:pt idx="1065">
                  <c:v>0.1412219659</c:v>
                </c:pt>
                <c:pt idx="1066">
                  <c:v>0.1421201108</c:v>
                </c:pt>
                <c:pt idx="1067">
                  <c:v>0.14302201320000002</c:v>
                </c:pt>
                <c:pt idx="1068">
                  <c:v>0.14392760380000028</c:v>
                </c:pt>
                <c:pt idx="1069">
                  <c:v>0.1448368146</c:v>
                </c:pt>
                <c:pt idx="1070">
                  <c:v>0.1457495791000003</c:v>
                </c:pt>
                <c:pt idx="1071">
                  <c:v>0.14666583220000001</c:v>
                </c:pt>
                <c:pt idx="1072">
                  <c:v>0.14758551019999999</c:v>
                </c:pt>
                <c:pt idx="1073">
                  <c:v>0.14850855090000001</c:v>
                </c:pt>
                <c:pt idx="1074">
                  <c:v>0.14943489300000043</c:v>
                </c:pt>
                <c:pt idx="1075">
                  <c:v>0.15036447700000027</c:v>
                </c:pt>
                <c:pt idx="1076">
                  <c:v>0.15129724420000043</c:v>
                </c:pt>
                <c:pt idx="1077">
                  <c:v>0.15223313770000046</c:v>
                </c:pt>
                <c:pt idx="1078">
                  <c:v>0.15317210149999999</c:v>
                </c:pt>
                <c:pt idx="1079">
                  <c:v>0.15411408080000052</c:v>
                </c:pt>
                <c:pt idx="1080">
                  <c:v>0.15505902199999999</c:v>
                </c:pt>
                <c:pt idx="1081">
                  <c:v>0.15600687269999999</c:v>
                </c:pt>
                <c:pt idx="1082">
                  <c:v>0.15695758150000053</c:v>
                </c:pt>
                <c:pt idx="1083">
                  <c:v>0.15791109810000056</c:v>
                </c:pt>
                <c:pt idx="1084">
                  <c:v>0.15886737330000031</c:v>
                </c:pt>
                <c:pt idx="1085">
                  <c:v>0.15982635900000031</c:v>
                </c:pt>
                <c:pt idx="1086">
                  <c:v>0.1607880079</c:v>
                </c:pt>
                <c:pt idx="1087">
                  <c:v>0.16175227380000001</c:v>
                </c:pt>
                <c:pt idx="1088">
                  <c:v>0.16271911180000043</c:v>
                </c:pt>
                <c:pt idx="1089">
                  <c:v>0.1636884774</c:v>
                </c:pt>
                <c:pt idx="1090">
                  <c:v>0.16466032760000002</c:v>
                </c:pt>
                <c:pt idx="1091">
                  <c:v>0.16563461989999997</c:v>
                </c:pt>
                <c:pt idx="1092">
                  <c:v>0.16661131279999999</c:v>
                </c:pt>
                <c:pt idx="1093">
                  <c:v>0.16759036580000031</c:v>
                </c:pt>
                <c:pt idx="1094">
                  <c:v>0.16857173919999999</c:v>
                </c:pt>
                <c:pt idx="1095">
                  <c:v>0.16955539410000034</c:v>
                </c:pt>
                <c:pt idx="1096">
                  <c:v>0.17054129250000052</c:v>
                </c:pt>
                <c:pt idx="1097">
                  <c:v>0.17152939700000031</c:v>
                </c:pt>
                <c:pt idx="1098">
                  <c:v>0.17251967130000001</c:v>
                </c:pt>
                <c:pt idx="1099">
                  <c:v>0.1735120795000003</c:v>
                </c:pt>
                <c:pt idx="1100">
                  <c:v>0.17450658680000031</c:v>
                </c:pt>
                <c:pt idx="1101">
                  <c:v>0.17550315890000001</c:v>
                </c:pt>
                <c:pt idx="1102">
                  <c:v>0.1765017623</c:v>
                </c:pt>
                <c:pt idx="1103">
                  <c:v>0.17750236429999999</c:v>
                </c:pt>
                <c:pt idx="1104">
                  <c:v>0.1785049326000003</c:v>
                </c:pt>
                <c:pt idx="1105">
                  <c:v>0.17950943590000043</c:v>
                </c:pt>
                <c:pt idx="1106">
                  <c:v>0.18051584340000043</c:v>
                </c:pt>
                <c:pt idx="1107">
                  <c:v>0.1815241249</c:v>
                </c:pt>
                <c:pt idx="1108">
                  <c:v>0.18253425090000031</c:v>
                </c:pt>
                <c:pt idx="1109">
                  <c:v>0.18354618440000062</c:v>
                </c:pt>
                <c:pt idx="1110">
                  <c:v>0.1845588182</c:v>
                </c:pt>
                <c:pt idx="1111">
                  <c:v>0.18557175889999999</c:v>
                </c:pt>
                <c:pt idx="1112">
                  <c:v>0.18658530720000024</c:v>
                </c:pt>
                <c:pt idx="1113">
                  <c:v>0.18759976680000043</c:v>
                </c:pt>
                <c:pt idx="1114">
                  <c:v>0.18861544330000046</c:v>
                </c:pt>
                <c:pt idx="1115">
                  <c:v>0.18963266939999998</c:v>
                </c:pt>
                <c:pt idx="1116">
                  <c:v>0.19065151709999972</c:v>
                </c:pt>
                <c:pt idx="1117">
                  <c:v>0.19167196229999969</c:v>
                </c:pt>
                <c:pt idx="1118">
                  <c:v>0.1926939812</c:v>
                </c:pt>
                <c:pt idx="1119">
                  <c:v>0.19371755069999999</c:v>
                </c:pt>
                <c:pt idx="1120">
                  <c:v>0.19474264790000001</c:v>
                </c:pt>
                <c:pt idx="1121">
                  <c:v>0.19576925050000046</c:v>
                </c:pt>
                <c:pt idx="1122">
                  <c:v>0.19679733650000059</c:v>
                </c:pt>
                <c:pt idx="1123">
                  <c:v>0.19782688449999999</c:v>
                </c:pt>
                <c:pt idx="1124">
                  <c:v>0.19885787359999998</c:v>
                </c:pt>
                <c:pt idx="1125">
                  <c:v>0.19989028310000043</c:v>
                </c:pt>
                <c:pt idx="1126">
                  <c:v>0.20092409300000028</c:v>
                </c:pt>
                <c:pt idx="1127">
                  <c:v>0.20195928350000053</c:v>
                </c:pt>
                <c:pt idx="1128">
                  <c:v>0.20299583520000031</c:v>
                </c:pt>
                <c:pt idx="1129">
                  <c:v>0.20403372919999999</c:v>
                </c:pt>
                <c:pt idx="1130">
                  <c:v>0.20507294679999999</c:v>
                </c:pt>
                <c:pt idx="1131">
                  <c:v>0.20611346980000034</c:v>
                </c:pt>
                <c:pt idx="1132">
                  <c:v>0.20715528020000001</c:v>
                </c:pt>
                <c:pt idx="1133">
                  <c:v>0.20819836030000027</c:v>
                </c:pt>
                <c:pt idx="1134">
                  <c:v>0.20924269300000034</c:v>
                </c:pt>
                <c:pt idx="1135">
                  <c:v>0.21028826140000034</c:v>
                </c:pt>
                <c:pt idx="1136">
                  <c:v>0.21133504900000027</c:v>
                </c:pt>
                <c:pt idx="1137">
                  <c:v>0.21238303960000021</c:v>
                </c:pt>
                <c:pt idx="1138">
                  <c:v>0.21343221710000049</c:v>
                </c:pt>
                <c:pt idx="1139">
                  <c:v>0.21448256609999999</c:v>
                </c:pt>
                <c:pt idx="1140">
                  <c:v>0.21553407110000031</c:v>
                </c:pt>
                <c:pt idx="1141">
                  <c:v>0.2165867172</c:v>
                </c:pt>
                <c:pt idx="1142">
                  <c:v>0.21764048950000062</c:v>
                </c:pt>
                <c:pt idx="1143">
                  <c:v>0.21869537350000043</c:v>
                </c:pt>
                <c:pt idx="1144">
                  <c:v>0.21975135510000049</c:v>
                </c:pt>
                <c:pt idx="1145">
                  <c:v>0.22080842040000001</c:v>
                </c:pt>
                <c:pt idx="1146">
                  <c:v>0.22186655550000001</c:v>
                </c:pt>
                <c:pt idx="1147">
                  <c:v>0.2229257472</c:v>
                </c:pt>
                <c:pt idx="1148">
                  <c:v>0.22398598220000004</c:v>
                </c:pt>
                <c:pt idx="1149">
                  <c:v>0.22504724760000031</c:v>
                </c:pt>
                <c:pt idx="1150">
                  <c:v>0.22610953070000001</c:v>
                </c:pt>
                <c:pt idx="1151">
                  <c:v>0.22717281909999987</c:v>
                </c:pt>
                <c:pt idx="1152">
                  <c:v>0.22823710040000031</c:v>
                </c:pt>
                <c:pt idx="1153">
                  <c:v>0.22930236269999998</c:v>
                </c:pt>
                <c:pt idx="1154">
                  <c:v>0.23036859400000001</c:v>
                </c:pt>
                <c:pt idx="1155">
                  <c:v>0.23143578290000028</c:v>
                </c:pt>
                <c:pt idx="1156">
                  <c:v>0.232503918</c:v>
                </c:pt>
                <c:pt idx="1157">
                  <c:v>0.2335729882</c:v>
                </c:pt>
                <c:pt idx="1158">
                  <c:v>0.23464298260000024</c:v>
                </c:pt>
                <c:pt idx="1159">
                  <c:v>0.23571389030000034</c:v>
                </c:pt>
                <c:pt idx="1160">
                  <c:v>0.2367857008000003</c:v>
                </c:pt>
                <c:pt idx="1161">
                  <c:v>0.23785840370000028</c:v>
                </c:pt>
                <c:pt idx="1162">
                  <c:v>0.23893198880000047</c:v>
                </c:pt>
                <c:pt idx="1163">
                  <c:v>0.24000644610000046</c:v>
                </c:pt>
                <c:pt idx="1164">
                  <c:v>0.24108176569999998</c:v>
                </c:pt>
                <c:pt idx="1165">
                  <c:v>0.24215793780000031</c:v>
                </c:pt>
                <c:pt idx="1166">
                  <c:v>0.24323495290000027</c:v>
                </c:pt>
                <c:pt idx="1167">
                  <c:v>0.24431280180000031</c:v>
                </c:pt>
                <c:pt idx="1168">
                  <c:v>0.24539147550000043</c:v>
                </c:pt>
                <c:pt idx="1169">
                  <c:v>0.24647096490000001</c:v>
                </c:pt>
                <c:pt idx="1170">
                  <c:v>0.24755126130000021</c:v>
                </c:pt>
                <c:pt idx="1171">
                  <c:v>0.24863235600000028</c:v>
                </c:pt>
                <c:pt idx="1172">
                  <c:v>0.24971424050000077</c:v>
                </c:pt>
                <c:pt idx="1173">
                  <c:v>0.25079690639999996</c:v>
                </c:pt>
                <c:pt idx="1174">
                  <c:v>0.25188034540000032</c:v>
                </c:pt>
                <c:pt idx="1175">
                  <c:v>0.25296454950000002</c:v>
                </c:pt>
                <c:pt idx="1176">
                  <c:v>0.2540495109</c:v>
                </c:pt>
                <c:pt idx="1177">
                  <c:v>0.25513522159999974</c:v>
                </c:pt>
                <c:pt idx="1178">
                  <c:v>0.25622167400000001</c:v>
                </c:pt>
                <c:pt idx="1179">
                  <c:v>0.25730886040000062</c:v>
                </c:pt>
                <c:pt idx="1180">
                  <c:v>0.25839677360000074</c:v>
                </c:pt>
                <c:pt idx="1181">
                  <c:v>0.25948540640000001</c:v>
                </c:pt>
                <c:pt idx="1182">
                  <c:v>0.26057475170000038</c:v>
                </c:pt>
                <c:pt idx="1183">
                  <c:v>0.26166480230000055</c:v>
                </c:pt>
                <c:pt idx="1184">
                  <c:v>0.2627555513</c:v>
                </c:pt>
                <c:pt idx="1185">
                  <c:v>0.26384699190000105</c:v>
                </c:pt>
                <c:pt idx="1186">
                  <c:v>0.26493911730000008</c:v>
                </c:pt>
                <c:pt idx="1187">
                  <c:v>0.26603192060000003</c:v>
                </c:pt>
                <c:pt idx="1188">
                  <c:v>0.26712539549999997</c:v>
                </c:pt>
                <c:pt idx="1189">
                  <c:v>0.26821953530000031</c:v>
                </c:pt>
                <c:pt idx="1190">
                  <c:v>0.26931433360000062</c:v>
                </c:pt>
                <c:pt idx="1191">
                  <c:v>0.27040978400000032</c:v>
                </c:pt>
                <c:pt idx="1192">
                  <c:v>0.27150588010000032</c:v>
                </c:pt>
                <c:pt idx="1193">
                  <c:v>0.27260261530000074</c:v>
                </c:pt>
                <c:pt idx="1194">
                  <c:v>0.27369998320000055</c:v>
                </c:pt>
                <c:pt idx="1195">
                  <c:v>0.27479797700000008</c:v>
                </c:pt>
                <c:pt idx="1196">
                  <c:v>0.27589659020000062</c:v>
                </c:pt>
                <c:pt idx="1197">
                  <c:v>0.27699581619999997</c:v>
                </c:pt>
                <c:pt idx="1198">
                  <c:v>0.27809564869999975</c:v>
                </c:pt>
                <c:pt idx="1199">
                  <c:v>0.27919608120000056</c:v>
                </c:pt>
                <c:pt idx="1200">
                  <c:v>0.28029710729999996</c:v>
                </c:pt>
              </c:numCache>
            </c:numRef>
          </c:yVal>
          <c:smooth val="1"/>
        </c:ser>
        <c:axId val="279482368"/>
        <c:axId val="279485824"/>
      </c:scatterChart>
      <c:valAx>
        <c:axId val="279482368"/>
        <c:scaling>
          <c:orientation val="minMax"/>
          <c:max val="30"/>
        </c:scaling>
        <c:axPos val="b"/>
        <c:title>
          <c:tx>
            <c:rich>
              <a:bodyPr/>
              <a:lstStyle/>
              <a:p>
                <a:pPr>
                  <a:defRPr/>
                </a:pPr>
                <a:r>
                  <a:rPr lang="en-US" sz="1400" baseline="0" dirty="0"/>
                  <a:t>z (m)</a:t>
                </a:r>
              </a:p>
            </c:rich>
          </c:tx>
          <c:layout/>
        </c:title>
        <c:numFmt formatCode="General" sourceLinked="0"/>
        <c:majorTickMark val="none"/>
        <c:tickLblPos val="nextTo"/>
        <c:crossAx val="279485824"/>
        <c:crosses val="autoZero"/>
        <c:crossBetween val="midCat"/>
      </c:valAx>
      <c:valAx>
        <c:axId val="279485824"/>
        <c:scaling>
          <c:orientation val="minMax"/>
        </c:scaling>
        <c:axPos val="l"/>
        <c:majorGridlines/>
        <c:title>
          <c:tx>
            <c:rich>
              <a:bodyPr/>
              <a:lstStyle/>
              <a:p>
                <a:pPr>
                  <a:defRPr sz="1600" b="1" baseline="0"/>
                </a:pPr>
                <a:r>
                  <a:rPr lang="en-US" sz="1600" b="1" baseline="0" dirty="0" smtClean="0"/>
                  <a:t>rms Bunch Length </a:t>
                </a:r>
                <a:r>
                  <a:rPr lang="en-US" sz="1600" b="1" baseline="0" dirty="0" smtClean="0">
                    <a:latin typeface="Symbol" pitchFamily="18" charset="2"/>
                  </a:rPr>
                  <a:t>s</a:t>
                </a:r>
                <a:r>
                  <a:rPr lang="en-US" sz="1600" b="1" baseline="-25000" dirty="0" smtClean="0">
                    <a:latin typeface="+mn-lt"/>
                  </a:rPr>
                  <a:t>z</a:t>
                </a:r>
                <a:r>
                  <a:rPr lang="en-US" sz="1600" b="1" baseline="0" dirty="0" smtClean="0"/>
                  <a:t>(mm</a:t>
                </a:r>
                <a:r>
                  <a:rPr lang="en-US" sz="1600" b="1" baseline="0" dirty="0"/>
                  <a:t>)</a:t>
                </a:r>
              </a:p>
            </c:rich>
          </c:tx>
          <c:layout>
            <c:manualLayout>
              <c:xMode val="edge"/>
              <c:yMode val="edge"/>
              <c:x val="1.0670731707317088E-2"/>
              <c:y val="0.12728553667633649"/>
            </c:manualLayout>
          </c:layout>
        </c:title>
        <c:numFmt formatCode="General" sourceLinked="0"/>
        <c:majorTickMark val="none"/>
        <c:tickLblPos val="nextTo"/>
        <c:txPr>
          <a:bodyPr/>
          <a:lstStyle/>
          <a:p>
            <a:pPr>
              <a:defRPr sz="1800" baseline="0"/>
            </a:pPr>
            <a:endParaRPr lang="en-US"/>
          </a:p>
        </c:txPr>
        <c:crossAx val="279482368"/>
        <c:crosses val="autoZero"/>
        <c:crossBetween val="midCat"/>
      </c:valAx>
      <c:spPr>
        <a:noFill/>
        <a:ln>
          <a:solidFill>
            <a:schemeClr val="accent1">
              <a:shade val="50000"/>
            </a:schemeClr>
          </a:solidFill>
        </a:ln>
      </c:spPr>
    </c:plotArea>
    <c:legend>
      <c:legendPos val="r"/>
      <c:layout>
        <c:manualLayout>
          <c:xMode val="edge"/>
          <c:yMode val="edge"/>
          <c:x val="0.72956260802765438"/>
          <c:y val="0.12089123727955063"/>
          <c:w val="0.12597496959221569"/>
          <c:h val="0.30013445687710089"/>
        </c:manualLayout>
      </c:layout>
      <c:txPr>
        <a:bodyPr/>
        <a:lstStyle/>
        <a:p>
          <a:pPr>
            <a:defRPr sz="1050" b="1"/>
          </a:pPr>
          <a:endParaRPr lang="en-US"/>
        </a:p>
      </c:txPr>
    </c:legend>
    <c:plotVisOnly val="1"/>
  </c:chart>
  <c:spPr>
    <a:solidFill>
      <a:schemeClr val="bg1"/>
    </a:solidFill>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9" tIns="46186" rIns="92369" bIns="46186" rtlCol="0"/>
          <a:lstStyle>
            <a:lvl1pPr algn="l">
              <a:defRPr sz="1200"/>
            </a:lvl1pPr>
          </a:lstStyle>
          <a:p>
            <a:endParaRPr lang="en-US"/>
          </a:p>
        </p:txBody>
      </p:sp>
      <p:sp>
        <p:nvSpPr>
          <p:cNvPr id="3" name="Date Placeholder 2"/>
          <p:cNvSpPr>
            <a:spLocks noGrp="1"/>
          </p:cNvSpPr>
          <p:nvPr>
            <p:ph type="dt" sz="quarter" idx="1"/>
          </p:nvPr>
        </p:nvSpPr>
        <p:spPr>
          <a:xfrm>
            <a:off x="3927775" y="2"/>
            <a:ext cx="3004820" cy="461645"/>
          </a:xfrm>
          <a:prstGeom prst="rect">
            <a:avLst/>
          </a:prstGeom>
        </p:spPr>
        <p:txBody>
          <a:bodyPr vert="horz" lIns="92369" tIns="46186" rIns="92369" bIns="46186" rtlCol="0"/>
          <a:lstStyle>
            <a:lvl1pPr algn="r">
              <a:defRPr sz="1200"/>
            </a:lvl1pPr>
          </a:lstStyle>
          <a:p>
            <a:fld id="{F16EE961-1AC8-4690-998D-87FD2A531668}" type="datetimeFigureOut">
              <a:rPr lang="en-US" smtClean="0"/>
              <a:t>5/30/2012</a:t>
            </a:fld>
            <a:endParaRPr lang="en-US"/>
          </a:p>
        </p:txBody>
      </p:sp>
      <p:sp>
        <p:nvSpPr>
          <p:cNvPr id="4" name="Footer Placeholder 3"/>
          <p:cNvSpPr>
            <a:spLocks noGrp="1"/>
          </p:cNvSpPr>
          <p:nvPr>
            <p:ph type="ftr" sz="quarter" idx="2"/>
          </p:nvPr>
        </p:nvSpPr>
        <p:spPr>
          <a:xfrm>
            <a:off x="0" y="8769655"/>
            <a:ext cx="3004820" cy="461645"/>
          </a:xfrm>
          <a:prstGeom prst="rect">
            <a:avLst/>
          </a:prstGeom>
        </p:spPr>
        <p:txBody>
          <a:bodyPr vert="horz" lIns="92369" tIns="46186" rIns="92369" bIns="46186"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5"/>
            <a:ext cx="3004820" cy="461645"/>
          </a:xfrm>
          <a:prstGeom prst="rect">
            <a:avLst/>
          </a:prstGeom>
        </p:spPr>
        <p:txBody>
          <a:bodyPr vert="horz" lIns="92369" tIns="46186" rIns="92369" bIns="46186" rtlCol="0" anchor="b"/>
          <a:lstStyle>
            <a:lvl1pPr algn="r">
              <a:defRPr sz="1200"/>
            </a:lvl1pPr>
          </a:lstStyle>
          <a:p>
            <a:fld id="{9DBC9890-8DB8-4E00-896A-44776EFDAC4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9" tIns="46186" rIns="92369" bIns="46186" rtlCol="0"/>
          <a:lstStyle>
            <a:lvl1pPr algn="l">
              <a:defRPr sz="1200"/>
            </a:lvl1pPr>
          </a:lstStyle>
          <a:p>
            <a:endParaRPr lang="en-US"/>
          </a:p>
        </p:txBody>
      </p:sp>
      <p:sp>
        <p:nvSpPr>
          <p:cNvPr id="3" name="Date Placeholder 2"/>
          <p:cNvSpPr>
            <a:spLocks noGrp="1"/>
          </p:cNvSpPr>
          <p:nvPr>
            <p:ph type="dt" idx="1"/>
          </p:nvPr>
        </p:nvSpPr>
        <p:spPr>
          <a:xfrm>
            <a:off x="3927775" y="2"/>
            <a:ext cx="3004820" cy="461645"/>
          </a:xfrm>
          <a:prstGeom prst="rect">
            <a:avLst/>
          </a:prstGeom>
        </p:spPr>
        <p:txBody>
          <a:bodyPr vert="horz" lIns="92369" tIns="46186" rIns="92369" bIns="46186" rtlCol="0"/>
          <a:lstStyle>
            <a:lvl1pPr algn="r">
              <a:defRPr sz="1200"/>
            </a:lvl1pPr>
          </a:lstStyle>
          <a:p>
            <a:fld id="{9C77D6B0-8C98-497B-B987-F049EB71F14E}" type="datetimeFigureOut">
              <a:rPr lang="en-US" smtClean="0"/>
              <a:t>5/30/2012</a:t>
            </a:fld>
            <a:endParaRPr lang="en-US"/>
          </a:p>
        </p:txBody>
      </p:sp>
      <p:sp>
        <p:nvSpPr>
          <p:cNvPr id="4" name="Slide Image Placeholder 3"/>
          <p:cNvSpPr>
            <a:spLocks noGrp="1" noRot="1" noChangeAspect="1"/>
          </p:cNvSpPr>
          <p:nvPr>
            <p:ph type="sldImg" idx="2"/>
          </p:nvPr>
        </p:nvSpPr>
        <p:spPr>
          <a:xfrm>
            <a:off x="1158875" y="693738"/>
            <a:ext cx="4616450" cy="3462337"/>
          </a:xfrm>
          <a:prstGeom prst="rect">
            <a:avLst/>
          </a:prstGeom>
          <a:noFill/>
          <a:ln w="12700">
            <a:solidFill>
              <a:prstClr val="black"/>
            </a:solidFill>
          </a:ln>
        </p:spPr>
        <p:txBody>
          <a:bodyPr vert="horz" lIns="92369" tIns="46186" rIns="92369" bIns="46186"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69" tIns="46186" rIns="92369" bIns="461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5"/>
            <a:ext cx="3004820" cy="461645"/>
          </a:xfrm>
          <a:prstGeom prst="rect">
            <a:avLst/>
          </a:prstGeom>
        </p:spPr>
        <p:txBody>
          <a:bodyPr vert="horz" lIns="92369" tIns="46186" rIns="92369" bIns="46186"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5"/>
            <a:ext cx="3004820" cy="461645"/>
          </a:xfrm>
          <a:prstGeom prst="rect">
            <a:avLst/>
          </a:prstGeom>
        </p:spPr>
        <p:txBody>
          <a:bodyPr vert="horz" lIns="92369" tIns="46186" rIns="92369" bIns="46186" rtlCol="0" anchor="b"/>
          <a:lstStyle>
            <a:lvl1pPr algn="r">
              <a:defRPr sz="1200"/>
            </a:lvl1pPr>
          </a:lstStyle>
          <a:p>
            <a:fld id="{CF63A338-CE47-45BA-9691-671CDBEBD03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AD4B4-E55B-42E4-B3D5-FADB02D19EAD}" type="slidenum">
              <a:rPr lang="en-US" smtClean="0"/>
              <a:pPr/>
              <a:t>9</a:t>
            </a:fld>
            <a:endParaRPr lang="en-US" dirty="0"/>
          </a:p>
        </p:txBody>
      </p:sp>
    </p:spTree>
    <p:extLst>
      <p:ext uri="{BB962C8B-B14F-4D97-AF65-F5344CB8AC3E}">
        <p14:creationId xmlns:mc="http://schemas.openxmlformats.org/markup-compatibility/2006" xmlns:mv="urn:schemas-microsoft-com:mac:vml" xmlns="" xmlns:p14="http://schemas.microsoft.com/office/powerpoint/2010/main" val="399923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Eric Voutier</a:t>
            </a:r>
          </a:p>
        </p:txBody>
      </p:sp>
      <p:sp>
        <p:nvSpPr>
          <p:cNvPr id="5" name="Rectangle 6"/>
          <p:cNvSpPr>
            <a:spLocks noGrp="1" noChangeArrowheads="1"/>
          </p:cNvSpPr>
          <p:nvPr>
            <p:ph type="ftr" sz="quarter" idx="4"/>
          </p:nvPr>
        </p:nvSpPr>
        <p:spPr/>
        <p:txBody>
          <a:bodyPr/>
          <a:lstStyle/>
          <a:p>
            <a:pPr>
              <a:defRPr/>
            </a:pPr>
            <a:r>
              <a:rPr lang="en-US"/>
              <a:t>XXVth International Workshop on Nuclear Theory</a:t>
            </a:r>
          </a:p>
        </p:txBody>
      </p:sp>
      <p:sp>
        <p:nvSpPr>
          <p:cNvPr id="6" name="Rectangle 7"/>
          <p:cNvSpPr>
            <a:spLocks noGrp="1" noChangeArrowheads="1"/>
          </p:cNvSpPr>
          <p:nvPr>
            <p:ph type="sldNum" sz="quarter" idx="5"/>
          </p:nvPr>
        </p:nvSpPr>
        <p:spPr/>
        <p:txBody>
          <a:bodyPr/>
          <a:lstStyle/>
          <a:p>
            <a:pPr>
              <a:defRPr/>
            </a:pPr>
            <a:fld id="{08716978-760E-4AAA-AA8A-0F83FDA941F1}" type="slidenum">
              <a:rPr lang="en-US" smtClean="0"/>
              <a:pPr>
                <a:defRPr/>
              </a:pPr>
              <a:t>45</a:t>
            </a:fld>
            <a:endParaRPr lang="en-US" smtClean="0"/>
          </a:p>
        </p:txBody>
      </p:sp>
      <p:sp>
        <p:nvSpPr>
          <p:cNvPr id="204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4B3155-CBE9-4C9E-AE89-817AE2FCE5CB}" type="slidenum">
              <a:rPr lang="en-US" smtClean="0"/>
              <a:pPr/>
              <a:t>57</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F5244-FD8C-4F75-AA2A-CA19ADA9FF68}"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C3700-1437-47F9-896C-4B534B4183B3}"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F5244-FD8C-4F75-AA2A-CA19ADA9FF68}"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F5244-FD8C-4F75-AA2A-CA19ADA9FF68}"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F5244-FD8C-4F75-AA2A-CA19ADA9FF68}"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F5244-FD8C-4F75-AA2A-CA19ADA9FF68}"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4B3155-CBE9-4C9E-AE89-817AE2FCE5CB}" type="slidenum">
              <a:rPr lang="en-US" smtClean="0"/>
              <a:pPr/>
              <a:t>30</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F5244-FD8C-4F75-AA2A-CA19ADA9FF68}" type="slidenum">
              <a:rPr lang="en-US" smtClean="0">
                <a:solidFill>
                  <a:prstClr val="black"/>
                </a:solidFill>
              </a:rPr>
              <a:pPr/>
              <a:t>38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1447800"/>
            <a:ext cx="9144000" cy="5410200"/>
          </a:xfrm>
        </p:spPr>
        <p:txBody>
          <a:bodyPr/>
          <a:lstStyle/>
          <a:p>
            <a:pPr lvl="0"/>
            <a:endParaRPr lang="en-US" noProof="0" dirty="0" smtClean="0"/>
          </a:p>
        </p:txBody>
      </p:sp>
      <p:sp>
        <p:nvSpPr>
          <p:cNvPr id="4" name="TextBox 3"/>
          <p:cNvSpPr txBox="1"/>
          <p:nvPr userDrawn="1"/>
        </p:nvSpPr>
        <p:spPr>
          <a:xfrm>
            <a:off x="7315200" y="6629400"/>
            <a:ext cx="685800" cy="246221"/>
          </a:xfrm>
          <a:prstGeom prst="rect">
            <a:avLst/>
          </a:prstGeom>
          <a:noFill/>
        </p:spPr>
        <p:txBody>
          <a:bodyPr wrap="square" rtlCol="0">
            <a:spAutoFit/>
          </a:bodyPr>
          <a:lstStyle/>
          <a:p>
            <a:r>
              <a:rPr lang="en-US" sz="1000" baseline="0" dirty="0" smtClean="0"/>
              <a:t>RK, 2010</a:t>
            </a:r>
            <a:endParaRPr lang="en-US" sz="1000" baseline="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5"/>
          <p:cNvSpPr txBox="1">
            <a:spLocks/>
          </p:cNvSpPr>
          <p:nvPr userDrawn="1"/>
        </p:nvSpPr>
        <p:spPr>
          <a:xfrm>
            <a:off x="8610600" y="0"/>
            <a:ext cx="533400" cy="304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2170E7E5-D759-E44D-99F5-2114FE40D280}" type="slidenum">
              <a:rPr kumimoji="0" lang="en-US" sz="1400" b="0" i="0" u="none" strike="noStrike" kern="1200" cap="none" spc="0" normalizeH="0" baseline="0" noProof="0" smtClean="0">
                <a:ln>
                  <a:noFill/>
                </a:ln>
                <a:solidFill>
                  <a:schemeClr val="tx1"/>
                </a:solidFill>
                <a:effectLst/>
                <a:uLnTx/>
                <a:uFillTx/>
                <a:latin typeface="Times"/>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Times"/>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a:defRPr>
      </a:lvl2pPr>
      <a:lvl3pPr algn="ctr" rtl="0" eaLnBrk="1" fontAlgn="base" hangingPunct="1">
        <a:spcBef>
          <a:spcPct val="0"/>
        </a:spcBef>
        <a:spcAft>
          <a:spcPct val="0"/>
        </a:spcAft>
        <a:defRPr sz="3600" b="1">
          <a:solidFill>
            <a:schemeClr val="tx2"/>
          </a:solidFill>
          <a:latin typeface="Times"/>
        </a:defRPr>
      </a:lvl3pPr>
      <a:lvl4pPr algn="ctr" rtl="0" eaLnBrk="1" fontAlgn="base" hangingPunct="1">
        <a:spcBef>
          <a:spcPct val="0"/>
        </a:spcBef>
        <a:spcAft>
          <a:spcPct val="0"/>
        </a:spcAft>
        <a:defRPr sz="3600" b="1">
          <a:solidFill>
            <a:schemeClr val="tx2"/>
          </a:solidFill>
          <a:latin typeface="Times"/>
        </a:defRPr>
      </a:lvl4pPr>
      <a:lvl5pPr algn="ctr" rtl="0" eaLnBrk="1" fontAlgn="base" hangingPunct="1">
        <a:spcBef>
          <a:spcPct val="0"/>
        </a:spcBef>
        <a:spcAft>
          <a:spcPct val="0"/>
        </a:spcAft>
        <a:defRPr sz="3600" b="1">
          <a:solidFill>
            <a:schemeClr val="tx2"/>
          </a:solidFill>
          <a:latin typeface="Times"/>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53.png"/><Relationship Id="rId4" Type="http://schemas.openxmlformats.org/officeDocument/2006/relationships/image" Target="../media/image47.gif"/><Relationship Id="rId9" Type="http://schemas.openxmlformats.org/officeDocument/2006/relationships/image" Target="../media/image52.png"/><Relationship Id="rId1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772400" cy="1143000"/>
          </a:xfrm>
        </p:spPr>
        <p:txBody>
          <a:bodyPr/>
          <a:lstStyle/>
          <a:p>
            <a:r>
              <a:rPr lang="en-US" dirty="0" smtClean="0"/>
              <a:t>12 GeV CEBAF INJECTOR</a:t>
            </a:r>
            <a:endParaRPr lang="en-US" dirty="0"/>
          </a:p>
        </p:txBody>
      </p:sp>
      <p:sp>
        <p:nvSpPr>
          <p:cNvPr id="2051" name="Rectangle 3"/>
          <p:cNvSpPr>
            <a:spLocks noGrp="1" noChangeArrowheads="1"/>
          </p:cNvSpPr>
          <p:nvPr>
            <p:ph type="subTitle" idx="1"/>
          </p:nvPr>
        </p:nvSpPr>
        <p:spPr>
          <a:xfrm>
            <a:off x="1371600" y="3048000"/>
            <a:ext cx="6400800" cy="1752600"/>
          </a:xfrm>
        </p:spPr>
        <p:txBody>
          <a:bodyPr/>
          <a:lstStyle/>
          <a:p>
            <a:r>
              <a:rPr lang="en-US" dirty="0" smtClean="0"/>
              <a:t>Reza Kazimi</a:t>
            </a:r>
          </a:p>
          <a:p>
            <a:r>
              <a:rPr lang="en-US" dirty="0" smtClean="0"/>
              <a:t>Users Group Annual Meeting</a:t>
            </a:r>
          </a:p>
          <a:p>
            <a:r>
              <a:rPr lang="en-US" dirty="0" smtClean="0"/>
              <a:t>June 4, 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Chopper Operation</a:t>
            </a:r>
            <a:endParaRPr lang="en-US" dirty="0"/>
          </a:p>
        </p:txBody>
      </p:sp>
      <p:pic>
        <p:nvPicPr>
          <p:cNvPr id="96258" name="Picture 2" descr="C:\Users\kazimi\Desktop\chopper.PNG"/>
          <p:cNvPicPr>
            <a:picLocks noGrp="1" noChangeAspect="1" noChangeArrowheads="1"/>
          </p:cNvPicPr>
          <p:nvPr>
            <p:ph idx="1"/>
          </p:nvPr>
        </p:nvPicPr>
        <p:blipFill>
          <a:blip r:embed="rId2" cstate="print"/>
          <a:srcRect/>
          <a:stretch>
            <a:fillRect/>
          </a:stretch>
        </p:blipFill>
        <p:spPr bwMode="auto">
          <a:xfrm>
            <a:off x="1682684" y="914400"/>
            <a:ext cx="5931031" cy="5334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57213" y="0"/>
            <a:ext cx="7772400" cy="762000"/>
          </a:xfrm>
        </p:spPr>
        <p:txBody>
          <a:bodyPr/>
          <a:lstStyle/>
          <a:p>
            <a:r>
              <a:rPr lang="en-US" dirty="0" smtClean="0"/>
              <a:t>Breaking </a:t>
            </a:r>
            <a:r>
              <a:rPr lang="en-US" dirty="0" smtClean="0"/>
              <a:t>down the problem</a:t>
            </a:r>
          </a:p>
        </p:txBody>
      </p:sp>
      <p:grpSp>
        <p:nvGrpSpPr>
          <p:cNvPr id="2" name="Group 110"/>
          <p:cNvGrpSpPr>
            <a:grpSpLocks/>
          </p:cNvGrpSpPr>
          <p:nvPr/>
        </p:nvGrpSpPr>
        <p:grpSpPr bwMode="auto">
          <a:xfrm>
            <a:off x="338138" y="2608467"/>
            <a:ext cx="8512175" cy="2144495"/>
            <a:chOff x="338138" y="2609045"/>
            <a:chExt cx="8512175" cy="2144156"/>
          </a:xfrm>
        </p:grpSpPr>
        <p:grpSp>
          <p:nvGrpSpPr>
            <p:cNvPr id="3" name="Group 4"/>
            <p:cNvGrpSpPr>
              <a:grpSpLocks noChangeAspect="1"/>
            </p:cNvGrpSpPr>
            <p:nvPr/>
          </p:nvGrpSpPr>
          <p:grpSpPr bwMode="auto">
            <a:xfrm>
              <a:off x="338138" y="2609045"/>
              <a:ext cx="8512175" cy="1968500"/>
              <a:chOff x="199" y="2000"/>
              <a:chExt cx="5362" cy="1240"/>
            </a:xfrm>
          </p:grpSpPr>
          <p:sp>
            <p:nvSpPr>
              <p:cNvPr id="3089" name="AutoShape 3"/>
              <p:cNvSpPr>
                <a:spLocks noChangeAspect="1" noChangeArrowheads="1" noTextEdit="1"/>
              </p:cNvSpPr>
              <p:nvPr/>
            </p:nvSpPr>
            <p:spPr bwMode="auto">
              <a:xfrm>
                <a:off x="199" y="2000"/>
                <a:ext cx="5362" cy="1232"/>
              </a:xfrm>
              <a:prstGeom prst="rect">
                <a:avLst/>
              </a:prstGeom>
              <a:noFill/>
              <a:ln w="9525">
                <a:noFill/>
                <a:miter lim="800000"/>
                <a:headEnd/>
                <a:tailEnd/>
              </a:ln>
            </p:spPr>
            <p:txBody>
              <a:bodyPr/>
              <a:lstStyle/>
              <a:p>
                <a:endParaRPr lang="en-US"/>
              </a:p>
            </p:txBody>
          </p:sp>
          <p:pic>
            <p:nvPicPr>
              <p:cNvPr id="3090" name="Picture 5"/>
              <p:cNvPicPr>
                <a:picLocks noChangeAspect="1" noChangeArrowheads="1"/>
              </p:cNvPicPr>
              <p:nvPr/>
            </p:nvPicPr>
            <p:blipFill>
              <a:blip r:embed="rId2" cstate="print"/>
              <a:srcRect/>
              <a:stretch>
                <a:fillRect/>
              </a:stretch>
            </p:blipFill>
            <p:spPr bwMode="auto">
              <a:xfrm>
                <a:off x="4841" y="2158"/>
                <a:ext cx="126" cy="174"/>
              </a:xfrm>
              <a:prstGeom prst="rect">
                <a:avLst/>
              </a:prstGeom>
              <a:noFill/>
              <a:ln w="9525">
                <a:noFill/>
                <a:miter lim="800000"/>
                <a:headEnd/>
                <a:tailEnd/>
              </a:ln>
            </p:spPr>
          </p:pic>
          <p:pic>
            <p:nvPicPr>
              <p:cNvPr id="3091" name="Picture 6"/>
              <p:cNvPicPr>
                <a:picLocks noChangeAspect="1" noChangeArrowheads="1"/>
              </p:cNvPicPr>
              <p:nvPr/>
            </p:nvPicPr>
            <p:blipFill>
              <a:blip r:embed="rId3" cstate="print"/>
              <a:srcRect/>
              <a:stretch>
                <a:fillRect/>
              </a:stretch>
            </p:blipFill>
            <p:spPr bwMode="auto">
              <a:xfrm>
                <a:off x="4867" y="2106"/>
                <a:ext cx="150" cy="144"/>
              </a:xfrm>
              <a:prstGeom prst="rect">
                <a:avLst/>
              </a:prstGeom>
              <a:noFill/>
              <a:ln w="9525">
                <a:noFill/>
                <a:miter lim="800000"/>
                <a:headEnd/>
                <a:tailEnd/>
              </a:ln>
            </p:spPr>
          </p:pic>
          <p:sp>
            <p:nvSpPr>
              <p:cNvPr id="3092" name="Freeform 7"/>
              <p:cNvSpPr>
                <a:spLocks/>
              </p:cNvSpPr>
              <p:nvPr/>
            </p:nvSpPr>
            <p:spPr bwMode="auto">
              <a:xfrm>
                <a:off x="4877" y="2116"/>
                <a:ext cx="132" cy="124"/>
              </a:xfrm>
              <a:custGeom>
                <a:avLst/>
                <a:gdLst>
                  <a:gd name="T0" fmla="*/ 92 w 132"/>
                  <a:gd name="T1" fmla="*/ 124 h 124"/>
                  <a:gd name="T2" fmla="*/ 0 w 132"/>
                  <a:gd name="T3" fmla="*/ 72 h 124"/>
                  <a:gd name="T4" fmla="*/ 42 w 132"/>
                  <a:gd name="T5" fmla="*/ 0 h 124"/>
                  <a:gd name="T6" fmla="*/ 132 w 132"/>
                  <a:gd name="T7" fmla="*/ 50 h 124"/>
                  <a:gd name="T8" fmla="*/ 92 w 132"/>
                  <a:gd name="T9" fmla="*/ 124 h 124"/>
                  <a:gd name="T10" fmla="*/ 0 60000 65536"/>
                  <a:gd name="T11" fmla="*/ 0 60000 65536"/>
                  <a:gd name="T12" fmla="*/ 0 60000 65536"/>
                  <a:gd name="T13" fmla="*/ 0 60000 65536"/>
                  <a:gd name="T14" fmla="*/ 0 60000 65536"/>
                  <a:gd name="T15" fmla="*/ 0 w 132"/>
                  <a:gd name="T16" fmla="*/ 0 h 124"/>
                  <a:gd name="T17" fmla="*/ 132 w 132"/>
                  <a:gd name="T18" fmla="*/ 124 h 124"/>
                </a:gdLst>
                <a:ahLst/>
                <a:cxnLst>
                  <a:cxn ang="T10">
                    <a:pos x="T0" y="T1"/>
                  </a:cxn>
                  <a:cxn ang="T11">
                    <a:pos x="T2" y="T3"/>
                  </a:cxn>
                  <a:cxn ang="T12">
                    <a:pos x="T4" y="T5"/>
                  </a:cxn>
                  <a:cxn ang="T13">
                    <a:pos x="T6" y="T7"/>
                  </a:cxn>
                  <a:cxn ang="T14">
                    <a:pos x="T8" y="T9"/>
                  </a:cxn>
                </a:cxnLst>
                <a:rect l="T15" t="T16" r="T17" b="T18"/>
                <a:pathLst>
                  <a:path w="132" h="124">
                    <a:moveTo>
                      <a:pt x="92" y="124"/>
                    </a:moveTo>
                    <a:lnTo>
                      <a:pt x="0" y="72"/>
                    </a:lnTo>
                    <a:lnTo>
                      <a:pt x="42" y="0"/>
                    </a:lnTo>
                    <a:lnTo>
                      <a:pt x="132" y="50"/>
                    </a:lnTo>
                    <a:lnTo>
                      <a:pt x="92" y="124"/>
                    </a:lnTo>
                    <a:close/>
                  </a:path>
                </a:pathLst>
              </a:custGeom>
              <a:noFill/>
              <a:ln w="2">
                <a:solidFill>
                  <a:srgbClr val="33A02C"/>
                </a:solidFill>
                <a:round/>
                <a:headEnd/>
                <a:tailEnd/>
              </a:ln>
            </p:spPr>
            <p:txBody>
              <a:bodyPr/>
              <a:lstStyle/>
              <a:p>
                <a:endParaRPr lang="en-US"/>
              </a:p>
            </p:txBody>
          </p:sp>
          <p:sp>
            <p:nvSpPr>
              <p:cNvPr id="3093" name="Rectangle 8"/>
              <p:cNvSpPr>
                <a:spLocks noChangeArrowheads="1"/>
              </p:cNvSpPr>
              <p:nvPr/>
            </p:nvSpPr>
            <p:spPr bwMode="auto">
              <a:xfrm>
                <a:off x="1425" y="2190"/>
                <a:ext cx="376"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Chopper</a:t>
                </a:r>
                <a:endParaRPr lang="en-US" dirty="0"/>
              </a:p>
            </p:txBody>
          </p:sp>
          <p:sp>
            <p:nvSpPr>
              <p:cNvPr id="3094" name="Freeform 9"/>
              <p:cNvSpPr>
                <a:spLocks/>
              </p:cNvSpPr>
              <p:nvPr/>
            </p:nvSpPr>
            <p:spPr bwMode="auto">
              <a:xfrm>
                <a:off x="337" y="2308"/>
                <a:ext cx="384" cy="296"/>
              </a:xfrm>
              <a:custGeom>
                <a:avLst/>
                <a:gdLst>
                  <a:gd name="T0" fmla="*/ 384 w 384"/>
                  <a:gd name="T1" fmla="*/ 296 h 296"/>
                  <a:gd name="T2" fmla="*/ 0 w 384"/>
                  <a:gd name="T3" fmla="*/ 0 h 296"/>
                  <a:gd name="T4" fmla="*/ 384 w 384"/>
                  <a:gd name="T5" fmla="*/ 296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296"/>
                    </a:moveTo>
                    <a:lnTo>
                      <a:pt x="0" y="0"/>
                    </a:lnTo>
                    <a:lnTo>
                      <a:pt x="384" y="296"/>
                    </a:lnTo>
                    <a:close/>
                  </a:path>
                </a:pathLst>
              </a:custGeom>
              <a:solidFill>
                <a:srgbClr val="FFFFFF"/>
              </a:solidFill>
              <a:ln w="9525">
                <a:noFill/>
                <a:round/>
                <a:headEnd/>
                <a:tailEnd/>
              </a:ln>
            </p:spPr>
            <p:txBody>
              <a:bodyPr/>
              <a:lstStyle/>
              <a:p>
                <a:endParaRPr lang="en-US"/>
              </a:p>
            </p:txBody>
          </p:sp>
          <p:sp>
            <p:nvSpPr>
              <p:cNvPr id="3095" name="Line 10"/>
              <p:cNvSpPr>
                <a:spLocks noChangeShapeType="1"/>
              </p:cNvSpPr>
              <p:nvPr/>
            </p:nvSpPr>
            <p:spPr bwMode="auto">
              <a:xfrm flipH="1" flipV="1">
                <a:off x="337" y="2308"/>
                <a:ext cx="384" cy="296"/>
              </a:xfrm>
              <a:prstGeom prst="line">
                <a:avLst/>
              </a:prstGeom>
              <a:noFill/>
              <a:ln w="8">
                <a:solidFill>
                  <a:srgbClr val="000000"/>
                </a:solidFill>
                <a:round/>
                <a:headEnd/>
                <a:tailEnd/>
              </a:ln>
            </p:spPr>
            <p:txBody>
              <a:bodyPr/>
              <a:lstStyle/>
              <a:p>
                <a:endParaRPr lang="en-US"/>
              </a:p>
            </p:txBody>
          </p:sp>
          <p:sp>
            <p:nvSpPr>
              <p:cNvPr id="3096" name="Freeform 11"/>
              <p:cNvSpPr>
                <a:spLocks/>
              </p:cNvSpPr>
              <p:nvPr/>
            </p:nvSpPr>
            <p:spPr bwMode="auto">
              <a:xfrm>
                <a:off x="1601" y="2318"/>
                <a:ext cx="3952" cy="290"/>
              </a:xfrm>
              <a:custGeom>
                <a:avLst/>
                <a:gdLst>
                  <a:gd name="T0" fmla="*/ 3952 w 3952"/>
                  <a:gd name="T1" fmla="*/ 290 h 290"/>
                  <a:gd name="T2" fmla="*/ 3792 w 3952"/>
                  <a:gd name="T3" fmla="*/ 290 h 290"/>
                  <a:gd name="T4" fmla="*/ 3646 w 3952"/>
                  <a:gd name="T5" fmla="*/ 0 h 290"/>
                  <a:gd name="T6" fmla="*/ 3264 w 3952"/>
                  <a:gd name="T7" fmla="*/ 0 h 290"/>
                  <a:gd name="T8" fmla="*/ 3108 w 3952"/>
                  <a:gd name="T9" fmla="*/ 286 h 290"/>
                  <a:gd name="T10" fmla="*/ 0 w 3952"/>
                  <a:gd name="T11" fmla="*/ 286 h 290"/>
                  <a:gd name="T12" fmla="*/ 3952 w 3952"/>
                  <a:gd name="T13" fmla="*/ 290 h 290"/>
                  <a:gd name="T14" fmla="*/ 0 60000 65536"/>
                  <a:gd name="T15" fmla="*/ 0 60000 65536"/>
                  <a:gd name="T16" fmla="*/ 0 60000 65536"/>
                  <a:gd name="T17" fmla="*/ 0 60000 65536"/>
                  <a:gd name="T18" fmla="*/ 0 60000 65536"/>
                  <a:gd name="T19" fmla="*/ 0 60000 65536"/>
                  <a:gd name="T20" fmla="*/ 0 60000 65536"/>
                  <a:gd name="T21" fmla="*/ 0 w 3952"/>
                  <a:gd name="T22" fmla="*/ 0 h 290"/>
                  <a:gd name="T23" fmla="*/ 3952 w 3952"/>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52" h="290">
                    <a:moveTo>
                      <a:pt x="3952" y="290"/>
                    </a:moveTo>
                    <a:lnTo>
                      <a:pt x="3792" y="290"/>
                    </a:lnTo>
                    <a:lnTo>
                      <a:pt x="3646" y="0"/>
                    </a:lnTo>
                    <a:lnTo>
                      <a:pt x="3264" y="0"/>
                    </a:lnTo>
                    <a:lnTo>
                      <a:pt x="3108" y="286"/>
                    </a:lnTo>
                    <a:lnTo>
                      <a:pt x="0" y="286"/>
                    </a:lnTo>
                    <a:lnTo>
                      <a:pt x="3952" y="290"/>
                    </a:lnTo>
                    <a:close/>
                  </a:path>
                </a:pathLst>
              </a:custGeom>
              <a:solidFill>
                <a:srgbClr val="FFFFFF"/>
              </a:solidFill>
              <a:ln w="9525">
                <a:noFill/>
                <a:round/>
                <a:headEnd/>
                <a:tailEnd/>
              </a:ln>
            </p:spPr>
            <p:txBody>
              <a:bodyPr/>
              <a:lstStyle/>
              <a:p>
                <a:endParaRPr lang="en-US"/>
              </a:p>
            </p:txBody>
          </p:sp>
          <p:sp>
            <p:nvSpPr>
              <p:cNvPr id="3097" name="Freeform 12"/>
              <p:cNvSpPr>
                <a:spLocks/>
              </p:cNvSpPr>
              <p:nvPr/>
            </p:nvSpPr>
            <p:spPr bwMode="auto">
              <a:xfrm>
                <a:off x="1601" y="2318"/>
                <a:ext cx="3952" cy="290"/>
              </a:xfrm>
              <a:custGeom>
                <a:avLst/>
                <a:gdLst>
                  <a:gd name="T0" fmla="*/ 3952 w 3952"/>
                  <a:gd name="T1" fmla="*/ 290 h 290"/>
                  <a:gd name="T2" fmla="*/ 3792 w 3952"/>
                  <a:gd name="T3" fmla="*/ 290 h 290"/>
                  <a:gd name="T4" fmla="*/ 3646 w 3952"/>
                  <a:gd name="T5" fmla="*/ 0 h 290"/>
                  <a:gd name="T6" fmla="*/ 3264 w 3952"/>
                  <a:gd name="T7" fmla="*/ 0 h 290"/>
                  <a:gd name="T8" fmla="*/ 3108 w 3952"/>
                  <a:gd name="T9" fmla="*/ 286 h 290"/>
                  <a:gd name="T10" fmla="*/ 0 w 3952"/>
                  <a:gd name="T11" fmla="*/ 286 h 290"/>
                  <a:gd name="T12" fmla="*/ 0 60000 65536"/>
                  <a:gd name="T13" fmla="*/ 0 60000 65536"/>
                  <a:gd name="T14" fmla="*/ 0 60000 65536"/>
                  <a:gd name="T15" fmla="*/ 0 60000 65536"/>
                  <a:gd name="T16" fmla="*/ 0 60000 65536"/>
                  <a:gd name="T17" fmla="*/ 0 60000 65536"/>
                  <a:gd name="T18" fmla="*/ 0 w 3952"/>
                  <a:gd name="T19" fmla="*/ 0 h 290"/>
                  <a:gd name="T20" fmla="*/ 3952 w 395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3952" h="290">
                    <a:moveTo>
                      <a:pt x="3952" y="290"/>
                    </a:moveTo>
                    <a:lnTo>
                      <a:pt x="3792" y="290"/>
                    </a:lnTo>
                    <a:lnTo>
                      <a:pt x="3646" y="0"/>
                    </a:lnTo>
                    <a:lnTo>
                      <a:pt x="3264" y="0"/>
                    </a:lnTo>
                    <a:lnTo>
                      <a:pt x="3108" y="286"/>
                    </a:lnTo>
                    <a:lnTo>
                      <a:pt x="0" y="286"/>
                    </a:lnTo>
                  </a:path>
                </a:pathLst>
              </a:custGeom>
              <a:noFill/>
              <a:ln w="8">
                <a:solidFill>
                  <a:srgbClr val="000000"/>
                </a:solidFill>
                <a:round/>
                <a:headEnd/>
                <a:tailEnd/>
              </a:ln>
            </p:spPr>
            <p:txBody>
              <a:bodyPr/>
              <a:lstStyle/>
              <a:p>
                <a:endParaRPr lang="en-US"/>
              </a:p>
            </p:txBody>
          </p:sp>
          <p:sp>
            <p:nvSpPr>
              <p:cNvPr id="3098" name="Line 13"/>
              <p:cNvSpPr>
                <a:spLocks noChangeShapeType="1"/>
              </p:cNvSpPr>
              <p:nvPr/>
            </p:nvSpPr>
            <p:spPr bwMode="auto">
              <a:xfrm>
                <a:off x="271" y="2604"/>
                <a:ext cx="1" cy="1"/>
              </a:xfrm>
              <a:prstGeom prst="line">
                <a:avLst/>
              </a:prstGeom>
              <a:noFill/>
              <a:ln w="9525">
                <a:noFill/>
                <a:round/>
                <a:headEnd/>
                <a:tailEnd/>
              </a:ln>
            </p:spPr>
            <p:txBody>
              <a:bodyPr/>
              <a:lstStyle/>
              <a:p>
                <a:endParaRPr lang="en-US"/>
              </a:p>
            </p:txBody>
          </p:sp>
          <p:sp>
            <p:nvSpPr>
              <p:cNvPr id="3099" name="Line 14"/>
              <p:cNvSpPr>
                <a:spLocks noChangeShapeType="1"/>
              </p:cNvSpPr>
              <p:nvPr/>
            </p:nvSpPr>
            <p:spPr bwMode="auto">
              <a:xfrm>
                <a:off x="271" y="2604"/>
                <a:ext cx="1" cy="1"/>
              </a:xfrm>
              <a:prstGeom prst="line">
                <a:avLst/>
              </a:prstGeom>
              <a:noFill/>
              <a:ln w="8">
                <a:solidFill>
                  <a:srgbClr val="000000"/>
                </a:solidFill>
                <a:round/>
                <a:headEnd/>
                <a:tailEnd/>
              </a:ln>
            </p:spPr>
            <p:txBody>
              <a:bodyPr/>
              <a:lstStyle/>
              <a:p>
                <a:endParaRPr lang="en-US"/>
              </a:p>
            </p:txBody>
          </p:sp>
          <p:sp>
            <p:nvSpPr>
              <p:cNvPr id="3100" name="Freeform 15"/>
              <p:cNvSpPr>
                <a:spLocks/>
              </p:cNvSpPr>
              <p:nvPr/>
            </p:nvSpPr>
            <p:spPr bwMode="auto">
              <a:xfrm>
                <a:off x="337" y="2604"/>
                <a:ext cx="384" cy="296"/>
              </a:xfrm>
              <a:custGeom>
                <a:avLst/>
                <a:gdLst>
                  <a:gd name="T0" fmla="*/ 384 w 384"/>
                  <a:gd name="T1" fmla="*/ 0 h 296"/>
                  <a:gd name="T2" fmla="*/ 0 w 384"/>
                  <a:gd name="T3" fmla="*/ 296 h 296"/>
                  <a:gd name="T4" fmla="*/ 384 w 384"/>
                  <a:gd name="T5" fmla="*/ 0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0"/>
                    </a:moveTo>
                    <a:lnTo>
                      <a:pt x="0" y="296"/>
                    </a:lnTo>
                    <a:lnTo>
                      <a:pt x="384" y="0"/>
                    </a:lnTo>
                    <a:close/>
                  </a:path>
                </a:pathLst>
              </a:custGeom>
              <a:solidFill>
                <a:srgbClr val="FFFFFF"/>
              </a:solidFill>
              <a:ln w="9525">
                <a:noFill/>
                <a:round/>
                <a:headEnd/>
                <a:tailEnd/>
              </a:ln>
            </p:spPr>
            <p:txBody>
              <a:bodyPr/>
              <a:lstStyle/>
              <a:p>
                <a:endParaRPr lang="en-US"/>
              </a:p>
            </p:txBody>
          </p:sp>
          <p:sp>
            <p:nvSpPr>
              <p:cNvPr id="3101" name="Line 16"/>
              <p:cNvSpPr>
                <a:spLocks noChangeShapeType="1"/>
              </p:cNvSpPr>
              <p:nvPr/>
            </p:nvSpPr>
            <p:spPr bwMode="auto">
              <a:xfrm flipH="1">
                <a:off x="337" y="2604"/>
                <a:ext cx="384" cy="296"/>
              </a:xfrm>
              <a:prstGeom prst="line">
                <a:avLst/>
              </a:prstGeom>
              <a:noFill/>
              <a:ln w="8">
                <a:solidFill>
                  <a:srgbClr val="000000"/>
                </a:solidFill>
                <a:round/>
                <a:headEnd/>
                <a:tailEnd/>
              </a:ln>
            </p:spPr>
            <p:txBody>
              <a:bodyPr/>
              <a:lstStyle/>
              <a:p>
                <a:endParaRPr lang="en-US"/>
              </a:p>
            </p:txBody>
          </p:sp>
          <p:sp>
            <p:nvSpPr>
              <p:cNvPr id="3102" name="Freeform 17"/>
              <p:cNvSpPr>
                <a:spLocks/>
              </p:cNvSpPr>
              <p:nvPr/>
            </p:nvSpPr>
            <p:spPr bwMode="auto">
              <a:xfrm>
                <a:off x="203" y="2180"/>
                <a:ext cx="258" cy="250"/>
              </a:xfrm>
              <a:custGeom>
                <a:avLst/>
                <a:gdLst>
                  <a:gd name="T0" fmla="*/ 158 w 258"/>
                  <a:gd name="T1" fmla="*/ 250 h 250"/>
                  <a:gd name="T2" fmla="*/ 0 w 258"/>
                  <a:gd name="T3" fmla="*/ 132 h 250"/>
                  <a:gd name="T4" fmla="*/ 100 w 258"/>
                  <a:gd name="T5" fmla="*/ 0 h 250"/>
                  <a:gd name="T6" fmla="*/ 258 w 258"/>
                  <a:gd name="T7" fmla="*/ 118 h 250"/>
                  <a:gd name="T8" fmla="*/ 158 w 258"/>
                  <a:gd name="T9" fmla="*/ 250 h 250"/>
                  <a:gd name="T10" fmla="*/ 0 60000 65536"/>
                  <a:gd name="T11" fmla="*/ 0 60000 65536"/>
                  <a:gd name="T12" fmla="*/ 0 60000 65536"/>
                  <a:gd name="T13" fmla="*/ 0 60000 65536"/>
                  <a:gd name="T14" fmla="*/ 0 60000 65536"/>
                  <a:gd name="T15" fmla="*/ 0 w 258"/>
                  <a:gd name="T16" fmla="*/ 0 h 250"/>
                  <a:gd name="T17" fmla="*/ 258 w 258"/>
                  <a:gd name="T18" fmla="*/ 250 h 250"/>
                </a:gdLst>
                <a:ahLst/>
                <a:cxnLst>
                  <a:cxn ang="T10">
                    <a:pos x="T0" y="T1"/>
                  </a:cxn>
                  <a:cxn ang="T11">
                    <a:pos x="T2" y="T3"/>
                  </a:cxn>
                  <a:cxn ang="T12">
                    <a:pos x="T4" y="T5"/>
                  </a:cxn>
                  <a:cxn ang="T13">
                    <a:pos x="T6" y="T7"/>
                  </a:cxn>
                  <a:cxn ang="T14">
                    <a:pos x="T8" y="T9"/>
                  </a:cxn>
                </a:cxnLst>
                <a:rect l="T15" t="T16" r="T17" b="T18"/>
                <a:pathLst>
                  <a:path w="258" h="250">
                    <a:moveTo>
                      <a:pt x="158" y="250"/>
                    </a:moveTo>
                    <a:lnTo>
                      <a:pt x="0" y="132"/>
                    </a:lnTo>
                    <a:lnTo>
                      <a:pt x="100" y="0"/>
                    </a:lnTo>
                    <a:lnTo>
                      <a:pt x="258" y="118"/>
                    </a:lnTo>
                    <a:lnTo>
                      <a:pt x="158" y="250"/>
                    </a:lnTo>
                    <a:close/>
                  </a:path>
                </a:pathLst>
              </a:custGeom>
              <a:solidFill>
                <a:srgbClr val="33A02C"/>
              </a:solidFill>
              <a:ln w="9525">
                <a:noFill/>
                <a:round/>
                <a:headEnd/>
                <a:tailEnd/>
              </a:ln>
            </p:spPr>
            <p:txBody>
              <a:bodyPr/>
              <a:lstStyle/>
              <a:p>
                <a:endParaRPr lang="en-US"/>
              </a:p>
            </p:txBody>
          </p:sp>
          <p:sp>
            <p:nvSpPr>
              <p:cNvPr id="3103" name="Freeform 18"/>
              <p:cNvSpPr>
                <a:spLocks/>
              </p:cNvSpPr>
              <p:nvPr/>
            </p:nvSpPr>
            <p:spPr bwMode="auto">
              <a:xfrm>
                <a:off x="203" y="2778"/>
                <a:ext cx="258" cy="252"/>
              </a:xfrm>
              <a:custGeom>
                <a:avLst/>
                <a:gdLst>
                  <a:gd name="T0" fmla="*/ 158 w 258"/>
                  <a:gd name="T1" fmla="*/ 0 h 252"/>
                  <a:gd name="T2" fmla="*/ 0 w 258"/>
                  <a:gd name="T3" fmla="*/ 118 h 252"/>
                  <a:gd name="T4" fmla="*/ 100 w 258"/>
                  <a:gd name="T5" fmla="*/ 252 h 252"/>
                  <a:gd name="T6" fmla="*/ 258 w 258"/>
                  <a:gd name="T7" fmla="*/ 134 h 252"/>
                  <a:gd name="T8" fmla="*/ 158 w 258"/>
                  <a:gd name="T9" fmla="*/ 0 h 252"/>
                  <a:gd name="T10" fmla="*/ 0 60000 65536"/>
                  <a:gd name="T11" fmla="*/ 0 60000 65536"/>
                  <a:gd name="T12" fmla="*/ 0 60000 65536"/>
                  <a:gd name="T13" fmla="*/ 0 60000 65536"/>
                  <a:gd name="T14" fmla="*/ 0 60000 65536"/>
                  <a:gd name="T15" fmla="*/ 0 w 258"/>
                  <a:gd name="T16" fmla="*/ 0 h 252"/>
                  <a:gd name="T17" fmla="*/ 258 w 258"/>
                  <a:gd name="T18" fmla="*/ 252 h 252"/>
                </a:gdLst>
                <a:ahLst/>
                <a:cxnLst>
                  <a:cxn ang="T10">
                    <a:pos x="T0" y="T1"/>
                  </a:cxn>
                  <a:cxn ang="T11">
                    <a:pos x="T2" y="T3"/>
                  </a:cxn>
                  <a:cxn ang="T12">
                    <a:pos x="T4" y="T5"/>
                  </a:cxn>
                  <a:cxn ang="T13">
                    <a:pos x="T6" y="T7"/>
                  </a:cxn>
                  <a:cxn ang="T14">
                    <a:pos x="T8" y="T9"/>
                  </a:cxn>
                </a:cxnLst>
                <a:rect l="T15" t="T16" r="T17" b="T18"/>
                <a:pathLst>
                  <a:path w="258" h="252">
                    <a:moveTo>
                      <a:pt x="158" y="0"/>
                    </a:moveTo>
                    <a:lnTo>
                      <a:pt x="0" y="118"/>
                    </a:lnTo>
                    <a:lnTo>
                      <a:pt x="100" y="252"/>
                    </a:lnTo>
                    <a:lnTo>
                      <a:pt x="258" y="134"/>
                    </a:lnTo>
                    <a:lnTo>
                      <a:pt x="158" y="0"/>
                    </a:lnTo>
                    <a:close/>
                  </a:path>
                </a:pathLst>
              </a:custGeom>
              <a:solidFill>
                <a:srgbClr val="33A02C"/>
              </a:solidFill>
              <a:ln w="9525">
                <a:noFill/>
                <a:round/>
                <a:headEnd/>
                <a:tailEnd/>
              </a:ln>
            </p:spPr>
            <p:txBody>
              <a:bodyPr/>
              <a:lstStyle/>
              <a:p>
                <a:endParaRPr lang="en-US"/>
              </a:p>
            </p:txBody>
          </p:sp>
          <p:sp>
            <p:nvSpPr>
              <p:cNvPr id="3104" name="Freeform 19"/>
              <p:cNvSpPr>
                <a:spLocks/>
              </p:cNvSpPr>
              <p:nvPr/>
            </p:nvSpPr>
            <p:spPr bwMode="auto">
              <a:xfrm>
                <a:off x="1551" y="2396"/>
                <a:ext cx="100" cy="418"/>
              </a:xfrm>
              <a:custGeom>
                <a:avLst/>
                <a:gdLst>
                  <a:gd name="T0" fmla="*/ 100 w 100"/>
                  <a:gd name="T1" fmla="*/ 208 h 418"/>
                  <a:gd name="T2" fmla="*/ 100 w 100"/>
                  <a:gd name="T3" fmla="*/ 208 h 418"/>
                  <a:gd name="T4" fmla="*/ 98 w 100"/>
                  <a:gd name="T5" fmla="*/ 250 h 418"/>
                  <a:gd name="T6" fmla="*/ 96 w 100"/>
                  <a:gd name="T7" fmla="*/ 290 h 418"/>
                  <a:gd name="T8" fmla="*/ 90 w 100"/>
                  <a:gd name="T9" fmla="*/ 326 h 418"/>
                  <a:gd name="T10" fmla="*/ 84 w 100"/>
                  <a:gd name="T11" fmla="*/ 356 h 418"/>
                  <a:gd name="T12" fmla="*/ 78 w 100"/>
                  <a:gd name="T13" fmla="*/ 382 h 418"/>
                  <a:gd name="T14" fmla="*/ 70 w 100"/>
                  <a:gd name="T15" fmla="*/ 400 h 418"/>
                  <a:gd name="T16" fmla="*/ 64 w 100"/>
                  <a:gd name="T17" fmla="*/ 408 h 418"/>
                  <a:gd name="T18" fmla="*/ 60 w 100"/>
                  <a:gd name="T19" fmla="*/ 412 h 418"/>
                  <a:gd name="T20" fmla="*/ 56 w 100"/>
                  <a:gd name="T21" fmla="*/ 416 h 418"/>
                  <a:gd name="T22" fmla="*/ 50 w 100"/>
                  <a:gd name="T23" fmla="*/ 418 h 418"/>
                  <a:gd name="T24" fmla="*/ 50 w 100"/>
                  <a:gd name="T25" fmla="*/ 418 h 418"/>
                  <a:gd name="T26" fmla="*/ 44 w 100"/>
                  <a:gd name="T27" fmla="*/ 416 h 418"/>
                  <a:gd name="T28" fmla="*/ 40 w 100"/>
                  <a:gd name="T29" fmla="*/ 412 h 418"/>
                  <a:gd name="T30" fmla="*/ 36 w 100"/>
                  <a:gd name="T31" fmla="*/ 408 h 418"/>
                  <a:gd name="T32" fmla="*/ 30 w 100"/>
                  <a:gd name="T33" fmla="*/ 400 h 418"/>
                  <a:gd name="T34" fmla="*/ 22 w 100"/>
                  <a:gd name="T35" fmla="*/ 382 h 418"/>
                  <a:gd name="T36" fmla="*/ 16 w 100"/>
                  <a:gd name="T37" fmla="*/ 356 h 418"/>
                  <a:gd name="T38" fmla="*/ 10 w 100"/>
                  <a:gd name="T39" fmla="*/ 326 h 418"/>
                  <a:gd name="T40" fmla="*/ 4 w 100"/>
                  <a:gd name="T41" fmla="*/ 290 h 418"/>
                  <a:gd name="T42" fmla="*/ 2 w 100"/>
                  <a:gd name="T43" fmla="*/ 250 h 418"/>
                  <a:gd name="T44" fmla="*/ 0 w 100"/>
                  <a:gd name="T45" fmla="*/ 208 h 418"/>
                  <a:gd name="T46" fmla="*/ 0 w 100"/>
                  <a:gd name="T47" fmla="*/ 208 h 418"/>
                  <a:gd name="T48" fmla="*/ 2 w 100"/>
                  <a:gd name="T49" fmla="*/ 166 h 418"/>
                  <a:gd name="T50" fmla="*/ 4 w 100"/>
                  <a:gd name="T51" fmla="*/ 128 h 418"/>
                  <a:gd name="T52" fmla="*/ 10 w 100"/>
                  <a:gd name="T53" fmla="*/ 92 h 418"/>
                  <a:gd name="T54" fmla="*/ 16 w 100"/>
                  <a:gd name="T55" fmla="*/ 60 h 418"/>
                  <a:gd name="T56" fmla="*/ 22 w 100"/>
                  <a:gd name="T57" fmla="*/ 36 h 418"/>
                  <a:gd name="T58" fmla="*/ 30 w 100"/>
                  <a:gd name="T59" fmla="*/ 16 h 418"/>
                  <a:gd name="T60" fmla="*/ 36 w 100"/>
                  <a:gd name="T61" fmla="*/ 10 h 418"/>
                  <a:gd name="T62" fmla="*/ 40 w 100"/>
                  <a:gd name="T63" fmla="*/ 4 h 418"/>
                  <a:gd name="T64" fmla="*/ 44 w 100"/>
                  <a:gd name="T65" fmla="*/ 0 h 418"/>
                  <a:gd name="T66" fmla="*/ 50 w 100"/>
                  <a:gd name="T67" fmla="*/ 0 h 418"/>
                  <a:gd name="T68" fmla="*/ 50 w 100"/>
                  <a:gd name="T69" fmla="*/ 0 h 418"/>
                  <a:gd name="T70" fmla="*/ 56 w 100"/>
                  <a:gd name="T71" fmla="*/ 0 h 418"/>
                  <a:gd name="T72" fmla="*/ 60 w 100"/>
                  <a:gd name="T73" fmla="*/ 4 h 418"/>
                  <a:gd name="T74" fmla="*/ 64 w 100"/>
                  <a:gd name="T75" fmla="*/ 10 h 418"/>
                  <a:gd name="T76" fmla="*/ 70 w 100"/>
                  <a:gd name="T77" fmla="*/ 16 h 418"/>
                  <a:gd name="T78" fmla="*/ 78 w 100"/>
                  <a:gd name="T79" fmla="*/ 36 h 418"/>
                  <a:gd name="T80" fmla="*/ 84 w 100"/>
                  <a:gd name="T81" fmla="*/ 60 h 418"/>
                  <a:gd name="T82" fmla="*/ 90 w 100"/>
                  <a:gd name="T83" fmla="*/ 92 h 418"/>
                  <a:gd name="T84" fmla="*/ 96 w 100"/>
                  <a:gd name="T85" fmla="*/ 128 h 418"/>
                  <a:gd name="T86" fmla="*/ 98 w 100"/>
                  <a:gd name="T87" fmla="*/ 166 h 418"/>
                  <a:gd name="T88" fmla="*/ 100 w 100"/>
                  <a:gd name="T89" fmla="*/ 208 h 418"/>
                  <a:gd name="T90" fmla="*/ 100 w 100"/>
                  <a:gd name="T91" fmla="*/ 208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
                  <a:gd name="T139" fmla="*/ 0 h 418"/>
                  <a:gd name="T140" fmla="*/ 100 w 100"/>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 h="418">
                    <a:moveTo>
                      <a:pt x="100" y="208"/>
                    </a:moveTo>
                    <a:lnTo>
                      <a:pt x="100" y="208"/>
                    </a:lnTo>
                    <a:lnTo>
                      <a:pt x="98" y="250"/>
                    </a:lnTo>
                    <a:lnTo>
                      <a:pt x="96" y="290"/>
                    </a:lnTo>
                    <a:lnTo>
                      <a:pt x="90" y="326"/>
                    </a:lnTo>
                    <a:lnTo>
                      <a:pt x="84" y="356"/>
                    </a:lnTo>
                    <a:lnTo>
                      <a:pt x="78" y="382"/>
                    </a:lnTo>
                    <a:lnTo>
                      <a:pt x="70" y="400"/>
                    </a:lnTo>
                    <a:lnTo>
                      <a:pt x="64" y="408"/>
                    </a:lnTo>
                    <a:lnTo>
                      <a:pt x="60" y="412"/>
                    </a:lnTo>
                    <a:lnTo>
                      <a:pt x="56" y="416"/>
                    </a:lnTo>
                    <a:lnTo>
                      <a:pt x="50" y="418"/>
                    </a:lnTo>
                    <a:lnTo>
                      <a:pt x="44" y="416"/>
                    </a:lnTo>
                    <a:lnTo>
                      <a:pt x="40" y="412"/>
                    </a:lnTo>
                    <a:lnTo>
                      <a:pt x="36" y="408"/>
                    </a:lnTo>
                    <a:lnTo>
                      <a:pt x="30" y="400"/>
                    </a:lnTo>
                    <a:lnTo>
                      <a:pt x="22" y="382"/>
                    </a:lnTo>
                    <a:lnTo>
                      <a:pt x="16" y="356"/>
                    </a:lnTo>
                    <a:lnTo>
                      <a:pt x="10" y="326"/>
                    </a:lnTo>
                    <a:lnTo>
                      <a:pt x="4" y="290"/>
                    </a:lnTo>
                    <a:lnTo>
                      <a:pt x="2" y="250"/>
                    </a:lnTo>
                    <a:lnTo>
                      <a:pt x="0" y="208"/>
                    </a:lnTo>
                    <a:lnTo>
                      <a:pt x="2" y="166"/>
                    </a:lnTo>
                    <a:lnTo>
                      <a:pt x="4" y="128"/>
                    </a:lnTo>
                    <a:lnTo>
                      <a:pt x="10" y="92"/>
                    </a:lnTo>
                    <a:lnTo>
                      <a:pt x="16" y="60"/>
                    </a:lnTo>
                    <a:lnTo>
                      <a:pt x="22" y="36"/>
                    </a:lnTo>
                    <a:lnTo>
                      <a:pt x="30" y="16"/>
                    </a:lnTo>
                    <a:lnTo>
                      <a:pt x="36" y="10"/>
                    </a:lnTo>
                    <a:lnTo>
                      <a:pt x="40" y="4"/>
                    </a:lnTo>
                    <a:lnTo>
                      <a:pt x="44" y="0"/>
                    </a:lnTo>
                    <a:lnTo>
                      <a:pt x="50" y="0"/>
                    </a:lnTo>
                    <a:lnTo>
                      <a:pt x="56" y="0"/>
                    </a:lnTo>
                    <a:lnTo>
                      <a:pt x="60" y="4"/>
                    </a:lnTo>
                    <a:lnTo>
                      <a:pt x="64" y="10"/>
                    </a:lnTo>
                    <a:lnTo>
                      <a:pt x="70" y="16"/>
                    </a:lnTo>
                    <a:lnTo>
                      <a:pt x="78" y="36"/>
                    </a:lnTo>
                    <a:lnTo>
                      <a:pt x="84" y="60"/>
                    </a:lnTo>
                    <a:lnTo>
                      <a:pt x="90" y="92"/>
                    </a:lnTo>
                    <a:lnTo>
                      <a:pt x="96" y="128"/>
                    </a:lnTo>
                    <a:lnTo>
                      <a:pt x="98" y="166"/>
                    </a:lnTo>
                    <a:lnTo>
                      <a:pt x="100" y="208"/>
                    </a:lnTo>
                    <a:close/>
                  </a:path>
                </a:pathLst>
              </a:custGeom>
              <a:solidFill>
                <a:srgbClr val="33A02C"/>
              </a:solidFill>
              <a:ln w="9525">
                <a:noFill/>
                <a:round/>
                <a:headEnd/>
                <a:tailEnd/>
              </a:ln>
            </p:spPr>
            <p:txBody>
              <a:bodyPr/>
              <a:lstStyle/>
              <a:p>
                <a:endParaRPr lang="en-US"/>
              </a:p>
            </p:txBody>
          </p:sp>
          <p:sp>
            <p:nvSpPr>
              <p:cNvPr id="3105" name="Freeform 20"/>
              <p:cNvSpPr>
                <a:spLocks/>
              </p:cNvSpPr>
              <p:nvPr/>
            </p:nvSpPr>
            <p:spPr bwMode="auto">
              <a:xfrm>
                <a:off x="1593" y="2420"/>
                <a:ext cx="18" cy="52"/>
              </a:xfrm>
              <a:custGeom>
                <a:avLst/>
                <a:gdLst>
                  <a:gd name="T0" fmla="*/ 18 w 18"/>
                  <a:gd name="T1" fmla="*/ 26 h 52"/>
                  <a:gd name="T2" fmla="*/ 18 w 18"/>
                  <a:gd name="T3" fmla="*/ 26 h 52"/>
                  <a:gd name="T4" fmla="*/ 16 w 18"/>
                  <a:gd name="T5" fmla="*/ 36 h 52"/>
                  <a:gd name="T6" fmla="*/ 14 w 18"/>
                  <a:gd name="T7" fmla="*/ 44 h 52"/>
                  <a:gd name="T8" fmla="*/ 12 w 18"/>
                  <a:gd name="T9" fmla="*/ 50 h 52"/>
                  <a:gd name="T10" fmla="*/ 8 w 18"/>
                  <a:gd name="T11" fmla="*/ 52 h 52"/>
                  <a:gd name="T12" fmla="*/ 8 w 18"/>
                  <a:gd name="T13" fmla="*/ 52 h 52"/>
                  <a:gd name="T14" fmla="*/ 4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4 w 18"/>
                  <a:gd name="T29" fmla="*/ 2 h 52"/>
                  <a:gd name="T30" fmla="*/ 8 w 18"/>
                  <a:gd name="T31" fmla="*/ 0 h 52"/>
                  <a:gd name="T32" fmla="*/ 8 w 18"/>
                  <a:gd name="T33" fmla="*/ 0 h 52"/>
                  <a:gd name="T34" fmla="*/ 12 w 18"/>
                  <a:gd name="T35" fmla="*/ 2 h 52"/>
                  <a:gd name="T36" fmla="*/ 14 w 18"/>
                  <a:gd name="T37" fmla="*/ 8 h 52"/>
                  <a:gd name="T38" fmla="*/ 16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6" y="36"/>
                    </a:lnTo>
                    <a:lnTo>
                      <a:pt x="14" y="44"/>
                    </a:lnTo>
                    <a:lnTo>
                      <a:pt x="12" y="50"/>
                    </a:lnTo>
                    <a:lnTo>
                      <a:pt x="8" y="52"/>
                    </a:lnTo>
                    <a:lnTo>
                      <a:pt x="4" y="50"/>
                    </a:lnTo>
                    <a:lnTo>
                      <a:pt x="2" y="44"/>
                    </a:lnTo>
                    <a:lnTo>
                      <a:pt x="0" y="36"/>
                    </a:lnTo>
                    <a:lnTo>
                      <a:pt x="0" y="26"/>
                    </a:lnTo>
                    <a:lnTo>
                      <a:pt x="0" y="16"/>
                    </a:lnTo>
                    <a:lnTo>
                      <a:pt x="2" y="8"/>
                    </a:lnTo>
                    <a:lnTo>
                      <a:pt x="4" y="2"/>
                    </a:lnTo>
                    <a:lnTo>
                      <a:pt x="8" y="0"/>
                    </a:lnTo>
                    <a:lnTo>
                      <a:pt x="12" y="2"/>
                    </a:lnTo>
                    <a:lnTo>
                      <a:pt x="14" y="8"/>
                    </a:lnTo>
                    <a:lnTo>
                      <a:pt x="16" y="16"/>
                    </a:lnTo>
                    <a:lnTo>
                      <a:pt x="18" y="26"/>
                    </a:lnTo>
                    <a:close/>
                  </a:path>
                </a:pathLst>
              </a:custGeom>
              <a:solidFill>
                <a:srgbClr val="FFFFFF"/>
              </a:solidFill>
              <a:ln w="9525">
                <a:noFill/>
                <a:round/>
                <a:headEnd/>
                <a:tailEnd/>
              </a:ln>
            </p:spPr>
            <p:txBody>
              <a:bodyPr/>
              <a:lstStyle/>
              <a:p>
                <a:endParaRPr lang="en-US"/>
              </a:p>
            </p:txBody>
          </p:sp>
          <p:sp>
            <p:nvSpPr>
              <p:cNvPr id="3106" name="Freeform 21"/>
              <p:cNvSpPr>
                <a:spLocks/>
              </p:cNvSpPr>
              <p:nvPr/>
            </p:nvSpPr>
            <p:spPr bwMode="auto">
              <a:xfrm>
                <a:off x="1565"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10 w 18"/>
                  <a:gd name="T11" fmla="*/ 52 h 52"/>
                  <a:gd name="T12" fmla="*/ 10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10 w 18"/>
                  <a:gd name="T31" fmla="*/ 0 h 52"/>
                  <a:gd name="T32" fmla="*/ 10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10" y="52"/>
                    </a:lnTo>
                    <a:lnTo>
                      <a:pt x="6" y="50"/>
                    </a:lnTo>
                    <a:lnTo>
                      <a:pt x="2" y="44"/>
                    </a:lnTo>
                    <a:lnTo>
                      <a:pt x="0" y="36"/>
                    </a:lnTo>
                    <a:lnTo>
                      <a:pt x="0" y="26"/>
                    </a:lnTo>
                    <a:lnTo>
                      <a:pt x="0" y="16"/>
                    </a:lnTo>
                    <a:lnTo>
                      <a:pt x="2" y="8"/>
                    </a:lnTo>
                    <a:lnTo>
                      <a:pt x="6" y="2"/>
                    </a:lnTo>
                    <a:lnTo>
                      <a:pt x="10" y="0"/>
                    </a:lnTo>
                    <a:lnTo>
                      <a:pt x="12" y="2"/>
                    </a:lnTo>
                    <a:lnTo>
                      <a:pt x="16" y="8"/>
                    </a:lnTo>
                    <a:lnTo>
                      <a:pt x="18" y="16"/>
                    </a:lnTo>
                    <a:lnTo>
                      <a:pt x="18" y="26"/>
                    </a:lnTo>
                    <a:close/>
                  </a:path>
                </a:pathLst>
              </a:custGeom>
              <a:solidFill>
                <a:srgbClr val="FFFFFF"/>
              </a:solidFill>
              <a:ln w="9525">
                <a:noFill/>
                <a:round/>
                <a:headEnd/>
                <a:tailEnd/>
              </a:ln>
            </p:spPr>
            <p:txBody>
              <a:bodyPr/>
              <a:lstStyle/>
              <a:p>
                <a:endParaRPr lang="en-US"/>
              </a:p>
            </p:txBody>
          </p:sp>
          <p:sp>
            <p:nvSpPr>
              <p:cNvPr id="3107" name="Freeform 22"/>
              <p:cNvSpPr>
                <a:spLocks/>
              </p:cNvSpPr>
              <p:nvPr/>
            </p:nvSpPr>
            <p:spPr bwMode="auto">
              <a:xfrm>
                <a:off x="1619"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8 w 18"/>
                  <a:gd name="T11" fmla="*/ 52 h 52"/>
                  <a:gd name="T12" fmla="*/ 8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8 w 18"/>
                  <a:gd name="T31" fmla="*/ 0 h 52"/>
                  <a:gd name="T32" fmla="*/ 8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8" y="52"/>
                    </a:lnTo>
                    <a:lnTo>
                      <a:pt x="6" y="50"/>
                    </a:lnTo>
                    <a:lnTo>
                      <a:pt x="2" y="44"/>
                    </a:lnTo>
                    <a:lnTo>
                      <a:pt x="0" y="36"/>
                    </a:lnTo>
                    <a:lnTo>
                      <a:pt x="0" y="26"/>
                    </a:lnTo>
                    <a:lnTo>
                      <a:pt x="0" y="16"/>
                    </a:lnTo>
                    <a:lnTo>
                      <a:pt x="2" y="8"/>
                    </a:lnTo>
                    <a:lnTo>
                      <a:pt x="6" y="2"/>
                    </a:lnTo>
                    <a:lnTo>
                      <a:pt x="8" y="0"/>
                    </a:lnTo>
                    <a:lnTo>
                      <a:pt x="12" y="2"/>
                    </a:lnTo>
                    <a:lnTo>
                      <a:pt x="16" y="8"/>
                    </a:lnTo>
                    <a:lnTo>
                      <a:pt x="18" y="16"/>
                    </a:lnTo>
                    <a:lnTo>
                      <a:pt x="18" y="26"/>
                    </a:lnTo>
                    <a:close/>
                  </a:path>
                </a:pathLst>
              </a:custGeom>
              <a:solidFill>
                <a:srgbClr val="FFFFFF"/>
              </a:solidFill>
              <a:ln w="9525">
                <a:noFill/>
                <a:round/>
                <a:headEnd/>
                <a:tailEnd/>
              </a:ln>
            </p:spPr>
            <p:txBody>
              <a:bodyPr/>
              <a:lstStyle/>
              <a:p>
                <a:endParaRPr lang="en-US"/>
              </a:p>
            </p:txBody>
          </p:sp>
          <p:pic>
            <p:nvPicPr>
              <p:cNvPr id="3108" name="Picture 23"/>
              <p:cNvPicPr>
                <a:picLocks noChangeAspect="1" noChangeArrowheads="1"/>
              </p:cNvPicPr>
              <p:nvPr/>
            </p:nvPicPr>
            <p:blipFill>
              <a:blip r:embed="rId4" cstate="print"/>
              <a:srcRect/>
              <a:stretch>
                <a:fillRect/>
              </a:stretch>
            </p:blipFill>
            <p:spPr bwMode="auto">
              <a:xfrm>
                <a:off x="3253" y="2357"/>
                <a:ext cx="54" cy="486"/>
              </a:xfrm>
              <a:prstGeom prst="rect">
                <a:avLst/>
              </a:prstGeom>
              <a:noFill/>
              <a:ln w="9525">
                <a:noFill/>
                <a:miter lim="800000"/>
                <a:headEnd/>
                <a:tailEnd/>
              </a:ln>
            </p:spPr>
          </p:pic>
          <p:pic>
            <p:nvPicPr>
              <p:cNvPr id="3109" name="Picture 24"/>
              <p:cNvPicPr>
                <a:picLocks noChangeAspect="1" noChangeArrowheads="1"/>
              </p:cNvPicPr>
              <p:nvPr/>
            </p:nvPicPr>
            <p:blipFill>
              <a:blip r:embed="rId5" cstate="print"/>
              <a:srcRect/>
              <a:stretch>
                <a:fillRect/>
              </a:stretch>
            </p:blipFill>
            <p:spPr bwMode="auto">
              <a:xfrm>
                <a:off x="3201" y="2362"/>
                <a:ext cx="54" cy="486"/>
              </a:xfrm>
              <a:prstGeom prst="rect">
                <a:avLst/>
              </a:prstGeom>
              <a:noFill/>
              <a:ln w="9525">
                <a:noFill/>
                <a:miter lim="800000"/>
                <a:headEnd/>
                <a:tailEnd/>
              </a:ln>
            </p:spPr>
          </p:pic>
          <p:pic>
            <p:nvPicPr>
              <p:cNvPr id="3110" name="Picture 25"/>
              <p:cNvPicPr>
                <a:picLocks noChangeAspect="1" noChangeArrowheads="1"/>
              </p:cNvPicPr>
              <p:nvPr/>
            </p:nvPicPr>
            <p:blipFill>
              <a:blip r:embed="rId6" cstate="print"/>
              <a:srcRect/>
              <a:stretch>
                <a:fillRect/>
              </a:stretch>
            </p:blipFill>
            <p:spPr bwMode="auto">
              <a:xfrm>
                <a:off x="4233" y="2366"/>
                <a:ext cx="54" cy="486"/>
              </a:xfrm>
              <a:prstGeom prst="rect">
                <a:avLst/>
              </a:prstGeom>
              <a:noFill/>
              <a:ln w="9525">
                <a:noFill/>
                <a:miter lim="800000"/>
                <a:headEnd/>
                <a:tailEnd/>
              </a:ln>
            </p:spPr>
          </p:pic>
          <p:pic>
            <p:nvPicPr>
              <p:cNvPr id="3111" name="Picture 26"/>
              <p:cNvPicPr>
                <a:picLocks noChangeAspect="1" noChangeArrowheads="1"/>
              </p:cNvPicPr>
              <p:nvPr/>
            </p:nvPicPr>
            <p:blipFill>
              <a:blip r:embed="rId7" cstate="print"/>
              <a:srcRect/>
              <a:stretch>
                <a:fillRect/>
              </a:stretch>
            </p:blipFill>
            <p:spPr bwMode="auto">
              <a:xfrm>
                <a:off x="4193" y="2366"/>
                <a:ext cx="54" cy="486"/>
              </a:xfrm>
              <a:prstGeom prst="rect">
                <a:avLst/>
              </a:prstGeom>
              <a:noFill/>
              <a:ln w="9525">
                <a:noFill/>
                <a:miter lim="800000"/>
                <a:headEnd/>
                <a:tailEnd/>
              </a:ln>
            </p:spPr>
          </p:pic>
          <p:pic>
            <p:nvPicPr>
              <p:cNvPr id="3112" name="Picture 27"/>
              <p:cNvPicPr>
                <a:picLocks noChangeAspect="1" noChangeArrowheads="1"/>
              </p:cNvPicPr>
              <p:nvPr/>
            </p:nvPicPr>
            <p:blipFill>
              <a:blip r:embed="rId8" cstate="print"/>
              <a:srcRect/>
              <a:stretch>
                <a:fillRect/>
              </a:stretch>
            </p:blipFill>
            <p:spPr bwMode="auto">
              <a:xfrm>
                <a:off x="4153" y="2366"/>
                <a:ext cx="54" cy="486"/>
              </a:xfrm>
              <a:prstGeom prst="rect">
                <a:avLst/>
              </a:prstGeom>
              <a:noFill/>
              <a:ln w="9525">
                <a:noFill/>
                <a:miter lim="800000"/>
                <a:headEnd/>
                <a:tailEnd/>
              </a:ln>
            </p:spPr>
          </p:pic>
          <p:pic>
            <p:nvPicPr>
              <p:cNvPr id="3113" name="Picture 28"/>
              <p:cNvPicPr>
                <a:picLocks noChangeAspect="1" noChangeArrowheads="1"/>
              </p:cNvPicPr>
              <p:nvPr/>
            </p:nvPicPr>
            <p:blipFill>
              <a:blip r:embed="rId9" cstate="print"/>
              <a:srcRect/>
              <a:stretch>
                <a:fillRect/>
              </a:stretch>
            </p:blipFill>
            <p:spPr bwMode="auto">
              <a:xfrm>
                <a:off x="4393" y="2366"/>
                <a:ext cx="54" cy="486"/>
              </a:xfrm>
              <a:prstGeom prst="rect">
                <a:avLst/>
              </a:prstGeom>
              <a:noFill/>
              <a:ln w="9525">
                <a:noFill/>
                <a:miter lim="800000"/>
                <a:headEnd/>
                <a:tailEnd/>
              </a:ln>
            </p:spPr>
          </p:pic>
          <p:pic>
            <p:nvPicPr>
              <p:cNvPr id="3114" name="Picture 29"/>
              <p:cNvPicPr>
                <a:picLocks noChangeAspect="1" noChangeArrowheads="1"/>
              </p:cNvPicPr>
              <p:nvPr/>
            </p:nvPicPr>
            <p:blipFill>
              <a:blip r:embed="rId10" cstate="print"/>
              <a:srcRect/>
              <a:stretch>
                <a:fillRect/>
              </a:stretch>
            </p:blipFill>
            <p:spPr bwMode="auto">
              <a:xfrm>
                <a:off x="4353" y="2366"/>
                <a:ext cx="54" cy="486"/>
              </a:xfrm>
              <a:prstGeom prst="rect">
                <a:avLst/>
              </a:prstGeom>
              <a:noFill/>
              <a:ln w="9525">
                <a:noFill/>
                <a:miter lim="800000"/>
                <a:headEnd/>
                <a:tailEnd/>
              </a:ln>
            </p:spPr>
          </p:pic>
          <p:pic>
            <p:nvPicPr>
              <p:cNvPr id="3115" name="Picture 30"/>
              <p:cNvPicPr>
                <a:picLocks noChangeAspect="1" noChangeArrowheads="1"/>
              </p:cNvPicPr>
              <p:nvPr/>
            </p:nvPicPr>
            <p:blipFill>
              <a:blip r:embed="rId11" cstate="print"/>
              <a:srcRect/>
              <a:stretch>
                <a:fillRect/>
              </a:stretch>
            </p:blipFill>
            <p:spPr bwMode="auto">
              <a:xfrm>
                <a:off x="4313" y="2366"/>
                <a:ext cx="54" cy="486"/>
              </a:xfrm>
              <a:prstGeom prst="rect">
                <a:avLst/>
              </a:prstGeom>
              <a:noFill/>
              <a:ln w="9525">
                <a:noFill/>
                <a:miter lim="800000"/>
                <a:headEnd/>
                <a:tailEnd/>
              </a:ln>
            </p:spPr>
          </p:pic>
          <p:pic>
            <p:nvPicPr>
              <p:cNvPr id="3116" name="Picture 31"/>
              <p:cNvPicPr>
                <a:picLocks noChangeAspect="1" noChangeArrowheads="1"/>
              </p:cNvPicPr>
              <p:nvPr/>
            </p:nvPicPr>
            <p:blipFill>
              <a:blip r:embed="rId12" cstate="print"/>
              <a:srcRect/>
              <a:stretch>
                <a:fillRect/>
              </a:stretch>
            </p:blipFill>
            <p:spPr bwMode="auto">
              <a:xfrm>
                <a:off x="4113" y="2366"/>
                <a:ext cx="54" cy="486"/>
              </a:xfrm>
              <a:prstGeom prst="rect">
                <a:avLst/>
              </a:prstGeom>
              <a:noFill/>
              <a:ln w="9525">
                <a:noFill/>
                <a:miter lim="800000"/>
                <a:headEnd/>
                <a:tailEnd/>
              </a:ln>
            </p:spPr>
          </p:pic>
          <p:pic>
            <p:nvPicPr>
              <p:cNvPr id="3117" name="Picture 32"/>
              <p:cNvPicPr>
                <a:picLocks noChangeAspect="1" noChangeArrowheads="1"/>
              </p:cNvPicPr>
              <p:nvPr/>
            </p:nvPicPr>
            <p:blipFill>
              <a:blip r:embed="rId13" cstate="print"/>
              <a:srcRect/>
              <a:stretch>
                <a:fillRect/>
              </a:stretch>
            </p:blipFill>
            <p:spPr bwMode="auto">
              <a:xfrm>
                <a:off x="4273" y="2366"/>
                <a:ext cx="54" cy="486"/>
              </a:xfrm>
              <a:prstGeom prst="rect">
                <a:avLst/>
              </a:prstGeom>
              <a:noFill/>
              <a:ln w="9525">
                <a:noFill/>
                <a:miter lim="800000"/>
                <a:headEnd/>
                <a:tailEnd/>
              </a:ln>
            </p:spPr>
          </p:pic>
          <p:pic>
            <p:nvPicPr>
              <p:cNvPr id="3118" name="Picture 33"/>
              <p:cNvPicPr>
                <a:picLocks noChangeAspect="1" noChangeArrowheads="1"/>
              </p:cNvPicPr>
              <p:nvPr/>
            </p:nvPicPr>
            <p:blipFill>
              <a:blip r:embed="rId14" cstate="print"/>
              <a:srcRect/>
              <a:stretch>
                <a:fillRect/>
              </a:stretch>
            </p:blipFill>
            <p:spPr bwMode="auto">
              <a:xfrm>
                <a:off x="3825" y="2366"/>
                <a:ext cx="54" cy="486"/>
              </a:xfrm>
              <a:prstGeom prst="rect">
                <a:avLst/>
              </a:prstGeom>
              <a:noFill/>
              <a:ln w="9525">
                <a:noFill/>
                <a:miter lim="800000"/>
                <a:headEnd/>
                <a:tailEnd/>
              </a:ln>
            </p:spPr>
          </p:pic>
          <p:pic>
            <p:nvPicPr>
              <p:cNvPr id="3119" name="Picture 34"/>
              <p:cNvPicPr>
                <a:picLocks noChangeAspect="1" noChangeArrowheads="1"/>
              </p:cNvPicPr>
              <p:nvPr/>
            </p:nvPicPr>
            <p:blipFill>
              <a:blip r:embed="rId15" cstate="print"/>
              <a:srcRect/>
              <a:stretch>
                <a:fillRect/>
              </a:stretch>
            </p:blipFill>
            <p:spPr bwMode="auto">
              <a:xfrm>
                <a:off x="3785" y="2366"/>
                <a:ext cx="54" cy="486"/>
              </a:xfrm>
              <a:prstGeom prst="rect">
                <a:avLst/>
              </a:prstGeom>
              <a:noFill/>
              <a:ln w="9525">
                <a:noFill/>
                <a:miter lim="800000"/>
                <a:headEnd/>
                <a:tailEnd/>
              </a:ln>
            </p:spPr>
          </p:pic>
          <p:pic>
            <p:nvPicPr>
              <p:cNvPr id="3120" name="Picture 35"/>
              <p:cNvPicPr>
                <a:picLocks noChangeAspect="1" noChangeArrowheads="1"/>
              </p:cNvPicPr>
              <p:nvPr/>
            </p:nvPicPr>
            <p:blipFill>
              <a:blip r:embed="rId16" cstate="print"/>
              <a:srcRect/>
              <a:stretch>
                <a:fillRect/>
              </a:stretch>
            </p:blipFill>
            <p:spPr bwMode="auto">
              <a:xfrm>
                <a:off x="3745" y="2366"/>
                <a:ext cx="54" cy="486"/>
              </a:xfrm>
              <a:prstGeom prst="rect">
                <a:avLst/>
              </a:prstGeom>
              <a:noFill/>
              <a:ln w="9525">
                <a:noFill/>
                <a:miter lim="800000"/>
                <a:headEnd/>
                <a:tailEnd/>
              </a:ln>
            </p:spPr>
          </p:pic>
          <p:pic>
            <p:nvPicPr>
              <p:cNvPr id="3121" name="Picture 36"/>
              <p:cNvPicPr>
                <a:picLocks noChangeAspect="1" noChangeArrowheads="1"/>
              </p:cNvPicPr>
              <p:nvPr/>
            </p:nvPicPr>
            <p:blipFill>
              <a:blip r:embed="rId17" cstate="print"/>
              <a:srcRect/>
              <a:stretch>
                <a:fillRect/>
              </a:stretch>
            </p:blipFill>
            <p:spPr bwMode="auto">
              <a:xfrm>
                <a:off x="3985" y="2366"/>
                <a:ext cx="54" cy="486"/>
              </a:xfrm>
              <a:prstGeom prst="rect">
                <a:avLst/>
              </a:prstGeom>
              <a:noFill/>
              <a:ln w="9525">
                <a:noFill/>
                <a:miter lim="800000"/>
                <a:headEnd/>
                <a:tailEnd/>
              </a:ln>
            </p:spPr>
          </p:pic>
          <p:pic>
            <p:nvPicPr>
              <p:cNvPr id="3122" name="Picture 37"/>
              <p:cNvPicPr>
                <a:picLocks noChangeAspect="1" noChangeArrowheads="1"/>
              </p:cNvPicPr>
              <p:nvPr/>
            </p:nvPicPr>
            <p:blipFill>
              <a:blip r:embed="rId18" cstate="print"/>
              <a:srcRect/>
              <a:stretch>
                <a:fillRect/>
              </a:stretch>
            </p:blipFill>
            <p:spPr bwMode="auto">
              <a:xfrm>
                <a:off x="3945" y="2366"/>
                <a:ext cx="54" cy="486"/>
              </a:xfrm>
              <a:prstGeom prst="rect">
                <a:avLst/>
              </a:prstGeom>
              <a:noFill/>
              <a:ln w="9525">
                <a:noFill/>
                <a:miter lim="800000"/>
                <a:headEnd/>
                <a:tailEnd/>
              </a:ln>
            </p:spPr>
          </p:pic>
          <p:pic>
            <p:nvPicPr>
              <p:cNvPr id="3123" name="Picture 38"/>
              <p:cNvPicPr>
                <a:picLocks noChangeAspect="1" noChangeArrowheads="1"/>
              </p:cNvPicPr>
              <p:nvPr/>
            </p:nvPicPr>
            <p:blipFill>
              <a:blip r:embed="rId19" cstate="print"/>
              <a:srcRect/>
              <a:stretch>
                <a:fillRect/>
              </a:stretch>
            </p:blipFill>
            <p:spPr bwMode="auto">
              <a:xfrm>
                <a:off x="3905" y="2366"/>
                <a:ext cx="54" cy="486"/>
              </a:xfrm>
              <a:prstGeom prst="rect">
                <a:avLst/>
              </a:prstGeom>
              <a:noFill/>
              <a:ln w="9525">
                <a:noFill/>
                <a:miter lim="800000"/>
                <a:headEnd/>
                <a:tailEnd/>
              </a:ln>
            </p:spPr>
          </p:pic>
          <p:pic>
            <p:nvPicPr>
              <p:cNvPr id="3124" name="Picture 39"/>
              <p:cNvPicPr>
                <a:picLocks noChangeAspect="1" noChangeArrowheads="1"/>
              </p:cNvPicPr>
              <p:nvPr/>
            </p:nvPicPr>
            <p:blipFill>
              <a:blip r:embed="rId20" cstate="print"/>
              <a:srcRect/>
              <a:stretch>
                <a:fillRect/>
              </a:stretch>
            </p:blipFill>
            <p:spPr bwMode="auto">
              <a:xfrm>
                <a:off x="3705" y="2366"/>
                <a:ext cx="54" cy="486"/>
              </a:xfrm>
              <a:prstGeom prst="rect">
                <a:avLst/>
              </a:prstGeom>
              <a:noFill/>
              <a:ln w="9525">
                <a:noFill/>
                <a:miter lim="800000"/>
                <a:headEnd/>
                <a:tailEnd/>
              </a:ln>
            </p:spPr>
          </p:pic>
          <p:pic>
            <p:nvPicPr>
              <p:cNvPr id="3125" name="Picture 40"/>
              <p:cNvPicPr>
                <a:picLocks noChangeAspect="1" noChangeArrowheads="1"/>
              </p:cNvPicPr>
              <p:nvPr/>
            </p:nvPicPr>
            <p:blipFill>
              <a:blip r:embed="rId21" cstate="print"/>
              <a:srcRect/>
              <a:stretch>
                <a:fillRect/>
              </a:stretch>
            </p:blipFill>
            <p:spPr bwMode="auto">
              <a:xfrm>
                <a:off x="3865" y="2366"/>
                <a:ext cx="54" cy="486"/>
              </a:xfrm>
              <a:prstGeom prst="rect">
                <a:avLst/>
              </a:prstGeom>
              <a:noFill/>
              <a:ln w="9525">
                <a:noFill/>
                <a:miter lim="800000"/>
                <a:headEnd/>
                <a:tailEnd/>
              </a:ln>
            </p:spPr>
          </p:pic>
          <p:sp>
            <p:nvSpPr>
              <p:cNvPr id="3126" name="Rectangle 41"/>
              <p:cNvSpPr>
                <a:spLocks noChangeArrowheads="1"/>
              </p:cNvSpPr>
              <p:nvPr/>
            </p:nvSpPr>
            <p:spPr bwMode="auto">
              <a:xfrm>
                <a:off x="1667" y="2322"/>
                <a:ext cx="36" cy="560"/>
              </a:xfrm>
              <a:prstGeom prst="rect">
                <a:avLst/>
              </a:prstGeom>
              <a:solidFill>
                <a:srgbClr val="FE9F34"/>
              </a:solidFill>
              <a:ln w="9525">
                <a:noFill/>
                <a:miter lim="800000"/>
                <a:headEnd/>
                <a:tailEnd/>
              </a:ln>
            </p:spPr>
            <p:txBody>
              <a:bodyPr/>
              <a:lstStyle/>
              <a:p>
                <a:endParaRPr lang="en-US"/>
              </a:p>
            </p:txBody>
          </p:sp>
          <p:sp>
            <p:nvSpPr>
              <p:cNvPr id="3127" name="Freeform 42"/>
              <p:cNvSpPr>
                <a:spLocks/>
              </p:cNvSpPr>
              <p:nvPr/>
            </p:nvSpPr>
            <p:spPr bwMode="auto">
              <a:xfrm>
                <a:off x="715" y="2604"/>
                <a:ext cx="886" cy="1"/>
              </a:xfrm>
              <a:custGeom>
                <a:avLst/>
                <a:gdLst>
                  <a:gd name="T0" fmla="*/ 886 w 886"/>
                  <a:gd name="T1" fmla="*/ 0 h 1"/>
                  <a:gd name="T2" fmla="*/ 0 w 886"/>
                  <a:gd name="T3" fmla="*/ 0 h 1"/>
                  <a:gd name="T4" fmla="*/ 886 w 886"/>
                  <a:gd name="T5" fmla="*/ 0 h 1"/>
                  <a:gd name="T6" fmla="*/ 0 60000 65536"/>
                  <a:gd name="T7" fmla="*/ 0 60000 65536"/>
                  <a:gd name="T8" fmla="*/ 0 60000 65536"/>
                  <a:gd name="T9" fmla="*/ 0 w 886"/>
                  <a:gd name="T10" fmla="*/ 0 h 1"/>
                  <a:gd name="T11" fmla="*/ 886 w 886"/>
                  <a:gd name="T12" fmla="*/ 1 h 1"/>
                </a:gdLst>
                <a:ahLst/>
                <a:cxnLst>
                  <a:cxn ang="T6">
                    <a:pos x="T0" y="T1"/>
                  </a:cxn>
                  <a:cxn ang="T7">
                    <a:pos x="T2" y="T3"/>
                  </a:cxn>
                  <a:cxn ang="T8">
                    <a:pos x="T4" y="T5"/>
                  </a:cxn>
                </a:cxnLst>
                <a:rect l="T9" t="T10" r="T11" b="T12"/>
                <a:pathLst>
                  <a:path w="886" h="1">
                    <a:moveTo>
                      <a:pt x="886" y="0"/>
                    </a:moveTo>
                    <a:lnTo>
                      <a:pt x="0" y="0"/>
                    </a:lnTo>
                    <a:lnTo>
                      <a:pt x="886" y="0"/>
                    </a:lnTo>
                    <a:close/>
                  </a:path>
                </a:pathLst>
              </a:custGeom>
              <a:solidFill>
                <a:srgbClr val="FFFFFF"/>
              </a:solidFill>
              <a:ln w="9525">
                <a:noFill/>
                <a:round/>
                <a:headEnd/>
                <a:tailEnd/>
              </a:ln>
            </p:spPr>
            <p:txBody>
              <a:bodyPr/>
              <a:lstStyle/>
              <a:p>
                <a:endParaRPr lang="en-US"/>
              </a:p>
            </p:txBody>
          </p:sp>
          <p:sp>
            <p:nvSpPr>
              <p:cNvPr id="3128" name="Line 43"/>
              <p:cNvSpPr>
                <a:spLocks noChangeShapeType="1"/>
              </p:cNvSpPr>
              <p:nvPr/>
            </p:nvSpPr>
            <p:spPr bwMode="auto">
              <a:xfrm flipH="1">
                <a:off x="715" y="2604"/>
                <a:ext cx="886" cy="1"/>
              </a:xfrm>
              <a:prstGeom prst="line">
                <a:avLst/>
              </a:prstGeom>
              <a:noFill/>
              <a:ln w="8">
                <a:solidFill>
                  <a:srgbClr val="000000"/>
                </a:solidFill>
                <a:round/>
                <a:headEnd/>
                <a:tailEnd/>
              </a:ln>
            </p:spPr>
            <p:txBody>
              <a:bodyPr/>
              <a:lstStyle/>
              <a:p>
                <a:endParaRPr lang="en-US"/>
              </a:p>
            </p:txBody>
          </p:sp>
          <p:sp>
            <p:nvSpPr>
              <p:cNvPr id="3129" name="Rectangle 44"/>
              <p:cNvSpPr>
                <a:spLocks noChangeArrowheads="1"/>
              </p:cNvSpPr>
              <p:nvPr/>
            </p:nvSpPr>
            <p:spPr bwMode="auto">
              <a:xfrm>
                <a:off x="1501" y="2322"/>
                <a:ext cx="34" cy="560"/>
              </a:xfrm>
              <a:prstGeom prst="rect">
                <a:avLst/>
              </a:prstGeom>
              <a:solidFill>
                <a:srgbClr val="FE9F34"/>
              </a:solidFill>
              <a:ln w="9525">
                <a:noFill/>
                <a:miter lim="800000"/>
                <a:headEnd/>
                <a:tailEnd/>
              </a:ln>
            </p:spPr>
            <p:txBody>
              <a:bodyPr/>
              <a:lstStyle/>
              <a:p>
                <a:endParaRPr lang="en-US"/>
              </a:p>
            </p:txBody>
          </p:sp>
          <p:sp>
            <p:nvSpPr>
              <p:cNvPr id="3130" name="Freeform 45"/>
              <p:cNvSpPr>
                <a:spLocks/>
              </p:cNvSpPr>
              <p:nvPr/>
            </p:nvSpPr>
            <p:spPr bwMode="auto">
              <a:xfrm>
                <a:off x="1149" y="2604"/>
                <a:ext cx="62" cy="92"/>
              </a:xfrm>
              <a:custGeom>
                <a:avLst/>
                <a:gdLst>
                  <a:gd name="T0" fmla="*/ 0 w 62"/>
                  <a:gd name="T1" fmla="*/ 92 h 92"/>
                  <a:gd name="T2" fmla="*/ 32 w 62"/>
                  <a:gd name="T3" fmla="*/ 0 h 92"/>
                  <a:gd name="T4" fmla="*/ 62 w 62"/>
                  <a:gd name="T5" fmla="*/ 92 h 92"/>
                  <a:gd name="T6" fmla="*/ 0 w 62"/>
                  <a:gd name="T7" fmla="*/ 92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92"/>
                    </a:moveTo>
                    <a:lnTo>
                      <a:pt x="32" y="0"/>
                    </a:lnTo>
                    <a:lnTo>
                      <a:pt x="62" y="92"/>
                    </a:lnTo>
                    <a:lnTo>
                      <a:pt x="0" y="92"/>
                    </a:lnTo>
                    <a:close/>
                  </a:path>
                </a:pathLst>
              </a:custGeom>
              <a:solidFill>
                <a:srgbClr val="3CB6D3"/>
              </a:solidFill>
              <a:ln w="9525">
                <a:noFill/>
                <a:round/>
                <a:headEnd/>
                <a:tailEnd/>
              </a:ln>
            </p:spPr>
            <p:txBody>
              <a:bodyPr/>
              <a:lstStyle/>
              <a:p>
                <a:endParaRPr lang="en-US"/>
              </a:p>
            </p:txBody>
          </p:sp>
          <p:sp>
            <p:nvSpPr>
              <p:cNvPr id="3131" name="Freeform 46"/>
              <p:cNvSpPr>
                <a:spLocks/>
              </p:cNvSpPr>
              <p:nvPr/>
            </p:nvSpPr>
            <p:spPr bwMode="auto">
              <a:xfrm>
                <a:off x="1149" y="2508"/>
                <a:ext cx="62" cy="92"/>
              </a:xfrm>
              <a:custGeom>
                <a:avLst/>
                <a:gdLst>
                  <a:gd name="T0" fmla="*/ 0 w 62"/>
                  <a:gd name="T1" fmla="*/ 0 h 92"/>
                  <a:gd name="T2" fmla="*/ 32 w 62"/>
                  <a:gd name="T3" fmla="*/ 92 h 92"/>
                  <a:gd name="T4" fmla="*/ 62 w 62"/>
                  <a:gd name="T5" fmla="*/ 0 h 92"/>
                  <a:gd name="T6" fmla="*/ 0 w 62"/>
                  <a:gd name="T7" fmla="*/ 0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0"/>
                    </a:moveTo>
                    <a:lnTo>
                      <a:pt x="32" y="92"/>
                    </a:lnTo>
                    <a:lnTo>
                      <a:pt x="62" y="0"/>
                    </a:lnTo>
                    <a:lnTo>
                      <a:pt x="0" y="0"/>
                    </a:lnTo>
                    <a:close/>
                  </a:path>
                </a:pathLst>
              </a:custGeom>
              <a:solidFill>
                <a:srgbClr val="3CB6D3"/>
              </a:solidFill>
              <a:ln w="9525">
                <a:noFill/>
                <a:round/>
                <a:headEnd/>
                <a:tailEnd/>
              </a:ln>
            </p:spPr>
            <p:txBody>
              <a:bodyPr/>
              <a:lstStyle/>
              <a:p>
                <a:endParaRPr lang="en-US"/>
              </a:p>
            </p:txBody>
          </p:sp>
          <p:sp>
            <p:nvSpPr>
              <p:cNvPr id="3132" name="Freeform 47"/>
              <p:cNvSpPr>
                <a:spLocks/>
              </p:cNvSpPr>
              <p:nvPr/>
            </p:nvSpPr>
            <p:spPr bwMode="auto">
              <a:xfrm>
                <a:off x="1327" y="2604"/>
                <a:ext cx="60" cy="92"/>
              </a:xfrm>
              <a:custGeom>
                <a:avLst/>
                <a:gdLst>
                  <a:gd name="T0" fmla="*/ 0 w 60"/>
                  <a:gd name="T1" fmla="*/ 92 h 92"/>
                  <a:gd name="T2" fmla="*/ 30 w 60"/>
                  <a:gd name="T3" fmla="*/ 0 h 92"/>
                  <a:gd name="T4" fmla="*/ 60 w 60"/>
                  <a:gd name="T5" fmla="*/ 92 h 92"/>
                  <a:gd name="T6" fmla="*/ 0 w 60"/>
                  <a:gd name="T7" fmla="*/ 92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92"/>
                    </a:moveTo>
                    <a:lnTo>
                      <a:pt x="30" y="0"/>
                    </a:lnTo>
                    <a:lnTo>
                      <a:pt x="60" y="92"/>
                    </a:lnTo>
                    <a:lnTo>
                      <a:pt x="0" y="92"/>
                    </a:lnTo>
                    <a:close/>
                  </a:path>
                </a:pathLst>
              </a:custGeom>
              <a:solidFill>
                <a:srgbClr val="3CB6D3"/>
              </a:solidFill>
              <a:ln w="9525">
                <a:noFill/>
                <a:round/>
                <a:headEnd/>
                <a:tailEnd/>
              </a:ln>
            </p:spPr>
            <p:txBody>
              <a:bodyPr/>
              <a:lstStyle/>
              <a:p>
                <a:endParaRPr lang="en-US"/>
              </a:p>
            </p:txBody>
          </p:sp>
          <p:sp>
            <p:nvSpPr>
              <p:cNvPr id="3133" name="Freeform 48"/>
              <p:cNvSpPr>
                <a:spLocks/>
              </p:cNvSpPr>
              <p:nvPr/>
            </p:nvSpPr>
            <p:spPr bwMode="auto">
              <a:xfrm>
                <a:off x="1327" y="2508"/>
                <a:ext cx="60" cy="92"/>
              </a:xfrm>
              <a:custGeom>
                <a:avLst/>
                <a:gdLst>
                  <a:gd name="T0" fmla="*/ 0 w 60"/>
                  <a:gd name="T1" fmla="*/ 0 h 92"/>
                  <a:gd name="T2" fmla="*/ 30 w 60"/>
                  <a:gd name="T3" fmla="*/ 92 h 92"/>
                  <a:gd name="T4" fmla="*/ 60 w 60"/>
                  <a:gd name="T5" fmla="*/ 0 h 92"/>
                  <a:gd name="T6" fmla="*/ 0 w 60"/>
                  <a:gd name="T7" fmla="*/ 0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0"/>
                    </a:moveTo>
                    <a:lnTo>
                      <a:pt x="30" y="92"/>
                    </a:lnTo>
                    <a:lnTo>
                      <a:pt x="60" y="0"/>
                    </a:lnTo>
                    <a:lnTo>
                      <a:pt x="0" y="0"/>
                    </a:lnTo>
                    <a:close/>
                  </a:path>
                </a:pathLst>
              </a:custGeom>
              <a:solidFill>
                <a:srgbClr val="3CB6D3"/>
              </a:solidFill>
              <a:ln w="9525">
                <a:noFill/>
                <a:round/>
                <a:headEnd/>
                <a:tailEnd/>
              </a:ln>
            </p:spPr>
            <p:txBody>
              <a:bodyPr/>
              <a:lstStyle/>
              <a:p>
                <a:endParaRPr lang="en-US"/>
              </a:p>
            </p:txBody>
          </p:sp>
          <p:sp>
            <p:nvSpPr>
              <p:cNvPr id="3134" name="Freeform 49"/>
              <p:cNvSpPr>
                <a:spLocks/>
              </p:cNvSpPr>
              <p:nvPr/>
            </p:nvSpPr>
            <p:spPr bwMode="auto">
              <a:xfrm>
                <a:off x="1017" y="2534"/>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endParaRPr lang="en-US"/>
              </a:p>
            </p:txBody>
          </p:sp>
          <p:sp>
            <p:nvSpPr>
              <p:cNvPr id="3135" name="Freeform 50"/>
              <p:cNvSpPr>
                <a:spLocks/>
              </p:cNvSpPr>
              <p:nvPr/>
            </p:nvSpPr>
            <p:spPr bwMode="auto">
              <a:xfrm>
                <a:off x="2047"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endParaRPr lang="en-US"/>
              </a:p>
            </p:txBody>
          </p:sp>
          <p:sp>
            <p:nvSpPr>
              <p:cNvPr id="3136" name="Rectangle 51"/>
              <p:cNvSpPr>
                <a:spLocks noChangeArrowheads="1"/>
              </p:cNvSpPr>
              <p:nvPr/>
            </p:nvSpPr>
            <p:spPr bwMode="auto">
              <a:xfrm>
                <a:off x="905" y="2496"/>
                <a:ext cx="52" cy="180"/>
              </a:xfrm>
              <a:prstGeom prst="rect">
                <a:avLst/>
              </a:prstGeom>
              <a:solidFill>
                <a:srgbClr val="F2D000"/>
              </a:solidFill>
              <a:ln w="2">
                <a:solidFill>
                  <a:srgbClr val="AD9400"/>
                </a:solidFill>
                <a:miter lim="800000"/>
                <a:headEnd/>
                <a:tailEnd/>
              </a:ln>
            </p:spPr>
            <p:txBody>
              <a:bodyPr/>
              <a:lstStyle/>
              <a:p>
                <a:endParaRPr lang="en-US"/>
              </a:p>
            </p:txBody>
          </p:sp>
          <p:sp>
            <p:nvSpPr>
              <p:cNvPr id="3137" name="Rectangle 52"/>
              <p:cNvSpPr>
                <a:spLocks noChangeArrowheads="1"/>
              </p:cNvSpPr>
              <p:nvPr/>
            </p:nvSpPr>
            <p:spPr bwMode="auto">
              <a:xfrm>
                <a:off x="1861" y="2496"/>
                <a:ext cx="72" cy="212"/>
              </a:xfrm>
              <a:prstGeom prst="rect">
                <a:avLst/>
              </a:prstGeom>
              <a:solidFill>
                <a:srgbClr val="F2D000"/>
              </a:solidFill>
              <a:ln w="2">
                <a:solidFill>
                  <a:srgbClr val="AD9400"/>
                </a:solidFill>
                <a:miter lim="800000"/>
                <a:headEnd/>
                <a:tailEnd/>
              </a:ln>
            </p:spPr>
            <p:txBody>
              <a:bodyPr/>
              <a:lstStyle/>
              <a:p>
                <a:endParaRPr lang="en-US"/>
              </a:p>
            </p:txBody>
          </p:sp>
          <p:sp>
            <p:nvSpPr>
              <p:cNvPr id="3138" name="Rectangle 53"/>
              <p:cNvSpPr>
                <a:spLocks noChangeArrowheads="1"/>
              </p:cNvSpPr>
              <p:nvPr/>
            </p:nvSpPr>
            <p:spPr bwMode="auto">
              <a:xfrm>
                <a:off x="2197" y="2496"/>
                <a:ext cx="226" cy="212"/>
              </a:xfrm>
              <a:prstGeom prst="rect">
                <a:avLst/>
              </a:prstGeom>
              <a:solidFill>
                <a:srgbClr val="F2D000"/>
              </a:solidFill>
              <a:ln w="2">
                <a:solidFill>
                  <a:srgbClr val="AD9400"/>
                </a:solidFill>
                <a:miter lim="800000"/>
                <a:headEnd/>
                <a:tailEnd/>
              </a:ln>
            </p:spPr>
            <p:txBody>
              <a:bodyPr/>
              <a:lstStyle/>
              <a:p>
                <a:endParaRPr lang="en-US"/>
              </a:p>
            </p:txBody>
          </p:sp>
          <p:sp>
            <p:nvSpPr>
              <p:cNvPr id="3139" name="Rectangle 54"/>
              <p:cNvSpPr>
                <a:spLocks noChangeArrowheads="1"/>
              </p:cNvSpPr>
              <p:nvPr/>
            </p:nvSpPr>
            <p:spPr bwMode="auto">
              <a:xfrm rot="-5400000">
                <a:off x="942" y="2778"/>
                <a:ext cx="258"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PCup</a:t>
                </a:r>
                <a:endParaRPr lang="en-US"/>
              </a:p>
            </p:txBody>
          </p:sp>
          <p:sp>
            <p:nvSpPr>
              <p:cNvPr id="3140" name="Rectangle 55"/>
              <p:cNvSpPr>
                <a:spLocks noChangeArrowheads="1"/>
              </p:cNvSpPr>
              <p:nvPr/>
            </p:nvSpPr>
            <p:spPr bwMode="auto">
              <a:xfrm>
                <a:off x="1963" y="2734"/>
                <a:ext cx="252"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FC#1</a:t>
                </a:r>
                <a:endParaRPr lang="en-US"/>
              </a:p>
            </p:txBody>
          </p:sp>
          <p:sp>
            <p:nvSpPr>
              <p:cNvPr id="3141" name="Freeform 56"/>
              <p:cNvSpPr>
                <a:spLocks/>
              </p:cNvSpPr>
              <p:nvPr/>
            </p:nvSpPr>
            <p:spPr bwMode="auto">
              <a:xfrm>
                <a:off x="3539"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endParaRPr lang="en-US"/>
              </a:p>
            </p:txBody>
          </p:sp>
          <p:sp>
            <p:nvSpPr>
              <p:cNvPr id="3142" name="Rectangle 57"/>
              <p:cNvSpPr>
                <a:spLocks noChangeArrowheads="1"/>
              </p:cNvSpPr>
              <p:nvPr/>
            </p:nvSpPr>
            <p:spPr bwMode="auto">
              <a:xfrm>
                <a:off x="3449" y="2734"/>
                <a:ext cx="252"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FC#2</a:t>
                </a:r>
                <a:endParaRPr lang="en-US"/>
              </a:p>
            </p:txBody>
          </p:sp>
          <p:sp>
            <p:nvSpPr>
              <p:cNvPr id="3144" name="Rectangle 60"/>
              <p:cNvSpPr>
                <a:spLocks noChangeArrowheads="1"/>
              </p:cNvSpPr>
              <p:nvPr/>
            </p:nvSpPr>
            <p:spPr bwMode="auto">
              <a:xfrm>
                <a:off x="1743" y="2344"/>
                <a:ext cx="362"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Buncher</a:t>
                </a:r>
                <a:endParaRPr lang="en-US"/>
              </a:p>
            </p:txBody>
          </p:sp>
          <p:sp>
            <p:nvSpPr>
              <p:cNvPr id="3145" name="Rectangle 61"/>
              <p:cNvSpPr>
                <a:spLocks noChangeArrowheads="1"/>
              </p:cNvSpPr>
              <p:nvPr/>
            </p:nvSpPr>
            <p:spPr bwMode="auto">
              <a:xfrm>
                <a:off x="2151" y="2344"/>
                <a:ext cx="350"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Capture</a:t>
                </a:r>
                <a:endParaRPr lang="en-US"/>
              </a:p>
            </p:txBody>
          </p:sp>
          <p:sp>
            <p:nvSpPr>
              <p:cNvPr id="3146" name="Rectangle 62"/>
              <p:cNvSpPr>
                <a:spLocks noChangeArrowheads="1"/>
              </p:cNvSpPr>
              <p:nvPr/>
            </p:nvSpPr>
            <p:spPr bwMode="auto">
              <a:xfrm>
                <a:off x="2690" y="2654"/>
                <a:ext cx="522"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Bunchlength</a:t>
                </a:r>
                <a:endParaRPr lang="en-US"/>
              </a:p>
            </p:txBody>
          </p:sp>
          <p:sp>
            <p:nvSpPr>
              <p:cNvPr id="3147" name="Rectangle 63"/>
              <p:cNvSpPr>
                <a:spLocks noChangeArrowheads="1"/>
              </p:cNvSpPr>
              <p:nvPr/>
            </p:nvSpPr>
            <p:spPr bwMode="auto">
              <a:xfrm>
                <a:off x="2873" y="2770"/>
                <a:ext cx="282"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Cavity</a:t>
                </a:r>
                <a:endParaRPr lang="en-US"/>
              </a:p>
            </p:txBody>
          </p:sp>
          <p:sp>
            <p:nvSpPr>
              <p:cNvPr id="3148" name="Rectangle 64"/>
              <p:cNvSpPr>
                <a:spLocks noChangeArrowheads="1"/>
              </p:cNvSpPr>
              <p:nvPr/>
            </p:nvSpPr>
            <p:spPr bwMode="auto">
              <a:xfrm>
                <a:off x="3143" y="2250"/>
                <a:ext cx="331" cy="107"/>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Helvetica" pitchFamily="34" charset="0"/>
                  </a:rPr>
                  <a:t>Cryounit</a:t>
                </a:r>
                <a:endParaRPr lang="en-US" dirty="0"/>
              </a:p>
            </p:txBody>
          </p:sp>
          <p:sp>
            <p:nvSpPr>
              <p:cNvPr id="3149" name="Rectangle 65"/>
              <p:cNvSpPr>
                <a:spLocks noChangeArrowheads="1"/>
              </p:cNvSpPr>
              <p:nvPr/>
            </p:nvSpPr>
            <p:spPr bwMode="auto">
              <a:xfrm>
                <a:off x="3815" y="2250"/>
                <a:ext cx="554"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Cryomodules</a:t>
                </a:r>
                <a:endParaRPr lang="en-US"/>
              </a:p>
            </p:txBody>
          </p:sp>
          <p:sp>
            <p:nvSpPr>
              <p:cNvPr id="3150" name="Rectangle 66"/>
              <p:cNvSpPr>
                <a:spLocks noChangeArrowheads="1"/>
              </p:cNvSpPr>
              <p:nvPr/>
            </p:nvSpPr>
            <p:spPr bwMode="auto">
              <a:xfrm>
                <a:off x="4437" y="2002"/>
                <a:ext cx="1036"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Synchrotron Light Monitor</a:t>
                </a:r>
                <a:endParaRPr lang="en-US"/>
              </a:p>
            </p:txBody>
          </p:sp>
          <p:sp>
            <p:nvSpPr>
              <p:cNvPr id="3151" name="Rectangle 67"/>
              <p:cNvSpPr>
                <a:spLocks noChangeArrowheads="1"/>
              </p:cNvSpPr>
              <p:nvPr/>
            </p:nvSpPr>
            <p:spPr bwMode="auto">
              <a:xfrm>
                <a:off x="2637" y="3120"/>
                <a:ext cx="618"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500 keV Dump</a:t>
                </a:r>
                <a:endParaRPr lang="en-US" dirty="0"/>
              </a:p>
            </p:txBody>
          </p:sp>
          <p:sp>
            <p:nvSpPr>
              <p:cNvPr id="3152" name="Rectangle 68"/>
              <p:cNvSpPr>
                <a:spLocks noChangeArrowheads="1"/>
              </p:cNvSpPr>
              <p:nvPr/>
            </p:nvSpPr>
            <p:spPr bwMode="auto">
              <a:xfrm>
                <a:off x="3553" y="2006"/>
                <a:ext cx="552"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5 MeV Dump</a:t>
                </a:r>
                <a:endParaRPr lang="en-US"/>
              </a:p>
            </p:txBody>
          </p:sp>
          <p:sp>
            <p:nvSpPr>
              <p:cNvPr id="3153" name="Rectangle 69"/>
              <p:cNvSpPr>
                <a:spLocks noChangeArrowheads="1"/>
              </p:cNvSpPr>
              <p:nvPr/>
            </p:nvSpPr>
            <p:spPr bwMode="auto">
              <a:xfrm>
                <a:off x="4723" y="2638"/>
                <a:ext cx="706"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Injection Chicane</a:t>
                </a:r>
                <a:endParaRPr lang="en-US"/>
              </a:p>
            </p:txBody>
          </p:sp>
          <p:sp>
            <p:nvSpPr>
              <p:cNvPr id="3154" name="Rectangle 70"/>
              <p:cNvSpPr>
                <a:spLocks noChangeArrowheads="1"/>
              </p:cNvSpPr>
              <p:nvPr/>
            </p:nvSpPr>
            <p:spPr bwMode="auto">
              <a:xfrm>
                <a:off x="4343" y="3120"/>
                <a:ext cx="1152"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45 MeV Dump/Spectrometer</a:t>
                </a:r>
                <a:endParaRPr lang="en-US"/>
              </a:p>
            </p:txBody>
          </p:sp>
          <p:sp>
            <p:nvSpPr>
              <p:cNvPr id="3155" name="Rectangle 71"/>
              <p:cNvSpPr>
                <a:spLocks noChangeArrowheads="1"/>
              </p:cNvSpPr>
              <p:nvPr/>
            </p:nvSpPr>
            <p:spPr bwMode="auto">
              <a:xfrm rot="-5400000">
                <a:off x="712" y="2881"/>
                <a:ext cx="490"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Prebuncher</a:t>
                </a:r>
                <a:endParaRPr lang="en-US"/>
              </a:p>
            </p:txBody>
          </p:sp>
          <p:sp>
            <p:nvSpPr>
              <p:cNvPr id="3156" name="Rectangle 72"/>
              <p:cNvSpPr>
                <a:spLocks noChangeArrowheads="1"/>
              </p:cNvSpPr>
              <p:nvPr/>
            </p:nvSpPr>
            <p:spPr bwMode="auto">
              <a:xfrm>
                <a:off x="203" y="2432"/>
                <a:ext cx="298"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Gun#2</a:t>
                </a:r>
                <a:endParaRPr lang="en-US"/>
              </a:p>
            </p:txBody>
          </p:sp>
          <p:sp>
            <p:nvSpPr>
              <p:cNvPr id="3157" name="Rectangle 73"/>
              <p:cNvSpPr>
                <a:spLocks noChangeArrowheads="1"/>
              </p:cNvSpPr>
              <p:nvPr/>
            </p:nvSpPr>
            <p:spPr bwMode="auto">
              <a:xfrm>
                <a:off x="221" y="3048"/>
                <a:ext cx="298" cy="120"/>
              </a:xfrm>
              <a:prstGeom prst="rect">
                <a:avLst/>
              </a:prstGeom>
              <a:noFill/>
              <a:ln w="9525">
                <a:noFill/>
                <a:miter lim="800000"/>
                <a:headEnd/>
                <a:tailEnd/>
              </a:ln>
            </p:spPr>
            <p:txBody>
              <a:bodyPr wrap="none" lIns="0" tIns="0" rIns="0" bIns="0">
                <a:spAutoFit/>
              </a:bodyPr>
              <a:lstStyle/>
              <a:p>
                <a:r>
                  <a:rPr lang="en-US" sz="1100" b="0">
                    <a:solidFill>
                      <a:srgbClr val="000000"/>
                    </a:solidFill>
                    <a:latin typeface="Helvetica" pitchFamily="34" charset="0"/>
                  </a:rPr>
                  <a:t>Gun#3</a:t>
                </a:r>
                <a:endParaRPr lang="en-US"/>
              </a:p>
            </p:txBody>
          </p:sp>
          <p:sp>
            <p:nvSpPr>
              <p:cNvPr id="3158" name="Line 74"/>
              <p:cNvSpPr>
                <a:spLocks noChangeShapeType="1"/>
              </p:cNvSpPr>
              <p:nvPr/>
            </p:nvSpPr>
            <p:spPr bwMode="auto">
              <a:xfrm>
                <a:off x="2529" y="2608"/>
                <a:ext cx="422" cy="422"/>
              </a:xfrm>
              <a:prstGeom prst="line">
                <a:avLst/>
              </a:prstGeom>
              <a:noFill/>
              <a:ln w="8">
                <a:solidFill>
                  <a:srgbClr val="000000"/>
                </a:solidFill>
                <a:round/>
                <a:headEnd/>
                <a:tailEnd/>
              </a:ln>
            </p:spPr>
            <p:txBody>
              <a:bodyPr/>
              <a:lstStyle/>
              <a:p>
                <a:endParaRPr lang="en-US"/>
              </a:p>
            </p:txBody>
          </p:sp>
          <p:sp>
            <p:nvSpPr>
              <p:cNvPr id="3159" name="Freeform 75"/>
              <p:cNvSpPr>
                <a:spLocks/>
              </p:cNvSpPr>
              <p:nvPr/>
            </p:nvSpPr>
            <p:spPr bwMode="auto">
              <a:xfrm>
                <a:off x="2879" y="2954"/>
                <a:ext cx="112" cy="110"/>
              </a:xfrm>
              <a:custGeom>
                <a:avLst/>
                <a:gdLst>
                  <a:gd name="T0" fmla="*/ 112 w 112"/>
                  <a:gd name="T1" fmla="*/ 60 h 110"/>
                  <a:gd name="T2" fmla="*/ 68 w 112"/>
                  <a:gd name="T3" fmla="*/ 110 h 110"/>
                  <a:gd name="T4" fmla="*/ 0 w 112"/>
                  <a:gd name="T5" fmla="*/ 48 h 110"/>
                  <a:gd name="T6" fmla="*/ 44 w 112"/>
                  <a:gd name="T7" fmla="*/ 0 h 110"/>
                  <a:gd name="T8" fmla="*/ 112 w 112"/>
                  <a:gd name="T9" fmla="*/ 60 h 110"/>
                  <a:gd name="T10" fmla="*/ 0 60000 65536"/>
                  <a:gd name="T11" fmla="*/ 0 60000 65536"/>
                  <a:gd name="T12" fmla="*/ 0 60000 65536"/>
                  <a:gd name="T13" fmla="*/ 0 60000 65536"/>
                  <a:gd name="T14" fmla="*/ 0 60000 65536"/>
                  <a:gd name="T15" fmla="*/ 0 w 112"/>
                  <a:gd name="T16" fmla="*/ 0 h 110"/>
                  <a:gd name="T17" fmla="*/ 112 w 112"/>
                  <a:gd name="T18" fmla="*/ 110 h 110"/>
                </a:gdLst>
                <a:ahLst/>
                <a:cxnLst>
                  <a:cxn ang="T10">
                    <a:pos x="T0" y="T1"/>
                  </a:cxn>
                  <a:cxn ang="T11">
                    <a:pos x="T2" y="T3"/>
                  </a:cxn>
                  <a:cxn ang="T12">
                    <a:pos x="T4" y="T5"/>
                  </a:cxn>
                  <a:cxn ang="T13">
                    <a:pos x="T6" y="T7"/>
                  </a:cxn>
                  <a:cxn ang="T14">
                    <a:pos x="T8" y="T9"/>
                  </a:cxn>
                </a:cxnLst>
                <a:rect l="T15" t="T16" r="T17" b="T18"/>
                <a:pathLst>
                  <a:path w="112" h="110">
                    <a:moveTo>
                      <a:pt x="112" y="60"/>
                    </a:moveTo>
                    <a:lnTo>
                      <a:pt x="68" y="110"/>
                    </a:lnTo>
                    <a:lnTo>
                      <a:pt x="0" y="48"/>
                    </a:lnTo>
                    <a:lnTo>
                      <a:pt x="44" y="0"/>
                    </a:lnTo>
                    <a:lnTo>
                      <a:pt x="112" y="60"/>
                    </a:lnTo>
                    <a:close/>
                  </a:path>
                </a:pathLst>
              </a:custGeom>
              <a:solidFill>
                <a:srgbClr val="999999"/>
              </a:solidFill>
              <a:ln w="9525">
                <a:noFill/>
                <a:round/>
                <a:headEnd/>
                <a:tailEnd/>
              </a:ln>
            </p:spPr>
            <p:txBody>
              <a:bodyPr/>
              <a:lstStyle/>
              <a:p>
                <a:endParaRPr lang="en-US"/>
              </a:p>
            </p:txBody>
          </p:sp>
          <p:sp>
            <p:nvSpPr>
              <p:cNvPr id="3160" name="Line 76"/>
              <p:cNvSpPr>
                <a:spLocks noChangeShapeType="1"/>
              </p:cNvSpPr>
              <p:nvPr/>
            </p:nvSpPr>
            <p:spPr bwMode="auto">
              <a:xfrm flipV="1">
                <a:off x="3391" y="2180"/>
                <a:ext cx="422" cy="422"/>
              </a:xfrm>
              <a:prstGeom prst="line">
                <a:avLst/>
              </a:prstGeom>
              <a:noFill/>
              <a:ln w="8">
                <a:solidFill>
                  <a:srgbClr val="000000"/>
                </a:solidFill>
                <a:round/>
                <a:headEnd/>
                <a:tailEnd/>
              </a:ln>
            </p:spPr>
            <p:txBody>
              <a:bodyPr/>
              <a:lstStyle/>
              <a:p>
                <a:endParaRPr lang="en-US"/>
              </a:p>
            </p:txBody>
          </p:sp>
          <p:sp>
            <p:nvSpPr>
              <p:cNvPr id="3161" name="Freeform 77"/>
              <p:cNvSpPr>
                <a:spLocks/>
              </p:cNvSpPr>
              <p:nvPr/>
            </p:nvSpPr>
            <p:spPr bwMode="auto">
              <a:xfrm>
                <a:off x="3687" y="2134"/>
                <a:ext cx="176" cy="174"/>
              </a:xfrm>
              <a:custGeom>
                <a:avLst/>
                <a:gdLst>
                  <a:gd name="T0" fmla="*/ 176 w 176"/>
                  <a:gd name="T1" fmla="*/ 78 h 174"/>
                  <a:gd name="T2" fmla="*/ 106 w 176"/>
                  <a:gd name="T3" fmla="*/ 0 h 174"/>
                  <a:gd name="T4" fmla="*/ 0 w 176"/>
                  <a:gd name="T5" fmla="*/ 98 h 174"/>
                  <a:gd name="T6" fmla="*/ 70 w 176"/>
                  <a:gd name="T7" fmla="*/ 174 h 174"/>
                  <a:gd name="T8" fmla="*/ 176 w 176"/>
                  <a:gd name="T9" fmla="*/ 78 h 174"/>
                  <a:gd name="T10" fmla="*/ 0 60000 65536"/>
                  <a:gd name="T11" fmla="*/ 0 60000 65536"/>
                  <a:gd name="T12" fmla="*/ 0 60000 65536"/>
                  <a:gd name="T13" fmla="*/ 0 60000 65536"/>
                  <a:gd name="T14" fmla="*/ 0 60000 65536"/>
                  <a:gd name="T15" fmla="*/ 0 w 176"/>
                  <a:gd name="T16" fmla="*/ 0 h 174"/>
                  <a:gd name="T17" fmla="*/ 176 w 176"/>
                  <a:gd name="T18" fmla="*/ 174 h 174"/>
                </a:gdLst>
                <a:ahLst/>
                <a:cxnLst>
                  <a:cxn ang="T10">
                    <a:pos x="T0" y="T1"/>
                  </a:cxn>
                  <a:cxn ang="T11">
                    <a:pos x="T2" y="T3"/>
                  </a:cxn>
                  <a:cxn ang="T12">
                    <a:pos x="T4" y="T5"/>
                  </a:cxn>
                  <a:cxn ang="T13">
                    <a:pos x="T6" y="T7"/>
                  </a:cxn>
                  <a:cxn ang="T14">
                    <a:pos x="T8" y="T9"/>
                  </a:cxn>
                </a:cxnLst>
                <a:rect l="T15" t="T16" r="T17" b="T18"/>
                <a:pathLst>
                  <a:path w="176" h="174">
                    <a:moveTo>
                      <a:pt x="176" y="78"/>
                    </a:moveTo>
                    <a:lnTo>
                      <a:pt x="106" y="0"/>
                    </a:lnTo>
                    <a:lnTo>
                      <a:pt x="0" y="98"/>
                    </a:lnTo>
                    <a:lnTo>
                      <a:pt x="70" y="174"/>
                    </a:lnTo>
                    <a:lnTo>
                      <a:pt x="176" y="78"/>
                    </a:lnTo>
                    <a:close/>
                  </a:path>
                </a:pathLst>
              </a:custGeom>
              <a:solidFill>
                <a:srgbClr val="999999"/>
              </a:solidFill>
              <a:ln w="9525">
                <a:noFill/>
                <a:round/>
                <a:headEnd/>
                <a:tailEnd/>
              </a:ln>
            </p:spPr>
            <p:txBody>
              <a:bodyPr/>
              <a:lstStyle/>
              <a:p>
                <a:endParaRPr lang="en-US"/>
              </a:p>
            </p:txBody>
          </p:sp>
          <p:sp>
            <p:nvSpPr>
              <p:cNvPr id="3162" name="Line 78"/>
              <p:cNvSpPr>
                <a:spLocks noChangeShapeType="1"/>
              </p:cNvSpPr>
              <p:nvPr/>
            </p:nvSpPr>
            <p:spPr bwMode="auto">
              <a:xfrm>
                <a:off x="4539" y="2608"/>
                <a:ext cx="422" cy="422"/>
              </a:xfrm>
              <a:prstGeom prst="line">
                <a:avLst/>
              </a:prstGeom>
              <a:noFill/>
              <a:ln w="8">
                <a:solidFill>
                  <a:srgbClr val="000000"/>
                </a:solidFill>
                <a:round/>
                <a:headEnd/>
                <a:tailEnd/>
              </a:ln>
            </p:spPr>
            <p:txBody>
              <a:bodyPr/>
              <a:lstStyle/>
              <a:p>
                <a:endParaRPr lang="en-US"/>
              </a:p>
            </p:txBody>
          </p:sp>
          <p:sp>
            <p:nvSpPr>
              <p:cNvPr id="3163" name="Freeform 79"/>
              <p:cNvSpPr>
                <a:spLocks/>
              </p:cNvSpPr>
              <p:nvPr/>
            </p:nvSpPr>
            <p:spPr bwMode="auto">
              <a:xfrm>
                <a:off x="4823" y="2878"/>
                <a:ext cx="230" cy="228"/>
              </a:xfrm>
              <a:custGeom>
                <a:avLst/>
                <a:gdLst>
                  <a:gd name="T0" fmla="*/ 230 w 230"/>
                  <a:gd name="T1" fmla="*/ 128 h 228"/>
                  <a:gd name="T2" fmla="*/ 140 w 230"/>
                  <a:gd name="T3" fmla="*/ 228 h 228"/>
                  <a:gd name="T4" fmla="*/ 0 w 230"/>
                  <a:gd name="T5" fmla="*/ 100 h 228"/>
                  <a:gd name="T6" fmla="*/ 90 w 230"/>
                  <a:gd name="T7" fmla="*/ 0 h 228"/>
                  <a:gd name="T8" fmla="*/ 230 w 230"/>
                  <a:gd name="T9" fmla="*/ 128 h 228"/>
                  <a:gd name="T10" fmla="*/ 0 60000 65536"/>
                  <a:gd name="T11" fmla="*/ 0 60000 65536"/>
                  <a:gd name="T12" fmla="*/ 0 60000 65536"/>
                  <a:gd name="T13" fmla="*/ 0 60000 65536"/>
                  <a:gd name="T14" fmla="*/ 0 60000 65536"/>
                  <a:gd name="T15" fmla="*/ 0 w 230"/>
                  <a:gd name="T16" fmla="*/ 0 h 228"/>
                  <a:gd name="T17" fmla="*/ 230 w 230"/>
                  <a:gd name="T18" fmla="*/ 228 h 228"/>
                </a:gdLst>
                <a:ahLst/>
                <a:cxnLst>
                  <a:cxn ang="T10">
                    <a:pos x="T0" y="T1"/>
                  </a:cxn>
                  <a:cxn ang="T11">
                    <a:pos x="T2" y="T3"/>
                  </a:cxn>
                  <a:cxn ang="T12">
                    <a:pos x="T4" y="T5"/>
                  </a:cxn>
                  <a:cxn ang="T13">
                    <a:pos x="T6" y="T7"/>
                  </a:cxn>
                  <a:cxn ang="T14">
                    <a:pos x="T8" y="T9"/>
                  </a:cxn>
                </a:cxnLst>
                <a:rect l="T15" t="T16" r="T17" b="T18"/>
                <a:pathLst>
                  <a:path w="230" h="228">
                    <a:moveTo>
                      <a:pt x="230" y="128"/>
                    </a:moveTo>
                    <a:lnTo>
                      <a:pt x="140" y="228"/>
                    </a:lnTo>
                    <a:lnTo>
                      <a:pt x="0" y="100"/>
                    </a:lnTo>
                    <a:lnTo>
                      <a:pt x="90" y="0"/>
                    </a:lnTo>
                    <a:lnTo>
                      <a:pt x="230" y="128"/>
                    </a:lnTo>
                    <a:close/>
                  </a:path>
                </a:pathLst>
              </a:custGeom>
              <a:solidFill>
                <a:srgbClr val="999999"/>
              </a:solidFill>
              <a:ln w="9525">
                <a:noFill/>
                <a:round/>
                <a:headEnd/>
                <a:tailEnd/>
              </a:ln>
            </p:spPr>
            <p:txBody>
              <a:bodyPr/>
              <a:lstStyle/>
              <a:p>
                <a:endParaRPr lang="en-US"/>
              </a:p>
            </p:txBody>
          </p:sp>
          <p:sp>
            <p:nvSpPr>
              <p:cNvPr id="3164" name="Rectangle 80"/>
              <p:cNvSpPr>
                <a:spLocks noChangeArrowheads="1"/>
              </p:cNvSpPr>
              <p:nvPr/>
            </p:nvSpPr>
            <p:spPr bwMode="auto">
              <a:xfrm>
                <a:off x="2747" y="2536"/>
                <a:ext cx="80" cy="114"/>
              </a:xfrm>
              <a:prstGeom prst="rect">
                <a:avLst/>
              </a:prstGeom>
              <a:solidFill>
                <a:srgbClr val="811788"/>
              </a:solidFill>
              <a:ln w="9525">
                <a:noFill/>
                <a:miter lim="800000"/>
                <a:headEnd/>
                <a:tailEnd/>
              </a:ln>
            </p:spPr>
            <p:txBody>
              <a:bodyPr/>
              <a:lstStyle/>
              <a:p>
                <a:endParaRPr lang="en-US"/>
              </a:p>
            </p:txBody>
          </p:sp>
        </p:grpSp>
        <p:sp>
          <p:nvSpPr>
            <p:cNvPr id="3077" name="Rectangle 80"/>
            <p:cNvSpPr>
              <a:spLocks noChangeArrowheads="1"/>
            </p:cNvSpPr>
            <p:nvPr/>
          </p:nvSpPr>
          <p:spPr bwMode="auto">
            <a:xfrm>
              <a:off x="1265238" y="3466295"/>
              <a:ext cx="127000" cy="180975"/>
            </a:xfrm>
            <a:prstGeom prst="rect">
              <a:avLst/>
            </a:prstGeom>
            <a:solidFill>
              <a:srgbClr val="C00000"/>
            </a:solidFill>
            <a:ln w="9525">
              <a:noFill/>
              <a:miter lim="800000"/>
              <a:headEnd/>
              <a:tailEnd/>
            </a:ln>
          </p:spPr>
          <p:txBody>
            <a:bodyPr/>
            <a:lstStyle/>
            <a:p>
              <a:endParaRPr lang="en-US"/>
            </a:p>
          </p:txBody>
        </p:sp>
        <p:sp>
          <p:nvSpPr>
            <p:cNvPr id="3078" name="Rectangle 58"/>
            <p:cNvSpPr>
              <a:spLocks noChangeArrowheads="1"/>
            </p:cNvSpPr>
            <p:nvPr/>
          </p:nvSpPr>
          <p:spPr bwMode="auto">
            <a:xfrm rot="16200000">
              <a:off x="787678" y="4148935"/>
              <a:ext cx="1039255" cy="169277"/>
            </a:xfrm>
            <a:prstGeom prst="rect">
              <a:avLst/>
            </a:prstGeom>
            <a:noFill/>
            <a:ln w="9525">
              <a:noFill/>
              <a:miter lim="800000"/>
              <a:headEnd/>
              <a:tailEnd/>
            </a:ln>
          </p:spPr>
          <p:txBody>
            <a:bodyPr wrap="square" lIns="0" tIns="0" rIns="0" bIns="0">
              <a:spAutoFit/>
            </a:bodyPr>
            <a:lstStyle/>
            <a:p>
              <a:r>
                <a:rPr lang="en-US" sz="1100" dirty="0" smtClean="0">
                  <a:solidFill>
                    <a:srgbClr val="000000"/>
                  </a:solidFill>
                  <a:latin typeface="Helvetica" pitchFamily="34" charset="0"/>
                </a:rPr>
                <a:t>V-W</a:t>
              </a:r>
              <a:r>
                <a:rPr lang="en-US" sz="1100" b="0" dirty="0" smtClean="0">
                  <a:solidFill>
                    <a:srgbClr val="000000"/>
                  </a:solidFill>
                  <a:latin typeface="Helvetica" pitchFamily="34" charset="0"/>
                </a:rPr>
                <a:t>ien </a:t>
              </a:r>
              <a:r>
                <a:rPr lang="en-US" sz="1100" b="0" dirty="0">
                  <a:solidFill>
                    <a:srgbClr val="000000"/>
                  </a:solidFill>
                  <a:latin typeface="Helvetica" pitchFamily="34" charset="0"/>
                </a:rPr>
                <a:t>Filter</a:t>
              </a:r>
            </a:p>
          </p:txBody>
        </p:sp>
      </p:grpSp>
      <p:sp>
        <p:nvSpPr>
          <p:cNvPr id="93" name="Rectangle 80"/>
          <p:cNvSpPr>
            <a:spLocks noChangeArrowheads="1"/>
          </p:cNvSpPr>
          <p:nvPr/>
        </p:nvSpPr>
        <p:spPr bwMode="auto">
          <a:xfrm>
            <a:off x="1958975" y="3456327"/>
            <a:ext cx="127000" cy="181004"/>
          </a:xfrm>
          <a:prstGeom prst="rect">
            <a:avLst/>
          </a:prstGeom>
          <a:solidFill>
            <a:srgbClr val="C00000"/>
          </a:solidFill>
          <a:ln w="9525">
            <a:noFill/>
            <a:miter lim="800000"/>
            <a:headEnd/>
            <a:tailEnd/>
          </a:ln>
        </p:spPr>
        <p:txBody>
          <a:bodyPr/>
          <a:lstStyle/>
          <a:p>
            <a:endParaRPr lang="en-US"/>
          </a:p>
        </p:txBody>
      </p:sp>
      <p:sp>
        <p:nvSpPr>
          <p:cNvPr id="94" name="Rectangle 58"/>
          <p:cNvSpPr>
            <a:spLocks noChangeArrowheads="1"/>
          </p:cNvSpPr>
          <p:nvPr/>
        </p:nvSpPr>
        <p:spPr bwMode="auto">
          <a:xfrm rot="16200000">
            <a:off x="1509617" y="4148615"/>
            <a:ext cx="1039419" cy="169277"/>
          </a:xfrm>
          <a:prstGeom prst="rect">
            <a:avLst/>
          </a:prstGeom>
          <a:noFill/>
          <a:ln w="9525">
            <a:noFill/>
            <a:miter lim="800000"/>
            <a:headEnd/>
            <a:tailEnd/>
          </a:ln>
        </p:spPr>
        <p:txBody>
          <a:bodyPr wrap="square" lIns="0" tIns="0" rIns="0" bIns="0">
            <a:spAutoFit/>
          </a:bodyPr>
          <a:lstStyle/>
          <a:p>
            <a:r>
              <a:rPr lang="en-US" sz="1100" dirty="0">
                <a:solidFill>
                  <a:srgbClr val="000000"/>
                </a:solidFill>
                <a:latin typeface="Helvetica" pitchFamily="34" charset="0"/>
              </a:rPr>
              <a:t>H</a:t>
            </a:r>
            <a:r>
              <a:rPr lang="en-US" sz="1100" dirty="0" smtClean="0">
                <a:solidFill>
                  <a:srgbClr val="000000"/>
                </a:solidFill>
                <a:latin typeface="Helvetica" pitchFamily="34" charset="0"/>
              </a:rPr>
              <a:t>-W</a:t>
            </a:r>
            <a:r>
              <a:rPr lang="en-US" sz="1100" b="0" dirty="0" smtClean="0">
                <a:solidFill>
                  <a:srgbClr val="000000"/>
                </a:solidFill>
                <a:latin typeface="Helvetica" pitchFamily="34" charset="0"/>
              </a:rPr>
              <a:t>ien </a:t>
            </a:r>
            <a:r>
              <a:rPr lang="en-US" sz="1100" b="0" dirty="0">
                <a:solidFill>
                  <a:srgbClr val="000000"/>
                </a:solidFill>
                <a:latin typeface="Helvetica" pitchFamily="34" charset="0"/>
              </a:rPr>
              <a:t>Filter</a:t>
            </a:r>
          </a:p>
        </p:txBody>
      </p:sp>
      <p:sp>
        <p:nvSpPr>
          <p:cNvPr id="95" name="Rectangle 8"/>
          <p:cNvSpPr>
            <a:spLocks noChangeArrowheads="1"/>
          </p:cNvSpPr>
          <p:nvPr/>
        </p:nvSpPr>
        <p:spPr bwMode="auto">
          <a:xfrm>
            <a:off x="1731963" y="3080030"/>
            <a:ext cx="610745" cy="169277"/>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Helvetica" pitchFamily="34" charset="0"/>
              </a:rPr>
              <a:t>Apertures</a:t>
            </a:r>
            <a:endParaRPr lang="en-US" dirty="0"/>
          </a:p>
        </p:txBody>
      </p:sp>
      <p:sp>
        <p:nvSpPr>
          <p:cNvPr id="96" name="Rectangle 8"/>
          <p:cNvSpPr>
            <a:spLocks noChangeArrowheads="1"/>
          </p:cNvSpPr>
          <p:nvPr/>
        </p:nvSpPr>
        <p:spPr bwMode="auto">
          <a:xfrm>
            <a:off x="1369575" y="2229360"/>
            <a:ext cx="1194238" cy="215444"/>
          </a:xfrm>
          <a:prstGeom prst="rect">
            <a:avLst/>
          </a:prstGeom>
          <a:noFill/>
          <a:ln w="9525">
            <a:noFill/>
            <a:miter lim="800000"/>
            <a:headEnd/>
            <a:tailEnd/>
          </a:ln>
        </p:spPr>
        <p:txBody>
          <a:bodyPr wrap="none" lIns="0" tIns="0" rIns="0" bIns="0">
            <a:spAutoFit/>
          </a:bodyPr>
          <a:lstStyle/>
          <a:p>
            <a:r>
              <a:rPr lang="en-US" sz="1400" b="1" dirty="0" smtClean="0">
                <a:solidFill>
                  <a:srgbClr val="FF0000"/>
                </a:solidFill>
                <a:latin typeface="Helvetica" pitchFamily="34" charset="0"/>
              </a:rPr>
              <a:t>Space Charge</a:t>
            </a:r>
            <a:endParaRPr lang="en-US" sz="1400" b="1" dirty="0">
              <a:solidFill>
                <a:srgbClr val="FF0000"/>
              </a:solidFill>
            </a:endParaRPr>
          </a:p>
        </p:txBody>
      </p:sp>
      <p:sp>
        <p:nvSpPr>
          <p:cNvPr id="100" name="Right Arrow 99"/>
          <p:cNvSpPr/>
          <p:nvPr/>
        </p:nvSpPr>
        <p:spPr bwMode="auto">
          <a:xfrm>
            <a:off x="2620963" y="2275527"/>
            <a:ext cx="815976" cy="169277"/>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1" name="Right Arrow 100"/>
          <p:cNvSpPr/>
          <p:nvPr/>
        </p:nvSpPr>
        <p:spPr bwMode="auto">
          <a:xfrm flipH="1">
            <a:off x="454026" y="2275527"/>
            <a:ext cx="811212" cy="169277"/>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2" name="Rectangle 8"/>
          <p:cNvSpPr>
            <a:spLocks noChangeArrowheads="1"/>
          </p:cNvSpPr>
          <p:nvPr/>
        </p:nvSpPr>
        <p:spPr bwMode="auto">
          <a:xfrm>
            <a:off x="3618595" y="4996206"/>
            <a:ext cx="1570943" cy="215444"/>
          </a:xfrm>
          <a:prstGeom prst="rect">
            <a:avLst/>
          </a:prstGeom>
          <a:noFill/>
          <a:ln w="9525">
            <a:noFill/>
            <a:miter lim="800000"/>
            <a:headEnd/>
            <a:tailEnd/>
          </a:ln>
        </p:spPr>
        <p:txBody>
          <a:bodyPr wrap="none" lIns="0" tIns="0" rIns="0" bIns="0">
            <a:spAutoFit/>
          </a:bodyPr>
          <a:lstStyle/>
          <a:p>
            <a:r>
              <a:rPr lang="en-US" sz="1400" b="1" dirty="0" smtClean="0">
                <a:solidFill>
                  <a:srgbClr val="FF0000"/>
                </a:solidFill>
                <a:latin typeface="Helvetica" pitchFamily="34" charset="0"/>
              </a:rPr>
              <a:t>Bunching Process</a:t>
            </a:r>
            <a:endParaRPr lang="en-US" sz="1400" b="1" dirty="0">
              <a:solidFill>
                <a:srgbClr val="FF0000"/>
              </a:solidFill>
            </a:endParaRPr>
          </a:p>
        </p:txBody>
      </p:sp>
      <p:sp>
        <p:nvSpPr>
          <p:cNvPr id="103" name="Right Arrow 102"/>
          <p:cNvSpPr/>
          <p:nvPr/>
        </p:nvSpPr>
        <p:spPr bwMode="auto">
          <a:xfrm>
            <a:off x="5272088" y="5042373"/>
            <a:ext cx="722314" cy="169277"/>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4" name="Right Arrow 103"/>
          <p:cNvSpPr/>
          <p:nvPr/>
        </p:nvSpPr>
        <p:spPr bwMode="auto">
          <a:xfrm flipH="1">
            <a:off x="3011488" y="5042373"/>
            <a:ext cx="527049" cy="169277"/>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5" name="Rectangle 8"/>
          <p:cNvSpPr>
            <a:spLocks noChangeArrowheads="1"/>
          </p:cNvSpPr>
          <p:nvPr/>
        </p:nvSpPr>
        <p:spPr bwMode="auto">
          <a:xfrm>
            <a:off x="5884862" y="2060083"/>
            <a:ext cx="1133476" cy="215444"/>
          </a:xfrm>
          <a:prstGeom prst="rect">
            <a:avLst/>
          </a:prstGeom>
          <a:noFill/>
          <a:ln w="9525">
            <a:noFill/>
            <a:miter lim="800000"/>
            <a:headEnd/>
            <a:tailEnd/>
          </a:ln>
        </p:spPr>
        <p:txBody>
          <a:bodyPr wrap="square" lIns="0" tIns="0" rIns="0" bIns="0">
            <a:spAutoFit/>
          </a:bodyPr>
          <a:lstStyle/>
          <a:p>
            <a:r>
              <a:rPr lang="en-US" sz="1400" b="1" dirty="0" smtClean="0">
                <a:solidFill>
                  <a:srgbClr val="FF0000"/>
                </a:solidFill>
                <a:latin typeface="Helvetica" pitchFamily="34" charset="0"/>
              </a:rPr>
              <a:t>Acceleration</a:t>
            </a:r>
            <a:endParaRPr lang="en-US" sz="1400" b="1" dirty="0">
              <a:solidFill>
                <a:srgbClr val="FF0000"/>
              </a:solidFill>
            </a:endParaRPr>
          </a:p>
        </p:txBody>
      </p:sp>
      <p:sp>
        <p:nvSpPr>
          <p:cNvPr id="106" name="Right Arrow 105"/>
          <p:cNvSpPr/>
          <p:nvPr/>
        </p:nvSpPr>
        <p:spPr bwMode="auto">
          <a:xfrm>
            <a:off x="7018338" y="2106251"/>
            <a:ext cx="209549" cy="12311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7" name="Right Arrow 106"/>
          <p:cNvSpPr/>
          <p:nvPr/>
        </p:nvSpPr>
        <p:spPr bwMode="auto">
          <a:xfrm flipH="1">
            <a:off x="5656262" y="2106251"/>
            <a:ext cx="187325" cy="12311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97" name="Title 1"/>
          <p:cNvSpPr txBox="1">
            <a:spLocks/>
          </p:cNvSpPr>
          <p:nvPr/>
        </p:nvSpPr>
        <p:spPr bwMode="auto">
          <a:xfrm>
            <a:off x="0" y="76200"/>
            <a:ext cx="1295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tx2"/>
                </a:solidFill>
                <a:effectLst/>
                <a:uLnTx/>
                <a:uFillTx/>
                <a:latin typeface="+mj-lt"/>
                <a:ea typeface="+mj-ea"/>
                <a:cs typeface="+mj-cs"/>
              </a:rPr>
              <a:t>The CEBAF Injector Upgrade</a:t>
            </a:r>
            <a:endParaRPr kumimoji="0" lang="en-US" sz="1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4"/>
          <p:cNvGrpSpPr>
            <a:grpSpLocks noChangeAspect="1"/>
          </p:cNvGrpSpPr>
          <p:nvPr/>
        </p:nvGrpSpPr>
        <p:grpSpPr>
          <a:xfrm>
            <a:off x="304801" y="1676400"/>
            <a:ext cx="8545513" cy="3000351"/>
            <a:chOff x="304800" y="1676400"/>
            <a:chExt cx="8545513" cy="3000351"/>
          </a:xfrm>
        </p:grpSpPr>
        <p:grpSp>
          <p:nvGrpSpPr>
            <p:cNvPr id="3" name="Group 192"/>
            <p:cNvGrpSpPr/>
            <p:nvPr/>
          </p:nvGrpSpPr>
          <p:grpSpPr>
            <a:xfrm>
              <a:off x="304800" y="1676400"/>
              <a:ext cx="8545513" cy="3000351"/>
              <a:chOff x="304800" y="1676400"/>
              <a:chExt cx="8545513" cy="3000351"/>
            </a:xfrm>
          </p:grpSpPr>
          <p:cxnSp>
            <p:nvCxnSpPr>
              <p:cNvPr id="518" name="Straight Connector 517"/>
              <p:cNvCxnSpPr/>
              <p:nvPr/>
            </p:nvCxnSpPr>
            <p:spPr>
              <a:xfrm flipV="1">
                <a:off x="1143000" y="3567469"/>
                <a:ext cx="1420813" cy="139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endCxn id="551" idx="3"/>
              </p:cNvCxnSpPr>
              <p:nvPr/>
            </p:nvCxnSpPr>
            <p:spPr>
              <a:xfrm>
                <a:off x="8583613" y="3573820"/>
                <a:ext cx="266700" cy="127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flipV="1">
                <a:off x="8351838" y="3113372"/>
                <a:ext cx="231776" cy="4604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7745413" y="3113372"/>
                <a:ext cx="636587" cy="108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flipV="1">
                <a:off x="7497763" y="3113372"/>
                <a:ext cx="247650" cy="45409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609600" y="3124200"/>
                <a:ext cx="547688" cy="4572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V="1">
                <a:off x="685800" y="3569057"/>
                <a:ext cx="471488" cy="393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stCxn id="550" idx="0"/>
              </p:cNvCxnSpPr>
              <p:nvPr/>
            </p:nvCxnSpPr>
            <p:spPr>
              <a:xfrm>
                <a:off x="2643188" y="3567469"/>
                <a:ext cx="48545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00"/>
              <p:cNvGrpSpPr/>
              <p:nvPr/>
            </p:nvGrpSpPr>
            <p:grpSpPr>
              <a:xfrm>
                <a:off x="304800" y="1676400"/>
                <a:ext cx="8545513" cy="3000351"/>
                <a:chOff x="304800" y="1676400"/>
                <a:chExt cx="8545513" cy="3000351"/>
              </a:xfrm>
            </p:grpSpPr>
            <p:grpSp>
              <p:nvGrpSpPr>
                <p:cNvPr id="5" name="Group 119"/>
                <p:cNvGrpSpPr/>
                <p:nvPr/>
              </p:nvGrpSpPr>
              <p:grpSpPr>
                <a:xfrm>
                  <a:off x="304800" y="1676400"/>
                  <a:ext cx="8545513" cy="3000351"/>
                  <a:chOff x="304800" y="1676400"/>
                  <a:chExt cx="8545513" cy="3000351"/>
                </a:xfrm>
              </p:grpSpPr>
              <p:grpSp>
                <p:nvGrpSpPr>
                  <p:cNvPr id="6" name="Group 110"/>
                  <p:cNvGrpSpPr>
                    <a:grpSpLocks/>
                  </p:cNvGrpSpPr>
                  <p:nvPr/>
                </p:nvGrpSpPr>
                <p:grpSpPr bwMode="auto">
                  <a:xfrm>
                    <a:off x="338138" y="2608467"/>
                    <a:ext cx="8512175" cy="2068283"/>
                    <a:chOff x="338138" y="2609046"/>
                    <a:chExt cx="8512175" cy="2067955"/>
                  </a:xfrm>
                </p:grpSpPr>
                <p:grpSp>
                  <p:nvGrpSpPr>
                    <p:cNvPr id="7" name="Group 4"/>
                    <p:cNvGrpSpPr>
                      <a:grpSpLocks noChangeAspect="1"/>
                    </p:cNvGrpSpPr>
                    <p:nvPr/>
                  </p:nvGrpSpPr>
                  <p:grpSpPr bwMode="auto">
                    <a:xfrm>
                      <a:off x="338138" y="2609046"/>
                      <a:ext cx="8512175" cy="1955800"/>
                      <a:chOff x="199" y="2000"/>
                      <a:chExt cx="5362" cy="1232"/>
                    </a:xfrm>
                  </p:grpSpPr>
                  <p:sp>
                    <p:nvSpPr>
                      <p:cNvPr id="550" name="Freeform 19"/>
                      <p:cNvSpPr>
                        <a:spLocks/>
                      </p:cNvSpPr>
                      <p:nvPr/>
                    </p:nvSpPr>
                    <p:spPr bwMode="auto">
                      <a:xfrm>
                        <a:off x="1551" y="2396"/>
                        <a:ext cx="100" cy="418"/>
                      </a:xfrm>
                      <a:custGeom>
                        <a:avLst/>
                        <a:gdLst>
                          <a:gd name="T0" fmla="*/ 100 w 100"/>
                          <a:gd name="T1" fmla="*/ 208 h 418"/>
                          <a:gd name="T2" fmla="*/ 100 w 100"/>
                          <a:gd name="T3" fmla="*/ 208 h 418"/>
                          <a:gd name="T4" fmla="*/ 98 w 100"/>
                          <a:gd name="T5" fmla="*/ 250 h 418"/>
                          <a:gd name="T6" fmla="*/ 96 w 100"/>
                          <a:gd name="T7" fmla="*/ 290 h 418"/>
                          <a:gd name="T8" fmla="*/ 90 w 100"/>
                          <a:gd name="T9" fmla="*/ 326 h 418"/>
                          <a:gd name="T10" fmla="*/ 84 w 100"/>
                          <a:gd name="T11" fmla="*/ 356 h 418"/>
                          <a:gd name="T12" fmla="*/ 78 w 100"/>
                          <a:gd name="T13" fmla="*/ 382 h 418"/>
                          <a:gd name="T14" fmla="*/ 70 w 100"/>
                          <a:gd name="T15" fmla="*/ 400 h 418"/>
                          <a:gd name="T16" fmla="*/ 64 w 100"/>
                          <a:gd name="T17" fmla="*/ 408 h 418"/>
                          <a:gd name="T18" fmla="*/ 60 w 100"/>
                          <a:gd name="T19" fmla="*/ 412 h 418"/>
                          <a:gd name="T20" fmla="*/ 56 w 100"/>
                          <a:gd name="T21" fmla="*/ 416 h 418"/>
                          <a:gd name="T22" fmla="*/ 50 w 100"/>
                          <a:gd name="T23" fmla="*/ 418 h 418"/>
                          <a:gd name="T24" fmla="*/ 50 w 100"/>
                          <a:gd name="T25" fmla="*/ 418 h 418"/>
                          <a:gd name="T26" fmla="*/ 44 w 100"/>
                          <a:gd name="T27" fmla="*/ 416 h 418"/>
                          <a:gd name="T28" fmla="*/ 40 w 100"/>
                          <a:gd name="T29" fmla="*/ 412 h 418"/>
                          <a:gd name="T30" fmla="*/ 36 w 100"/>
                          <a:gd name="T31" fmla="*/ 408 h 418"/>
                          <a:gd name="T32" fmla="*/ 30 w 100"/>
                          <a:gd name="T33" fmla="*/ 400 h 418"/>
                          <a:gd name="T34" fmla="*/ 22 w 100"/>
                          <a:gd name="T35" fmla="*/ 382 h 418"/>
                          <a:gd name="T36" fmla="*/ 16 w 100"/>
                          <a:gd name="T37" fmla="*/ 356 h 418"/>
                          <a:gd name="T38" fmla="*/ 10 w 100"/>
                          <a:gd name="T39" fmla="*/ 326 h 418"/>
                          <a:gd name="T40" fmla="*/ 4 w 100"/>
                          <a:gd name="T41" fmla="*/ 290 h 418"/>
                          <a:gd name="T42" fmla="*/ 2 w 100"/>
                          <a:gd name="T43" fmla="*/ 250 h 418"/>
                          <a:gd name="T44" fmla="*/ 0 w 100"/>
                          <a:gd name="T45" fmla="*/ 208 h 418"/>
                          <a:gd name="T46" fmla="*/ 0 w 100"/>
                          <a:gd name="T47" fmla="*/ 208 h 418"/>
                          <a:gd name="T48" fmla="*/ 2 w 100"/>
                          <a:gd name="T49" fmla="*/ 166 h 418"/>
                          <a:gd name="T50" fmla="*/ 4 w 100"/>
                          <a:gd name="T51" fmla="*/ 128 h 418"/>
                          <a:gd name="T52" fmla="*/ 10 w 100"/>
                          <a:gd name="T53" fmla="*/ 92 h 418"/>
                          <a:gd name="T54" fmla="*/ 16 w 100"/>
                          <a:gd name="T55" fmla="*/ 60 h 418"/>
                          <a:gd name="T56" fmla="*/ 22 w 100"/>
                          <a:gd name="T57" fmla="*/ 36 h 418"/>
                          <a:gd name="T58" fmla="*/ 30 w 100"/>
                          <a:gd name="T59" fmla="*/ 16 h 418"/>
                          <a:gd name="T60" fmla="*/ 36 w 100"/>
                          <a:gd name="T61" fmla="*/ 10 h 418"/>
                          <a:gd name="T62" fmla="*/ 40 w 100"/>
                          <a:gd name="T63" fmla="*/ 4 h 418"/>
                          <a:gd name="T64" fmla="*/ 44 w 100"/>
                          <a:gd name="T65" fmla="*/ 0 h 418"/>
                          <a:gd name="T66" fmla="*/ 50 w 100"/>
                          <a:gd name="T67" fmla="*/ 0 h 418"/>
                          <a:gd name="T68" fmla="*/ 50 w 100"/>
                          <a:gd name="T69" fmla="*/ 0 h 418"/>
                          <a:gd name="T70" fmla="*/ 56 w 100"/>
                          <a:gd name="T71" fmla="*/ 0 h 418"/>
                          <a:gd name="T72" fmla="*/ 60 w 100"/>
                          <a:gd name="T73" fmla="*/ 4 h 418"/>
                          <a:gd name="T74" fmla="*/ 64 w 100"/>
                          <a:gd name="T75" fmla="*/ 10 h 418"/>
                          <a:gd name="T76" fmla="*/ 70 w 100"/>
                          <a:gd name="T77" fmla="*/ 16 h 418"/>
                          <a:gd name="T78" fmla="*/ 78 w 100"/>
                          <a:gd name="T79" fmla="*/ 36 h 418"/>
                          <a:gd name="T80" fmla="*/ 84 w 100"/>
                          <a:gd name="T81" fmla="*/ 60 h 418"/>
                          <a:gd name="T82" fmla="*/ 90 w 100"/>
                          <a:gd name="T83" fmla="*/ 92 h 418"/>
                          <a:gd name="T84" fmla="*/ 96 w 100"/>
                          <a:gd name="T85" fmla="*/ 128 h 418"/>
                          <a:gd name="T86" fmla="*/ 98 w 100"/>
                          <a:gd name="T87" fmla="*/ 166 h 418"/>
                          <a:gd name="T88" fmla="*/ 100 w 100"/>
                          <a:gd name="T89" fmla="*/ 208 h 418"/>
                          <a:gd name="T90" fmla="*/ 100 w 100"/>
                          <a:gd name="T91" fmla="*/ 208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
                          <a:gd name="T139" fmla="*/ 0 h 418"/>
                          <a:gd name="T140" fmla="*/ 100 w 100"/>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 h="418">
                            <a:moveTo>
                              <a:pt x="100" y="208"/>
                            </a:moveTo>
                            <a:lnTo>
                              <a:pt x="100" y="208"/>
                            </a:lnTo>
                            <a:lnTo>
                              <a:pt x="98" y="250"/>
                            </a:lnTo>
                            <a:lnTo>
                              <a:pt x="96" y="290"/>
                            </a:lnTo>
                            <a:lnTo>
                              <a:pt x="90" y="326"/>
                            </a:lnTo>
                            <a:lnTo>
                              <a:pt x="84" y="356"/>
                            </a:lnTo>
                            <a:lnTo>
                              <a:pt x="78" y="382"/>
                            </a:lnTo>
                            <a:lnTo>
                              <a:pt x="70" y="400"/>
                            </a:lnTo>
                            <a:lnTo>
                              <a:pt x="64" y="408"/>
                            </a:lnTo>
                            <a:lnTo>
                              <a:pt x="60" y="412"/>
                            </a:lnTo>
                            <a:lnTo>
                              <a:pt x="56" y="416"/>
                            </a:lnTo>
                            <a:lnTo>
                              <a:pt x="50" y="418"/>
                            </a:lnTo>
                            <a:lnTo>
                              <a:pt x="44" y="416"/>
                            </a:lnTo>
                            <a:lnTo>
                              <a:pt x="40" y="412"/>
                            </a:lnTo>
                            <a:lnTo>
                              <a:pt x="36" y="408"/>
                            </a:lnTo>
                            <a:lnTo>
                              <a:pt x="30" y="400"/>
                            </a:lnTo>
                            <a:lnTo>
                              <a:pt x="22" y="382"/>
                            </a:lnTo>
                            <a:lnTo>
                              <a:pt x="16" y="356"/>
                            </a:lnTo>
                            <a:lnTo>
                              <a:pt x="10" y="326"/>
                            </a:lnTo>
                            <a:lnTo>
                              <a:pt x="4" y="290"/>
                            </a:lnTo>
                            <a:lnTo>
                              <a:pt x="2" y="250"/>
                            </a:lnTo>
                            <a:lnTo>
                              <a:pt x="0" y="208"/>
                            </a:lnTo>
                            <a:lnTo>
                              <a:pt x="2" y="166"/>
                            </a:lnTo>
                            <a:lnTo>
                              <a:pt x="4" y="128"/>
                            </a:lnTo>
                            <a:lnTo>
                              <a:pt x="10" y="92"/>
                            </a:lnTo>
                            <a:lnTo>
                              <a:pt x="16" y="60"/>
                            </a:lnTo>
                            <a:lnTo>
                              <a:pt x="22" y="36"/>
                            </a:lnTo>
                            <a:lnTo>
                              <a:pt x="30" y="16"/>
                            </a:lnTo>
                            <a:lnTo>
                              <a:pt x="36" y="10"/>
                            </a:lnTo>
                            <a:lnTo>
                              <a:pt x="40" y="4"/>
                            </a:lnTo>
                            <a:lnTo>
                              <a:pt x="44" y="0"/>
                            </a:lnTo>
                            <a:lnTo>
                              <a:pt x="50" y="0"/>
                            </a:lnTo>
                            <a:lnTo>
                              <a:pt x="56" y="0"/>
                            </a:lnTo>
                            <a:lnTo>
                              <a:pt x="60" y="4"/>
                            </a:lnTo>
                            <a:lnTo>
                              <a:pt x="64" y="10"/>
                            </a:lnTo>
                            <a:lnTo>
                              <a:pt x="70" y="16"/>
                            </a:lnTo>
                            <a:lnTo>
                              <a:pt x="78" y="36"/>
                            </a:lnTo>
                            <a:lnTo>
                              <a:pt x="84" y="60"/>
                            </a:lnTo>
                            <a:lnTo>
                              <a:pt x="90" y="92"/>
                            </a:lnTo>
                            <a:lnTo>
                              <a:pt x="96" y="128"/>
                            </a:lnTo>
                            <a:lnTo>
                              <a:pt x="98" y="166"/>
                            </a:lnTo>
                            <a:lnTo>
                              <a:pt x="100" y="208"/>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1" name="AutoShape 3"/>
                      <p:cNvSpPr>
                        <a:spLocks noChangeAspect="1" noChangeArrowheads="1" noTextEdit="1"/>
                      </p:cNvSpPr>
                      <p:nvPr/>
                    </p:nvSpPr>
                    <p:spPr bwMode="auto">
                      <a:xfrm>
                        <a:off x="199" y="2000"/>
                        <a:ext cx="5362" cy="1232"/>
                      </a:xfrm>
                      <a:prstGeom prst="rect">
                        <a:avLst/>
                      </a:prstGeom>
                      <a:no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2" name="Rectangle 8"/>
                      <p:cNvSpPr>
                        <a:spLocks noChangeArrowheads="1"/>
                      </p:cNvSpPr>
                      <p:nvPr/>
                    </p:nvSpPr>
                    <p:spPr bwMode="auto">
                      <a:xfrm>
                        <a:off x="1425" y="2190"/>
                        <a:ext cx="34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Chopper</a:t>
                        </a:r>
                        <a:endParaRPr lang="en-US" sz="1800" kern="0" dirty="0">
                          <a:solidFill>
                            <a:sysClr val="windowText" lastClr="000000"/>
                          </a:solidFill>
                          <a:latin typeface="Calibri"/>
                        </a:endParaRPr>
                      </a:p>
                    </p:txBody>
                  </p:sp>
                  <p:sp>
                    <p:nvSpPr>
                      <p:cNvPr id="553" name="Freeform 9"/>
                      <p:cNvSpPr>
                        <a:spLocks/>
                      </p:cNvSpPr>
                      <p:nvPr/>
                    </p:nvSpPr>
                    <p:spPr bwMode="auto">
                      <a:xfrm>
                        <a:off x="337" y="2308"/>
                        <a:ext cx="384" cy="296"/>
                      </a:xfrm>
                      <a:custGeom>
                        <a:avLst/>
                        <a:gdLst>
                          <a:gd name="T0" fmla="*/ 384 w 384"/>
                          <a:gd name="T1" fmla="*/ 296 h 296"/>
                          <a:gd name="T2" fmla="*/ 0 w 384"/>
                          <a:gd name="T3" fmla="*/ 0 h 296"/>
                          <a:gd name="T4" fmla="*/ 384 w 384"/>
                          <a:gd name="T5" fmla="*/ 296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296"/>
                            </a:moveTo>
                            <a:lnTo>
                              <a:pt x="0" y="0"/>
                            </a:lnTo>
                            <a:lnTo>
                              <a:pt x="384" y="29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4" name="Line 13"/>
                      <p:cNvSpPr>
                        <a:spLocks noChangeShapeType="1"/>
                      </p:cNvSpPr>
                      <p:nvPr/>
                    </p:nvSpPr>
                    <p:spPr bwMode="auto">
                      <a:xfrm>
                        <a:off x="271" y="2604"/>
                        <a:ext cx="1" cy="1"/>
                      </a:xfrm>
                      <a:prstGeom prst="line">
                        <a:avLst/>
                      </a:prstGeom>
                      <a:no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5" name="Line 14"/>
                      <p:cNvSpPr>
                        <a:spLocks noChangeShapeType="1"/>
                      </p:cNvSpPr>
                      <p:nvPr/>
                    </p:nvSpPr>
                    <p:spPr bwMode="auto">
                      <a:xfrm>
                        <a:off x="271" y="2604"/>
                        <a:ext cx="1" cy="1"/>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6" name="Freeform 15"/>
                      <p:cNvSpPr>
                        <a:spLocks/>
                      </p:cNvSpPr>
                      <p:nvPr/>
                    </p:nvSpPr>
                    <p:spPr bwMode="auto">
                      <a:xfrm>
                        <a:off x="337" y="2604"/>
                        <a:ext cx="384" cy="296"/>
                      </a:xfrm>
                      <a:custGeom>
                        <a:avLst/>
                        <a:gdLst>
                          <a:gd name="T0" fmla="*/ 384 w 384"/>
                          <a:gd name="T1" fmla="*/ 0 h 296"/>
                          <a:gd name="T2" fmla="*/ 0 w 384"/>
                          <a:gd name="T3" fmla="*/ 296 h 296"/>
                          <a:gd name="T4" fmla="*/ 384 w 384"/>
                          <a:gd name="T5" fmla="*/ 0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0"/>
                            </a:moveTo>
                            <a:lnTo>
                              <a:pt x="0" y="296"/>
                            </a:lnTo>
                            <a:lnTo>
                              <a:pt x="384"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7" name="Freeform 17"/>
                      <p:cNvSpPr>
                        <a:spLocks/>
                      </p:cNvSpPr>
                      <p:nvPr/>
                    </p:nvSpPr>
                    <p:spPr bwMode="auto">
                      <a:xfrm>
                        <a:off x="203" y="2180"/>
                        <a:ext cx="258" cy="250"/>
                      </a:xfrm>
                      <a:custGeom>
                        <a:avLst/>
                        <a:gdLst>
                          <a:gd name="T0" fmla="*/ 158 w 258"/>
                          <a:gd name="T1" fmla="*/ 250 h 250"/>
                          <a:gd name="T2" fmla="*/ 0 w 258"/>
                          <a:gd name="T3" fmla="*/ 132 h 250"/>
                          <a:gd name="T4" fmla="*/ 100 w 258"/>
                          <a:gd name="T5" fmla="*/ 0 h 250"/>
                          <a:gd name="T6" fmla="*/ 258 w 258"/>
                          <a:gd name="T7" fmla="*/ 118 h 250"/>
                          <a:gd name="T8" fmla="*/ 158 w 258"/>
                          <a:gd name="T9" fmla="*/ 250 h 250"/>
                          <a:gd name="T10" fmla="*/ 0 60000 65536"/>
                          <a:gd name="T11" fmla="*/ 0 60000 65536"/>
                          <a:gd name="T12" fmla="*/ 0 60000 65536"/>
                          <a:gd name="T13" fmla="*/ 0 60000 65536"/>
                          <a:gd name="T14" fmla="*/ 0 60000 65536"/>
                          <a:gd name="T15" fmla="*/ 0 w 258"/>
                          <a:gd name="T16" fmla="*/ 0 h 250"/>
                          <a:gd name="T17" fmla="*/ 258 w 258"/>
                          <a:gd name="T18" fmla="*/ 250 h 250"/>
                        </a:gdLst>
                        <a:ahLst/>
                        <a:cxnLst>
                          <a:cxn ang="T10">
                            <a:pos x="T0" y="T1"/>
                          </a:cxn>
                          <a:cxn ang="T11">
                            <a:pos x="T2" y="T3"/>
                          </a:cxn>
                          <a:cxn ang="T12">
                            <a:pos x="T4" y="T5"/>
                          </a:cxn>
                          <a:cxn ang="T13">
                            <a:pos x="T6" y="T7"/>
                          </a:cxn>
                          <a:cxn ang="T14">
                            <a:pos x="T8" y="T9"/>
                          </a:cxn>
                        </a:cxnLst>
                        <a:rect l="T15" t="T16" r="T17" b="T18"/>
                        <a:pathLst>
                          <a:path w="258" h="250">
                            <a:moveTo>
                              <a:pt x="158" y="250"/>
                            </a:moveTo>
                            <a:lnTo>
                              <a:pt x="0" y="132"/>
                            </a:lnTo>
                            <a:lnTo>
                              <a:pt x="100" y="0"/>
                            </a:lnTo>
                            <a:lnTo>
                              <a:pt x="258" y="118"/>
                            </a:lnTo>
                            <a:lnTo>
                              <a:pt x="158" y="25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8" name="Freeform 18"/>
                      <p:cNvSpPr>
                        <a:spLocks/>
                      </p:cNvSpPr>
                      <p:nvPr/>
                    </p:nvSpPr>
                    <p:spPr bwMode="auto">
                      <a:xfrm>
                        <a:off x="203" y="2778"/>
                        <a:ext cx="258" cy="252"/>
                      </a:xfrm>
                      <a:custGeom>
                        <a:avLst/>
                        <a:gdLst>
                          <a:gd name="T0" fmla="*/ 158 w 258"/>
                          <a:gd name="T1" fmla="*/ 0 h 252"/>
                          <a:gd name="T2" fmla="*/ 0 w 258"/>
                          <a:gd name="T3" fmla="*/ 118 h 252"/>
                          <a:gd name="T4" fmla="*/ 100 w 258"/>
                          <a:gd name="T5" fmla="*/ 252 h 252"/>
                          <a:gd name="T6" fmla="*/ 258 w 258"/>
                          <a:gd name="T7" fmla="*/ 134 h 252"/>
                          <a:gd name="T8" fmla="*/ 158 w 258"/>
                          <a:gd name="T9" fmla="*/ 0 h 252"/>
                          <a:gd name="T10" fmla="*/ 0 60000 65536"/>
                          <a:gd name="T11" fmla="*/ 0 60000 65536"/>
                          <a:gd name="T12" fmla="*/ 0 60000 65536"/>
                          <a:gd name="T13" fmla="*/ 0 60000 65536"/>
                          <a:gd name="T14" fmla="*/ 0 60000 65536"/>
                          <a:gd name="T15" fmla="*/ 0 w 258"/>
                          <a:gd name="T16" fmla="*/ 0 h 252"/>
                          <a:gd name="T17" fmla="*/ 258 w 258"/>
                          <a:gd name="T18" fmla="*/ 252 h 252"/>
                        </a:gdLst>
                        <a:ahLst/>
                        <a:cxnLst>
                          <a:cxn ang="T10">
                            <a:pos x="T0" y="T1"/>
                          </a:cxn>
                          <a:cxn ang="T11">
                            <a:pos x="T2" y="T3"/>
                          </a:cxn>
                          <a:cxn ang="T12">
                            <a:pos x="T4" y="T5"/>
                          </a:cxn>
                          <a:cxn ang="T13">
                            <a:pos x="T6" y="T7"/>
                          </a:cxn>
                          <a:cxn ang="T14">
                            <a:pos x="T8" y="T9"/>
                          </a:cxn>
                        </a:cxnLst>
                        <a:rect l="T15" t="T16" r="T17" b="T18"/>
                        <a:pathLst>
                          <a:path w="258" h="252">
                            <a:moveTo>
                              <a:pt x="158" y="0"/>
                            </a:moveTo>
                            <a:lnTo>
                              <a:pt x="0" y="118"/>
                            </a:lnTo>
                            <a:lnTo>
                              <a:pt x="100" y="252"/>
                            </a:lnTo>
                            <a:lnTo>
                              <a:pt x="258" y="134"/>
                            </a:lnTo>
                            <a:lnTo>
                              <a:pt x="158" y="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9" name="Freeform 20"/>
                      <p:cNvSpPr>
                        <a:spLocks/>
                      </p:cNvSpPr>
                      <p:nvPr/>
                    </p:nvSpPr>
                    <p:spPr bwMode="auto">
                      <a:xfrm>
                        <a:off x="1593" y="2420"/>
                        <a:ext cx="18" cy="52"/>
                      </a:xfrm>
                      <a:custGeom>
                        <a:avLst/>
                        <a:gdLst>
                          <a:gd name="T0" fmla="*/ 18 w 18"/>
                          <a:gd name="T1" fmla="*/ 26 h 52"/>
                          <a:gd name="T2" fmla="*/ 18 w 18"/>
                          <a:gd name="T3" fmla="*/ 26 h 52"/>
                          <a:gd name="T4" fmla="*/ 16 w 18"/>
                          <a:gd name="T5" fmla="*/ 36 h 52"/>
                          <a:gd name="T6" fmla="*/ 14 w 18"/>
                          <a:gd name="T7" fmla="*/ 44 h 52"/>
                          <a:gd name="T8" fmla="*/ 12 w 18"/>
                          <a:gd name="T9" fmla="*/ 50 h 52"/>
                          <a:gd name="T10" fmla="*/ 8 w 18"/>
                          <a:gd name="T11" fmla="*/ 52 h 52"/>
                          <a:gd name="T12" fmla="*/ 8 w 18"/>
                          <a:gd name="T13" fmla="*/ 52 h 52"/>
                          <a:gd name="T14" fmla="*/ 4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4 w 18"/>
                          <a:gd name="T29" fmla="*/ 2 h 52"/>
                          <a:gd name="T30" fmla="*/ 8 w 18"/>
                          <a:gd name="T31" fmla="*/ 0 h 52"/>
                          <a:gd name="T32" fmla="*/ 8 w 18"/>
                          <a:gd name="T33" fmla="*/ 0 h 52"/>
                          <a:gd name="T34" fmla="*/ 12 w 18"/>
                          <a:gd name="T35" fmla="*/ 2 h 52"/>
                          <a:gd name="T36" fmla="*/ 14 w 18"/>
                          <a:gd name="T37" fmla="*/ 8 h 52"/>
                          <a:gd name="T38" fmla="*/ 16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6" y="36"/>
                            </a:lnTo>
                            <a:lnTo>
                              <a:pt x="14" y="44"/>
                            </a:lnTo>
                            <a:lnTo>
                              <a:pt x="12" y="50"/>
                            </a:lnTo>
                            <a:lnTo>
                              <a:pt x="8" y="52"/>
                            </a:lnTo>
                            <a:lnTo>
                              <a:pt x="4" y="50"/>
                            </a:lnTo>
                            <a:lnTo>
                              <a:pt x="2" y="44"/>
                            </a:lnTo>
                            <a:lnTo>
                              <a:pt x="0" y="36"/>
                            </a:lnTo>
                            <a:lnTo>
                              <a:pt x="0" y="26"/>
                            </a:lnTo>
                            <a:lnTo>
                              <a:pt x="0" y="16"/>
                            </a:lnTo>
                            <a:lnTo>
                              <a:pt x="2" y="8"/>
                            </a:lnTo>
                            <a:lnTo>
                              <a:pt x="4" y="2"/>
                            </a:lnTo>
                            <a:lnTo>
                              <a:pt x="8" y="0"/>
                            </a:lnTo>
                            <a:lnTo>
                              <a:pt x="12" y="2"/>
                            </a:lnTo>
                            <a:lnTo>
                              <a:pt x="14" y="8"/>
                            </a:lnTo>
                            <a:lnTo>
                              <a:pt x="16"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0" name="Freeform 21"/>
                      <p:cNvSpPr>
                        <a:spLocks/>
                      </p:cNvSpPr>
                      <p:nvPr/>
                    </p:nvSpPr>
                    <p:spPr bwMode="auto">
                      <a:xfrm>
                        <a:off x="1565"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10 w 18"/>
                          <a:gd name="T11" fmla="*/ 52 h 52"/>
                          <a:gd name="T12" fmla="*/ 10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10 w 18"/>
                          <a:gd name="T31" fmla="*/ 0 h 52"/>
                          <a:gd name="T32" fmla="*/ 10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10" y="52"/>
                            </a:lnTo>
                            <a:lnTo>
                              <a:pt x="6" y="50"/>
                            </a:lnTo>
                            <a:lnTo>
                              <a:pt x="2" y="44"/>
                            </a:lnTo>
                            <a:lnTo>
                              <a:pt x="0" y="36"/>
                            </a:lnTo>
                            <a:lnTo>
                              <a:pt x="0" y="26"/>
                            </a:lnTo>
                            <a:lnTo>
                              <a:pt x="0" y="16"/>
                            </a:lnTo>
                            <a:lnTo>
                              <a:pt x="2" y="8"/>
                            </a:lnTo>
                            <a:lnTo>
                              <a:pt x="6" y="2"/>
                            </a:lnTo>
                            <a:lnTo>
                              <a:pt x="10"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1" name="Freeform 22"/>
                      <p:cNvSpPr>
                        <a:spLocks/>
                      </p:cNvSpPr>
                      <p:nvPr/>
                    </p:nvSpPr>
                    <p:spPr bwMode="auto">
                      <a:xfrm>
                        <a:off x="1619"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8 w 18"/>
                          <a:gd name="T11" fmla="*/ 52 h 52"/>
                          <a:gd name="T12" fmla="*/ 8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8 w 18"/>
                          <a:gd name="T31" fmla="*/ 0 h 52"/>
                          <a:gd name="T32" fmla="*/ 8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8" y="52"/>
                            </a:lnTo>
                            <a:lnTo>
                              <a:pt x="6" y="50"/>
                            </a:lnTo>
                            <a:lnTo>
                              <a:pt x="2" y="44"/>
                            </a:lnTo>
                            <a:lnTo>
                              <a:pt x="0" y="36"/>
                            </a:lnTo>
                            <a:lnTo>
                              <a:pt x="0" y="26"/>
                            </a:lnTo>
                            <a:lnTo>
                              <a:pt x="0" y="16"/>
                            </a:lnTo>
                            <a:lnTo>
                              <a:pt x="2" y="8"/>
                            </a:lnTo>
                            <a:lnTo>
                              <a:pt x="6" y="2"/>
                            </a:lnTo>
                            <a:lnTo>
                              <a:pt x="8"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2" name="Rectangle 41"/>
                      <p:cNvSpPr>
                        <a:spLocks noChangeArrowheads="1"/>
                      </p:cNvSpPr>
                      <p:nvPr/>
                    </p:nvSpPr>
                    <p:spPr bwMode="auto">
                      <a:xfrm>
                        <a:off x="1667" y="2322"/>
                        <a:ext cx="36"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3" name="Freeform 42"/>
                      <p:cNvSpPr>
                        <a:spLocks/>
                      </p:cNvSpPr>
                      <p:nvPr/>
                    </p:nvSpPr>
                    <p:spPr bwMode="auto">
                      <a:xfrm>
                        <a:off x="715" y="2604"/>
                        <a:ext cx="886" cy="1"/>
                      </a:xfrm>
                      <a:custGeom>
                        <a:avLst/>
                        <a:gdLst>
                          <a:gd name="T0" fmla="*/ 886 w 886"/>
                          <a:gd name="T1" fmla="*/ 0 h 1"/>
                          <a:gd name="T2" fmla="*/ 0 w 886"/>
                          <a:gd name="T3" fmla="*/ 0 h 1"/>
                          <a:gd name="T4" fmla="*/ 886 w 886"/>
                          <a:gd name="T5" fmla="*/ 0 h 1"/>
                          <a:gd name="T6" fmla="*/ 0 60000 65536"/>
                          <a:gd name="T7" fmla="*/ 0 60000 65536"/>
                          <a:gd name="T8" fmla="*/ 0 60000 65536"/>
                          <a:gd name="T9" fmla="*/ 0 w 886"/>
                          <a:gd name="T10" fmla="*/ 0 h 1"/>
                          <a:gd name="T11" fmla="*/ 886 w 886"/>
                          <a:gd name="T12" fmla="*/ 1 h 1"/>
                        </a:gdLst>
                        <a:ahLst/>
                        <a:cxnLst>
                          <a:cxn ang="T6">
                            <a:pos x="T0" y="T1"/>
                          </a:cxn>
                          <a:cxn ang="T7">
                            <a:pos x="T2" y="T3"/>
                          </a:cxn>
                          <a:cxn ang="T8">
                            <a:pos x="T4" y="T5"/>
                          </a:cxn>
                        </a:cxnLst>
                        <a:rect l="T9" t="T10" r="T11" b="T12"/>
                        <a:pathLst>
                          <a:path w="886" h="1">
                            <a:moveTo>
                              <a:pt x="886" y="0"/>
                            </a:moveTo>
                            <a:lnTo>
                              <a:pt x="0" y="0"/>
                            </a:lnTo>
                            <a:lnTo>
                              <a:pt x="886"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4" name="Rectangle 44"/>
                      <p:cNvSpPr>
                        <a:spLocks noChangeArrowheads="1"/>
                      </p:cNvSpPr>
                      <p:nvPr/>
                    </p:nvSpPr>
                    <p:spPr bwMode="auto">
                      <a:xfrm>
                        <a:off x="1501" y="2322"/>
                        <a:ext cx="34"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5" name="Freeform 45"/>
                      <p:cNvSpPr>
                        <a:spLocks/>
                      </p:cNvSpPr>
                      <p:nvPr/>
                    </p:nvSpPr>
                    <p:spPr bwMode="auto">
                      <a:xfrm>
                        <a:off x="1149" y="2604"/>
                        <a:ext cx="62" cy="92"/>
                      </a:xfrm>
                      <a:custGeom>
                        <a:avLst/>
                        <a:gdLst>
                          <a:gd name="T0" fmla="*/ 0 w 62"/>
                          <a:gd name="T1" fmla="*/ 92 h 92"/>
                          <a:gd name="T2" fmla="*/ 32 w 62"/>
                          <a:gd name="T3" fmla="*/ 0 h 92"/>
                          <a:gd name="T4" fmla="*/ 62 w 62"/>
                          <a:gd name="T5" fmla="*/ 92 h 92"/>
                          <a:gd name="T6" fmla="*/ 0 w 62"/>
                          <a:gd name="T7" fmla="*/ 92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92"/>
                            </a:moveTo>
                            <a:lnTo>
                              <a:pt x="32" y="0"/>
                            </a:lnTo>
                            <a:lnTo>
                              <a:pt x="62"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6" name="Freeform 46"/>
                      <p:cNvSpPr>
                        <a:spLocks/>
                      </p:cNvSpPr>
                      <p:nvPr/>
                    </p:nvSpPr>
                    <p:spPr bwMode="auto">
                      <a:xfrm>
                        <a:off x="1149" y="2508"/>
                        <a:ext cx="62" cy="92"/>
                      </a:xfrm>
                      <a:custGeom>
                        <a:avLst/>
                        <a:gdLst>
                          <a:gd name="T0" fmla="*/ 0 w 62"/>
                          <a:gd name="T1" fmla="*/ 0 h 92"/>
                          <a:gd name="T2" fmla="*/ 32 w 62"/>
                          <a:gd name="T3" fmla="*/ 92 h 92"/>
                          <a:gd name="T4" fmla="*/ 62 w 62"/>
                          <a:gd name="T5" fmla="*/ 0 h 92"/>
                          <a:gd name="T6" fmla="*/ 0 w 62"/>
                          <a:gd name="T7" fmla="*/ 0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0"/>
                            </a:moveTo>
                            <a:lnTo>
                              <a:pt x="32" y="92"/>
                            </a:lnTo>
                            <a:lnTo>
                              <a:pt x="62"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7" name="Freeform 47"/>
                      <p:cNvSpPr>
                        <a:spLocks/>
                      </p:cNvSpPr>
                      <p:nvPr/>
                    </p:nvSpPr>
                    <p:spPr bwMode="auto">
                      <a:xfrm>
                        <a:off x="1327" y="2604"/>
                        <a:ext cx="60" cy="92"/>
                      </a:xfrm>
                      <a:custGeom>
                        <a:avLst/>
                        <a:gdLst>
                          <a:gd name="T0" fmla="*/ 0 w 60"/>
                          <a:gd name="T1" fmla="*/ 92 h 92"/>
                          <a:gd name="T2" fmla="*/ 30 w 60"/>
                          <a:gd name="T3" fmla="*/ 0 h 92"/>
                          <a:gd name="T4" fmla="*/ 60 w 60"/>
                          <a:gd name="T5" fmla="*/ 92 h 92"/>
                          <a:gd name="T6" fmla="*/ 0 w 60"/>
                          <a:gd name="T7" fmla="*/ 92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92"/>
                            </a:moveTo>
                            <a:lnTo>
                              <a:pt x="30" y="0"/>
                            </a:lnTo>
                            <a:lnTo>
                              <a:pt x="60"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8" name="Freeform 48"/>
                      <p:cNvSpPr>
                        <a:spLocks/>
                      </p:cNvSpPr>
                      <p:nvPr/>
                    </p:nvSpPr>
                    <p:spPr bwMode="auto">
                      <a:xfrm>
                        <a:off x="1327" y="2508"/>
                        <a:ext cx="60" cy="92"/>
                      </a:xfrm>
                      <a:custGeom>
                        <a:avLst/>
                        <a:gdLst>
                          <a:gd name="T0" fmla="*/ 0 w 60"/>
                          <a:gd name="T1" fmla="*/ 0 h 92"/>
                          <a:gd name="T2" fmla="*/ 30 w 60"/>
                          <a:gd name="T3" fmla="*/ 92 h 92"/>
                          <a:gd name="T4" fmla="*/ 60 w 60"/>
                          <a:gd name="T5" fmla="*/ 0 h 92"/>
                          <a:gd name="T6" fmla="*/ 0 w 60"/>
                          <a:gd name="T7" fmla="*/ 0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0"/>
                            </a:moveTo>
                            <a:lnTo>
                              <a:pt x="30" y="92"/>
                            </a:lnTo>
                            <a:lnTo>
                              <a:pt x="60"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9" name="Freeform 49"/>
                      <p:cNvSpPr>
                        <a:spLocks/>
                      </p:cNvSpPr>
                      <p:nvPr/>
                    </p:nvSpPr>
                    <p:spPr bwMode="auto">
                      <a:xfrm>
                        <a:off x="1017" y="2534"/>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0" name="Freeform 50"/>
                      <p:cNvSpPr>
                        <a:spLocks/>
                      </p:cNvSpPr>
                      <p:nvPr/>
                    </p:nvSpPr>
                    <p:spPr bwMode="auto">
                      <a:xfrm>
                        <a:off x="2047"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1" name="Rectangle 51"/>
                      <p:cNvSpPr>
                        <a:spLocks noChangeArrowheads="1"/>
                      </p:cNvSpPr>
                      <p:nvPr/>
                    </p:nvSpPr>
                    <p:spPr bwMode="auto">
                      <a:xfrm>
                        <a:off x="905" y="2496"/>
                        <a:ext cx="52" cy="180"/>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2" name="Rectangle 52"/>
                      <p:cNvSpPr>
                        <a:spLocks noChangeArrowheads="1"/>
                      </p:cNvSpPr>
                      <p:nvPr/>
                    </p:nvSpPr>
                    <p:spPr bwMode="auto">
                      <a:xfrm>
                        <a:off x="1861" y="2496"/>
                        <a:ext cx="72"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3" name="Rectangle 53"/>
                      <p:cNvSpPr>
                        <a:spLocks noChangeArrowheads="1"/>
                      </p:cNvSpPr>
                      <p:nvPr/>
                    </p:nvSpPr>
                    <p:spPr bwMode="auto">
                      <a:xfrm>
                        <a:off x="2197" y="2496"/>
                        <a:ext cx="226"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4" name="Rectangle 54"/>
                      <p:cNvSpPr>
                        <a:spLocks noChangeArrowheads="1"/>
                      </p:cNvSpPr>
                      <p:nvPr/>
                    </p:nvSpPr>
                    <p:spPr bwMode="auto">
                      <a:xfrm rot="16200000">
                        <a:off x="814" y="2870"/>
                        <a:ext cx="514"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75" name="Freeform 56"/>
                      <p:cNvSpPr>
                        <a:spLocks/>
                      </p:cNvSpPr>
                      <p:nvPr/>
                    </p:nvSpPr>
                    <p:spPr bwMode="auto">
                      <a:xfrm>
                        <a:off x="3539"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6" name="Rectangle 60"/>
                      <p:cNvSpPr>
                        <a:spLocks noChangeArrowheads="1"/>
                      </p:cNvSpPr>
                      <p:nvPr/>
                    </p:nvSpPr>
                    <p:spPr bwMode="auto">
                      <a:xfrm>
                        <a:off x="1743" y="2344"/>
                        <a:ext cx="33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Buncher</a:t>
                        </a:r>
                        <a:endParaRPr lang="en-US" sz="1800" kern="0" dirty="0">
                          <a:solidFill>
                            <a:sysClr val="windowText" lastClr="000000"/>
                          </a:solidFill>
                          <a:latin typeface="Calibri"/>
                        </a:endParaRPr>
                      </a:p>
                    </p:txBody>
                  </p:sp>
                  <p:sp>
                    <p:nvSpPr>
                      <p:cNvPr id="577" name="Rectangle 61"/>
                      <p:cNvSpPr>
                        <a:spLocks noChangeArrowheads="1"/>
                      </p:cNvSpPr>
                      <p:nvPr/>
                    </p:nvSpPr>
                    <p:spPr bwMode="auto">
                      <a:xfrm>
                        <a:off x="2151" y="2344"/>
                        <a:ext cx="316"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Capture</a:t>
                        </a:r>
                        <a:endParaRPr lang="en-US" sz="1800" kern="0" dirty="0">
                          <a:solidFill>
                            <a:sysClr val="windowText" lastClr="000000"/>
                          </a:solidFill>
                          <a:latin typeface="Calibri"/>
                        </a:endParaRPr>
                      </a:p>
                    </p:txBody>
                  </p:sp>
                  <p:sp>
                    <p:nvSpPr>
                      <p:cNvPr id="578" name="Rectangle 64"/>
                      <p:cNvSpPr>
                        <a:spLocks noChangeArrowheads="1"/>
                      </p:cNvSpPr>
                      <p:nvPr/>
                    </p:nvSpPr>
                    <p:spPr bwMode="auto">
                      <a:xfrm>
                        <a:off x="2626" y="2133"/>
                        <a:ext cx="667" cy="213"/>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1100" kern="0" dirty="0" smtClean="0">
                            <a:solidFill>
                              <a:srgbClr val="000000"/>
                            </a:solidFill>
                            <a:latin typeface="Helvetica" pitchFamily="34" charset="0"/>
                          </a:rPr>
                          <a:t>Superconducting</a:t>
                        </a:r>
                      </a:p>
                      <a:p>
                        <a:pPr algn="ctr" eaLnBrk="1" fontAlgn="auto" hangingPunct="1">
                          <a:spcBef>
                            <a:spcPts val="0"/>
                          </a:spcBef>
                          <a:spcAft>
                            <a:spcPts val="0"/>
                          </a:spcAft>
                          <a:defRPr/>
                        </a:pPr>
                        <a:r>
                          <a:rPr lang="en-US" sz="1100" kern="0" dirty="0" smtClean="0">
                            <a:solidFill>
                              <a:srgbClr val="000000"/>
                            </a:solidFill>
                            <a:latin typeface="Helvetica" pitchFamily="34" charset="0"/>
                          </a:rPr>
                          <a:t>Booster</a:t>
                        </a:r>
                        <a:endParaRPr lang="en-US" sz="1800" kern="0" dirty="0">
                          <a:solidFill>
                            <a:sysClr val="windowText" lastClr="000000"/>
                          </a:solidFill>
                          <a:latin typeface="Calibri"/>
                        </a:endParaRPr>
                      </a:p>
                    </p:txBody>
                  </p:sp>
                  <p:sp>
                    <p:nvSpPr>
                      <p:cNvPr id="579" name="Rectangle 65"/>
                      <p:cNvSpPr>
                        <a:spLocks noChangeArrowheads="1"/>
                      </p:cNvSpPr>
                      <p:nvPr/>
                    </p:nvSpPr>
                    <p:spPr bwMode="auto">
                      <a:xfrm>
                        <a:off x="3939" y="2257"/>
                        <a:ext cx="553" cy="10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Cryo-modules</a:t>
                        </a:r>
                        <a:endParaRPr lang="en-US" sz="1800" kern="0" dirty="0">
                          <a:solidFill>
                            <a:sysClr val="windowText" lastClr="000000"/>
                          </a:solidFill>
                          <a:latin typeface="Calibri"/>
                        </a:endParaRPr>
                      </a:p>
                    </p:txBody>
                  </p:sp>
                  <p:sp>
                    <p:nvSpPr>
                      <p:cNvPr id="580" name="Rectangle 67"/>
                      <p:cNvSpPr>
                        <a:spLocks noChangeArrowheads="1"/>
                      </p:cNvSpPr>
                      <p:nvPr/>
                    </p:nvSpPr>
                    <p:spPr bwMode="auto">
                      <a:xfrm>
                        <a:off x="2637" y="3120"/>
                        <a:ext cx="58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500 keV Dump</a:t>
                        </a:r>
                        <a:endParaRPr lang="en-US" sz="1800" kern="0" dirty="0">
                          <a:solidFill>
                            <a:sysClr val="windowText" lastClr="000000"/>
                          </a:solidFill>
                          <a:latin typeface="Calibri"/>
                        </a:endParaRPr>
                      </a:p>
                    </p:txBody>
                  </p:sp>
                  <p:sp>
                    <p:nvSpPr>
                      <p:cNvPr id="581" name="Rectangle 68"/>
                      <p:cNvSpPr>
                        <a:spLocks noChangeArrowheads="1"/>
                      </p:cNvSpPr>
                      <p:nvPr/>
                    </p:nvSpPr>
                    <p:spPr bwMode="auto">
                      <a:xfrm>
                        <a:off x="3553" y="2006"/>
                        <a:ext cx="51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5 </a:t>
                        </a:r>
                        <a:r>
                          <a:rPr lang="en-US" sz="1100" kern="0" dirty="0">
                            <a:solidFill>
                              <a:srgbClr val="000000"/>
                            </a:solidFill>
                            <a:latin typeface="Helvetica" pitchFamily="34" charset="0"/>
                          </a:rPr>
                          <a:t>MeV Dump</a:t>
                        </a:r>
                        <a:endParaRPr lang="en-US" sz="1800" kern="0" dirty="0">
                          <a:solidFill>
                            <a:sysClr val="windowText" lastClr="000000"/>
                          </a:solidFill>
                          <a:latin typeface="Calibri"/>
                        </a:endParaRPr>
                      </a:p>
                    </p:txBody>
                  </p:sp>
                  <p:sp>
                    <p:nvSpPr>
                      <p:cNvPr id="582" name="Rectangle 69"/>
                      <p:cNvSpPr>
                        <a:spLocks noChangeArrowheads="1"/>
                      </p:cNvSpPr>
                      <p:nvPr/>
                    </p:nvSpPr>
                    <p:spPr bwMode="auto">
                      <a:xfrm>
                        <a:off x="4723" y="2638"/>
                        <a:ext cx="683"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Injection Chicane</a:t>
                        </a:r>
                        <a:endParaRPr lang="en-US" sz="1800" kern="0" dirty="0">
                          <a:solidFill>
                            <a:sysClr val="windowText" lastClr="000000"/>
                          </a:solidFill>
                          <a:latin typeface="Calibri"/>
                        </a:endParaRPr>
                      </a:p>
                    </p:txBody>
                  </p:sp>
                  <p:sp>
                    <p:nvSpPr>
                      <p:cNvPr id="583" name="Rectangle 70"/>
                      <p:cNvSpPr>
                        <a:spLocks noChangeArrowheads="1"/>
                      </p:cNvSpPr>
                      <p:nvPr/>
                    </p:nvSpPr>
                    <p:spPr bwMode="auto">
                      <a:xfrm>
                        <a:off x="4343" y="3120"/>
                        <a:ext cx="1050"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ysClr val="windowText" lastClr="000000"/>
                            </a:solidFill>
                            <a:latin typeface="Helvetica" pitchFamily="34" charset="0"/>
                          </a:rPr>
                          <a:t>Spectrometer/Beam Dump</a:t>
                        </a:r>
                        <a:endParaRPr lang="en-US" sz="1800" kern="0" dirty="0">
                          <a:solidFill>
                            <a:sysClr val="windowText" lastClr="000000"/>
                          </a:solidFill>
                          <a:latin typeface="Calibri"/>
                        </a:endParaRPr>
                      </a:p>
                    </p:txBody>
                  </p:sp>
                  <p:sp>
                    <p:nvSpPr>
                      <p:cNvPr id="584" name="Rectangle 71"/>
                      <p:cNvSpPr>
                        <a:spLocks noChangeArrowheads="1"/>
                      </p:cNvSpPr>
                      <p:nvPr/>
                    </p:nvSpPr>
                    <p:spPr bwMode="auto">
                      <a:xfrm rot="16200000">
                        <a:off x="728" y="2888"/>
                        <a:ext cx="459"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Prebuncher</a:t>
                        </a:r>
                        <a:endParaRPr lang="en-US" sz="1800" kern="0" dirty="0">
                          <a:solidFill>
                            <a:sysClr val="windowText" lastClr="000000"/>
                          </a:solidFill>
                          <a:latin typeface="Calibri"/>
                        </a:endParaRPr>
                      </a:p>
                    </p:txBody>
                  </p:sp>
                  <p:sp>
                    <p:nvSpPr>
                      <p:cNvPr id="585" name="Rectangle 72"/>
                      <p:cNvSpPr>
                        <a:spLocks noChangeArrowheads="1"/>
                      </p:cNvSpPr>
                      <p:nvPr/>
                    </p:nvSpPr>
                    <p:spPr bwMode="auto">
                      <a:xfrm>
                        <a:off x="203" y="2432"/>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Gun#2</a:t>
                        </a:r>
                        <a:endParaRPr lang="en-US" sz="1800" kern="0" dirty="0">
                          <a:solidFill>
                            <a:sysClr val="windowText" lastClr="000000"/>
                          </a:solidFill>
                          <a:latin typeface="Calibri"/>
                        </a:endParaRPr>
                      </a:p>
                    </p:txBody>
                  </p:sp>
                  <p:sp>
                    <p:nvSpPr>
                      <p:cNvPr id="586" name="Rectangle 73"/>
                      <p:cNvSpPr>
                        <a:spLocks noChangeArrowheads="1"/>
                      </p:cNvSpPr>
                      <p:nvPr/>
                    </p:nvSpPr>
                    <p:spPr bwMode="auto">
                      <a:xfrm>
                        <a:off x="221" y="3048"/>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Gun#3</a:t>
                        </a:r>
                        <a:endParaRPr lang="en-US" sz="1800" kern="0" dirty="0">
                          <a:solidFill>
                            <a:sysClr val="windowText" lastClr="000000"/>
                          </a:solidFill>
                          <a:latin typeface="Calibri"/>
                        </a:endParaRPr>
                      </a:p>
                    </p:txBody>
                  </p:sp>
                  <p:sp>
                    <p:nvSpPr>
                      <p:cNvPr id="587" name="Line 74"/>
                      <p:cNvSpPr>
                        <a:spLocks noChangeShapeType="1"/>
                      </p:cNvSpPr>
                      <p:nvPr/>
                    </p:nvSpPr>
                    <p:spPr bwMode="auto">
                      <a:xfrm>
                        <a:off x="252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8" name="Freeform 75"/>
                      <p:cNvSpPr>
                        <a:spLocks/>
                      </p:cNvSpPr>
                      <p:nvPr/>
                    </p:nvSpPr>
                    <p:spPr bwMode="auto">
                      <a:xfrm>
                        <a:off x="2879" y="2954"/>
                        <a:ext cx="112" cy="110"/>
                      </a:xfrm>
                      <a:custGeom>
                        <a:avLst/>
                        <a:gdLst>
                          <a:gd name="T0" fmla="*/ 112 w 112"/>
                          <a:gd name="T1" fmla="*/ 60 h 110"/>
                          <a:gd name="T2" fmla="*/ 68 w 112"/>
                          <a:gd name="T3" fmla="*/ 110 h 110"/>
                          <a:gd name="T4" fmla="*/ 0 w 112"/>
                          <a:gd name="T5" fmla="*/ 48 h 110"/>
                          <a:gd name="T6" fmla="*/ 44 w 112"/>
                          <a:gd name="T7" fmla="*/ 0 h 110"/>
                          <a:gd name="T8" fmla="*/ 112 w 112"/>
                          <a:gd name="T9" fmla="*/ 60 h 110"/>
                          <a:gd name="T10" fmla="*/ 0 60000 65536"/>
                          <a:gd name="T11" fmla="*/ 0 60000 65536"/>
                          <a:gd name="T12" fmla="*/ 0 60000 65536"/>
                          <a:gd name="T13" fmla="*/ 0 60000 65536"/>
                          <a:gd name="T14" fmla="*/ 0 60000 65536"/>
                          <a:gd name="T15" fmla="*/ 0 w 112"/>
                          <a:gd name="T16" fmla="*/ 0 h 110"/>
                          <a:gd name="T17" fmla="*/ 112 w 112"/>
                          <a:gd name="T18" fmla="*/ 110 h 110"/>
                        </a:gdLst>
                        <a:ahLst/>
                        <a:cxnLst>
                          <a:cxn ang="T10">
                            <a:pos x="T0" y="T1"/>
                          </a:cxn>
                          <a:cxn ang="T11">
                            <a:pos x="T2" y="T3"/>
                          </a:cxn>
                          <a:cxn ang="T12">
                            <a:pos x="T4" y="T5"/>
                          </a:cxn>
                          <a:cxn ang="T13">
                            <a:pos x="T6" y="T7"/>
                          </a:cxn>
                          <a:cxn ang="T14">
                            <a:pos x="T8" y="T9"/>
                          </a:cxn>
                        </a:cxnLst>
                        <a:rect l="T15" t="T16" r="T17" b="T18"/>
                        <a:pathLst>
                          <a:path w="112" h="110">
                            <a:moveTo>
                              <a:pt x="112" y="60"/>
                            </a:moveTo>
                            <a:lnTo>
                              <a:pt x="68" y="110"/>
                            </a:lnTo>
                            <a:lnTo>
                              <a:pt x="0" y="48"/>
                            </a:lnTo>
                            <a:lnTo>
                              <a:pt x="44" y="0"/>
                            </a:lnTo>
                            <a:lnTo>
                              <a:pt x="112" y="60"/>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9" name="Line 76"/>
                      <p:cNvSpPr>
                        <a:spLocks noChangeShapeType="1"/>
                      </p:cNvSpPr>
                      <p:nvPr/>
                    </p:nvSpPr>
                    <p:spPr bwMode="auto">
                      <a:xfrm flipV="1">
                        <a:off x="3391" y="2180"/>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0" name="Freeform 77"/>
                      <p:cNvSpPr>
                        <a:spLocks/>
                      </p:cNvSpPr>
                      <p:nvPr/>
                    </p:nvSpPr>
                    <p:spPr bwMode="auto">
                      <a:xfrm>
                        <a:off x="3687" y="2134"/>
                        <a:ext cx="176" cy="174"/>
                      </a:xfrm>
                      <a:custGeom>
                        <a:avLst/>
                        <a:gdLst>
                          <a:gd name="T0" fmla="*/ 176 w 176"/>
                          <a:gd name="T1" fmla="*/ 78 h 174"/>
                          <a:gd name="T2" fmla="*/ 106 w 176"/>
                          <a:gd name="T3" fmla="*/ 0 h 174"/>
                          <a:gd name="T4" fmla="*/ 0 w 176"/>
                          <a:gd name="T5" fmla="*/ 98 h 174"/>
                          <a:gd name="T6" fmla="*/ 70 w 176"/>
                          <a:gd name="T7" fmla="*/ 174 h 174"/>
                          <a:gd name="T8" fmla="*/ 176 w 176"/>
                          <a:gd name="T9" fmla="*/ 78 h 174"/>
                          <a:gd name="T10" fmla="*/ 0 60000 65536"/>
                          <a:gd name="T11" fmla="*/ 0 60000 65536"/>
                          <a:gd name="T12" fmla="*/ 0 60000 65536"/>
                          <a:gd name="T13" fmla="*/ 0 60000 65536"/>
                          <a:gd name="T14" fmla="*/ 0 60000 65536"/>
                          <a:gd name="T15" fmla="*/ 0 w 176"/>
                          <a:gd name="T16" fmla="*/ 0 h 174"/>
                          <a:gd name="T17" fmla="*/ 176 w 176"/>
                          <a:gd name="T18" fmla="*/ 174 h 174"/>
                        </a:gdLst>
                        <a:ahLst/>
                        <a:cxnLst>
                          <a:cxn ang="T10">
                            <a:pos x="T0" y="T1"/>
                          </a:cxn>
                          <a:cxn ang="T11">
                            <a:pos x="T2" y="T3"/>
                          </a:cxn>
                          <a:cxn ang="T12">
                            <a:pos x="T4" y="T5"/>
                          </a:cxn>
                          <a:cxn ang="T13">
                            <a:pos x="T6" y="T7"/>
                          </a:cxn>
                          <a:cxn ang="T14">
                            <a:pos x="T8" y="T9"/>
                          </a:cxn>
                        </a:cxnLst>
                        <a:rect l="T15" t="T16" r="T17" b="T18"/>
                        <a:pathLst>
                          <a:path w="176" h="174">
                            <a:moveTo>
                              <a:pt x="176" y="78"/>
                            </a:moveTo>
                            <a:lnTo>
                              <a:pt x="106" y="0"/>
                            </a:lnTo>
                            <a:lnTo>
                              <a:pt x="0" y="98"/>
                            </a:lnTo>
                            <a:lnTo>
                              <a:pt x="70" y="174"/>
                            </a:lnTo>
                            <a:lnTo>
                              <a:pt x="176" y="7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1" name="Line 78"/>
                      <p:cNvSpPr>
                        <a:spLocks noChangeShapeType="1"/>
                      </p:cNvSpPr>
                      <p:nvPr/>
                    </p:nvSpPr>
                    <p:spPr bwMode="auto">
                      <a:xfrm>
                        <a:off x="453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2" name="Freeform 79"/>
                      <p:cNvSpPr>
                        <a:spLocks/>
                      </p:cNvSpPr>
                      <p:nvPr/>
                    </p:nvSpPr>
                    <p:spPr bwMode="auto">
                      <a:xfrm>
                        <a:off x="4823" y="2878"/>
                        <a:ext cx="230" cy="228"/>
                      </a:xfrm>
                      <a:custGeom>
                        <a:avLst/>
                        <a:gdLst>
                          <a:gd name="T0" fmla="*/ 230 w 230"/>
                          <a:gd name="T1" fmla="*/ 128 h 228"/>
                          <a:gd name="T2" fmla="*/ 140 w 230"/>
                          <a:gd name="T3" fmla="*/ 228 h 228"/>
                          <a:gd name="T4" fmla="*/ 0 w 230"/>
                          <a:gd name="T5" fmla="*/ 100 h 228"/>
                          <a:gd name="T6" fmla="*/ 90 w 230"/>
                          <a:gd name="T7" fmla="*/ 0 h 228"/>
                          <a:gd name="T8" fmla="*/ 230 w 230"/>
                          <a:gd name="T9" fmla="*/ 128 h 228"/>
                          <a:gd name="T10" fmla="*/ 0 60000 65536"/>
                          <a:gd name="T11" fmla="*/ 0 60000 65536"/>
                          <a:gd name="T12" fmla="*/ 0 60000 65536"/>
                          <a:gd name="T13" fmla="*/ 0 60000 65536"/>
                          <a:gd name="T14" fmla="*/ 0 60000 65536"/>
                          <a:gd name="T15" fmla="*/ 0 w 230"/>
                          <a:gd name="T16" fmla="*/ 0 h 228"/>
                          <a:gd name="T17" fmla="*/ 230 w 230"/>
                          <a:gd name="T18" fmla="*/ 228 h 228"/>
                        </a:gdLst>
                        <a:ahLst/>
                        <a:cxnLst>
                          <a:cxn ang="T10">
                            <a:pos x="T0" y="T1"/>
                          </a:cxn>
                          <a:cxn ang="T11">
                            <a:pos x="T2" y="T3"/>
                          </a:cxn>
                          <a:cxn ang="T12">
                            <a:pos x="T4" y="T5"/>
                          </a:cxn>
                          <a:cxn ang="T13">
                            <a:pos x="T6" y="T7"/>
                          </a:cxn>
                          <a:cxn ang="T14">
                            <a:pos x="T8" y="T9"/>
                          </a:cxn>
                        </a:cxnLst>
                        <a:rect l="T15" t="T16" r="T17" b="T18"/>
                        <a:pathLst>
                          <a:path w="230" h="228">
                            <a:moveTo>
                              <a:pt x="230" y="128"/>
                            </a:moveTo>
                            <a:lnTo>
                              <a:pt x="140" y="228"/>
                            </a:lnTo>
                            <a:lnTo>
                              <a:pt x="0" y="100"/>
                            </a:lnTo>
                            <a:lnTo>
                              <a:pt x="90" y="0"/>
                            </a:lnTo>
                            <a:lnTo>
                              <a:pt x="230" y="12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grpSp>
                <p:sp>
                  <p:nvSpPr>
                    <p:cNvPr id="548" name="Rectangle 80"/>
                    <p:cNvSpPr>
                      <a:spLocks noChangeArrowheads="1"/>
                    </p:cNvSpPr>
                    <p:nvPr/>
                  </p:nvSpPr>
                  <p:spPr bwMode="auto">
                    <a:xfrm>
                      <a:off x="1265238" y="3466297"/>
                      <a:ext cx="127000" cy="180975"/>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49" name="Rectangle 58"/>
                    <p:cNvSpPr>
                      <a:spLocks noChangeArrowheads="1"/>
                    </p:cNvSpPr>
                    <p:nvPr/>
                  </p:nvSpPr>
                  <p:spPr bwMode="auto">
                    <a:xfrm rot="16200000">
                      <a:off x="787677" y="4072735"/>
                      <a:ext cx="1039255"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V-Wien </a:t>
                      </a:r>
                      <a:r>
                        <a:rPr lang="en-US" sz="1100" kern="0" dirty="0">
                          <a:solidFill>
                            <a:srgbClr val="000000"/>
                          </a:solidFill>
                          <a:latin typeface="Helvetica" pitchFamily="34" charset="0"/>
                        </a:rPr>
                        <a:t>Filter</a:t>
                      </a:r>
                    </a:p>
                  </p:txBody>
                </p:sp>
              </p:grpSp>
              <p:sp>
                <p:nvSpPr>
                  <p:cNvPr id="534" name="Rectangle 80"/>
                  <p:cNvSpPr>
                    <a:spLocks noChangeArrowheads="1"/>
                  </p:cNvSpPr>
                  <p:nvPr/>
                </p:nvSpPr>
                <p:spPr bwMode="auto">
                  <a:xfrm>
                    <a:off x="1958975" y="3456327"/>
                    <a:ext cx="127000" cy="181004"/>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35" name="Rectangle 58"/>
                  <p:cNvSpPr>
                    <a:spLocks noChangeArrowheads="1"/>
                  </p:cNvSpPr>
                  <p:nvPr/>
                </p:nvSpPr>
                <p:spPr bwMode="auto">
                  <a:xfrm rot="16200000">
                    <a:off x="1509617" y="4072403"/>
                    <a:ext cx="1039419"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H</a:t>
                    </a:r>
                    <a:r>
                      <a:rPr lang="en-US" sz="1100" kern="0" dirty="0" smtClean="0">
                        <a:solidFill>
                          <a:srgbClr val="000000"/>
                        </a:solidFill>
                        <a:latin typeface="Helvetica" pitchFamily="34" charset="0"/>
                      </a:rPr>
                      <a:t>-Wien </a:t>
                    </a:r>
                    <a:r>
                      <a:rPr lang="en-US" sz="1100" kern="0" dirty="0">
                        <a:solidFill>
                          <a:srgbClr val="000000"/>
                        </a:solidFill>
                        <a:latin typeface="Helvetica" pitchFamily="34" charset="0"/>
                      </a:rPr>
                      <a:t>Filter</a:t>
                    </a:r>
                  </a:p>
                </p:txBody>
              </p:sp>
              <p:sp>
                <p:nvSpPr>
                  <p:cNvPr id="536" name="Rectangle 8"/>
                  <p:cNvSpPr>
                    <a:spLocks noChangeArrowheads="1"/>
                  </p:cNvSpPr>
                  <p:nvPr/>
                </p:nvSpPr>
                <p:spPr bwMode="auto">
                  <a:xfrm>
                    <a:off x="1731963" y="3080030"/>
                    <a:ext cx="610745"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Apertures</a:t>
                    </a:r>
                    <a:endParaRPr lang="en-US" sz="1800" kern="0" dirty="0">
                      <a:solidFill>
                        <a:sysClr val="windowText" lastClr="000000"/>
                      </a:solidFill>
                      <a:latin typeface="Calibri"/>
                    </a:endParaRPr>
                  </a:p>
                </p:txBody>
              </p:sp>
              <p:sp>
                <p:nvSpPr>
                  <p:cNvPr id="537" name="Rounded Rectangle 95"/>
                  <p:cNvSpPr>
                    <a:spLocks noChangeArrowheads="1"/>
                  </p:cNvSpPr>
                  <p:nvPr/>
                </p:nvSpPr>
                <p:spPr bwMode="auto">
                  <a:xfrm>
                    <a:off x="304800" y="1676400"/>
                    <a:ext cx="2514600" cy="1132124"/>
                  </a:xfrm>
                  <a:prstGeom prst="roundRect">
                    <a:avLst>
                      <a:gd name="adj" fmla="val 16667"/>
                    </a:avLst>
                  </a:prstGeom>
                  <a:noFill/>
                  <a:ln w="127000" algn="ctr">
                    <a:solidFill>
                      <a:srgbClr val="00CCFF"/>
                    </a:solidFill>
                    <a:round/>
                    <a:headEnd/>
                    <a:tailEnd/>
                  </a:ln>
                </p:spPr>
                <p:txBody>
                  <a:bodyPr/>
                  <a:lstStyle/>
                  <a:p>
                    <a:pPr eaLnBrk="1" fontAlgn="auto" hangingPunct="1">
                      <a:spcBef>
                        <a:spcPts val="0"/>
                      </a:spcBef>
                      <a:spcAft>
                        <a:spcPts val="0"/>
                      </a:spcAft>
                    </a:pPr>
                    <a:r>
                      <a:rPr lang="en-US" sz="1200" kern="0" dirty="0">
                        <a:solidFill>
                          <a:srgbClr val="FF0000"/>
                        </a:solidFill>
                        <a:latin typeface="Arial" charset="0"/>
                      </a:rPr>
                      <a:t>Increase Gun Voltage from </a:t>
                    </a:r>
                    <a:endParaRPr lang="en-US" sz="1200" kern="0" dirty="0" smtClean="0">
                      <a:solidFill>
                        <a:srgbClr val="FF0000"/>
                      </a:solidFill>
                      <a:latin typeface="Arial" charset="0"/>
                    </a:endParaRPr>
                  </a:p>
                  <a:p>
                    <a:pPr eaLnBrk="1" fontAlgn="auto" hangingPunct="1">
                      <a:spcBef>
                        <a:spcPts val="0"/>
                      </a:spcBef>
                      <a:spcAft>
                        <a:spcPts val="0"/>
                      </a:spcAft>
                    </a:pPr>
                    <a:r>
                      <a:rPr lang="en-US" sz="1200" kern="0" dirty="0" smtClean="0">
                        <a:solidFill>
                          <a:srgbClr val="FF0000"/>
                        </a:solidFill>
                        <a:latin typeface="Arial" charset="0"/>
                      </a:rPr>
                      <a:t>130 </a:t>
                    </a:r>
                    <a:r>
                      <a:rPr lang="en-US" sz="1200" kern="0" dirty="0" smtClean="0">
                        <a:solidFill>
                          <a:srgbClr val="FF0000"/>
                        </a:solidFill>
                        <a:latin typeface="Arial" charset="0"/>
                      </a:rPr>
                      <a:t>kV </a:t>
                    </a:r>
                    <a:r>
                      <a:rPr lang="en-US" sz="1200" kern="0" dirty="0">
                        <a:solidFill>
                          <a:srgbClr val="FF0000"/>
                        </a:solidFill>
                        <a:latin typeface="Arial" charset="0"/>
                      </a:rPr>
                      <a:t>to 200 </a:t>
                    </a:r>
                    <a:r>
                      <a:rPr lang="en-US" sz="1200" kern="0" dirty="0" smtClean="0">
                        <a:solidFill>
                          <a:srgbClr val="FF0000"/>
                        </a:solidFill>
                        <a:latin typeface="Arial" charset="0"/>
                      </a:rPr>
                      <a:t>kV</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Lowers the space charge effect </a:t>
                    </a:r>
                    <a:r>
                      <a:rPr lang="en-US" sz="1200" dirty="0" smtClean="0">
                        <a:solidFill>
                          <a:srgbClr val="0000FF"/>
                        </a:solidFill>
                        <a:latin typeface="Arial" charset="0"/>
                      </a:rPr>
                      <a:t>and reduces difference between high and low bunch charge.</a:t>
                    </a:r>
                    <a:endParaRPr lang="en-US" sz="1200" kern="0" dirty="0">
                      <a:solidFill>
                        <a:srgbClr val="FF0000"/>
                      </a:solidFill>
                      <a:latin typeface="Arial" charset="0"/>
                    </a:endParaRPr>
                  </a:p>
                </p:txBody>
              </p:sp>
              <p:cxnSp>
                <p:nvCxnSpPr>
                  <p:cNvPr id="538" name="Straight Arrow Connector 98"/>
                  <p:cNvCxnSpPr>
                    <a:cxnSpLocks noChangeShapeType="1"/>
                  </p:cNvCxnSpPr>
                  <p:nvPr/>
                </p:nvCxnSpPr>
                <p:spPr bwMode="auto">
                  <a:xfrm rot="5400000">
                    <a:off x="781819" y="2885546"/>
                    <a:ext cx="333428" cy="204788"/>
                  </a:xfrm>
                  <a:prstGeom prst="straightConnector1">
                    <a:avLst/>
                  </a:prstGeom>
                  <a:noFill/>
                  <a:ln w="22225" algn="ctr">
                    <a:solidFill>
                      <a:srgbClr val="00CCFF"/>
                    </a:solidFill>
                    <a:round/>
                    <a:headEnd/>
                    <a:tailEnd type="arrow" w="med" len="med"/>
                  </a:ln>
                </p:spPr>
              </p:cxnSp>
            </p:grpSp>
            <p:sp>
              <p:nvSpPr>
                <p:cNvPr id="529" name="Rectangle 54"/>
                <p:cNvSpPr>
                  <a:spLocks noChangeArrowheads="1"/>
                </p:cNvSpPr>
                <p:nvPr/>
              </p:nvSpPr>
              <p:spPr bwMode="auto">
                <a:xfrm rot="16200000">
                  <a:off x="5254648" y="4036868"/>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30" name="Rectangle 54"/>
                <p:cNvSpPr>
                  <a:spLocks noChangeArrowheads="1"/>
                </p:cNvSpPr>
                <p:nvPr/>
              </p:nvSpPr>
              <p:spPr bwMode="auto">
                <a:xfrm rot="16200000">
                  <a:off x="2874485" y="4055921"/>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grpSp>
          <p:cxnSp>
            <p:nvCxnSpPr>
              <p:cNvPr id="527" name="Straight Connector 526"/>
              <p:cNvCxnSpPr>
                <a:stCxn id="564" idx="3"/>
              </p:cNvCxnSpPr>
              <p:nvPr/>
            </p:nvCxnSpPr>
            <p:spPr>
              <a:xfrm>
                <a:off x="2459038" y="3564294"/>
                <a:ext cx="104775" cy="31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97"/>
            <p:cNvGrpSpPr/>
            <p:nvPr/>
          </p:nvGrpSpPr>
          <p:grpSpPr>
            <a:xfrm>
              <a:off x="6248400" y="3200400"/>
              <a:ext cx="363854" cy="652872"/>
              <a:chOff x="6243637" y="3248025"/>
              <a:chExt cx="363854" cy="652872"/>
            </a:xfrm>
          </p:grpSpPr>
          <p:sp>
            <p:nvSpPr>
              <p:cNvPr id="510" name="Oval 509"/>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1" name="Oval 510"/>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12" name="Oval 511"/>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3" name="Oval 512"/>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4" name="Oval 513"/>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5" name="Oval 514"/>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6" name="Oval 515"/>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7" name="Oval 516"/>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9" name="Group 206"/>
            <p:cNvGrpSpPr/>
            <p:nvPr/>
          </p:nvGrpSpPr>
          <p:grpSpPr>
            <a:xfrm>
              <a:off x="6705600" y="3200400"/>
              <a:ext cx="363854" cy="652872"/>
              <a:chOff x="6243637" y="3248025"/>
              <a:chExt cx="363854" cy="652872"/>
            </a:xfrm>
          </p:grpSpPr>
          <p:sp>
            <p:nvSpPr>
              <p:cNvPr id="502" name="Oval 501"/>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3" name="Oval 502"/>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04" name="Oval 503"/>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5" name="Oval 504"/>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6" name="Oval 505"/>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7" name="Oval 506"/>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8" name="Oval 507"/>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9" name="Oval 508"/>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10" name="Group 215"/>
            <p:cNvGrpSpPr/>
            <p:nvPr/>
          </p:nvGrpSpPr>
          <p:grpSpPr>
            <a:xfrm>
              <a:off x="4678681" y="3200400"/>
              <a:ext cx="91438" cy="651590"/>
              <a:chOff x="5816918" y="3249307"/>
              <a:chExt cx="91438" cy="651590"/>
            </a:xfrm>
          </p:grpSpPr>
          <p:sp>
            <p:nvSpPr>
              <p:cNvPr id="500" name="Oval 499"/>
              <p:cNvSpPr/>
              <p:nvPr/>
            </p:nvSpPr>
            <p:spPr bwMode="auto">
              <a:xfrm>
                <a:off x="5816918"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1" name="Oval 500"/>
              <p:cNvSpPr/>
              <p:nvPr/>
            </p:nvSpPr>
            <p:spPr bwMode="auto">
              <a:xfrm>
                <a:off x="5862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grpSp>
      </p:grpSp>
      <p:sp>
        <p:nvSpPr>
          <p:cNvPr id="104" name="Title 1"/>
          <p:cNvSpPr>
            <a:spLocks noGrp="1"/>
          </p:cNvSpPr>
          <p:nvPr>
            <p:ph type="title"/>
          </p:nvPr>
        </p:nvSpPr>
        <p:spPr>
          <a:xfrm>
            <a:off x="228600" y="0"/>
            <a:ext cx="8686800" cy="914400"/>
          </a:xfrm>
        </p:spPr>
        <p:txBody>
          <a:bodyPr/>
          <a:lstStyle/>
          <a:p>
            <a:r>
              <a:rPr lang="en-US" dirty="0" smtClean="0"/>
              <a:t>The CEBAF Injector Upgrade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425" y="128057"/>
            <a:ext cx="8211255" cy="710143"/>
          </a:xfrm>
        </p:spPr>
        <p:txBody>
          <a:bodyPr/>
          <a:lstStyle/>
          <a:p>
            <a:pPr algn="ctr"/>
            <a:r>
              <a:rPr lang="en-US" sz="4800" b="0" dirty="0" smtClean="0">
                <a:latin typeface="Calibri" pitchFamily="34" charset="0"/>
              </a:rPr>
              <a:t>The CEBAF 200kV Inverted Gun</a:t>
            </a:r>
            <a:endParaRPr lang="en-US" sz="4800" b="0" dirty="0">
              <a:latin typeface="Calibri" pitchFamily="34" charset="0"/>
            </a:endParaRPr>
          </a:p>
        </p:txBody>
      </p:sp>
      <p:sp>
        <p:nvSpPr>
          <p:cNvPr id="3" name="Subtitle 2"/>
          <p:cNvSpPr>
            <a:spLocks noGrp="1"/>
          </p:cNvSpPr>
          <p:nvPr>
            <p:ph type="subTitle" idx="1"/>
          </p:nvPr>
        </p:nvSpPr>
        <p:spPr>
          <a:xfrm>
            <a:off x="609600" y="5181600"/>
            <a:ext cx="8291245" cy="609600"/>
          </a:xfrm>
          <a:solidFill>
            <a:schemeClr val="bg1"/>
          </a:solidFill>
        </p:spPr>
        <p:txBody>
          <a:bodyPr/>
          <a:lstStyle/>
          <a:p>
            <a:pPr marL="342900" indent="-342900">
              <a:lnSpc>
                <a:spcPct val="80000"/>
              </a:lnSpc>
            </a:pPr>
            <a:r>
              <a:rPr lang="en-US" sz="3200" dirty="0" smtClean="0">
                <a:latin typeface="Calibri" pitchFamily="34" charset="0"/>
              </a:rPr>
              <a:t>Higher voltage = better beam quality.  </a:t>
            </a:r>
          </a:p>
        </p:txBody>
      </p:sp>
      <p:pic>
        <p:nvPicPr>
          <p:cNvPr id="8" name="Picture 22" descr="C:\Documents and Settings\poelker\My Documents\My Pictures\inverted gun\DSCF0019.JPG"/>
          <p:cNvPicPr>
            <a:picLocks noChangeAspect="1" noChangeArrowheads="1"/>
          </p:cNvPicPr>
          <p:nvPr/>
        </p:nvPicPr>
        <p:blipFill>
          <a:blip r:embed="rId3" cstate="print"/>
          <a:srcRect/>
          <a:stretch>
            <a:fillRect/>
          </a:stretch>
        </p:blipFill>
        <p:spPr bwMode="auto">
          <a:xfrm>
            <a:off x="148974" y="1099334"/>
            <a:ext cx="5077800" cy="3808349"/>
          </a:xfrm>
          <a:prstGeom prst="rect">
            <a:avLst/>
          </a:prstGeom>
          <a:noFill/>
        </p:spPr>
      </p:pic>
      <p:grpSp>
        <p:nvGrpSpPr>
          <p:cNvPr id="4" name="Group 20"/>
          <p:cNvGrpSpPr>
            <a:grpSpLocks/>
          </p:cNvGrpSpPr>
          <p:nvPr/>
        </p:nvGrpSpPr>
        <p:grpSpPr bwMode="auto">
          <a:xfrm>
            <a:off x="5562600" y="1600200"/>
            <a:ext cx="3505200" cy="3200400"/>
            <a:chOff x="5257800" y="3505200"/>
            <a:chExt cx="3505200" cy="3200400"/>
          </a:xfrm>
        </p:grpSpPr>
        <p:pic>
          <p:nvPicPr>
            <p:cNvPr id="12" name="Picture 2"/>
            <p:cNvPicPr>
              <a:picLocks noChangeAspect="1" noChangeArrowheads="1"/>
            </p:cNvPicPr>
            <p:nvPr/>
          </p:nvPicPr>
          <p:blipFill>
            <a:blip r:embed="rId4" cstate="print"/>
            <a:srcRect l="10789" t="3780" r="12138" b="18327"/>
            <a:stretch>
              <a:fillRect/>
            </a:stretch>
          </p:blipFill>
          <p:spPr bwMode="auto">
            <a:xfrm>
              <a:off x="5257800" y="3505200"/>
              <a:ext cx="3505200" cy="3078734"/>
            </a:xfrm>
            <a:prstGeom prst="rect">
              <a:avLst/>
            </a:prstGeom>
            <a:noFill/>
            <a:ln w="9525">
              <a:noFill/>
              <a:miter lim="800000"/>
              <a:headEnd/>
              <a:tailEnd/>
            </a:ln>
          </p:spPr>
        </p:pic>
        <p:sp>
          <p:nvSpPr>
            <p:cNvPr id="13" name="Text Box 11"/>
            <p:cNvSpPr txBox="1">
              <a:spLocks noChangeArrowheads="1"/>
            </p:cNvSpPr>
            <p:nvPr/>
          </p:nvSpPr>
          <p:spPr bwMode="auto">
            <a:xfrm>
              <a:off x="5867400" y="5334000"/>
              <a:ext cx="1253868" cy="338554"/>
            </a:xfrm>
            <a:prstGeom prst="rect">
              <a:avLst/>
            </a:prstGeom>
            <a:noFill/>
            <a:ln w="9525">
              <a:noFill/>
              <a:miter lim="800000"/>
              <a:headEnd/>
              <a:tailEnd/>
            </a:ln>
          </p:spPr>
          <p:txBody>
            <a:bodyPr wrap="none">
              <a:spAutoFit/>
            </a:bodyPr>
            <a:lstStyle/>
            <a:p>
              <a:pPr algn="r" eaLnBrk="0" hangingPunct="0"/>
              <a:r>
                <a:rPr lang="en-US" sz="1600" dirty="0">
                  <a:solidFill>
                    <a:srgbClr val="F20000"/>
                  </a:solidFill>
                  <a:cs typeface="Arial" pitchFamily="34" charset="0"/>
                </a:rPr>
                <a:t>New design</a:t>
              </a:r>
            </a:p>
          </p:txBody>
        </p:sp>
        <p:sp>
          <p:nvSpPr>
            <p:cNvPr id="14" name="Rectangle 13"/>
            <p:cNvSpPr/>
            <p:nvPr/>
          </p:nvSpPr>
          <p:spPr>
            <a:xfrm>
              <a:off x="8153400" y="62484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5638800" y="617220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4"/>
          <p:cNvGrpSpPr>
            <a:grpSpLocks noChangeAspect="1"/>
          </p:cNvGrpSpPr>
          <p:nvPr/>
        </p:nvGrpSpPr>
        <p:grpSpPr>
          <a:xfrm>
            <a:off x="228601" y="1752600"/>
            <a:ext cx="8621713" cy="4343400"/>
            <a:chOff x="228600" y="1752600"/>
            <a:chExt cx="8621713" cy="4343400"/>
          </a:xfrm>
        </p:grpSpPr>
        <p:grpSp>
          <p:nvGrpSpPr>
            <p:cNvPr id="3" name="Group 192"/>
            <p:cNvGrpSpPr/>
            <p:nvPr/>
          </p:nvGrpSpPr>
          <p:grpSpPr>
            <a:xfrm>
              <a:off x="228600" y="1752600"/>
              <a:ext cx="8621713" cy="4343400"/>
              <a:chOff x="228600" y="1752600"/>
              <a:chExt cx="8621713" cy="4343400"/>
            </a:xfrm>
          </p:grpSpPr>
          <p:cxnSp>
            <p:nvCxnSpPr>
              <p:cNvPr id="518" name="Straight Connector 517"/>
              <p:cNvCxnSpPr/>
              <p:nvPr/>
            </p:nvCxnSpPr>
            <p:spPr>
              <a:xfrm flipV="1">
                <a:off x="1143000" y="3567469"/>
                <a:ext cx="1420813" cy="139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endCxn id="551" idx="3"/>
              </p:cNvCxnSpPr>
              <p:nvPr/>
            </p:nvCxnSpPr>
            <p:spPr>
              <a:xfrm>
                <a:off x="8583613" y="3573820"/>
                <a:ext cx="266700" cy="127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flipV="1">
                <a:off x="8351838" y="3113372"/>
                <a:ext cx="231776" cy="4604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7745413" y="3113372"/>
                <a:ext cx="636587" cy="108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flipV="1">
                <a:off x="7497763" y="3113372"/>
                <a:ext cx="247650" cy="45409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609600" y="3124200"/>
                <a:ext cx="547688" cy="4572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V="1">
                <a:off x="685800" y="3569057"/>
                <a:ext cx="471488" cy="393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stCxn id="550" idx="0"/>
              </p:cNvCxnSpPr>
              <p:nvPr/>
            </p:nvCxnSpPr>
            <p:spPr>
              <a:xfrm>
                <a:off x="2643188" y="3567469"/>
                <a:ext cx="48545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00"/>
              <p:cNvGrpSpPr/>
              <p:nvPr/>
            </p:nvGrpSpPr>
            <p:grpSpPr>
              <a:xfrm>
                <a:off x="228600" y="1752600"/>
                <a:ext cx="8621713" cy="4343400"/>
                <a:chOff x="228600" y="1752600"/>
                <a:chExt cx="8621713" cy="4343400"/>
              </a:xfrm>
            </p:grpSpPr>
            <p:grpSp>
              <p:nvGrpSpPr>
                <p:cNvPr id="5" name="Group 119"/>
                <p:cNvGrpSpPr/>
                <p:nvPr/>
              </p:nvGrpSpPr>
              <p:grpSpPr>
                <a:xfrm>
                  <a:off x="228600" y="1752600"/>
                  <a:ext cx="8621713" cy="4343400"/>
                  <a:chOff x="228600" y="1752600"/>
                  <a:chExt cx="8621713" cy="4343400"/>
                </a:xfrm>
              </p:grpSpPr>
              <p:grpSp>
                <p:nvGrpSpPr>
                  <p:cNvPr id="6" name="Group 110"/>
                  <p:cNvGrpSpPr>
                    <a:grpSpLocks/>
                  </p:cNvGrpSpPr>
                  <p:nvPr/>
                </p:nvGrpSpPr>
                <p:grpSpPr bwMode="auto">
                  <a:xfrm>
                    <a:off x="338138" y="2608467"/>
                    <a:ext cx="8512175" cy="2068283"/>
                    <a:chOff x="338138" y="2609046"/>
                    <a:chExt cx="8512175" cy="2067955"/>
                  </a:xfrm>
                </p:grpSpPr>
                <p:grpSp>
                  <p:nvGrpSpPr>
                    <p:cNvPr id="7" name="Group 4"/>
                    <p:cNvGrpSpPr>
                      <a:grpSpLocks noChangeAspect="1"/>
                    </p:cNvGrpSpPr>
                    <p:nvPr/>
                  </p:nvGrpSpPr>
                  <p:grpSpPr bwMode="auto">
                    <a:xfrm>
                      <a:off x="338138" y="2609046"/>
                      <a:ext cx="8512175" cy="1955800"/>
                      <a:chOff x="199" y="2000"/>
                      <a:chExt cx="5362" cy="1232"/>
                    </a:xfrm>
                  </p:grpSpPr>
                  <p:sp>
                    <p:nvSpPr>
                      <p:cNvPr id="550" name="Freeform 19"/>
                      <p:cNvSpPr>
                        <a:spLocks/>
                      </p:cNvSpPr>
                      <p:nvPr/>
                    </p:nvSpPr>
                    <p:spPr bwMode="auto">
                      <a:xfrm>
                        <a:off x="1551" y="2396"/>
                        <a:ext cx="100" cy="418"/>
                      </a:xfrm>
                      <a:custGeom>
                        <a:avLst/>
                        <a:gdLst>
                          <a:gd name="T0" fmla="*/ 100 w 100"/>
                          <a:gd name="T1" fmla="*/ 208 h 418"/>
                          <a:gd name="T2" fmla="*/ 100 w 100"/>
                          <a:gd name="T3" fmla="*/ 208 h 418"/>
                          <a:gd name="T4" fmla="*/ 98 w 100"/>
                          <a:gd name="T5" fmla="*/ 250 h 418"/>
                          <a:gd name="T6" fmla="*/ 96 w 100"/>
                          <a:gd name="T7" fmla="*/ 290 h 418"/>
                          <a:gd name="T8" fmla="*/ 90 w 100"/>
                          <a:gd name="T9" fmla="*/ 326 h 418"/>
                          <a:gd name="T10" fmla="*/ 84 w 100"/>
                          <a:gd name="T11" fmla="*/ 356 h 418"/>
                          <a:gd name="T12" fmla="*/ 78 w 100"/>
                          <a:gd name="T13" fmla="*/ 382 h 418"/>
                          <a:gd name="T14" fmla="*/ 70 w 100"/>
                          <a:gd name="T15" fmla="*/ 400 h 418"/>
                          <a:gd name="T16" fmla="*/ 64 w 100"/>
                          <a:gd name="T17" fmla="*/ 408 h 418"/>
                          <a:gd name="T18" fmla="*/ 60 w 100"/>
                          <a:gd name="T19" fmla="*/ 412 h 418"/>
                          <a:gd name="T20" fmla="*/ 56 w 100"/>
                          <a:gd name="T21" fmla="*/ 416 h 418"/>
                          <a:gd name="T22" fmla="*/ 50 w 100"/>
                          <a:gd name="T23" fmla="*/ 418 h 418"/>
                          <a:gd name="T24" fmla="*/ 50 w 100"/>
                          <a:gd name="T25" fmla="*/ 418 h 418"/>
                          <a:gd name="T26" fmla="*/ 44 w 100"/>
                          <a:gd name="T27" fmla="*/ 416 h 418"/>
                          <a:gd name="T28" fmla="*/ 40 w 100"/>
                          <a:gd name="T29" fmla="*/ 412 h 418"/>
                          <a:gd name="T30" fmla="*/ 36 w 100"/>
                          <a:gd name="T31" fmla="*/ 408 h 418"/>
                          <a:gd name="T32" fmla="*/ 30 w 100"/>
                          <a:gd name="T33" fmla="*/ 400 h 418"/>
                          <a:gd name="T34" fmla="*/ 22 w 100"/>
                          <a:gd name="T35" fmla="*/ 382 h 418"/>
                          <a:gd name="T36" fmla="*/ 16 w 100"/>
                          <a:gd name="T37" fmla="*/ 356 h 418"/>
                          <a:gd name="T38" fmla="*/ 10 w 100"/>
                          <a:gd name="T39" fmla="*/ 326 h 418"/>
                          <a:gd name="T40" fmla="*/ 4 w 100"/>
                          <a:gd name="T41" fmla="*/ 290 h 418"/>
                          <a:gd name="T42" fmla="*/ 2 w 100"/>
                          <a:gd name="T43" fmla="*/ 250 h 418"/>
                          <a:gd name="T44" fmla="*/ 0 w 100"/>
                          <a:gd name="T45" fmla="*/ 208 h 418"/>
                          <a:gd name="T46" fmla="*/ 0 w 100"/>
                          <a:gd name="T47" fmla="*/ 208 h 418"/>
                          <a:gd name="T48" fmla="*/ 2 w 100"/>
                          <a:gd name="T49" fmla="*/ 166 h 418"/>
                          <a:gd name="T50" fmla="*/ 4 w 100"/>
                          <a:gd name="T51" fmla="*/ 128 h 418"/>
                          <a:gd name="T52" fmla="*/ 10 w 100"/>
                          <a:gd name="T53" fmla="*/ 92 h 418"/>
                          <a:gd name="T54" fmla="*/ 16 w 100"/>
                          <a:gd name="T55" fmla="*/ 60 h 418"/>
                          <a:gd name="T56" fmla="*/ 22 w 100"/>
                          <a:gd name="T57" fmla="*/ 36 h 418"/>
                          <a:gd name="T58" fmla="*/ 30 w 100"/>
                          <a:gd name="T59" fmla="*/ 16 h 418"/>
                          <a:gd name="T60" fmla="*/ 36 w 100"/>
                          <a:gd name="T61" fmla="*/ 10 h 418"/>
                          <a:gd name="T62" fmla="*/ 40 w 100"/>
                          <a:gd name="T63" fmla="*/ 4 h 418"/>
                          <a:gd name="T64" fmla="*/ 44 w 100"/>
                          <a:gd name="T65" fmla="*/ 0 h 418"/>
                          <a:gd name="T66" fmla="*/ 50 w 100"/>
                          <a:gd name="T67" fmla="*/ 0 h 418"/>
                          <a:gd name="T68" fmla="*/ 50 w 100"/>
                          <a:gd name="T69" fmla="*/ 0 h 418"/>
                          <a:gd name="T70" fmla="*/ 56 w 100"/>
                          <a:gd name="T71" fmla="*/ 0 h 418"/>
                          <a:gd name="T72" fmla="*/ 60 w 100"/>
                          <a:gd name="T73" fmla="*/ 4 h 418"/>
                          <a:gd name="T74" fmla="*/ 64 w 100"/>
                          <a:gd name="T75" fmla="*/ 10 h 418"/>
                          <a:gd name="T76" fmla="*/ 70 w 100"/>
                          <a:gd name="T77" fmla="*/ 16 h 418"/>
                          <a:gd name="T78" fmla="*/ 78 w 100"/>
                          <a:gd name="T79" fmla="*/ 36 h 418"/>
                          <a:gd name="T80" fmla="*/ 84 w 100"/>
                          <a:gd name="T81" fmla="*/ 60 h 418"/>
                          <a:gd name="T82" fmla="*/ 90 w 100"/>
                          <a:gd name="T83" fmla="*/ 92 h 418"/>
                          <a:gd name="T84" fmla="*/ 96 w 100"/>
                          <a:gd name="T85" fmla="*/ 128 h 418"/>
                          <a:gd name="T86" fmla="*/ 98 w 100"/>
                          <a:gd name="T87" fmla="*/ 166 h 418"/>
                          <a:gd name="T88" fmla="*/ 100 w 100"/>
                          <a:gd name="T89" fmla="*/ 208 h 418"/>
                          <a:gd name="T90" fmla="*/ 100 w 100"/>
                          <a:gd name="T91" fmla="*/ 208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
                          <a:gd name="T139" fmla="*/ 0 h 418"/>
                          <a:gd name="T140" fmla="*/ 100 w 100"/>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 h="418">
                            <a:moveTo>
                              <a:pt x="100" y="208"/>
                            </a:moveTo>
                            <a:lnTo>
                              <a:pt x="100" y="208"/>
                            </a:lnTo>
                            <a:lnTo>
                              <a:pt x="98" y="250"/>
                            </a:lnTo>
                            <a:lnTo>
                              <a:pt x="96" y="290"/>
                            </a:lnTo>
                            <a:lnTo>
                              <a:pt x="90" y="326"/>
                            </a:lnTo>
                            <a:lnTo>
                              <a:pt x="84" y="356"/>
                            </a:lnTo>
                            <a:lnTo>
                              <a:pt x="78" y="382"/>
                            </a:lnTo>
                            <a:lnTo>
                              <a:pt x="70" y="400"/>
                            </a:lnTo>
                            <a:lnTo>
                              <a:pt x="64" y="408"/>
                            </a:lnTo>
                            <a:lnTo>
                              <a:pt x="60" y="412"/>
                            </a:lnTo>
                            <a:lnTo>
                              <a:pt x="56" y="416"/>
                            </a:lnTo>
                            <a:lnTo>
                              <a:pt x="50" y="418"/>
                            </a:lnTo>
                            <a:lnTo>
                              <a:pt x="44" y="416"/>
                            </a:lnTo>
                            <a:lnTo>
                              <a:pt x="40" y="412"/>
                            </a:lnTo>
                            <a:lnTo>
                              <a:pt x="36" y="408"/>
                            </a:lnTo>
                            <a:lnTo>
                              <a:pt x="30" y="400"/>
                            </a:lnTo>
                            <a:lnTo>
                              <a:pt x="22" y="382"/>
                            </a:lnTo>
                            <a:lnTo>
                              <a:pt x="16" y="356"/>
                            </a:lnTo>
                            <a:lnTo>
                              <a:pt x="10" y="326"/>
                            </a:lnTo>
                            <a:lnTo>
                              <a:pt x="4" y="290"/>
                            </a:lnTo>
                            <a:lnTo>
                              <a:pt x="2" y="250"/>
                            </a:lnTo>
                            <a:lnTo>
                              <a:pt x="0" y="208"/>
                            </a:lnTo>
                            <a:lnTo>
                              <a:pt x="2" y="166"/>
                            </a:lnTo>
                            <a:lnTo>
                              <a:pt x="4" y="128"/>
                            </a:lnTo>
                            <a:lnTo>
                              <a:pt x="10" y="92"/>
                            </a:lnTo>
                            <a:lnTo>
                              <a:pt x="16" y="60"/>
                            </a:lnTo>
                            <a:lnTo>
                              <a:pt x="22" y="36"/>
                            </a:lnTo>
                            <a:lnTo>
                              <a:pt x="30" y="16"/>
                            </a:lnTo>
                            <a:lnTo>
                              <a:pt x="36" y="10"/>
                            </a:lnTo>
                            <a:lnTo>
                              <a:pt x="40" y="4"/>
                            </a:lnTo>
                            <a:lnTo>
                              <a:pt x="44" y="0"/>
                            </a:lnTo>
                            <a:lnTo>
                              <a:pt x="50" y="0"/>
                            </a:lnTo>
                            <a:lnTo>
                              <a:pt x="56" y="0"/>
                            </a:lnTo>
                            <a:lnTo>
                              <a:pt x="60" y="4"/>
                            </a:lnTo>
                            <a:lnTo>
                              <a:pt x="64" y="10"/>
                            </a:lnTo>
                            <a:lnTo>
                              <a:pt x="70" y="16"/>
                            </a:lnTo>
                            <a:lnTo>
                              <a:pt x="78" y="36"/>
                            </a:lnTo>
                            <a:lnTo>
                              <a:pt x="84" y="60"/>
                            </a:lnTo>
                            <a:lnTo>
                              <a:pt x="90" y="92"/>
                            </a:lnTo>
                            <a:lnTo>
                              <a:pt x="96" y="128"/>
                            </a:lnTo>
                            <a:lnTo>
                              <a:pt x="98" y="166"/>
                            </a:lnTo>
                            <a:lnTo>
                              <a:pt x="100" y="208"/>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1" name="AutoShape 3"/>
                      <p:cNvSpPr>
                        <a:spLocks noChangeAspect="1" noChangeArrowheads="1" noTextEdit="1"/>
                      </p:cNvSpPr>
                      <p:nvPr/>
                    </p:nvSpPr>
                    <p:spPr bwMode="auto">
                      <a:xfrm>
                        <a:off x="199" y="2000"/>
                        <a:ext cx="5362" cy="1232"/>
                      </a:xfrm>
                      <a:prstGeom prst="rect">
                        <a:avLst/>
                      </a:prstGeom>
                      <a:no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2" name="Rectangle 8"/>
                      <p:cNvSpPr>
                        <a:spLocks noChangeArrowheads="1"/>
                      </p:cNvSpPr>
                      <p:nvPr/>
                    </p:nvSpPr>
                    <p:spPr bwMode="auto">
                      <a:xfrm>
                        <a:off x="1425" y="2190"/>
                        <a:ext cx="34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Chopper</a:t>
                        </a:r>
                        <a:endParaRPr lang="en-US" sz="1800" kern="0" dirty="0">
                          <a:solidFill>
                            <a:sysClr val="windowText" lastClr="000000"/>
                          </a:solidFill>
                          <a:latin typeface="Calibri"/>
                        </a:endParaRPr>
                      </a:p>
                    </p:txBody>
                  </p:sp>
                  <p:sp>
                    <p:nvSpPr>
                      <p:cNvPr id="553" name="Freeform 9"/>
                      <p:cNvSpPr>
                        <a:spLocks/>
                      </p:cNvSpPr>
                      <p:nvPr/>
                    </p:nvSpPr>
                    <p:spPr bwMode="auto">
                      <a:xfrm>
                        <a:off x="337" y="2308"/>
                        <a:ext cx="384" cy="296"/>
                      </a:xfrm>
                      <a:custGeom>
                        <a:avLst/>
                        <a:gdLst>
                          <a:gd name="T0" fmla="*/ 384 w 384"/>
                          <a:gd name="T1" fmla="*/ 296 h 296"/>
                          <a:gd name="T2" fmla="*/ 0 w 384"/>
                          <a:gd name="T3" fmla="*/ 0 h 296"/>
                          <a:gd name="T4" fmla="*/ 384 w 384"/>
                          <a:gd name="T5" fmla="*/ 296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296"/>
                            </a:moveTo>
                            <a:lnTo>
                              <a:pt x="0" y="0"/>
                            </a:lnTo>
                            <a:lnTo>
                              <a:pt x="384" y="29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4" name="Line 13"/>
                      <p:cNvSpPr>
                        <a:spLocks noChangeShapeType="1"/>
                      </p:cNvSpPr>
                      <p:nvPr/>
                    </p:nvSpPr>
                    <p:spPr bwMode="auto">
                      <a:xfrm>
                        <a:off x="271" y="2604"/>
                        <a:ext cx="1" cy="1"/>
                      </a:xfrm>
                      <a:prstGeom prst="line">
                        <a:avLst/>
                      </a:prstGeom>
                      <a:no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5" name="Line 14"/>
                      <p:cNvSpPr>
                        <a:spLocks noChangeShapeType="1"/>
                      </p:cNvSpPr>
                      <p:nvPr/>
                    </p:nvSpPr>
                    <p:spPr bwMode="auto">
                      <a:xfrm>
                        <a:off x="271" y="2604"/>
                        <a:ext cx="1" cy="1"/>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6" name="Freeform 15"/>
                      <p:cNvSpPr>
                        <a:spLocks/>
                      </p:cNvSpPr>
                      <p:nvPr/>
                    </p:nvSpPr>
                    <p:spPr bwMode="auto">
                      <a:xfrm>
                        <a:off x="337" y="2604"/>
                        <a:ext cx="384" cy="296"/>
                      </a:xfrm>
                      <a:custGeom>
                        <a:avLst/>
                        <a:gdLst>
                          <a:gd name="T0" fmla="*/ 384 w 384"/>
                          <a:gd name="T1" fmla="*/ 0 h 296"/>
                          <a:gd name="T2" fmla="*/ 0 w 384"/>
                          <a:gd name="T3" fmla="*/ 296 h 296"/>
                          <a:gd name="T4" fmla="*/ 384 w 384"/>
                          <a:gd name="T5" fmla="*/ 0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0"/>
                            </a:moveTo>
                            <a:lnTo>
                              <a:pt x="0" y="296"/>
                            </a:lnTo>
                            <a:lnTo>
                              <a:pt x="384"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7" name="Freeform 17"/>
                      <p:cNvSpPr>
                        <a:spLocks/>
                      </p:cNvSpPr>
                      <p:nvPr/>
                    </p:nvSpPr>
                    <p:spPr bwMode="auto">
                      <a:xfrm>
                        <a:off x="203" y="2180"/>
                        <a:ext cx="258" cy="250"/>
                      </a:xfrm>
                      <a:custGeom>
                        <a:avLst/>
                        <a:gdLst>
                          <a:gd name="T0" fmla="*/ 158 w 258"/>
                          <a:gd name="T1" fmla="*/ 250 h 250"/>
                          <a:gd name="T2" fmla="*/ 0 w 258"/>
                          <a:gd name="T3" fmla="*/ 132 h 250"/>
                          <a:gd name="T4" fmla="*/ 100 w 258"/>
                          <a:gd name="T5" fmla="*/ 0 h 250"/>
                          <a:gd name="T6" fmla="*/ 258 w 258"/>
                          <a:gd name="T7" fmla="*/ 118 h 250"/>
                          <a:gd name="T8" fmla="*/ 158 w 258"/>
                          <a:gd name="T9" fmla="*/ 250 h 250"/>
                          <a:gd name="T10" fmla="*/ 0 60000 65536"/>
                          <a:gd name="T11" fmla="*/ 0 60000 65536"/>
                          <a:gd name="T12" fmla="*/ 0 60000 65536"/>
                          <a:gd name="T13" fmla="*/ 0 60000 65536"/>
                          <a:gd name="T14" fmla="*/ 0 60000 65536"/>
                          <a:gd name="T15" fmla="*/ 0 w 258"/>
                          <a:gd name="T16" fmla="*/ 0 h 250"/>
                          <a:gd name="T17" fmla="*/ 258 w 258"/>
                          <a:gd name="T18" fmla="*/ 250 h 250"/>
                        </a:gdLst>
                        <a:ahLst/>
                        <a:cxnLst>
                          <a:cxn ang="T10">
                            <a:pos x="T0" y="T1"/>
                          </a:cxn>
                          <a:cxn ang="T11">
                            <a:pos x="T2" y="T3"/>
                          </a:cxn>
                          <a:cxn ang="T12">
                            <a:pos x="T4" y="T5"/>
                          </a:cxn>
                          <a:cxn ang="T13">
                            <a:pos x="T6" y="T7"/>
                          </a:cxn>
                          <a:cxn ang="T14">
                            <a:pos x="T8" y="T9"/>
                          </a:cxn>
                        </a:cxnLst>
                        <a:rect l="T15" t="T16" r="T17" b="T18"/>
                        <a:pathLst>
                          <a:path w="258" h="250">
                            <a:moveTo>
                              <a:pt x="158" y="250"/>
                            </a:moveTo>
                            <a:lnTo>
                              <a:pt x="0" y="132"/>
                            </a:lnTo>
                            <a:lnTo>
                              <a:pt x="100" y="0"/>
                            </a:lnTo>
                            <a:lnTo>
                              <a:pt x="258" y="118"/>
                            </a:lnTo>
                            <a:lnTo>
                              <a:pt x="158" y="25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8" name="Freeform 18"/>
                      <p:cNvSpPr>
                        <a:spLocks/>
                      </p:cNvSpPr>
                      <p:nvPr/>
                    </p:nvSpPr>
                    <p:spPr bwMode="auto">
                      <a:xfrm>
                        <a:off x="203" y="2778"/>
                        <a:ext cx="258" cy="252"/>
                      </a:xfrm>
                      <a:custGeom>
                        <a:avLst/>
                        <a:gdLst>
                          <a:gd name="T0" fmla="*/ 158 w 258"/>
                          <a:gd name="T1" fmla="*/ 0 h 252"/>
                          <a:gd name="T2" fmla="*/ 0 w 258"/>
                          <a:gd name="T3" fmla="*/ 118 h 252"/>
                          <a:gd name="T4" fmla="*/ 100 w 258"/>
                          <a:gd name="T5" fmla="*/ 252 h 252"/>
                          <a:gd name="T6" fmla="*/ 258 w 258"/>
                          <a:gd name="T7" fmla="*/ 134 h 252"/>
                          <a:gd name="T8" fmla="*/ 158 w 258"/>
                          <a:gd name="T9" fmla="*/ 0 h 252"/>
                          <a:gd name="T10" fmla="*/ 0 60000 65536"/>
                          <a:gd name="T11" fmla="*/ 0 60000 65536"/>
                          <a:gd name="T12" fmla="*/ 0 60000 65536"/>
                          <a:gd name="T13" fmla="*/ 0 60000 65536"/>
                          <a:gd name="T14" fmla="*/ 0 60000 65536"/>
                          <a:gd name="T15" fmla="*/ 0 w 258"/>
                          <a:gd name="T16" fmla="*/ 0 h 252"/>
                          <a:gd name="T17" fmla="*/ 258 w 258"/>
                          <a:gd name="T18" fmla="*/ 252 h 252"/>
                        </a:gdLst>
                        <a:ahLst/>
                        <a:cxnLst>
                          <a:cxn ang="T10">
                            <a:pos x="T0" y="T1"/>
                          </a:cxn>
                          <a:cxn ang="T11">
                            <a:pos x="T2" y="T3"/>
                          </a:cxn>
                          <a:cxn ang="T12">
                            <a:pos x="T4" y="T5"/>
                          </a:cxn>
                          <a:cxn ang="T13">
                            <a:pos x="T6" y="T7"/>
                          </a:cxn>
                          <a:cxn ang="T14">
                            <a:pos x="T8" y="T9"/>
                          </a:cxn>
                        </a:cxnLst>
                        <a:rect l="T15" t="T16" r="T17" b="T18"/>
                        <a:pathLst>
                          <a:path w="258" h="252">
                            <a:moveTo>
                              <a:pt x="158" y="0"/>
                            </a:moveTo>
                            <a:lnTo>
                              <a:pt x="0" y="118"/>
                            </a:lnTo>
                            <a:lnTo>
                              <a:pt x="100" y="252"/>
                            </a:lnTo>
                            <a:lnTo>
                              <a:pt x="258" y="134"/>
                            </a:lnTo>
                            <a:lnTo>
                              <a:pt x="158" y="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9" name="Freeform 20"/>
                      <p:cNvSpPr>
                        <a:spLocks/>
                      </p:cNvSpPr>
                      <p:nvPr/>
                    </p:nvSpPr>
                    <p:spPr bwMode="auto">
                      <a:xfrm>
                        <a:off x="1593" y="2420"/>
                        <a:ext cx="18" cy="52"/>
                      </a:xfrm>
                      <a:custGeom>
                        <a:avLst/>
                        <a:gdLst>
                          <a:gd name="T0" fmla="*/ 18 w 18"/>
                          <a:gd name="T1" fmla="*/ 26 h 52"/>
                          <a:gd name="T2" fmla="*/ 18 w 18"/>
                          <a:gd name="T3" fmla="*/ 26 h 52"/>
                          <a:gd name="T4" fmla="*/ 16 w 18"/>
                          <a:gd name="T5" fmla="*/ 36 h 52"/>
                          <a:gd name="T6" fmla="*/ 14 w 18"/>
                          <a:gd name="T7" fmla="*/ 44 h 52"/>
                          <a:gd name="T8" fmla="*/ 12 w 18"/>
                          <a:gd name="T9" fmla="*/ 50 h 52"/>
                          <a:gd name="T10" fmla="*/ 8 w 18"/>
                          <a:gd name="T11" fmla="*/ 52 h 52"/>
                          <a:gd name="T12" fmla="*/ 8 w 18"/>
                          <a:gd name="T13" fmla="*/ 52 h 52"/>
                          <a:gd name="T14" fmla="*/ 4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4 w 18"/>
                          <a:gd name="T29" fmla="*/ 2 h 52"/>
                          <a:gd name="T30" fmla="*/ 8 w 18"/>
                          <a:gd name="T31" fmla="*/ 0 h 52"/>
                          <a:gd name="T32" fmla="*/ 8 w 18"/>
                          <a:gd name="T33" fmla="*/ 0 h 52"/>
                          <a:gd name="T34" fmla="*/ 12 w 18"/>
                          <a:gd name="T35" fmla="*/ 2 h 52"/>
                          <a:gd name="T36" fmla="*/ 14 w 18"/>
                          <a:gd name="T37" fmla="*/ 8 h 52"/>
                          <a:gd name="T38" fmla="*/ 16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6" y="36"/>
                            </a:lnTo>
                            <a:lnTo>
                              <a:pt x="14" y="44"/>
                            </a:lnTo>
                            <a:lnTo>
                              <a:pt x="12" y="50"/>
                            </a:lnTo>
                            <a:lnTo>
                              <a:pt x="8" y="52"/>
                            </a:lnTo>
                            <a:lnTo>
                              <a:pt x="4" y="50"/>
                            </a:lnTo>
                            <a:lnTo>
                              <a:pt x="2" y="44"/>
                            </a:lnTo>
                            <a:lnTo>
                              <a:pt x="0" y="36"/>
                            </a:lnTo>
                            <a:lnTo>
                              <a:pt x="0" y="26"/>
                            </a:lnTo>
                            <a:lnTo>
                              <a:pt x="0" y="16"/>
                            </a:lnTo>
                            <a:lnTo>
                              <a:pt x="2" y="8"/>
                            </a:lnTo>
                            <a:lnTo>
                              <a:pt x="4" y="2"/>
                            </a:lnTo>
                            <a:lnTo>
                              <a:pt x="8" y="0"/>
                            </a:lnTo>
                            <a:lnTo>
                              <a:pt x="12" y="2"/>
                            </a:lnTo>
                            <a:lnTo>
                              <a:pt x="14" y="8"/>
                            </a:lnTo>
                            <a:lnTo>
                              <a:pt x="16"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0" name="Freeform 21"/>
                      <p:cNvSpPr>
                        <a:spLocks/>
                      </p:cNvSpPr>
                      <p:nvPr/>
                    </p:nvSpPr>
                    <p:spPr bwMode="auto">
                      <a:xfrm>
                        <a:off x="1565"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10 w 18"/>
                          <a:gd name="T11" fmla="*/ 52 h 52"/>
                          <a:gd name="T12" fmla="*/ 10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10 w 18"/>
                          <a:gd name="T31" fmla="*/ 0 h 52"/>
                          <a:gd name="T32" fmla="*/ 10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10" y="52"/>
                            </a:lnTo>
                            <a:lnTo>
                              <a:pt x="6" y="50"/>
                            </a:lnTo>
                            <a:lnTo>
                              <a:pt x="2" y="44"/>
                            </a:lnTo>
                            <a:lnTo>
                              <a:pt x="0" y="36"/>
                            </a:lnTo>
                            <a:lnTo>
                              <a:pt x="0" y="26"/>
                            </a:lnTo>
                            <a:lnTo>
                              <a:pt x="0" y="16"/>
                            </a:lnTo>
                            <a:lnTo>
                              <a:pt x="2" y="8"/>
                            </a:lnTo>
                            <a:lnTo>
                              <a:pt x="6" y="2"/>
                            </a:lnTo>
                            <a:lnTo>
                              <a:pt x="10"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1" name="Freeform 22"/>
                      <p:cNvSpPr>
                        <a:spLocks/>
                      </p:cNvSpPr>
                      <p:nvPr/>
                    </p:nvSpPr>
                    <p:spPr bwMode="auto">
                      <a:xfrm>
                        <a:off x="1619"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8 w 18"/>
                          <a:gd name="T11" fmla="*/ 52 h 52"/>
                          <a:gd name="T12" fmla="*/ 8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8 w 18"/>
                          <a:gd name="T31" fmla="*/ 0 h 52"/>
                          <a:gd name="T32" fmla="*/ 8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8" y="52"/>
                            </a:lnTo>
                            <a:lnTo>
                              <a:pt x="6" y="50"/>
                            </a:lnTo>
                            <a:lnTo>
                              <a:pt x="2" y="44"/>
                            </a:lnTo>
                            <a:lnTo>
                              <a:pt x="0" y="36"/>
                            </a:lnTo>
                            <a:lnTo>
                              <a:pt x="0" y="26"/>
                            </a:lnTo>
                            <a:lnTo>
                              <a:pt x="0" y="16"/>
                            </a:lnTo>
                            <a:lnTo>
                              <a:pt x="2" y="8"/>
                            </a:lnTo>
                            <a:lnTo>
                              <a:pt x="6" y="2"/>
                            </a:lnTo>
                            <a:lnTo>
                              <a:pt x="8"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2" name="Rectangle 41"/>
                      <p:cNvSpPr>
                        <a:spLocks noChangeArrowheads="1"/>
                      </p:cNvSpPr>
                      <p:nvPr/>
                    </p:nvSpPr>
                    <p:spPr bwMode="auto">
                      <a:xfrm>
                        <a:off x="1667" y="2322"/>
                        <a:ext cx="36"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3" name="Freeform 42"/>
                      <p:cNvSpPr>
                        <a:spLocks/>
                      </p:cNvSpPr>
                      <p:nvPr/>
                    </p:nvSpPr>
                    <p:spPr bwMode="auto">
                      <a:xfrm>
                        <a:off x="715" y="2604"/>
                        <a:ext cx="886" cy="1"/>
                      </a:xfrm>
                      <a:custGeom>
                        <a:avLst/>
                        <a:gdLst>
                          <a:gd name="T0" fmla="*/ 886 w 886"/>
                          <a:gd name="T1" fmla="*/ 0 h 1"/>
                          <a:gd name="T2" fmla="*/ 0 w 886"/>
                          <a:gd name="T3" fmla="*/ 0 h 1"/>
                          <a:gd name="T4" fmla="*/ 886 w 886"/>
                          <a:gd name="T5" fmla="*/ 0 h 1"/>
                          <a:gd name="T6" fmla="*/ 0 60000 65536"/>
                          <a:gd name="T7" fmla="*/ 0 60000 65536"/>
                          <a:gd name="T8" fmla="*/ 0 60000 65536"/>
                          <a:gd name="T9" fmla="*/ 0 w 886"/>
                          <a:gd name="T10" fmla="*/ 0 h 1"/>
                          <a:gd name="T11" fmla="*/ 886 w 886"/>
                          <a:gd name="T12" fmla="*/ 1 h 1"/>
                        </a:gdLst>
                        <a:ahLst/>
                        <a:cxnLst>
                          <a:cxn ang="T6">
                            <a:pos x="T0" y="T1"/>
                          </a:cxn>
                          <a:cxn ang="T7">
                            <a:pos x="T2" y="T3"/>
                          </a:cxn>
                          <a:cxn ang="T8">
                            <a:pos x="T4" y="T5"/>
                          </a:cxn>
                        </a:cxnLst>
                        <a:rect l="T9" t="T10" r="T11" b="T12"/>
                        <a:pathLst>
                          <a:path w="886" h="1">
                            <a:moveTo>
                              <a:pt x="886" y="0"/>
                            </a:moveTo>
                            <a:lnTo>
                              <a:pt x="0" y="0"/>
                            </a:lnTo>
                            <a:lnTo>
                              <a:pt x="886"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4" name="Rectangle 44"/>
                      <p:cNvSpPr>
                        <a:spLocks noChangeArrowheads="1"/>
                      </p:cNvSpPr>
                      <p:nvPr/>
                    </p:nvSpPr>
                    <p:spPr bwMode="auto">
                      <a:xfrm>
                        <a:off x="1501" y="2322"/>
                        <a:ext cx="34"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5" name="Freeform 45"/>
                      <p:cNvSpPr>
                        <a:spLocks/>
                      </p:cNvSpPr>
                      <p:nvPr/>
                    </p:nvSpPr>
                    <p:spPr bwMode="auto">
                      <a:xfrm>
                        <a:off x="1149" y="2604"/>
                        <a:ext cx="62" cy="92"/>
                      </a:xfrm>
                      <a:custGeom>
                        <a:avLst/>
                        <a:gdLst>
                          <a:gd name="T0" fmla="*/ 0 w 62"/>
                          <a:gd name="T1" fmla="*/ 92 h 92"/>
                          <a:gd name="T2" fmla="*/ 32 w 62"/>
                          <a:gd name="T3" fmla="*/ 0 h 92"/>
                          <a:gd name="T4" fmla="*/ 62 w 62"/>
                          <a:gd name="T5" fmla="*/ 92 h 92"/>
                          <a:gd name="T6" fmla="*/ 0 w 62"/>
                          <a:gd name="T7" fmla="*/ 92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92"/>
                            </a:moveTo>
                            <a:lnTo>
                              <a:pt x="32" y="0"/>
                            </a:lnTo>
                            <a:lnTo>
                              <a:pt x="62"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6" name="Freeform 46"/>
                      <p:cNvSpPr>
                        <a:spLocks/>
                      </p:cNvSpPr>
                      <p:nvPr/>
                    </p:nvSpPr>
                    <p:spPr bwMode="auto">
                      <a:xfrm>
                        <a:off x="1149" y="2508"/>
                        <a:ext cx="62" cy="92"/>
                      </a:xfrm>
                      <a:custGeom>
                        <a:avLst/>
                        <a:gdLst>
                          <a:gd name="T0" fmla="*/ 0 w 62"/>
                          <a:gd name="T1" fmla="*/ 0 h 92"/>
                          <a:gd name="T2" fmla="*/ 32 w 62"/>
                          <a:gd name="T3" fmla="*/ 92 h 92"/>
                          <a:gd name="T4" fmla="*/ 62 w 62"/>
                          <a:gd name="T5" fmla="*/ 0 h 92"/>
                          <a:gd name="T6" fmla="*/ 0 w 62"/>
                          <a:gd name="T7" fmla="*/ 0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0"/>
                            </a:moveTo>
                            <a:lnTo>
                              <a:pt x="32" y="92"/>
                            </a:lnTo>
                            <a:lnTo>
                              <a:pt x="62"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7" name="Freeform 47"/>
                      <p:cNvSpPr>
                        <a:spLocks/>
                      </p:cNvSpPr>
                      <p:nvPr/>
                    </p:nvSpPr>
                    <p:spPr bwMode="auto">
                      <a:xfrm>
                        <a:off x="1327" y="2604"/>
                        <a:ext cx="60" cy="92"/>
                      </a:xfrm>
                      <a:custGeom>
                        <a:avLst/>
                        <a:gdLst>
                          <a:gd name="T0" fmla="*/ 0 w 60"/>
                          <a:gd name="T1" fmla="*/ 92 h 92"/>
                          <a:gd name="T2" fmla="*/ 30 w 60"/>
                          <a:gd name="T3" fmla="*/ 0 h 92"/>
                          <a:gd name="T4" fmla="*/ 60 w 60"/>
                          <a:gd name="T5" fmla="*/ 92 h 92"/>
                          <a:gd name="T6" fmla="*/ 0 w 60"/>
                          <a:gd name="T7" fmla="*/ 92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92"/>
                            </a:moveTo>
                            <a:lnTo>
                              <a:pt x="30" y="0"/>
                            </a:lnTo>
                            <a:lnTo>
                              <a:pt x="60"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8" name="Freeform 48"/>
                      <p:cNvSpPr>
                        <a:spLocks/>
                      </p:cNvSpPr>
                      <p:nvPr/>
                    </p:nvSpPr>
                    <p:spPr bwMode="auto">
                      <a:xfrm>
                        <a:off x="1327" y="2508"/>
                        <a:ext cx="60" cy="92"/>
                      </a:xfrm>
                      <a:custGeom>
                        <a:avLst/>
                        <a:gdLst>
                          <a:gd name="T0" fmla="*/ 0 w 60"/>
                          <a:gd name="T1" fmla="*/ 0 h 92"/>
                          <a:gd name="T2" fmla="*/ 30 w 60"/>
                          <a:gd name="T3" fmla="*/ 92 h 92"/>
                          <a:gd name="T4" fmla="*/ 60 w 60"/>
                          <a:gd name="T5" fmla="*/ 0 h 92"/>
                          <a:gd name="T6" fmla="*/ 0 w 60"/>
                          <a:gd name="T7" fmla="*/ 0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0"/>
                            </a:moveTo>
                            <a:lnTo>
                              <a:pt x="30" y="92"/>
                            </a:lnTo>
                            <a:lnTo>
                              <a:pt x="60"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9" name="Freeform 49"/>
                      <p:cNvSpPr>
                        <a:spLocks/>
                      </p:cNvSpPr>
                      <p:nvPr/>
                    </p:nvSpPr>
                    <p:spPr bwMode="auto">
                      <a:xfrm>
                        <a:off x="1017" y="2534"/>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0" name="Freeform 50"/>
                      <p:cNvSpPr>
                        <a:spLocks/>
                      </p:cNvSpPr>
                      <p:nvPr/>
                    </p:nvSpPr>
                    <p:spPr bwMode="auto">
                      <a:xfrm>
                        <a:off x="2047"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1" name="Rectangle 51"/>
                      <p:cNvSpPr>
                        <a:spLocks noChangeArrowheads="1"/>
                      </p:cNvSpPr>
                      <p:nvPr/>
                    </p:nvSpPr>
                    <p:spPr bwMode="auto">
                      <a:xfrm>
                        <a:off x="905" y="2496"/>
                        <a:ext cx="52" cy="180"/>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2" name="Rectangle 52"/>
                      <p:cNvSpPr>
                        <a:spLocks noChangeArrowheads="1"/>
                      </p:cNvSpPr>
                      <p:nvPr/>
                    </p:nvSpPr>
                    <p:spPr bwMode="auto">
                      <a:xfrm>
                        <a:off x="1861" y="2496"/>
                        <a:ext cx="72"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3" name="Rectangle 53"/>
                      <p:cNvSpPr>
                        <a:spLocks noChangeArrowheads="1"/>
                      </p:cNvSpPr>
                      <p:nvPr/>
                    </p:nvSpPr>
                    <p:spPr bwMode="auto">
                      <a:xfrm>
                        <a:off x="2197" y="2496"/>
                        <a:ext cx="226"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4" name="Rectangle 54"/>
                      <p:cNvSpPr>
                        <a:spLocks noChangeArrowheads="1"/>
                      </p:cNvSpPr>
                      <p:nvPr/>
                    </p:nvSpPr>
                    <p:spPr bwMode="auto">
                      <a:xfrm rot="16200000">
                        <a:off x="814" y="2870"/>
                        <a:ext cx="514"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75" name="Freeform 56"/>
                      <p:cNvSpPr>
                        <a:spLocks/>
                      </p:cNvSpPr>
                      <p:nvPr/>
                    </p:nvSpPr>
                    <p:spPr bwMode="auto">
                      <a:xfrm>
                        <a:off x="3539"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6" name="Rectangle 60"/>
                      <p:cNvSpPr>
                        <a:spLocks noChangeArrowheads="1"/>
                      </p:cNvSpPr>
                      <p:nvPr/>
                    </p:nvSpPr>
                    <p:spPr bwMode="auto">
                      <a:xfrm>
                        <a:off x="1743" y="2344"/>
                        <a:ext cx="33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Buncher</a:t>
                        </a:r>
                        <a:endParaRPr lang="en-US" sz="1800" kern="0" dirty="0">
                          <a:solidFill>
                            <a:sysClr val="windowText" lastClr="000000"/>
                          </a:solidFill>
                          <a:latin typeface="Calibri"/>
                        </a:endParaRPr>
                      </a:p>
                    </p:txBody>
                  </p:sp>
                  <p:sp>
                    <p:nvSpPr>
                      <p:cNvPr id="577" name="Rectangle 61"/>
                      <p:cNvSpPr>
                        <a:spLocks noChangeArrowheads="1"/>
                      </p:cNvSpPr>
                      <p:nvPr/>
                    </p:nvSpPr>
                    <p:spPr bwMode="auto">
                      <a:xfrm>
                        <a:off x="2151" y="2344"/>
                        <a:ext cx="316"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Capture</a:t>
                        </a:r>
                        <a:endParaRPr lang="en-US" sz="1800" kern="0" dirty="0">
                          <a:solidFill>
                            <a:sysClr val="windowText" lastClr="000000"/>
                          </a:solidFill>
                          <a:latin typeface="Calibri"/>
                        </a:endParaRPr>
                      </a:p>
                    </p:txBody>
                  </p:sp>
                  <p:sp>
                    <p:nvSpPr>
                      <p:cNvPr id="578" name="Rectangle 64"/>
                      <p:cNvSpPr>
                        <a:spLocks noChangeArrowheads="1"/>
                      </p:cNvSpPr>
                      <p:nvPr/>
                    </p:nvSpPr>
                    <p:spPr bwMode="auto">
                      <a:xfrm>
                        <a:off x="2626" y="2133"/>
                        <a:ext cx="667" cy="213"/>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1100" kern="0" dirty="0" smtClean="0">
                            <a:solidFill>
                              <a:srgbClr val="000000"/>
                            </a:solidFill>
                            <a:latin typeface="Helvetica" pitchFamily="34" charset="0"/>
                          </a:rPr>
                          <a:t>Superconducting</a:t>
                        </a:r>
                      </a:p>
                      <a:p>
                        <a:pPr algn="ctr" eaLnBrk="1" fontAlgn="auto" hangingPunct="1">
                          <a:spcBef>
                            <a:spcPts val="0"/>
                          </a:spcBef>
                          <a:spcAft>
                            <a:spcPts val="0"/>
                          </a:spcAft>
                          <a:defRPr/>
                        </a:pPr>
                        <a:r>
                          <a:rPr lang="en-US" sz="1100" kern="0" dirty="0" smtClean="0">
                            <a:solidFill>
                              <a:srgbClr val="000000"/>
                            </a:solidFill>
                            <a:latin typeface="Helvetica" pitchFamily="34" charset="0"/>
                          </a:rPr>
                          <a:t>Booster</a:t>
                        </a:r>
                        <a:endParaRPr lang="en-US" sz="1800" kern="0" dirty="0">
                          <a:solidFill>
                            <a:sysClr val="windowText" lastClr="000000"/>
                          </a:solidFill>
                          <a:latin typeface="Calibri"/>
                        </a:endParaRPr>
                      </a:p>
                    </p:txBody>
                  </p:sp>
                  <p:sp>
                    <p:nvSpPr>
                      <p:cNvPr id="579" name="Rectangle 65"/>
                      <p:cNvSpPr>
                        <a:spLocks noChangeArrowheads="1"/>
                      </p:cNvSpPr>
                      <p:nvPr/>
                    </p:nvSpPr>
                    <p:spPr bwMode="auto">
                      <a:xfrm>
                        <a:off x="3939" y="2257"/>
                        <a:ext cx="553" cy="10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Cryo-modules</a:t>
                        </a:r>
                        <a:endParaRPr lang="en-US" sz="1800" kern="0" dirty="0">
                          <a:solidFill>
                            <a:sysClr val="windowText" lastClr="000000"/>
                          </a:solidFill>
                          <a:latin typeface="Calibri"/>
                        </a:endParaRPr>
                      </a:p>
                    </p:txBody>
                  </p:sp>
                  <p:sp>
                    <p:nvSpPr>
                      <p:cNvPr id="580" name="Rectangle 67"/>
                      <p:cNvSpPr>
                        <a:spLocks noChangeArrowheads="1"/>
                      </p:cNvSpPr>
                      <p:nvPr/>
                    </p:nvSpPr>
                    <p:spPr bwMode="auto">
                      <a:xfrm>
                        <a:off x="2637" y="3120"/>
                        <a:ext cx="58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500 keV Dump</a:t>
                        </a:r>
                        <a:endParaRPr lang="en-US" sz="1800" kern="0" dirty="0">
                          <a:solidFill>
                            <a:sysClr val="windowText" lastClr="000000"/>
                          </a:solidFill>
                          <a:latin typeface="Calibri"/>
                        </a:endParaRPr>
                      </a:p>
                    </p:txBody>
                  </p:sp>
                  <p:sp>
                    <p:nvSpPr>
                      <p:cNvPr id="581" name="Rectangle 68"/>
                      <p:cNvSpPr>
                        <a:spLocks noChangeArrowheads="1"/>
                      </p:cNvSpPr>
                      <p:nvPr/>
                    </p:nvSpPr>
                    <p:spPr bwMode="auto">
                      <a:xfrm>
                        <a:off x="3553" y="2006"/>
                        <a:ext cx="51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5 </a:t>
                        </a:r>
                        <a:r>
                          <a:rPr lang="en-US" sz="1100" kern="0" dirty="0">
                            <a:solidFill>
                              <a:srgbClr val="000000"/>
                            </a:solidFill>
                            <a:latin typeface="Helvetica" pitchFamily="34" charset="0"/>
                          </a:rPr>
                          <a:t>MeV Dump</a:t>
                        </a:r>
                        <a:endParaRPr lang="en-US" sz="1800" kern="0" dirty="0">
                          <a:solidFill>
                            <a:sysClr val="windowText" lastClr="000000"/>
                          </a:solidFill>
                          <a:latin typeface="Calibri"/>
                        </a:endParaRPr>
                      </a:p>
                    </p:txBody>
                  </p:sp>
                  <p:sp>
                    <p:nvSpPr>
                      <p:cNvPr id="582" name="Rectangle 69"/>
                      <p:cNvSpPr>
                        <a:spLocks noChangeArrowheads="1"/>
                      </p:cNvSpPr>
                      <p:nvPr/>
                    </p:nvSpPr>
                    <p:spPr bwMode="auto">
                      <a:xfrm>
                        <a:off x="4723" y="2638"/>
                        <a:ext cx="683"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Injection Chicane</a:t>
                        </a:r>
                        <a:endParaRPr lang="en-US" sz="1800" kern="0" dirty="0">
                          <a:solidFill>
                            <a:sysClr val="windowText" lastClr="000000"/>
                          </a:solidFill>
                          <a:latin typeface="Calibri"/>
                        </a:endParaRPr>
                      </a:p>
                    </p:txBody>
                  </p:sp>
                  <p:sp>
                    <p:nvSpPr>
                      <p:cNvPr id="583" name="Rectangle 70"/>
                      <p:cNvSpPr>
                        <a:spLocks noChangeArrowheads="1"/>
                      </p:cNvSpPr>
                      <p:nvPr/>
                    </p:nvSpPr>
                    <p:spPr bwMode="auto">
                      <a:xfrm>
                        <a:off x="4343" y="3120"/>
                        <a:ext cx="1050"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ysClr val="windowText" lastClr="000000"/>
                            </a:solidFill>
                            <a:latin typeface="Helvetica" pitchFamily="34" charset="0"/>
                          </a:rPr>
                          <a:t>Spectrometer/Beam Dump</a:t>
                        </a:r>
                        <a:endParaRPr lang="en-US" sz="1800" kern="0" dirty="0">
                          <a:solidFill>
                            <a:sysClr val="windowText" lastClr="000000"/>
                          </a:solidFill>
                          <a:latin typeface="Calibri"/>
                        </a:endParaRPr>
                      </a:p>
                    </p:txBody>
                  </p:sp>
                  <p:sp>
                    <p:nvSpPr>
                      <p:cNvPr id="584" name="Rectangle 71"/>
                      <p:cNvSpPr>
                        <a:spLocks noChangeArrowheads="1"/>
                      </p:cNvSpPr>
                      <p:nvPr/>
                    </p:nvSpPr>
                    <p:spPr bwMode="auto">
                      <a:xfrm rot="16200000">
                        <a:off x="728" y="2888"/>
                        <a:ext cx="459"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Prebuncher</a:t>
                        </a:r>
                        <a:endParaRPr lang="en-US" sz="1800" kern="0" dirty="0">
                          <a:solidFill>
                            <a:sysClr val="windowText" lastClr="000000"/>
                          </a:solidFill>
                          <a:latin typeface="Calibri"/>
                        </a:endParaRPr>
                      </a:p>
                    </p:txBody>
                  </p:sp>
                  <p:sp>
                    <p:nvSpPr>
                      <p:cNvPr id="585" name="Rectangle 72"/>
                      <p:cNvSpPr>
                        <a:spLocks noChangeArrowheads="1"/>
                      </p:cNvSpPr>
                      <p:nvPr/>
                    </p:nvSpPr>
                    <p:spPr bwMode="auto">
                      <a:xfrm>
                        <a:off x="203" y="2432"/>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Gun#2</a:t>
                        </a:r>
                        <a:endParaRPr lang="en-US" sz="1800" kern="0" dirty="0">
                          <a:solidFill>
                            <a:sysClr val="windowText" lastClr="000000"/>
                          </a:solidFill>
                          <a:latin typeface="Calibri"/>
                        </a:endParaRPr>
                      </a:p>
                    </p:txBody>
                  </p:sp>
                  <p:sp>
                    <p:nvSpPr>
                      <p:cNvPr id="586" name="Rectangle 73"/>
                      <p:cNvSpPr>
                        <a:spLocks noChangeArrowheads="1"/>
                      </p:cNvSpPr>
                      <p:nvPr/>
                    </p:nvSpPr>
                    <p:spPr bwMode="auto">
                      <a:xfrm>
                        <a:off x="221" y="3048"/>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Gun#3</a:t>
                        </a:r>
                        <a:endParaRPr lang="en-US" sz="1800" kern="0" dirty="0">
                          <a:solidFill>
                            <a:sysClr val="windowText" lastClr="000000"/>
                          </a:solidFill>
                          <a:latin typeface="Calibri"/>
                        </a:endParaRPr>
                      </a:p>
                    </p:txBody>
                  </p:sp>
                  <p:sp>
                    <p:nvSpPr>
                      <p:cNvPr id="587" name="Line 74"/>
                      <p:cNvSpPr>
                        <a:spLocks noChangeShapeType="1"/>
                      </p:cNvSpPr>
                      <p:nvPr/>
                    </p:nvSpPr>
                    <p:spPr bwMode="auto">
                      <a:xfrm>
                        <a:off x="252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8" name="Freeform 75"/>
                      <p:cNvSpPr>
                        <a:spLocks/>
                      </p:cNvSpPr>
                      <p:nvPr/>
                    </p:nvSpPr>
                    <p:spPr bwMode="auto">
                      <a:xfrm>
                        <a:off x="2879" y="2954"/>
                        <a:ext cx="112" cy="110"/>
                      </a:xfrm>
                      <a:custGeom>
                        <a:avLst/>
                        <a:gdLst>
                          <a:gd name="T0" fmla="*/ 112 w 112"/>
                          <a:gd name="T1" fmla="*/ 60 h 110"/>
                          <a:gd name="T2" fmla="*/ 68 w 112"/>
                          <a:gd name="T3" fmla="*/ 110 h 110"/>
                          <a:gd name="T4" fmla="*/ 0 w 112"/>
                          <a:gd name="T5" fmla="*/ 48 h 110"/>
                          <a:gd name="T6" fmla="*/ 44 w 112"/>
                          <a:gd name="T7" fmla="*/ 0 h 110"/>
                          <a:gd name="T8" fmla="*/ 112 w 112"/>
                          <a:gd name="T9" fmla="*/ 60 h 110"/>
                          <a:gd name="T10" fmla="*/ 0 60000 65536"/>
                          <a:gd name="T11" fmla="*/ 0 60000 65536"/>
                          <a:gd name="T12" fmla="*/ 0 60000 65536"/>
                          <a:gd name="T13" fmla="*/ 0 60000 65536"/>
                          <a:gd name="T14" fmla="*/ 0 60000 65536"/>
                          <a:gd name="T15" fmla="*/ 0 w 112"/>
                          <a:gd name="T16" fmla="*/ 0 h 110"/>
                          <a:gd name="T17" fmla="*/ 112 w 112"/>
                          <a:gd name="T18" fmla="*/ 110 h 110"/>
                        </a:gdLst>
                        <a:ahLst/>
                        <a:cxnLst>
                          <a:cxn ang="T10">
                            <a:pos x="T0" y="T1"/>
                          </a:cxn>
                          <a:cxn ang="T11">
                            <a:pos x="T2" y="T3"/>
                          </a:cxn>
                          <a:cxn ang="T12">
                            <a:pos x="T4" y="T5"/>
                          </a:cxn>
                          <a:cxn ang="T13">
                            <a:pos x="T6" y="T7"/>
                          </a:cxn>
                          <a:cxn ang="T14">
                            <a:pos x="T8" y="T9"/>
                          </a:cxn>
                        </a:cxnLst>
                        <a:rect l="T15" t="T16" r="T17" b="T18"/>
                        <a:pathLst>
                          <a:path w="112" h="110">
                            <a:moveTo>
                              <a:pt x="112" y="60"/>
                            </a:moveTo>
                            <a:lnTo>
                              <a:pt x="68" y="110"/>
                            </a:lnTo>
                            <a:lnTo>
                              <a:pt x="0" y="48"/>
                            </a:lnTo>
                            <a:lnTo>
                              <a:pt x="44" y="0"/>
                            </a:lnTo>
                            <a:lnTo>
                              <a:pt x="112" y="60"/>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9" name="Line 76"/>
                      <p:cNvSpPr>
                        <a:spLocks noChangeShapeType="1"/>
                      </p:cNvSpPr>
                      <p:nvPr/>
                    </p:nvSpPr>
                    <p:spPr bwMode="auto">
                      <a:xfrm flipV="1">
                        <a:off x="3391" y="2180"/>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0" name="Freeform 77"/>
                      <p:cNvSpPr>
                        <a:spLocks/>
                      </p:cNvSpPr>
                      <p:nvPr/>
                    </p:nvSpPr>
                    <p:spPr bwMode="auto">
                      <a:xfrm>
                        <a:off x="3687" y="2134"/>
                        <a:ext cx="176" cy="174"/>
                      </a:xfrm>
                      <a:custGeom>
                        <a:avLst/>
                        <a:gdLst>
                          <a:gd name="T0" fmla="*/ 176 w 176"/>
                          <a:gd name="T1" fmla="*/ 78 h 174"/>
                          <a:gd name="T2" fmla="*/ 106 w 176"/>
                          <a:gd name="T3" fmla="*/ 0 h 174"/>
                          <a:gd name="T4" fmla="*/ 0 w 176"/>
                          <a:gd name="T5" fmla="*/ 98 h 174"/>
                          <a:gd name="T6" fmla="*/ 70 w 176"/>
                          <a:gd name="T7" fmla="*/ 174 h 174"/>
                          <a:gd name="T8" fmla="*/ 176 w 176"/>
                          <a:gd name="T9" fmla="*/ 78 h 174"/>
                          <a:gd name="T10" fmla="*/ 0 60000 65536"/>
                          <a:gd name="T11" fmla="*/ 0 60000 65536"/>
                          <a:gd name="T12" fmla="*/ 0 60000 65536"/>
                          <a:gd name="T13" fmla="*/ 0 60000 65536"/>
                          <a:gd name="T14" fmla="*/ 0 60000 65536"/>
                          <a:gd name="T15" fmla="*/ 0 w 176"/>
                          <a:gd name="T16" fmla="*/ 0 h 174"/>
                          <a:gd name="T17" fmla="*/ 176 w 176"/>
                          <a:gd name="T18" fmla="*/ 174 h 174"/>
                        </a:gdLst>
                        <a:ahLst/>
                        <a:cxnLst>
                          <a:cxn ang="T10">
                            <a:pos x="T0" y="T1"/>
                          </a:cxn>
                          <a:cxn ang="T11">
                            <a:pos x="T2" y="T3"/>
                          </a:cxn>
                          <a:cxn ang="T12">
                            <a:pos x="T4" y="T5"/>
                          </a:cxn>
                          <a:cxn ang="T13">
                            <a:pos x="T6" y="T7"/>
                          </a:cxn>
                          <a:cxn ang="T14">
                            <a:pos x="T8" y="T9"/>
                          </a:cxn>
                        </a:cxnLst>
                        <a:rect l="T15" t="T16" r="T17" b="T18"/>
                        <a:pathLst>
                          <a:path w="176" h="174">
                            <a:moveTo>
                              <a:pt x="176" y="78"/>
                            </a:moveTo>
                            <a:lnTo>
                              <a:pt x="106" y="0"/>
                            </a:lnTo>
                            <a:lnTo>
                              <a:pt x="0" y="98"/>
                            </a:lnTo>
                            <a:lnTo>
                              <a:pt x="70" y="174"/>
                            </a:lnTo>
                            <a:lnTo>
                              <a:pt x="176" y="7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1" name="Line 78"/>
                      <p:cNvSpPr>
                        <a:spLocks noChangeShapeType="1"/>
                      </p:cNvSpPr>
                      <p:nvPr/>
                    </p:nvSpPr>
                    <p:spPr bwMode="auto">
                      <a:xfrm>
                        <a:off x="453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2" name="Freeform 79"/>
                      <p:cNvSpPr>
                        <a:spLocks/>
                      </p:cNvSpPr>
                      <p:nvPr/>
                    </p:nvSpPr>
                    <p:spPr bwMode="auto">
                      <a:xfrm>
                        <a:off x="4823" y="2878"/>
                        <a:ext cx="230" cy="228"/>
                      </a:xfrm>
                      <a:custGeom>
                        <a:avLst/>
                        <a:gdLst>
                          <a:gd name="T0" fmla="*/ 230 w 230"/>
                          <a:gd name="T1" fmla="*/ 128 h 228"/>
                          <a:gd name="T2" fmla="*/ 140 w 230"/>
                          <a:gd name="T3" fmla="*/ 228 h 228"/>
                          <a:gd name="T4" fmla="*/ 0 w 230"/>
                          <a:gd name="T5" fmla="*/ 100 h 228"/>
                          <a:gd name="T6" fmla="*/ 90 w 230"/>
                          <a:gd name="T7" fmla="*/ 0 h 228"/>
                          <a:gd name="T8" fmla="*/ 230 w 230"/>
                          <a:gd name="T9" fmla="*/ 128 h 228"/>
                          <a:gd name="T10" fmla="*/ 0 60000 65536"/>
                          <a:gd name="T11" fmla="*/ 0 60000 65536"/>
                          <a:gd name="T12" fmla="*/ 0 60000 65536"/>
                          <a:gd name="T13" fmla="*/ 0 60000 65536"/>
                          <a:gd name="T14" fmla="*/ 0 60000 65536"/>
                          <a:gd name="T15" fmla="*/ 0 w 230"/>
                          <a:gd name="T16" fmla="*/ 0 h 228"/>
                          <a:gd name="T17" fmla="*/ 230 w 230"/>
                          <a:gd name="T18" fmla="*/ 228 h 228"/>
                        </a:gdLst>
                        <a:ahLst/>
                        <a:cxnLst>
                          <a:cxn ang="T10">
                            <a:pos x="T0" y="T1"/>
                          </a:cxn>
                          <a:cxn ang="T11">
                            <a:pos x="T2" y="T3"/>
                          </a:cxn>
                          <a:cxn ang="T12">
                            <a:pos x="T4" y="T5"/>
                          </a:cxn>
                          <a:cxn ang="T13">
                            <a:pos x="T6" y="T7"/>
                          </a:cxn>
                          <a:cxn ang="T14">
                            <a:pos x="T8" y="T9"/>
                          </a:cxn>
                        </a:cxnLst>
                        <a:rect l="T15" t="T16" r="T17" b="T18"/>
                        <a:pathLst>
                          <a:path w="230" h="228">
                            <a:moveTo>
                              <a:pt x="230" y="128"/>
                            </a:moveTo>
                            <a:lnTo>
                              <a:pt x="140" y="228"/>
                            </a:lnTo>
                            <a:lnTo>
                              <a:pt x="0" y="100"/>
                            </a:lnTo>
                            <a:lnTo>
                              <a:pt x="90" y="0"/>
                            </a:lnTo>
                            <a:lnTo>
                              <a:pt x="230" y="12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grpSp>
                <p:sp>
                  <p:nvSpPr>
                    <p:cNvPr id="548" name="Rectangle 80"/>
                    <p:cNvSpPr>
                      <a:spLocks noChangeArrowheads="1"/>
                    </p:cNvSpPr>
                    <p:nvPr/>
                  </p:nvSpPr>
                  <p:spPr bwMode="auto">
                    <a:xfrm>
                      <a:off x="1265238" y="3466297"/>
                      <a:ext cx="127000" cy="180975"/>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49" name="Rectangle 58"/>
                    <p:cNvSpPr>
                      <a:spLocks noChangeArrowheads="1"/>
                    </p:cNvSpPr>
                    <p:nvPr/>
                  </p:nvSpPr>
                  <p:spPr bwMode="auto">
                    <a:xfrm rot="16200000">
                      <a:off x="787677" y="4072735"/>
                      <a:ext cx="1039255"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V-Wien </a:t>
                      </a:r>
                      <a:r>
                        <a:rPr lang="en-US" sz="1100" kern="0" dirty="0">
                          <a:solidFill>
                            <a:srgbClr val="000000"/>
                          </a:solidFill>
                          <a:latin typeface="Helvetica" pitchFamily="34" charset="0"/>
                        </a:rPr>
                        <a:t>Filter</a:t>
                      </a:r>
                    </a:p>
                  </p:txBody>
                </p:sp>
              </p:grpSp>
              <p:sp>
                <p:nvSpPr>
                  <p:cNvPr id="534" name="Rectangle 80"/>
                  <p:cNvSpPr>
                    <a:spLocks noChangeArrowheads="1"/>
                  </p:cNvSpPr>
                  <p:nvPr/>
                </p:nvSpPr>
                <p:spPr bwMode="auto">
                  <a:xfrm>
                    <a:off x="1958975" y="3456327"/>
                    <a:ext cx="127000" cy="181004"/>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35" name="Rectangle 58"/>
                  <p:cNvSpPr>
                    <a:spLocks noChangeArrowheads="1"/>
                  </p:cNvSpPr>
                  <p:nvPr/>
                </p:nvSpPr>
                <p:spPr bwMode="auto">
                  <a:xfrm rot="16200000">
                    <a:off x="1509617" y="4072403"/>
                    <a:ext cx="1039419"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H</a:t>
                    </a:r>
                    <a:r>
                      <a:rPr lang="en-US" sz="1100" kern="0" dirty="0" smtClean="0">
                        <a:solidFill>
                          <a:srgbClr val="000000"/>
                        </a:solidFill>
                        <a:latin typeface="Helvetica" pitchFamily="34" charset="0"/>
                      </a:rPr>
                      <a:t>-Wien </a:t>
                    </a:r>
                    <a:r>
                      <a:rPr lang="en-US" sz="1100" kern="0" dirty="0">
                        <a:solidFill>
                          <a:srgbClr val="000000"/>
                        </a:solidFill>
                        <a:latin typeface="Helvetica" pitchFamily="34" charset="0"/>
                      </a:rPr>
                      <a:t>Filter</a:t>
                    </a:r>
                  </a:p>
                </p:txBody>
              </p:sp>
              <p:sp>
                <p:nvSpPr>
                  <p:cNvPr id="536" name="Rectangle 8"/>
                  <p:cNvSpPr>
                    <a:spLocks noChangeArrowheads="1"/>
                  </p:cNvSpPr>
                  <p:nvPr/>
                </p:nvSpPr>
                <p:spPr bwMode="auto">
                  <a:xfrm>
                    <a:off x="1731963" y="3080030"/>
                    <a:ext cx="610745"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Apertures</a:t>
                    </a:r>
                    <a:endParaRPr lang="en-US" sz="1800" kern="0" dirty="0">
                      <a:solidFill>
                        <a:sysClr val="windowText" lastClr="000000"/>
                      </a:solidFill>
                      <a:latin typeface="Calibri"/>
                    </a:endParaRPr>
                  </a:p>
                </p:txBody>
              </p:sp>
              <p:sp>
                <p:nvSpPr>
                  <p:cNvPr id="537" name="Rounded Rectangle 95"/>
                  <p:cNvSpPr>
                    <a:spLocks noChangeArrowheads="1"/>
                  </p:cNvSpPr>
                  <p:nvPr/>
                </p:nvSpPr>
                <p:spPr bwMode="auto">
                  <a:xfrm>
                    <a:off x="228600" y="1752600"/>
                    <a:ext cx="2514599" cy="1055924"/>
                  </a:xfrm>
                  <a:prstGeom prst="roundRect">
                    <a:avLst>
                      <a:gd name="adj" fmla="val 16667"/>
                    </a:avLst>
                  </a:prstGeom>
                  <a:noFill/>
                  <a:ln w="22225" algn="ctr">
                    <a:solidFill>
                      <a:srgbClr val="00CCFF"/>
                    </a:solidFill>
                    <a:round/>
                    <a:headEnd/>
                    <a:tailEnd/>
                  </a:ln>
                </p:spPr>
                <p:txBody>
                  <a:bodyPr/>
                  <a:lstStyle/>
                  <a:p>
                    <a:pPr eaLnBrk="1" fontAlgn="auto" hangingPunct="1">
                      <a:spcBef>
                        <a:spcPts val="0"/>
                      </a:spcBef>
                      <a:spcAft>
                        <a:spcPts val="0"/>
                      </a:spcAft>
                    </a:pPr>
                    <a:r>
                      <a:rPr lang="en-US" sz="1200" kern="0" dirty="0">
                        <a:solidFill>
                          <a:srgbClr val="FF0000"/>
                        </a:solidFill>
                        <a:latin typeface="Arial" charset="0"/>
                      </a:rPr>
                      <a:t>Increase Gun Voltage </a:t>
                    </a:r>
                    <a:r>
                      <a:rPr lang="en-US" sz="1200" kern="0" dirty="0" smtClean="0">
                        <a:solidFill>
                          <a:srgbClr val="FF0000"/>
                        </a:solidFill>
                        <a:latin typeface="Arial" charset="0"/>
                      </a:rPr>
                      <a:t>from</a:t>
                    </a:r>
                  </a:p>
                  <a:p>
                    <a:pPr eaLnBrk="1" fontAlgn="auto" hangingPunct="1">
                      <a:spcBef>
                        <a:spcPts val="0"/>
                      </a:spcBef>
                      <a:spcAft>
                        <a:spcPts val="0"/>
                      </a:spcAft>
                    </a:pPr>
                    <a:r>
                      <a:rPr lang="en-US" sz="1200" kern="0" dirty="0" smtClean="0">
                        <a:solidFill>
                          <a:srgbClr val="FF0000"/>
                        </a:solidFill>
                        <a:latin typeface="Arial" charset="0"/>
                      </a:rPr>
                      <a:t>130 </a:t>
                    </a:r>
                    <a:r>
                      <a:rPr lang="en-US" sz="1200" kern="0" dirty="0" smtClean="0">
                        <a:solidFill>
                          <a:srgbClr val="FF0000"/>
                        </a:solidFill>
                        <a:latin typeface="Arial" charset="0"/>
                      </a:rPr>
                      <a:t>kV </a:t>
                    </a:r>
                    <a:r>
                      <a:rPr lang="en-US" sz="1200" kern="0" dirty="0">
                        <a:solidFill>
                          <a:srgbClr val="FF0000"/>
                        </a:solidFill>
                        <a:latin typeface="Arial" charset="0"/>
                      </a:rPr>
                      <a:t>to 200 </a:t>
                    </a:r>
                    <a:r>
                      <a:rPr lang="en-US" sz="1200" kern="0" dirty="0" smtClean="0">
                        <a:solidFill>
                          <a:srgbClr val="FF0000"/>
                        </a:solidFill>
                        <a:latin typeface="Arial" charset="0"/>
                      </a:rPr>
                      <a:t>kV</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Lowers the space charge effect and reduces difference between high and low bunch charge.</a:t>
                    </a:r>
                    <a:endParaRPr lang="en-US" sz="1200" kern="0" dirty="0" smtClean="0">
                      <a:solidFill>
                        <a:srgbClr val="FF0000"/>
                      </a:solidFill>
                      <a:latin typeface="Arial" charset="0"/>
                    </a:endParaRPr>
                  </a:p>
                  <a:p>
                    <a:pPr eaLnBrk="1" fontAlgn="auto" hangingPunct="1">
                      <a:spcBef>
                        <a:spcPts val="0"/>
                      </a:spcBef>
                      <a:spcAft>
                        <a:spcPts val="0"/>
                      </a:spcAft>
                      <a:defRPr/>
                    </a:pPr>
                    <a:endParaRPr lang="en-US" sz="1200" kern="0" dirty="0">
                      <a:solidFill>
                        <a:srgbClr val="FF0000"/>
                      </a:solidFill>
                      <a:latin typeface="Arial" charset="0"/>
                    </a:endParaRPr>
                  </a:p>
                </p:txBody>
              </p:sp>
              <p:cxnSp>
                <p:nvCxnSpPr>
                  <p:cNvPr id="538" name="Straight Arrow Connector 98"/>
                  <p:cNvCxnSpPr>
                    <a:cxnSpLocks noChangeShapeType="1"/>
                  </p:cNvCxnSpPr>
                  <p:nvPr/>
                </p:nvCxnSpPr>
                <p:spPr bwMode="auto">
                  <a:xfrm rot="5400000">
                    <a:off x="781819" y="2885546"/>
                    <a:ext cx="333428" cy="204788"/>
                  </a:xfrm>
                  <a:prstGeom prst="straightConnector1">
                    <a:avLst/>
                  </a:prstGeom>
                  <a:noFill/>
                  <a:ln w="22225" algn="ctr">
                    <a:solidFill>
                      <a:srgbClr val="00CCFF"/>
                    </a:solidFill>
                    <a:round/>
                    <a:headEnd/>
                    <a:tailEnd type="arrow" w="med" len="med"/>
                  </a:ln>
                </p:spPr>
              </p:cxnSp>
              <p:sp>
                <p:nvSpPr>
                  <p:cNvPr id="539" name="Rounded Rectangle 88"/>
                  <p:cNvSpPr>
                    <a:spLocks noChangeArrowheads="1"/>
                  </p:cNvSpPr>
                  <p:nvPr/>
                </p:nvSpPr>
                <p:spPr bwMode="auto">
                  <a:xfrm>
                    <a:off x="685800" y="4765663"/>
                    <a:ext cx="2286000" cy="1330337"/>
                  </a:xfrm>
                  <a:prstGeom prst="roundRect">
                    <a:avLst>
                      <a:gd name="adj" fmla="val 16667"/>
                    </a:avLst>
                  </a:prstGeom>
                  <a:noFill/>
                  <a:ln w="127000" algn="ctr">
                    <a:solidFill>
                      <a:srgbClr val="00CCFF"/>
                    </a:solidFill>
                    <a:round/>
                    <a:headEnd/>
                    <a:tailEnd/>
                  </a:ln>
                </p:spPr>
                <p:txBody>
                  <a:bodyPr/>
                  <a:lstStyle/>
                  <a:p>
                    <a:pPr eaLnBrk="1" fontAlgn="auto" hangingPunct="1">
                      <a:spcBef>
                        <a:spcPts val="0"/>
                      </a:spcBef>
                      <a:spcAft>
                        <a:spcPts val="0"/>
                      </a:spcAft>
                    </a:pPr>
                    <a:r>
                      <a:rPr lang="en-US" sz="1200" kern="0" dirty="0" smtClean="0">
                        <a:solidFill>
                          <a:srgbClr val="FF0000"/>
                        </a:solidFill>
                        <a:latin typeface="Arial" charset="0"/>
                      </a:rPr>
                      <a:t>Upgrade the Wien </a:t>
                    </a:r>
                    <a:r>
                      <a:rPr lang="en-US" sz="1200" kern="0" dirty="0" smtClean="0">
                        <a:solidFill>
                          <a:srgbClr val="FF0000"/>
                        </a:solidFill>
                        <a:latin typeface="Arial" charset="0"/>
                      </a:rPr>
                      <a:t>Filters for higher energy beam</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Enables electron spin setting and 180 deg spin </a:t>
                    </a:r>
                    <a:r>
                      <a:rPr lang="en-US" sz="1200" dirty="0" smtClean="0">
                        <a:solidFill>
                          <a:srgbClr val="0000FF"/>
                        </a:solidFill>
                        <a:latin typeface="Arial" charset="0"/>
                      </a:rPr>
                      <a:t>flip as required by Parity Quality experiments </a:t>
                    </a:r>
                  </a:p>
                  <a:p>
                    <a:pPr eaLnBrk="1" fontAlgn="auto" hangingPunct="1">
                      <a:spcBef>
                        <a:spcPts val="0"/>
                      </a:spcBef>
                      <a:spcAft>
                        <a:spcPts val="0"/>
                      </a:spcAft>
                      <a:defRPr/>
                    </a:pPr>
                    <a:endParaRPr lang="en-US" sz="1200" kern="0" dirty="0">
                      <a:solidFill>
                        <a:srgbClr val="FF0000"/>
                      </a:solidFill>
                      <a:latin typeface="Arial" charset="0"/>
                    </a:endParaRPr>
                  </a:p>
                </p:txBody>
              </p:sp>
              <p:cxnSp>
                <p:nvCxnSpPr>
                  <p:cNvPr id="540" name="Straight Arrow Connector 99"/>
                  <p:cNvCxnSpPr>
                    <a:cxnSpLocks noChangeShapeType="1"/>
                  </p:cNvCxnSpPr>
                  <p:nvPr/>
                </p:nvCxnSpPr>
                <p:spPr bwMode="auto">
                  <a:xfrm rot="16200000" flipV="1">
                    <a:off x="1403613" y="4638133"/>
                    <a:ext cx="188385" cy="66675"/>
                  </a:xfrm>
                  <a:prstGeom prst="straightConnector1">
                    <a:avLst/>
                  </a:prstGeom>
                  <a:noFill/>
                  <a:ln w="22225" algn="ctr">
                    <a:solidFill>
                      <a:srgbClr val="00CCFF"/>
                    </a:solidFill>
                    <a:round/>
                    <a:headEnd/>
                    <a:tailEnd type="arrow" w="med" len="med"/>
                  </a:ln>
                </p:spPr>
              </p:cxnSp>
              <p:cxnSp>
                <p:nvCxnSpPr>
                  <p:cNvPr id="541" name="Straight Arrow Connector 99"/>
                  <p:cNvCxnSpPr>
                    <a:cxnSpLocks noChangeShapeType="1"/>
                  </p:cNvCxnSpPr>
                  <p:nvPr/>
                </p:nvCxnSpPr>
                <p:spPr bwMode="auto">
                  <a:xfrm rot="16200000" flipV="1">
                    <a:off x="2262449" y="4650834"/>
                    <a:ext cx="188385" cy="66675"/>
                  </a:xfrm>
                  <a:prstGeom prst="straightConnector1">
                    <a:avLst/>
                  </a:prstGeom>
                  <a:noFill/>
                  <a:ln w="22225" algn="ctr">
                    <a:solidFill>
                      <a:srgbClr val="00CCFF"/>
                    </a:solidFill>
                    <a:round/>
                    <a:headEnd/>
                    <a:tailEnd type="arrow" w="med" len="med"/>
                  </a:ln>
                </p:spPr>
              </p:cxnSp>
            </p:grpSp>
            <p:sp>
              <p:nvSpPr>
                <p:cNvPr id="529" name="Rectangle 54"/>
                <p:cNvSpPr>
                  <a:spLocks noChangeArrowheads="1"/>
                </p:cNvSpPr>
                <p:nvPr/>
              </p:nvSpPr>
              <p:spPr bwMode="auto">
                <a:xfrm rot="16200000">
                  <a:off x="5254648" y="4036868"/>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30" name="Rectangle 54"/>
                <p:cNvSpPr>
                  <a:spLocks noChangeArrowheads="1"/>
                </p:cNvSpPr>
                <p:nvPr/>
              </p:nvSpPr>
              <p:spPr bwMode="auto">
                <a:xfrm rot="16200000">
                  <a:off x="2874485" y="4055921"/>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grpSp>
          <p:cxnSp>
            <p:nvCxnSpPr>
              <p:cNvPr id="527" name="Straight Connector 526"/>
              <p:cNvCxnSpPr>
                <a:stCxn id="564" idx="3"/>
              </p:cNvCxnSpPr>
              <p:nvPr/>
            </p:nvCxnSpPr>
            <p:spPr>
              <a:xfrm>
                <a:off x="2459038" y="3564294"/>
                <a:ext cx="104775" cy="31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97"/>
            <p:cNvGrpSpPr/>
            <p:nvPr/>
          </p:nvGrpSpPr>
          <p:grpSpPr>
            <a:xfrm>
              <a:off x="6248400" y="3200400"/>
              <a:ext cx="363854" cy="652872"/>
              <a:chOff x="6243637" y="3248025"/>
              <a:chExt cx="363854" cy="652872"/>
            </a:xfrm>
          </p:grpSpPr>
          <p:sp>
            <p:nvSpPr>
              <p:cNvPr id="510" name="Oval 509"/>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1" name="Oval 510"/>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12" name="Oval 511"/>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3" name="Oval 512"/>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4" name="Oval 513"/>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5" name="Oval 514"/>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6" name="Oval 515"/>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7" name="Oval 516"/>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9" name="Group 206"/>
            <p:cNvGrpSpPr/>
            <p:nvPr/>
          </p:nvGrpSpPr>
          <p:grpSpPr>
            <a:xfrm>
              <a:off x="6705600" y="3200400"/>
              <a:ext cx="363854" cy="652872"/>
              <a:chOff x="6243637" y="3248025"/>
              <a:chExt cx="363854" cy="652872"/>
            </a:xfrm>
          </p:grpSpPr>
          <p:sp>
            <p:nvSpPr>
              <p:cNvPr id="502" name="Oval 501"/>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3" name="Oval 502"/>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04" name="Oval 503"/>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5" name="Oval 504"/>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6" name="Oval 505"/>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7" name="Oval 506"/>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8" name="Oval 507"/>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9" name="Oval 508"/>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10" name="Group 215"/>
            <p:cNvGrpSpPr/>
            <p:nvPr/>
          </p:nvGrpSpPr>
          <p:grpSpPr>
            <a:xfrm>
              <a:off x="4678681" y="3200400"/>
              <a:ext cx="91438" cy="651590"/>
              <a:chOff x="5816918" y="3249307"/>
              <a:chExt cx="91438" cy="651590"/>
            </a:xfrm>
          </p:grpSpPr>
          <p:sp>
            <p:nvSpPr>
              <p:cNvPr id="500" name="Oval 499"/>
              <p:cNvSpPr/>
              <p:nvPr/>
            </p:nvSpPr>
            <p:spPr bwMode="auto">
              <a:xfrm>
                <a:off x="5816918"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1" name="Oval 500"/>
              <p:cNvSpPr/>
              <p:nvPr/>
            </p:nvSpPr>
            <p:spPr bwMode="auto">
              <a:xfrm>
                <a:off x="5862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grpSp>
      </p:grpSp>
      <p:sp>
        <p:nvSpPr>
          <p:cNvPr id="104" name="Title 1"/>
          <p:cNvSpPr>
            <a:spLocks noGrp="1"/>
          </p:cNvSpPr>
          <p:nvPr>
            <p:ph type="title"/>
          </p:nvPr>
        </p:nvSpPr>
        <p:spPr>
          <a:xfrm>
            <a:off x="228600" y="0"/>
            <a:ext cx="8686800" cy="914400"/>
          </a:xfrm>
        </p:spPr>
        <p:txBody>
          <a:bodyPr/>
          <a:lstStyle/>
          <a:p>
            <a:r>
              <a:rPr lang="en-US" dirty="0" smtClean="0"/>
              <a:t>The CEBAF Injector Upgrade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4"/>
          <p:cNvGrpSpPr>
            <a:grpSpLocks noChangeAspect="1"/>
          </p:cNvGrpSpPr>
          <p:nvPr/>
        </p:nvGrpSpPr>
        <p:grpSpPr>
          <a:xfrm>
            <a:off x="338139" y="2608467"/>
            <a:ext cx="8512175" cy="3268207"/>
            <a:chOff x="338138" y="2608467"/>
            <a:chExt cx="8512175" cy="3268207"/>
          </a:xfrm>
        </p:grpSpPr>
        <p:grpSp>
          <p:nvGrpSpPr>
            <p:cNvPr id="3" name="Group 192"/>
            <p:cNvGrpSpPr/>
            <p:nvPr/>
          </p:nvGrpSpPr>
          <p:grpSpPr>
            <a:xfrm>
              <a:off x="338138" y="2608467"/>
              <a:ext cx="8512175" cy="3268207"/>
              <a:chOff x="338138" y="2608467"/>
              <a:chExt cx="8512175" cy="3268207"/>
            </a:xfrm>
          </p:grpSpPr>
          <p:cxnSp>
            <p:nvCxnSpPr>
              <p:cNvPr id="518" name="Straight Connector 517"/>
              <p:cNvCxnSpPr/>
              <p:nvPr/>
            </p:nvCxnSpPr>
            <p:spPr>
              <a:xfrm flipV="1">
                <a:off x="1143000" y="3567469"/>
                <a:ext cx="1420813" cy="139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endCxn id="551" idx="3"/>
              </p:cNvCxnSpPr>
              <p:nvPr/>
            </p:nvCxnSpPr>
            <p:spPr>
              <a:xfrm>
                <a:off x="8583613" y="3573820"/>
                <a:ext cx="266700" cy="127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flipV="1">
                <a:off x="8351838" y="3113372"/>
                <a:ext cx="231776" cy="4604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7745413" y="3113372"/>
                <a:ext cx="636587" cy="108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flipV="1">
                <a:off x="7497763" y="3113372"/>
                <a:ext cx="247650" cy="45409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609600" y="3124200"/>
                <a:ext cx="547688" cy="4572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V="1">
                <a:off x="685800" y="3569057"/>
                <a:ext cx="471488" cy="393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stCxn id="550" idx="0"/>
              </p:cNvCxnSpPr>
              <p:nvPr/>
            </p:nvCxnSpPr>
            <p:spPr>
              <a:xfrm>
                <a:off x="2643188" y="3567469"/>
                <a:ext cx="48545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00"/>
              <p:cNvGrpSpPr/>
              <p:nvPr/>
            </p:nvGrpSpPr>
            <p:grpSpPr>
              <a:xfrm>
                <a:off x="338138" y="2608467"/>
                <a:ext cx="8512175" cy="3268207"/>
                <a:chOff x="338138" y="2608467"/>
                <a:chExt cx="8512175" cy="3268207"/>
              </a:xfrm>
            </p:grpSpPr>
            <p:grpSp>
              <p:nvGrpSpPr>
                <p:cNvPr id="5" name="Group 119"/>
                <p:cNvGrpSpPr/>
                <p:nvPr/>
              </p:nvGrpSpPr>
              <p:grpSpPr>
                <a:xfrm>
                  <a:off x="338138" y="2608467"/>
                  <a:ext cx="8512175" cy="3268207"/>
                  <a:chOff x="338138" y="2608467"/>
                  <a:chExt cx="8512175" cy="3268207"/>
                </a:xfrm>
              </p:grpSpPr>
              <p:grpSp>
                <p:nvGrpSpPr>
                  <p:cNvPr id="6" name="Group 110"/>
                  <p:cNvGrpSpPr>
                    <a:grpSpLocks/>
                  </p:cNvGrpSpPr>
                  <p:nvPr/>
                </p:nvGrpSpPr>
                <p:grpSpPr bwMode="auto">
                  <a:xfrm>
                    <a:off x="338138" y="2608467"/>
                    <a:ext cx="8512175" cy="2068283"/>
                    <a:chOff x="338138" y="2609046"/>
                    <a:chExt cx="8512175" cy="2067955"/>
                  </a:xfrm>
                </p:grpSpPr>
                <p:grpSp>
                  <p:nvGrpSpPr>
                    <p:cNvPr id="7" name="Group 4"/>
                    <p:cNvGrpSpPr>
                      <a:grpSpLocks noChangeAspect="1"/>
                    </p:cNvGrpSpPr>
                    <p:nvPr/>
                  </p:nvGrpSpPr>
                  <p:grpSpPr bwMode="auto">
                    <a:xfrm>
                      <a:off x="338138" y="2609046"/>
                      <a:ext cx="8512175" cy="1955800"/>
                      <a:chOff x="199" y="2000"/>
                      <a:chExt cx="5362" cy="1232"/>
                    </a:xfrm>
                  </p:grpSpPr>
                  <p:sp>
                    <p:nvSpPr>
                      <p:cNvPr id="550" name="Freeform 19"/>
                      <p:cNvSpPr>
                        <a:spLocks/>
                      </p:cNvSpPr>
                      <p:nvPr/>
                    </p:nvSpPr>
                    <p:spPr bwMode="auto">
                      <a:xfrm>
                        <a:off x="1551" y="2396"/>
                        <a:ext cx="100" cy="418"/>
                      </a:xfrm>
                      <a:custGeom>
                        <a:avLst/>
                        <a:gdLst>
                          <a:gd name="T0" fmla="*/ 100 w 100"/>
                          <a:gd name="T1" fmla="*/ 208 h 418"/>
                          <a:gd name="T2" fmla="*/ 100 w 100"/>
                          <a:gd name="T3" fmla="*/ 208 h 418"/>
                          <a:gd name="T4" fmla="*/ 98 w 100"/>
                          <a:gd name="T5" fmla="*/ 250 h 418"/>
                          <a:gd name="T6" fmla="*/ 96 w 100"/>
                          <a:gd name="T7" fmla="*/ 290 h 418"/>
                          <a:gd name="T8" fmla="*/ 90 w 100"/>
                          <a:gd name="T9" fmla="*/ 326 h 418"/>
                          <a:gd name="T10" fmla="*/ 84 w 100"/>
                          <a:gd name="T11" fmla="*/ 356 h 418"/>
                          <a:gd name="T12" fmla="*/ 78 w 100"/>
                          <a:gd name="T13" fmla="*/ 382 h 418"/>
                          <a:gd name="T14" fmla="*/ 70 w 100"/>
                          <a:gd name="T15" fmla="*/ 400 h 418"/>
                          <a:gd name="T16" fmla="*/ 64 w 100"/>
                          <a:gd name="T17" fmla="*/ 408 h 418"/>
                          <a:gd name="T18" fmla="*/ 60 w 100"/>
                          <a:gd name="T19" fmla="*/ 412 h 418"/>
                          <a:gd name="T20" fmla="*/ 56 w 100"/>
                          <a:gd name="T21" fmla="*/ 416 h 418"/>
                          <a:gd name="T22" fmla="*/ 50 w 100"/>
                          <a:gd name="T23" fmla="*/ 418 h 418"/>
                          <a:gd name="T24" fmla="*/ 50 w 100"/>
                          <a:gd name="T25" fmla="*/ 418 h 418"/>
                          <a:gd name="T26" fmla="*/ 44 w 100"/>
                          <a:gd name="T27" fmla="*/ 416 h 418"/>
                          <a:gd name="T28" fmla="*/ 40 w 100"/>
                          <a:gd name="T29" fmla="*/ 412 h 418"/>
                          <a:gd name="T30" fmla="*/ 36 w 100"/>
                          <a:gd name="T31" fmla="*/ 408 h 418"/>
                          <a:gd name="T32" fmla="*/ 30 w 100"/>
                          <a:gd name="T33" fmla="*/ 400 h 418"/>
                          <a:gd name="T34" fmla="*/ 22 w 100"/>
                          <a:gd name="T35" fmla="*/ 382 h 418"/>
                          <a:gd name="T36" fmla="*/ 16 w 100"/>
                          <a:gd name="T37" fmla="*/ 356 h 418"/>
                          <a:gd name="T38" fmla="*/ 10 w 100"/>
                          <a:gd name="T39" fmla="*/ 326 h 418"/>
                          <a:gd name="T40" fmla="*/ 4 w 100"/>
                          <a:gd name="T41" fmla="*/ 290 h 418"/>
                          <a:gd name="T42" fmla="*/ 2 w 100"/>
                          <a:gd name="T43" fmla="*/ 250 h 418"/>
                          <a:gd name="T44" fmla="*/ 0 w 100"/>
                          <a:gd name="T45" fmla="*/ 208 h 418"/>
                          <a:gd name="T46" fmla="*/ 0 w 100"/>
                          <a:gd name="T47" fmla="*/ 208 h 418"/>
                          <a:gd name="T48" fmla="*/ 2 w 100"/>
                          <a:gd name="T49" fmla="*/ 166 h 418"/>
                          <a:gd name="T50" fmla="*/ 4 w 100"/>
                          <a:gd name="T51" fmla="*/ 128 h 418"/>
                          <a:gd name="T52" fmla="*/ 10 w 100"/>
                          <a:gd name="T53" fmla="*/ 92 h 418"/>
                          <a:gd name="T54" fmla="*/ 16 w 100"/>
                          <a:gd name="T55" fmla="*/ 60 h 418"/>
                          <a:gd name="T56" fmla="*/ 22 w 100"/>
                          <a:gd name="T57" fmla="*/ 36 h 418"/>
                          <a:gd name="T58" fmla="*/ 30 w 100"/>
                          <a:gd name="T59" fmla="*/ 16 h 418"/>
                          <a:gd name="T60" fmla="*/ 36 w 100"/>
                          <a:gd name="T61" fmla="*/ 10 h 418"/>
                          <a:gd name="T62" fmla="*/ 40 w 100"/>
                          <a:gd name="T63" fmla="*/ 4 h 418"/>
                          <a:gd name="T64" fmla="*/ 44 w 100"/>
                          <a:gd name="T65" fmla="*/ 0 h 418"/>
                          <a:gd name="T66" fmla="*/ 50 w 100"/>
                          <a:gd name="T67" fmla="*/ 0 h 418"/>
                          <a:gd name="T68" fmla="*/ 50 w 100"/>
                          <a:gd name="T69" fmla="*/ 0 h 418"/>
                          <a:gd name="T70" fmla="*/ 56 w 100"/>
                          <a:gd name="T71" fmla="*/ 0 h 418"/>
                          <a:gd name="T72" fmla="*/ 60 w 100"/>
                          <a:gd name="T73" fmla="*/ 4 h 418"/>
                          <a:gd name="T74" fmla="*/ 64 w 100"/>
                          <a:gd name="T75" fmla="*/ 10 h 418"/>
                          <a:gd name="T76" fmla="*/ 70 w 100"/>
                          <a:gd name="T77" fmla="*/ 16 h 418"/>
                          <a:gd name="T78" fmla="*/ 78 w 100"/>
                          <a:gd name="T79" fmla="*/ 36 h 418"/>
                          <a:gd name="T80" fmla="*/ 84 w 100"/>
                          <a:gd name="T81" fmla="*/ 60 h 418"/>
                          <a:gd name="T82" fmla="*/ 90 w 100"/>
                          <a:gd name="T83" fmla="*/ 92 h 418"/>
                          <a:gd name="T84" fmla="*/ 96 w 100"/>
                          <a:gd name="T85" fmla="*/ 128 h 418"/>
                          <a:gd name="T86" fmla="*/ 98 w 100"/>
                          <a:gd name="T87" fmla="*/ 166 h 418"/>
                          <a:gd name="T88" fmla="*/ 100 w 100"/>
                          <a:gd name="T89" fmla="*/ 208 h 418"/>
                          <a:gd name="T90" fmla="*/ 100 w 100"/>
                          <a:gd name="T91" fmla="*/ 208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
                          <a:gd name="T139" fmla="*/ 0 h 418"/>
                          <a:gd name="T140" fmla="*/ 100 w 100"/>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 h="418">
                            <a:moveTo>
                              <a:pt x="100" y="208"/>
                            </a:moveTo>
                            <a:lnTo>
                              <a:pt x="100" y="208"/>
                            </a:lnTo>
                            <a:lnTo>
                              <a:pt x="98" y="250"/>
                            </a:lnTo>
                            <a:lnTo>
                              <a:pt x="96" y="290"/>
                            </a:lnTo>
                            <a:lnTo>
                              <a:pt x="90" y="326"/>
                            </a:lnTo>
                            <a:lnTo>
                              <a:pt x="84" y="356"/>
                            </a:lnTo>
                            <a:lnTo>
                              <a:pt x="78" y="382"/>
                            </a:lnTo>
                            <a:lnTo>
                              <a:pt x="70" y="400"/>
                            </a:lnTo>
                            <a:lnTo>
                              <a:pt x="64" y="408"/>
                            </a:lnTo>
                            <a:lnTo>
                              <a:pt x="60" y="412"/>
                            </a:lnTo>
                            <a:lnTo>
                              <a:pt x="56" y="416"/>
                            </a:lnTo>
                            <a:lnTo>
                              <a:pt x="50" y="418"/>
                            </a:lnTo>
                            <a:lnTo>
                              <a:pt x="44" y="416"/>
                            </a:lnTo>
                            <a:lnTo>
                              <a:pt x="40" y="412"/>
                            </a:lnTo>
                            <a:lnTo>
                              <a:pt x="36" y="408"/>
                            </a:lnTo>
                            <a:lnTo>
                              <a:pt x="30" y="400"/>
                            </a:lnTo>
                            <a:lnTo>
                              <a:pt x="22" y="382"/>
                            </a:lnTo>
                            <a:lnTo>
                              <a:pt x="16" y="356"/>
                            </a:lnTo>
                            <a:lnTo>
                              <a:pt x="10" y="326"/>
                            </a:lnTo>
                            <a:lnTo>
                              <a:pt x="4" y="290"/>
                            </a:lnTo>
                            <a:lnTo>
                              <a:pt x="2" y="250"/>
                            </a:lnTo>
                            <a:lnTo>
                              <a:pt x="0" y="208"/>
                            </a:lnTo>
                            <a:lnTo>
                              <a:pt x="2" y="166"/>
                            </a:lnTo>
                            <a:lnTo>
                              <a:pt x="4" y="128"/>
                            </a:lnTo>
                            <a:lnTo>
                              <a:pt x="10" y="92"/>
                            </a:lnTo>
                            <a:lnTo>
                              <a:pt x="16" y="60"/>
                            </a:lnTo>
                            <a:lnTo>
                              <a:pt x="22" y="36"/>
                            </a:lnTo>
                            <a:lnTo>
                              <a:pt x="30" y="16"/>
                            </a:lnTo>
                            <a:lnTo>
                              <a:pt x="36" y="10"/>
                            </a:lnTo>
                            <a:lnTo>
                              <a:pt x="40" y="4"/>
                            </a:lnTo>
                            <a:lnTo>
                              <a:pt x="44" y="0"/>
                            </a:lnTo>
                            <a:lnTo>
                              <a:pt x="50" y="0"/>
                            </a:lnTo>
                            <a:lnTo>
                              <a:pt x="56" y="0"/>
                            </a:lnTo>
                            <a:lnTo>
                              <a:pt x="60" y="4"/>
                            </a:lnTo>
                            <a:lnTo>
                              <a:pt x="64" y="10"/>
                            </a:lnTo>
                            <a:lnTo>
                              <a:pt x="70" y="16"/>
                            </a:lnTo>
                            <a:lnTo>
                              <a:pt x="78" y="36"/>
                            </a:lnTo>
                            <a:lnTo>
                              <a:pt x="84" y="60"/>
                            </a:lnTo>
                            <a:lnTo>
                              <a:pt x="90" y="92"/>
                            </a:lnTo>
                            <a:lnTo>
                              <a:pt x="96" y="128"/>
                            </a:lnTo>
                            <a:lnTo>
                              <a:pt x="98" y="166"/>
                            </a:lnTo>
                            <a:lnTo>
                              <a:pt x="100" y="208"/>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1" name="AutoShape 3"/>
                      <p:cNvSpPr>
                        <a:spLocks noChangeAspect="1" noChangeArrowheads="1" noTextEdit="1"/>
                      </p:cNvSpPr>
                      <p:nvPr/>
                    </p:nvSpPr>
                    <p:spPr bwMode="auto">
                      <a:xfrm>
                        <a:off x="199" y="2000"/>
                        <a:ext cx="5362" cy="1232"/>
                      </a:xfrm>
                      <a:prstGeom prst="rect">
                        <a:avLst/>
                      </a:prstGeom>
                      <a:no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2" name="Rectangle 8"/>
                      <p:cNvSpPr>
                        <a:spLocks noChangeArrowheads="1"/>
                      </p:cNvSpPr>
                      <p:nvPr/>
                    </p:nvSpPr>
                    <p:spPr bwMode="auto">
                      <a:xfrm>
                        <a:off x="1425" y="2190"/>
                        <a:ext cx="34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Chopper</a:t>
                        </a:r>
                        <a:endParaRPr lang="en-US" sz="1800" kern="0" dirty="0">
                          <a:solidFill>
                            <a:sysClr val="windowText" lastClr="000000"/>
                          </a:solidFill>
                          <a:latin typeface="Calibri"/>
                        </a:endParaRPr>
                      </a:p>
                    </p:txBody>
                  </p:sp>
                  <p:sp>
                    <p:nvSpPr>
                      <p:cNvPr id="553" name="Freeform 9"/>
                      <p:cNvSpPr>
                        <a:spLocks/>
                      </p:cNvSpPr>
                      <p:nvPr/>
                    </p:nvSpPr>
                    <p:spPr bwMode="auto">
                      <a:xfrm>
                        <a:off x="337" y="2308"/>
                        <a:ext cx="384" cy="296"/>
                      </a:xfrm>
                      <a:custGeom>
                        <a:avLst/>
                        <a:gdLst>
                          <a:gd name="T0" fmla="*/ 384 w 384"/>
                          <a:gd name="T1" fmla="*/ 296 h 296"/>
                          <a:gd name="T2" fmla="*/ 0 w 384"/>
                          <a:gd name="T3" fmla="*/ 0 h 296"/>
                          <a:gd name="T4" fmla="*/ 384 w 384"/>
                          <a:gd name="T5" fmla="*/ 296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296"/>
                            </a:moveTo>
                            <a:lnTo>
                              <a:pt x="0" y="0"/>
                            </a:lnTo>
                            <a:lnTo>
                              <a:pt x="384" y="29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4" name="Line 13"/>
                      <p:cNvSpPr>
                        <a:spLocks noChangeShapeType="1"/>
                      </p:cNvSpPr>
                      <p:nvPr/>
                    </p:nvSpPr>
                    <p:spPr bwMode="auto">
                      <a:xfrm>
                        <a:off x="271" y="2604"/>
                        <a:ext cx="1" cy="1"/>
                      </a:xfrm>
                      <a:prstGeom prst="line">
                        <a:avLst/>
                      </a:prstGeom>
                      <a:no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5" name="Line 14"/>
                      <p:cNvSpPr>
                        <a:spLocks noChangeShapeType="1"/>
                      </p:cNvSpPr>
                      <p:nvPr/>
                    </p:nvSpPr>
                    <p:spPr bwMode="auto">
                      <a:xfrm>
                        <a:off x="271" y="2604"/>
                        <a:ext cx="1" cy="1"/>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6" name="Freeform 15"/>
                      <p:cNvSpPr>
                        <a:spLocks/>
                      </p:cNvSpPr>
                      <p:nvPr/>
                    </p:nvSpPr>
                    <p:spPr bwMode="auto">
                      <a:xfrm>
                        <a:off x="337" y="2604"/>
                        <a:ext cx="384" cy="296"/>
                      </a:xfrm>
                      <a:custGeom>
                        <a:avLst/>
                        <a:gdLst>
                          <a:gd name="T0" fmla="*/ 384 w 384"/>
                          <a:gd name="T1" fmla="*/ 0 h 296"/>
                          <a:gd name="T2" fmla="*/ 0 w 384"/>
                          <a:gd name="T3" fmla="*/ 296 h 296"/>
                          <a:gd name="T4" fmla="*/ 384 w 384"/>
                          <a:gd name="T5" fmla="*/ 0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0"/>
                            </a:moveTo>
                            <a:lnTo>
                              <a:pt x="0" y="296"/>
                            </a:lnTo>
                            <a:lnTo>
                              <a:pt x="384"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7" name="Freeform 17"/>
                      <p:cNvSpPr>
                        <a:spLocks/>
                      </p:cNvSpPr>
                      <p:nvPr/>
                    </p:nvSpPr>
                    <p:spPr bwMode="auto">
                      <a:xfrm>
                        <a:off x="203" y="2180"/>
                        <a:ext cx="258" cy="250"/>
                      </a:xfrm>
                      <a:custGeom>
                        <a:avLst/>
                        <a:gdLst>
                          <a:gd name="T0" fmla="*/ 158 w 258"/>
                          <a:gd name="T1" fmla="*/ 250 h 250"/>
                          <a:gd name="T2" fmla="*/ 0 w 258"/>
                          <a:gd name="T3" fmla="*/ 132 h 250"/>
                          <a:gd name="T4" fmla="*/ 100 w 258"/>
                          <a:gd name="T5" fmla="*/ 0 h 250"/>
                          <a:gd name="T6" fmla="*/ 258 w 258"/>
                          <a:gd name="T7" fmla="*/ 118 h 250"/>
                          <a:gd name="T8" fmla="*/ 158 w 258"/>
                          <a:gd name="T9" fmla="*/ 250 h 250"/>
                          <a:gd name="T10" fmla="*/ 0 60000 65536"/>
                          <a:gd name="T11" fmla="*/ 0 60000 65536"/>
                          <a:gd name="T12" fmla="*/ 0 60000 65536"/>
                          <a:gd name="T13" fmla="*/ 0 60000 65536"/>
                          <a:gd name="T14" fmla="*/ 0 60000 65536"/>
                          <a:gd name="T15" fmla="*/ 0 w 258"/>
                          <a:gd name="T16" fmla="*/ 0 h 250"/>
                          <a:gd name="T17" fmla="*/ 258 w 258"/>
                          <a:gd name="T18" fmla="*/ 250 h 250"/>
                        </a:gdLst>
                        <a:ahLst/>
                        <a:cxnLst>
                          <a:cxn ang="T10">
                            <a:pos x="T0" y="T1"/>
                          </a:cxn>
                          <a:cxn ang="T11">
                            <a:pos x="T2" y="T3"/>
                          </a:cxn>
                          <a:cxn ang="T12">
                            <a:pos x="T4" y="T5"/>
                          </a:cxn>
                          <a:cxn ang="T13">
                            <a:pos x="T6" y="T7"/>
                          </a:cxn>
                          <a:cxn ang="T14">
                            <a:pos x="T8" y="T9"/>
                          </a:cxn>
                        </a:cxnLst>
                        <a:rect l="T15" t="T16" r="T17" b="T18"/>
                        <a:pathLst>
                          <a:path w="258" h="250">
                            <a:moveTo>
                              <a:pt x="158" y="250"/>
                            </a:moveTo>
                            <a:lnTo>
                              <a:pt x="0" y="132"/>
                            </a:lnTo>
                            <a:lnTo>
                              <a:pt x="100" y="0"/>
                            </a:lnTo>
                            <a:lnTo>
                              <a:pt x="258" y="118"/>
                            </a:lnTo>
                            <a:lnTo>
                              <a:pt x="158" y="25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8" name="Freeform 18"/>
                      <p:cNvSpPr>
                        <a:spLocks/>
                      </p:cNvSpPr>
                      <p:nvPr/>
                    </p:nvSpPr>
                    <p:spPr bwMode="auto">
                      <a:xfrm>
                        <a:off x="203" y="2778"/>
                        <a:ext cx="258" cy="252"/>
                      </a:xfrm>
                      <a:custGeom>
                        <a:avLst/>
                        <a:gdLst>
                          <a:gd name="T0" fmla="*/ 158 w 258"/>
                          <a:gd name="T1" fmla="*/ 0 h 252"/>
                          <a:gd name="T2" fmla="*/ 0 w 258"/>
                          <a:gd name="T3" fmla="*/ 118 h 252"/>
                          <a:gd name="T4" fmla="*/ 100 w 258"/>
                          <a:gd name="T5" fmla="*/ 252 h 252"/>
                          <a:gd name="T6" fmla="*/ 258 w 258"/>
                          <a:gd name="T7" fmla="*/ 134 h 252"/>
                          <a:gd name="T8" fmla="*/ 158 w 258"/>
                          <a:gd name="T9" fmla="*/ 0 h 252"/>
                          <a:gd name="T10" fmla="*/ 0 60000 65536"/>
                          <a:gd name="T11" fmla="*/ 0 60000 65536"/>
                          <a:gd name="T12" fmla="*/ 0 60000 65536"/>
                          <a:gd name="T13" fmla="*/ 0 60000 65536"/>
                          <a:gd name="T14" fmla="*/ 0 60000 65536"/>
                          <a:gd name="T15" fmla="*/ 0 w 258"/>
                          <a:gd name="T16" fmla="*/ 0 h 252"/>
                          <a:gd name="T17" fmla="*/ 258 w 258"/>
                          <a:gd name="T18" fmla="*/ 252 h 252"/>
                        </a:gdLst>
                        <a:ahLst/>
                        <a:cxnLst>
                          <a:cxn ang="T10">
                            <a:pos x="T0" y="T1"/>
                          </a:cxn>
                          <a:cxn ang="T11">
                            <a:pos x="T2" y="T3"/>
                          </a:cxn>
                          <a:cxn ang="T12">
                            <a:pos x="T4" y="T5"/>
                          </a:cxn>
                          <a:cxn ang="T13">
                            <a:pos x="T6" y="T7"/>
                          </a:cxn>
                          <a:cxn ang="T14">
                            <a:pos x="T8" y="T9"/>
                          </a:cxn>
                        </a:cxnLst>
                        <a:rect l="T15" t="T16" r="T17" b="T18"/>
                        <a:pathLst>
                          <a:path w="258" h="252">
                            <a:moveTo>
                              <a:pt x="158" y="0"/>
                            </a:moveTo>
                            <a:lnTo>
                              <a:pt x="0" y="118"/>
                            </a:lnTo>
                            <a:lnTo>
                              <a:pt x="100" y="252"/>
                            </a:lnTo>
                            <a:lnTo>
                              <a:pt x="258" y="134"/>
                            </a:lnTo>
                            <a:lnTo>
                              <a:pt x="158" y="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9" name="Freeform 20"/>
                      <p:cNvSpPr>
                        <a:spLocks/>
                      </p:cNvSpPr>
                      <p:nvPr/>
                    </p:nvSpPr>
                    <p:spPr bwMode="auto">
                      <a:xfrm>
                        <a:off x="1593" y="2420"/>
                        <a:ext cx="18" cy="52"/>
                      </a:xfrm>
                      <a:custGeom>
                        <a:avLst/>
                        <a:gdLst>
                          <a:gd name="T0" fmla="*/ 18 w 18"/>
                          <a:gd name="T1" fmla="*/ 26 h 52"/>
                          <a:gd name="T2" fmla="*/ 18 w 18"/>
                          <a:gd name="T3" fmla="*/ 26 h 52"/>
                          <a:gd name="T4" fmla="*/ 16 w 18"/>
                          <a:gd name="T5" fmla="*/ 36 h 52"/>
                          <a:gd name="T6" fmla="*/ 14 w 18"/>
                          <a:gd name="T7" fmla="*/ 44 h 52"/>
                          <a:gd name="T8" fmla="*/ 12 w 18"/>
                          <a:gd name="T9" fmla="*/ 50 h 52"/>
                          <a:gd name="T10" fmla="*/ 8 w 18"/>
                          <a:gd name="T11" fmla="*/ 52 h 52"/>
                          <a:gd name="T12" fmla="*/ 8 w 18"/>
                          <a:gd name="T13" fmla="*/ 52 h 52"/>
                          <a:gd name="T14" fmla="*/ 4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4 w 18"/>
                          <a:gd name="T29" fmla="*/ 2 h 52"/>
                          <a:gd name="T30" fmla="*/ 8 w 18"/>
                          <a:gd name="T31" fmla="*/ 0 h 52"/>
                          <a:gd name="T32" fmla="*/ 8 w 18"/>
                          <a:gd name="T33" fmla="*/ 0 h 52"/>
                          <a:gd name="T34" fmla="*/ 12 w 18"/>
                          <a:gd name="T35" fmla="*/ 2 h 52"/>
                          <a:gd name="T36" fmla="*/ 14 w 18"/>
                          <a:gd name="T37" fmla="*/ 8 h 52"/>
                          <a:gd name="T38" fmla="*/ 16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6" y="36"/>
                            </a:lnTo>
                            <a:lnTo>
                              <a:pt x="14" y="44"/>
                            </a:lnTo>
                            <a:lnTo>
                              <a:pt x="12" y="50"/>
                            </a:lnTo>
                            <a:lnTo>
                              <a:pt x="8" y="52"/>
                            </a:lnTo>
                            <a:lnTo>
                              <a:pt x="4" y="50"/>
                            </a:lnTo>
                            <a:lnTo>
                              <a:pt x="2" y="44"/>
                            </a:lnTo>
                            <a:lnTo>
                              <a:pt x="0" y="36"/>
                            </a:lnTo>
                            <a:lnTo>
                              <a:pt x="0" y="26"/>
                            </a:lnTo>
                            <a:lnTo>
                              <a:pt x="0" y="16"/>
                            </a:lnTo>
                            <a:lnTo>
                              <a:pt x="2" y="8"/>
                            </a:lnTo>
                            <a:lnTo>
                              <a:pt x="4" y="2"/>
                            </a:lnTo>
                            <a:lnTo>
                              <a:pt x="8" y="0"/>
                            </a:lnTo>
                            <a:lnTo>
                              <a:pt x="12" y="2"/>
                            </a:lnTo>
                            <a:lnTo>
                              <a:pt x="14" y="8"/>
                            </a:lnTo>
                            <a:lnTo>
                              <a:pt x="16"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0" name="Freeform 21"/>
                      <p:cNvSpPr>
                        <a:spLocks/>
                      </p:cNvSpPr>
                      <p:nvPr/>
                    </p:nvSpPr>
                    <p:spPr bwMode="auto">
                      <a:xfrm>
                        <a:off x="1565"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10 w 18"/>
                          <a:gd name="T11" fmla="*/ 52 h 52"/>
                          <a:gd name="T12" fmla="*/ 10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10 w 18"/>
                          <a:gd name="T31" fmla="*/ 0 h 52"/>
                          <a:gd name="T32" fmla="*/ 10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10" y="52"/>
                            </a:lnTo>
                            <a:lnTo>
                              <a:pt x="6" y="50"/>
                            </a:lnTo>
                            <a:lnTo>
                              <a:pt x="2" y="44"/>
                            </a:lnTo>
                            <a:lnTo>
                              <a:pt x="0" y="36"/>
                            </a:lnTo>
                            <a:lnTo>
                              <a:pt x="0" y="26"/>
                            </a:lnTo>
                            <a:lnTo>
                              <a:pt x="0" y="16"/>
                            </a:lnTo>
                            <a:lnTo>
                              <a:pt x="2" y="8"/>
                            </a:lnTo>
                            <a:lnTo>
                              <a:pt x="6" y="2"/>
                            </a:lnTo>
                            <a:lnTo>
                              <a:pt x="10"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1" name="Freeform 22"/>
                      <p:cNvSpPr>
                        <a:spLocks/>
                      </p:cNvSpPr>
                      <p:nvPr/>
                    </p:nvSpPr>
                    <p:spPr bwMode="auto">
                      <a:xfrm>
                        <a:off x="1619"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8 w 18"/>
                          <a:gd name="T11" fmla="*/ 52 h 52"/>
                          <a:gd name="T12" fmla="*/ 8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8 w 18"/>
                          <a:gd name="T31" fmla="*/ 0 h 52"/>
                          <a:gd name="T32" fmla="*/ 8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8" y="52"/>
                            </a:lnTo>
                            <a:lnTo>
                              <a:pt x="6" y="50"/>
                            </a:lnTo>
                            <a:lnTo>
                              <a:pt x="2" y="44"/>
                            </a:lnTo>
                            <a:lnTo>
                              <a:pt x="0" y="36"/>
                            </a:lnTo>
                            <a:lnTo>
                              <a:pt x="0" y="26"/>
                            </a:lnTo>
                            <a:lnTo>
                              <a:pt x="0" y="16"/>
                            </a:lnTo>
                            <a:lnTo>
                              <a:pt x="2" y="8"/>
                            </a:lnTo>
                            <a:lnTo>
                              <a:pt x="6" y="2"/>
                            </a:lnTo>
                            <a:lnTo>
                              <a:pt x="8"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2" name="Rectangle 41"/>
                      <p:cNvSpPr>
                        <a:spLocks noChangeArrowheads="1"/>
                      </p:cNvSpPr>
                      <p:nvPr/>
                    </p:nvSpPr>
                    <p:spPr bwMode="auto">
                      <a:xfrm>
                        <a:off x="1667" y="2322"/>
                        <a:ext cx="36"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3" name="Freeform 42"/>
                      <p:cNvSpPr>
                        <a:spLocks/>
                      </p:cNvSpPr>
                      <p:nvPr/>
                    </p:nvSpPr>
                    <p:spPr bwMode="auto">
                      <a:xfrm>
                        <a:off x="715" y="2604"/>
                        <a:ext cx="886" cy="1"/>
                      </a:xfrm>
                      <a:custGeom>
                        <a:avLst/>
                        <a:gdLst>
                          <a:gd name="T0" fmla="*/ 886 w 886"/>
                          <a:gd name="T1" fmla="*/ 0 h 1"/>
                          <a:gd name="T2" fmla="*/ 0 w 886"/>
                          <a:gd name="T3" fmla="*/ 0 h 1"/>
                          <a:gd name="T4" fmla="*/ 886 w 886"/>
                          <a:gd name="T5" fmla="*/ 0 h 1"/>
                          <a:gd name="T6" fmla="*/ 0 60000 65536"/>
                          <a:gd name="T7" fmla="*/ 0 60000 65536"/>
                          <a:gd name="T8" fmla="*/ 0 60000 65536"/>
                          <a:gd name="T9" fmla="*/ 0 w 886"/>
                          <a:gd name="T10" fmla="*/ 0 h 1"/>
                          <a:gd name="T11" fmla="*/ 886 w 886"/>
                          <a:gd name="T12" fmla="*/ 1 h 1"/>
                        </a:gdLst>
                        <a:ahLst/>
                        <a:cxnLst>
                          <a:cxn ang="T6">
                            <a:pos x="T0" y="T1"/>
                          </a:cxn>
                          <a:cxn ang="T7">
                            <a:pos x="T2" y="T3"/>
                          </a:cxn>
                          <a:cxn ang="T8">
                            <a:pos x="T4" y="T5"/>
                          </a:cxn>
                        </a:cxnLst>
                        <a:rect l="T9" t="T10" r="T11" b="T12"/>
                        <a:pathLst>
                          <a:path w="886" h="1">
                            <a:moveTo>
                              <a:pt x="886" y="0"/>
                            </a:moveTo>
                            <a:lnTo>
                              <a:pt x="0" y="0"/>
                            </a:lnTo>
                            <a:lnTo>
                              <a:pt x="886"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4" name="Rectangle 44"/>
                      <p:cNvSpPr>
                        <a:spLocks noChangeArrowheads="1"/>
                      </p:cNvSpPr>
                      <p:nvPr/>
                    </p:nvSpPr>
                    <p:spPr bwMode="auto">
                      <a:xfrm>
                        <a:off x="1501" y="2322"/>
                        <a:ext cx="34"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5" name="Freeform 45"/>
                      <p:cNvSpPr>
                        <a:spLocks/>
                      </p:cNvSpPr>
                      <p:nvPr/>
                    </p:nvSpPr>
                    <p:spPr bwMode="auto">
                      <a:xfrm>
                        <a:off x="1149" y="2604"/>
                        <a:ext cx="62" cy="92"/>
                      </a:xfrm>
                      <a:custGeom>
                        <a:avLst/>
                        <a:gdLst>
                          <a:gd name="T0" fmla="*/ 0 w 62"/>
                          <a:gd name="T1" fmla="*/ 92 h 92"/>
                          <a:gd name="T2" fmla="*/ 32 w 62"/>
                          <a:gd name="T3" fmla="*/ 0 h 92"/>
                          <a:gd name="T4" fmla="*/ 62 w 62"/>
                          <a:gd name="T5" fmla="*/ 92 h 92"/>
                          <a:gd name="T6" fmla="*/ 0 w 62"/>
                          <a:gd name="T7" fmla="*/ 92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92"/>
                            </a:moveTo>
                            <a:lnTo>
                              <a:pt x="32" y="0"/>
                            </a:lnTo>
                            <a:lnTo>
                              <a:pt x="62"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6" name="Freeform 46"/>
                      <p:cNvSpPr>
                        <a:spLocks/>
                      </p:cNvSpPr>
                      <p:nvPr/>
                    </p:nvSpPr>
                    <p:spPr bwMode="auto">
                      <a:xfrm>
                        <a:off x="1149" y="2508"/>
                        <a:ext cx="62" cy="92"/>
                      </a:xfrm>
                      <a:custGeom>
                        <a:avLst/>
                        <a:gdLst>
                          <a:gd name="T0" fmla="*/ 0 w 62"/>
                          <a:gd name="T1" fmla="*/ 0 h 92"/>
                          <a:gd name="T2" fmla="*/ 32 w 62"/>
                          <a:gd name="T3" fmla="*/ 92 h 92"/>
                          <a:gd name="T4" fmla="*/ 62 w 62"/>
                          <a:gd name="T5" fmla="*/ 0 h 92"/>
                          <a:gd name="T6" fmla="*/ 0 w 62"/>
                          <a:gd name="T7" fmla="*/ 0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0"/>
                            </a:moveTo>
                            <a:lnTo>
                              <a:pt x="32" y="92"/>
                            </a:lnTo>
                            <a:lnTo>
                              <a:pt x="62"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7" name="Freeform 47"/>
                      <p:cNvSpPr>
                        <a:spLocks/>
                      </p:cNvSpPr>
                      <p:nvPr/>
                    </p:nvSpPr>
                    <p:spPr bwMode="auto">
                      <a:xfrm>
                        <a:off x="1327" y="2604"/>
                        <a:ext cx="60" cy="92"/>
                      </a:xfrm>
                      <a:custGeom>
                        <a:avLst/>
                        <a:gdLst>
                          <a:gd name="T0" fmla="*/ 0 w 60"/>
                          <a:gd name="T1" fmla="*/ 92 h 92"/>
                          <a:gd name="T2" fmla="*/ 30 w 60"/>
                          <a:gd name="T3" fmla="*/ 0 h 92"/>
                          <a:gd name="T4" fmla="*/ 60 w 60"/>
                          <a:gd name="T5" fmla="*/ 92 h 92"/>
                          <a:gd name="T6" fmla="*/ 0 w 60"/>
                          <a:gd name="T7" fmla="*/ 92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92"/>
                            </a:moveTo>
                            <a:lnTo>
                              <a:pt x="30" y="0"/>
                            </a:lnTo>
                            <a:lnTo>
                              <a:pt x="60"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8" name="Freeform 48"/>
                      <p:cNvSpPr>
                        <a:spLocks/>
                      </p:cNvSpPr>
                      <p:nvPr/>
                    </p:nvSpPr>
                    <p:spPr bwMode="auto">
                      <a:xfrm>
                        <a:off x="1327" y="2508"/>
                        <a:ext cx="60" cy="92"/>
                      </a:xfrm>
                      <a:custGeom>
                        <a:avLst/>
                        <a:gdLst>
                          <a:gd name="T0" fmla="*/ 0 w 60"/>
                          <a:gd name="T1" fmla="*/ 0 h 92"/>
                          <a:gd name="T2" fmla="*/ 30 w 60"/>
                          <a:gd name="T3" fmla="*/ 92 h 92"/>
                          <a:gd name="T4" fmla="*/ 60 w 60"/>
                          <a:gd name="T5" fmla="*/ 0 h 92"/>
                          <a:gd name="T6" fmla="*/ 0 w 60"/>
                          <a:gd name="T7" fmla="*/ 0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0"/>
                            </a:moveTo>
                            <a:lnTo>
                              <a:pt x="30" y="92"/>
                            </a:lnTo>
                            <a:lnTo>
                              <a:pt x="60"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9" name="Freeform 49"/>
                      <p:cNvSpPr>
                        <a:spLocks/>
                      </p:cNvSpPr>
                      <p:nvPr/>
                    </p:nvSpPr>
                    <p:spPr bwMode="auto">
                      <a:xfrm>
                        <a:off x="1017" y="2534"/>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0" name="Freeform 50"/>
                      <p:cNvSpPr>
                        <a:spLocks/>
                      </p:cNvSpPr>
                      <p:nvPr/>
                    </p:nvSpPr>
                    <p:spPr bwMode="auto">
                      <a:xfrm>
                        <a:off x="2047"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1" name="Rectangle 51"/>
                      <p:cNvSpPr>
                        <a:spLocks noChangeArrowheads="1"/>
                      </p:cNvSpPr>
                      <p:nvPr/>
                    </p:nvSpPr>
                    <p:spPr bwMode="auto">
                      <a:xfrm>
                        <a:off x="905" y="2496"/>
                        <a:ext cx="52" cy="180"/>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2" name="Rectangle 52"/>
                      <p:cNvSpPr>
                        <a:spLocks noChangeArrowheads="1"/>
                      </p:cNvSpPr>
                      <p:nvPr/>
                    </p:nvSpPr>
                    <p:spPr bwMode="auto">
                      <a:xfrm>
                        <a:off x="1861" y="2496"/>
                        <a:ext cx="72"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3" name="Rectangle 53"/>
                      <p:cNvSpPr>
                        <a:spLocks noChangeArrowheads="1"/>
                      </p:cNvSpPr>
                      <p:nvPr/>
                    </p:nvSpPr>
                    <p:spPr bwMode="auto">
                      <a:xfrm>
                        <a:off x="2197" y="2496"/>
                        <a:ext cx="226"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4" name="Rectangle 54"/>
                      <p:cNvSpPr>
                        <a:spLocks noChangeArrowheads="1"/>
                      </p:cNvSpPr>
                      <p:nvPr/>
                    </p:nvSpPr>
                    <p:spPr bwMode="auto">
                      <a:xfrm rot="16200000">
                        <a:off x="814" y="2870"/>
                        <a:ext cx="514"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75" name="Freeform 56"/>
                      <p:cNvSpPr>
                        <a:spLocks/>
                      </p:cNvSpPr>
                      <p:nvPr/>
                    </p:nvSpPr>
                    <p:spPr bwMode="auto">
                      <a:xfrm>
                        <a:off x="3539"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6" name="Rectangle 60"/>
                      <p:cNvSpPr>
                        <a:spLocks noChangeArrowheads="1"/>
                      </p:cNvSpPr>
                      <p:nvPr/>
                    </p:nvSpPr>
                    <p:spPr bwMode="auto">
                      <a:xfrm>
                        <a:off x="1743" y="2344"/>
                        <a:ext cx="33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Buncher</a:t>
                        </a:r>
                        <a:endParaRPr lang="en-US" sz="1800" kern="0" dirty="0">
                          <a:solidFill>
                            <a:sysClr val="windowText" lastClr="000000"/>
                          </a:solidFill>
                          <a:latin typeface="Calibri"/>
                        </a:endParaRPr>
                      </a:p>
                    </p:txBody>
                  </p:sp>
                  <p:sp>
                    <p:nvSpPr>
                      <p:cNvPr id="577" name="Rectangle 61"/>
                      <p:cNvSpPr>
                        <a:spLocks noChangeArrowheads="1"/>
                      </p:cNvSpPr>
                      <p:nvPr/>
                    </p:nvSpPr>
                    <p:spPr bwMode="auto">
                      <a:xfrm>
                        <a:off x="2151" y="2344"/>
                        <a:ext cx="316"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Capture</a:t>
                        </a:r>
                        <a:endParaRPr lang="en-US" sz="1800" kern="0" dirty="0">
                          <a:solidFill>
                            <a:sysClr val="windowText" lastClr="000000"/>
                          </a:solidFill>
                          <a:latin typeface="Calibri"/>
                        </a:endParaRPr>
                      </a:p>
                    </p:txBody>
                  </p:sp>
                  <p:sp>
                    <p:nvSpPr>
                      <p:cNvPr id="578" name="Rectangle 64"/>
                      <p:cNvSpPr>
                        <a:spLocks noChangeArrowheads="1"/>
                      </p:cNvSpPr>
                      <p:nvPr/>
                    </p:nvSpPr>
                    <p:spPr bwMode="auto">
                      <a:xfrm>
                        <a:off x="2626" y="2133"/>
                        <a:ext cx="667" cy="213"/>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1100" kern="0" dirty="0" smtClean="0">
                            <a:solidFill>
                              <a:srgbClr val="000000"/>
                            </a:solidFill>
                            <a:latin typeface="Helvetica" pitchFamily="34" charset="0"/>
                          </a:rPr>
                          <a:t>Superconducting</a:t>
                        </a:r>
                      </a:p>
                      <a:p>
                        <a:pPr algn="ctr" eaLnBrk="1" fontAlgn="auto" hangingPunct="1">
                          <a:spcBef>
                            <a:spcPts val="0"/>
                          </a:spcBef>
                          <a:spcAft>
                            <a:spcPts val="0"/>
                          </a:spcAft>
                          <a:defRPr/>
                        </a:pPr>
                        <a:r>
                          <a:rPr lang="en-US" sz="1100" kern="0" dirty="0" smtClean="0">
                            <a:solidFill>
                              <a:srgbClr val="000000"/>
                            </a:solidFill>
                            <a:latin typeface="Helvetica" pitchFamily="34" charset="0"/>
                          </a:rPr>
                          <a:t>Booster</a:t>
                        </a:r>
                        <a:endParaRPr lang="en-US" sz="1800" kern="0" dirty="0">
                          <a:solidFill>
                            <a:sysClr val="windowText" lastClr="000000"/>
                          </a:solidFill>
                          <a:latin typeface="Calibri"/>
                        </a:endParaRPr>
                      </a:p>
                    </p:txBody>
                  </p:sp>
                  <p:sp>
                    <p:nvSpPr>
                      <p:cNvPr id="579" name="Rectangle 65"/>
                      <p:cNvSpPr>
                        <a:spLocks noChangeArrowheads="1"/>
                      </p:cNvSpPr>
                      <p:nvPr/>
                    </p:nvSpPr>
                    <p:spPr bwMode="auto">
                      <a:xfrm>
                        <a:off x="3939" y="2257"/>
                        <a:ext cx="553" cy="10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Cryo-modules</a:t>
                        </a:r>
                        <a:endParaRPr lang="en-US" sz="1800" kern="0" dirty="0">
                          <a:solidFill>
                            <a:sysClr val="windowText" lastClr="000000"/>
                          </a:solidFill>
                          <a:latin typeface="Calibri"/>
                        </a:endParaRPr>
                      </a:p>
                    </p:txBody>
                  </p:sp>
                  <p:sp>
                    <p:nvSpPr>
                      <p:cNvPr id="580" name="Rectangle 67"/>
                      <p:cNvSpPr>
                        <a:spLocks noChangeArrowheads="1"/>
                      </p:cNvSpPr>
                      <p:nvPr/>
                    </p:nvSpPr>
                    <p:spPr bwMode="auto">
                      <a:xfrm>
                        <a:off x="2637" y="3120"/>
                        <a:ext cx="58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500 keV Dump</a:t>
                        </a:r>
                        <a:endParaRPr lang="en-US" sz="1800" kern="0" dirty="0">
                          <a:solidFill>
                            <a:sysClr val="windowText" lastClr="000000"/>
                          </a:solidFill>
                          <a:latin typeface="Calibri"/>
                        </a:endParaRPr>
                      </a:p>
                    </p:txBody>
                  </p:sp>
                  <p:sp>
                    <p:nvSpPr>
                      <p:cNvPr id="581" name="Rectangle 68"/>
                      <p:cNvSpPr>
                        <a:spLocks noChangeArrowheads="1"/>
                      </p:cNvSpPr>
                      <p:nvPr/>
                    </p:nvSpPr>
                    <p:spPr bwMode="auto">
                      <a:xfrm>
                        <a:off x="3553" y="2006"/>
                        <a:ext cx="51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5 </a:t>
                        </a:r>
                        <a:r>
                          <a:rPr lang="en-US" sz="1100" kern="0" dirty="0">
                            <a:solidFill>
                              <a:srgbClr val="000000"/>
                            </a:solidFill>
                            <a:latin typeface="Helvetica" pitchFamily="34" charset="0"/>
                          </a:rPr>
                          <a:t>MeV Dump</a:t>
                        </a:r>
                        <a:endParaRPr lang="en-US" sz="1800" kern="0" dirty="0">
                          <a:solidFill>
                            <a:sysClr val="windowText" lastClr="000000"/>
                          </a:solidFill>
                          <a:latin typeface="Calibri"/>
                        </a:endParaRPr>
                      </a:p>
                    </p:txBody>
                  </p:sp>
                  <p:sp>
                    <p:nvSpPr>
                      <p:cNvPr id="582" name="Rectangle 69"/>
                      <p:cNvSpPr>
                        <a:spLocks noChangeArrowheads="1"/>
                      </p:cNvSpPr>
                      <p:nvPr/>
                    </p:nvSpPr>
                    <p:spPr bwMode="auto">
                      <a:xfrm>
                        <a:off x="4723" y="2638"/>
                        <a:ext cx="683"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Injection Chicane</a:t>
                        </a:r>
                        <a:endParaRPr lang="en-US" sz="1800" kern="0" dirty="0">
                          <a:solidFill>
                            <a:sysClr val="windowText" lastClr="000000"/>
                          </a:solidFill>
                          <a:latin typeface="Calibri"/>
                        </a:endParaRPr>
                      </a:p>
                    </p:txBody>
                  </p:sp>
                  <p:sp>
                    <p:nvSpPr>
                      <p:cNvPr id="583" name="Rectangle 70"/>
                      <p:cNvSpPr>
                        <a:spLocks noChangeArrowheads="1"/>
                      </p:cNvSpPr>
                      <p:nvPr/>
                    </p:nvSpPr>
                    <p:spPr bwMode="auto">
                      <a:xfrm>
                        <a:off x="4343" y="3120"/>
                        <a:ext cx="1050"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ysClr val="windowText" lastClr="000000"/>
                            </a:solidFill>
                            <a:latin typeface="Helvetica" pitchFamily="34" charset="0"/>
                          </a:rPr>
                          <a:t>Spectrometer/Beam Dump</a:t>
                        </a:r>
                        <a:endParaRPr lang="en-US" sz="1800" kern="0" dirty="0">
                          <a:solidFill>
                            <a:sysClr val="windowText" lastClr="000000"/>
                          </a:solidFill>
                          <a:latin typeface="Calibri"/>
                        </a:endParaRPr>
                      </a:p>
                    </p:txBody>
                  </p:sp>
                  <p:sp>
                    <p:nvSpPr>
                      <p:cNvPr id="584" name="Rectangle 71"/>
                      <p:cNvSpPr>
                        <a:spLocks noChangeArrowheads="1"/>
                      </p:cNvSpPr>
                      <p:nvPr/>
                    </p:nvSpPr>
                    <p:spPr bwMode="auto">
                      <a:xfrm rot="16200000">
                        <a:off x="728" y="2888"/>
                        <a:ext cx="459"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Prebuncher</a:t>
                        </a:r>
                        <a:endParaRPr lang="en-US" sz="1800" kern="0" dirty="0">
                          <a:solidFill>
                            <a:sysClr val="windowText" lastClr="000000"/>
                          </a:solidFill>
                          <a:latin typeface="Calibri"/>
                        </a:endParaRPr>
                      </a:p>
                    </p:txBody>
                  </p:sp>
                  <p:sp>
                    <p:nvSpPr>
                      <p:cNvPr id="585" name="Rectangle 72"/>
                      <p:cNvSpPr>
                        <a:spLocks noChangeArrowheads="1"/>
                      </p:cNvSpPr>
                      <p:nvPr/>
                    </p:nvSpPr>
                    <p:spPr bwMode="auto">
                      <a:xfrm>
                        <a:off x="203" y="2432"/>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Gun#2</a:t>
                        </a:r>
                        <a:endParaRPr lang="en-US" sz="1800" kern="0" dirty="0">
                          <a:solidFill>
                            <a:sysClr val="windowText" lastClr="000000"/>
                          </a:solidFill>
                          <a:latin typeface="Calibri"/>
                        </a:endParaRPr>
                      </a:p>
                    </p:txBody>
                  </p:sp>
                  <p:sp>
                    <p:nvSpPr>
                      <p:cNvPr id="586" name="Rectangle 73"/>
                      <p:cNvSpPr>
                        <a:spLocks noChangeArrowheads="1"/>
                      </p:cNvSpPr>
                      <p:nvPr/>
                    </p:nvSpPr>
                    <p:spPr bwMode="auto">
                      <a:xfrm>
                        <a:off x="221" y="3048"/>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Gun#3</a:t>
                        </a:r>
                        <a:endParaRPr lang="en-US" sz="1800" kern="0" dirty="0">
                          <a:solidFill>
                            <a:sysClr val="windowText" lastClr="000000"/>
                          </a:solidFill>
                          <a:latin typeface="Calibri"/>
                        </a:endParaRPr>
                      </a:p>
                    </p:txBody>
                  </p:sp>
                  <p:sp>
                    <p:nvSpPr>
                      <p:cNvPr id="587" name="Line 74"/>
                      <p:cNvSpPr>
                        <a:spLocks noChangeShapeType="1"/>
                      </p:cNvSpPr>
                      <p:nvPr/>
                    </p:nvSpPr>
                    <p:spPr bwMode="auto">
                      <a:xfrm>
                        <a:off x="252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8" name="Freeform 75"/>
                      <p:cNvSpPr>
                        <a:spLocks/>
                      </p:cNvSpPr>
                      <p:nvPr/>
                    </p:nvSpPr>
                    <p:spPr bwMode="auto">
                      <a:xfrm>
                        <a:off x="2879" y="2954"/>
                        <a:ext cx="112" cy="110"/>
                      </a:xfrm>
                      <a:custGeom>
                        <a:avLst/>
                        <a:gdLst>
                          <a:gd name="T0" fmla="*/ 112 w 112"/>
                          <a:gd name="T1" fmla="*/ 60 h 110"/>
                          <a:gd name="T2" fmla="*/ 68 w 112"/>
                          <a:gd name="T3" fmla="*/ 110 h 110"/>
                          <a:gd name="T4" fmla="*/ 0 w 112"/>
                          <a:gd name="T5" fmla="*/ 48 h 110"/>
                          <a:gd name="T6" fmla="*/ 44 w 112"/>
                          <a:gd name="T7" fmla="*/ 0 h 110"/>
                          <a:gd name="T8" fmla="*/ 112 w 112"/>
                          <a:gd name="T9" fmla="*/ 60 h 110"/>
                          <a:gd name="T10" fmla="*/ 0 60000 65536"/>
                          <a:gd name="T11" fmla="*/ 0 60000 65536"/>
                          <a:gd name="T12" fmla="*/ 0 60000 65536"/>
                          <a:gd name="T13" fmla="*/ 0 60000 65536"/>
                          <a:gd name="T14" fmla="*/ 0 60000 65536"/>
                          <a:gd name="T15" fmla="*/ 0 w 112"/>
                          <a:gd name="T16" fmla="*/ 0 h 110"/>
                          <a:gd name="T17" fmla="*/ 112 w 112"/>
                          <a:gd name="T18" fmla="*/ 110 h 110"/>
                        </a:gdLst>
                        <a:ahLst/>
                        <a:cxnLst>
                          <a:cxn ang="T10">
                            <a:pos x="T0" y="T1"/>
                          </a:cxn>
                          <a:cxn ang="T11">
                            <a:pos x="T2" y="T3"/>
                          </a:cxn>
                          <a:cxn ang="T12">
                            <a:pos x="T4" y="T5"/>
                          </a:cxn>
                          <a:cxn ang="T13">
                            <a:pos x="T6" y="T7"/>
                          </a:cxn>
                          <a:cxn ang="T14">
                            <a:pos x="T8" y="T9"/>
                          </a:cxn>
                        </a:cxnLst>
                        <a:rect l="T15" t="T16" r="T17" b="T18"/>
                        <a:pathLst>
                          <a:path w="112" h="110">
                            <a:moveTo>
                              <a:pt x="112" y="60"/>
                            </a:moveTo>
                            <a:lnTo>
                              <a:pt x="68" y="110"/>
                            </a:lnTo>
                            <a:lnTo>
                              <a:pt x="0" y="48"/>
                            </a:lnTo>
                            <a:lnTo>
                              <a:pt x="44" y="0"/>
                            </a:lnTo>
                            <a:lnTo>
                              <a:pt x="112" y="60"/>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9" name="Line 76"/>
                      <p:cNvSpPr>
                        <a:spLocks noChangeShapeType="1"/>
                      </p:cNvSpPr>
                      <p:nvPr/>
                    </p:nvSpPr>
                    <p:spPr bwMode="auto">
                      <a:xfrm flipV="1">
                        <a:off x="3391" y="2180"/>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0" name="Freeform 77"/>
                      <p:cNvSpPr>
                        <a:spLocks/>
                      </p:cNvSpPr>
                      <p:nvPr/>
                    </p:nvSpPr>
                    <p:spPr bwMode="auto">
                      <a:xfrm>
                        <a:off x="3687" y="2134"/>
                        <a:ext cx="176" cy="174"/>
                      </a:xfrm>
                      <a:custGeom>
                        <a:avLst/>
                        <a:gdLst>
                          <a:gd name="T0" fmla="*/ 176 w 176"/>
                          <a:gd name="T1" fmla="*/ 78 h 174"/>
                          <a:gd name="T2" fmla="*/ 106 w 176"/>
                          <a:gd name="T3" fmla="*/ 0 h 174"/>
                          <a:gd name="T4" fmla="*/ 0 w 176"/>
                          <a:gd name="T5" fmla="*/ 98 h 174"/>
                          <a:gd name="T6" fmla="*/ 70 w 176"/>
                          <a:gd name="T7" fmla="*/ 174 h 174"/>
                          <a:gd name="T8" fmla="*/ 176 w 176"/>
                          <a:gd name="T9" fmla="*/ 78 h 174"/>
                          <a:gd name="T10" fmla="*/ 0 60000 65536"/>
                          <a:gd name="T11" fmla="*/ 0 60000 65536"/>
                          <a:gd name="T12" fmla="*/ 0 60000 65536"/>
                          <a:gd name="T13" fmla="*/ 0 60000 65536"/>
                          <a:gd name="T14" fmla="*/ 0 60000 65536"/>
                          <a:gd name="T15" fmla="*/ 0 w 176"/>
                          <a:gd name="T16" fmla="*/ 0 h 174"/>
                          <a:gd name="T17" fmla="*/ 176 w 176"/>
                          <a:gd name="T18" fmla="*/ 174 h 174"/>
                        </a:gdLst>
                        <a:ahLst/>
                        <a:cxnLst>
                          <a:cxn ang="T10">
                            <a:pos x="T0" y="T1"/>
                          </a:cxn>
                          <a:cxn ang="T11">
                            <a:pos x="T2" y="T3"/>
                          </a:cxn>
                          <a:cxn ang="T12">
                            <a:pos x="T4" y="T5"/>
                          </a:cxn>
                          <a:cxn ang="T13">
                            <a:pos x="T6" y="T7"/>
                          </a:cxn>
                          <a:cxn ang="T14">
                            <a:pos x="T8" y="T9"/>
                          </a:cxn>
                        </a:cxnLst>
                        <a:rect l="T15" t="T16" r="T17" b="T18"/>
                        <a:pathLst>
                          <a:path w="176" h="174">
                            <a:moveTo>
                              <a:pt x="176" y="78"/>
                            </a:moveTo>
                            <a:lnTo>
                              <a:pt x="106" y="0"/>
                            </a:lnTo>
                            <a:lnTo>
                              <a:pt x="0" y="98"/>
                            </a:lnTo>
                            <a:lnTo>
                              <a:pt x="70" y="174"/>
                            </a:lnTo>
                            <a:lnTo>
                              <a:pt x="176" y="7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1" name="Line 78"/>
                      <p:cNvSpPr>
                        <a:spLocks noChangeShapeType="1"/>
                      </p:cNvSpPr>
                      <p:nvPr/>
                    </p:nvSpPr>
                    <p:spPr bwMode="auto">
                      <a:xfrm>
                        <a:off x="453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2" name="Freeform 79"/>
                      <p:cNvSpPr>
                        <a:spLocks/>
                      </p:cNvSpPr>
                      <p:nvPr/>
                    </p:nvSpPr>
                    <p:spPr bwMode="auto">
                      <a:xfrm>
                        <a:off x="4823" y="2878"/>
                        <a:ext cx="230" cy="228"/>
                      </a:xfrm>
                      <a:custGeom>
                        <a:avLst/>
                        <a:gdLst>
                          <a:gd name="T0" fmla="*/ 230 w 230"/>
                          <a:gd name="T1" fmla="*/ 128 h 228"/>
                          <a:gd name="T2" fmla="*/ 140 w 230"/>
                          <a:gd name="T3" fmla="*/ 228 h 228"/>
                          <a:gd name="T4" fmla="*/ 0 w 230"/>
                          <a:gd name="T5" fmla="*/ 100 h 228"/>
                          <a:gd name="T6" fmla="*/ 90 w 230"/>
                          <a:gd name="T7" fmla="*/ 0 h 228"/>
                          <a:gd name="T8" fmla="*/ 230 w 230"/>
                          <a:gd name="T9" fmla="*/ 128 h 228"/>
                          <a:gd name="T10" fmla="*/ 0 60000 65536"/>
                          <a:gd name="T11" fmla="*/ 0 60000 65536"/>
                          <a:gd name="T12" fmla="*/ 0 60000 65536"/>
                          <a:gd name="T13" fmla="*/ 0 60000 65536"/>
                          <a:gd name="T14" fmla="*/ 0 60000 65536"/>
                          <a:gd name="T15" fmla="*/ 0 w 230"/>
                          <a:gd name="T16" fmla="*/ 0 h 228"/>
                          <a:gd name="T17" fmla="*/ 230 w 230"/>
                          <a:gd name="T18" fmla="*/ 228 h 228"/>
                        </a:gdLst>
                        <a:ahLst/>
                        <a:cxnLst>
                          <a:cxn ang="T10">
                            <a:pos x="T0" y="T1"/>
                          </a:cxn>
                          <a:cxn ang="T11">
                            <a:pos x="T2" y="T3"/>
                          </a:cxn>
                          <a:cxn ang="T12">
                            <a:pos x="T4" y="T5"/>
                          </a:cxn>
                          <a:cxn ang="T13">
                            <a:pos x="T6" y="T7"/>
                          </a:cxn>
                          <a:cxn ang="T14">
                            <a:pos x="T8" y="T9"/>
                          </a:cxn>
                        </a:cxnLst>
                        <a:rect l="T15" t="T16" r="T17" b="T18"/>
                        <a:pathLst>
                          <a:path w="230" h="228">
                            <a:moveTo>
                              <a:pt x="230" y="128"/>
                            </a:moveTo>
                            <a:lnTo>
                              <a:pt x="140" y="228"/>
                            </a:lnTo>
                            <a:lnTo>
                              <a:pt x="0" y="100"/>
                            </a:lnTo>
                            <a:lnTo>
                              <a:pt x="90" y="0"/>
                            </a:lnTo>
                            <a:lnTo>
                              <a:pt x="230" y="12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grpSp>
                <p:sp>
                  <p:nvSpPr>
                    <p:cNvPr id="548" name="Rectangle 80"/>
                    <p:cNvSpPr>
                      <a:spLocks noChangeArrowheads="1"/>
                    </p:cNvSpPr>
                    <p:nvPr/>
                  </p:nvSpPr>
                  <p:spPr bwMode="auto">
                    <a:xfrm>
                      <a:off x="1265238" y="3466297"/>
                      <a:ext cx="127000" cy="180975"/>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49" name="Rectangle 58"/>
                    <p:cNvSpPr>
                      <a:spLocks noChangeArrowheads="1"/>
                    </p:cNvSpPr>
                    <p:nvPr/>
                  </p:nvSpPr>
                  <p:spPr bwMode="auto">
                    <a:xfrm rot="16200000">
                      <a:off x="787677" y="4072735"/>
                      <a:ext cx="1039255"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V-Wien </a:t>
                      </a:r>
                      <a:r>
                        <a:rPr lang="en-US" sz="1100" kern="0" dirty="0">
                          <a:solidFill>
                            <a:srgbClr val="000000"/>
                          </a:solidFill>
                          <a:latin typeface="Helvetica" pitchFamily="34" charset="0"/>
                        </a:rPr>
                        <a:t>Filter</a:t>
                      </a:r>
                    </a:p>
                  </p:txBody>
                </p:sp>
              </p:grpSp>
              <p:sp>
                <p:nvSpPr>
                  <p:cNvPr id="534" name="Rectangle 80"/>
                  <p:cNvSpPr>
                    <a:spLocks noChangeArrowheads="1"/>
                  </p:cNvSpPr>
                  <p:nvPr/>
                </p:nvSpPr>
                <p:spPr bwMode="auto">
                  <a:xfrm>
                    <a:off x="1958975" y="3456327"/>
                    <a:ext cx="127000" cy="181004"/>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35" name="Rectangle 58"/>
                  <p:cNvSpPr>
                    <a:spLocks noChangeArrowheads="1"/>
                  </p:cNvSpPr>
                  <p:nvPr/>
                </p:nvSpPr>
                <p:spPr bwMode="auto">
                  <a:xfrm rot="16200000">
                    <a:off x="1509617" y="4072403"/>
                    <a:ext cx="1039419"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H</a:t>
                    </a:r>
                    <a:r>
                      <a:rPr lang="en-US" sz="1100" kern="0" dirty="0" smtClean="0">
                        <a:solidFill>
                          <a:srgbClr val="000000"/>
                        </a:solidFill>
                        <a:latin typeface="Helvetica" pitchFamily="34" charset="0"/>
                      </a:rPr>
                      <a:t>-Wien </a:t>
                    </a:r>
                    <a:r>
                      <a:rPr lang="en-US" sz="1100" kern="0" dirty="0">
                        <a:solidFill>
                          <a:srgbClr val="000000"/>
                        </a:solidFill>
                        <a:latin typeface="Helvetica" pitchFamily="34" charset="0"/>
                      </a:rPr>
                      <a:t>Filter</a:t>
                    </a:r>
                  </a:p>
                </p:txBody>
              </p:sp>
              <p:sp>
                <p:nvSpPr>
                  <p:cNvPr id="536" name="Rectangle 8"/>
                  <p:cNvSpPr>
                    <a:spLocks noChangeArrowheads="1"/>
                  </p:cNvSpPr>
                  <p:nvPr/>
                </p:nvSpPr>
                <p:spPr bwMode="auto">
                  <a:xfrm>
                    <a:off x="1731963" y="3080030"/>
                    <a:ext cx="610745"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Apertures</a:t>
                    </a:r>
                    <a:endParaRPr lang="en-US" sz="1800" kern="0" dirty="0">
                      <a:solidFill>
                        <a:sysClr val="windowText" lastClr="000000"/>
                      </a:solidFill>
                      <a:latin typeface="Calibri"/>
                    </a:endParaRPr>
                  </a:p>
                </p:txBody>
              </p:sp>
              <p:cxnSp>
                <p:nvCxnSpPr>
                  <p:cNvPr id="538" name="Straight Arrow Connector 98"/>
                  <p:cNvCxnSpPr>
                    <a:cxnSpLocks noChangeShapeType="1"/>
                  </p:cNvCxnSpPr>
                  <p:nvPr/>
                </p:nvCxnSpPr>
                <p:spPr bwMode="auto">
                  <a:xfrm rot="5400000">
                    <a:off x="781819" y="2885546"/>
                    <a:ext cx="333428" cy="204788"/>
                  </a:xfrm>
                  <a:prstGeom prst="straightConnector1">
                    <a:avLst/>
                  </a:prstGeom>
                  <a:noFill/>
                  <a:ln w="22225" algn="ctr">
                    <a:solidFill>
                      <a:srgbClr val="00CCFF"/>
                    </a:solidFill>
                    <a:round/>
                    <a:headEnd/>
                    <a:tailEnd type="arrow" w="med" len="med"/>
                  </a:ln>
                </p:spPr>
              </p:cxnSp>
              <p:cxnSp>
                <p:nvCxnSpPr>
                  <p:cNvPr id="540" name="Straight Arrow Connector 99"/>
                  <p:cNvCxnSpPr>
                    <a:cxnSpLocks noChangeShapeType="1"/>
                  </p:cNvCxnSpPr>
                  <p:nvPr/>
                </p:nvCxnSpPr>
                <p:spPr bwMode="auto">
                  <a:xfrm rot="16200000" flipV="1">
                    <a:off x="1403613" y="4638133"/>
                    <a:ext cx="188385" cy="66675"/>
                  </a:xfrm>
                  <a:prstGeom prst="straightConnector1">
                    <a:avLst/>
                  </a:prstGeom>
                  <a:noFill/>
                  <a:ln w="22225" algn="ctr">
                    <a:solidFill>
                      <a:srgbClr val="00CCFF"/>
                    </a:solidFill>
                    <a:round/>
                    <a:headEnd/>
                    <a:tailEnd type="arrow" w="med" len="med"/>
                  </a:ln>
                </p:spPr>
              </p:cxnSp>
              <p:cxnSp>
                <p:nvCxnSpPr>
                  <p:cNvPr id="541" name="Straight Arrow Connector 99"/>
                  <p:cNvCxnSpPr>
                    <a:cxnSpLocks noChangeShapeType="1"/>
                  </p:cNvCxnSpPr>
                  <p:nvPr/>
                </p:nvCxnSpPr>
                <p:spPr bwMode="auto">
                  <a:xfrm rot="16200000" flipV="1">
                    <a:off x="2262449" y="4650834"/>
                    <a:ext cx="188385" cy="66675"/>
                  </a:xfrm>
                  <a:prstGeom prst="straightConnector1">
                    <a:avLst/>
                  </a:prstGeom>
                  <a:noFill/>
                  <a:ln w="22225" algn="ctr">
                    <a:solidFill>
                      <a:srgbClr val="00CCFF"/>
                    </a:solidFill>
                    <a:round/>
                    <a:headEnd/>
                    <a:tailEnd type="arrow" w="med" len="med"/>
                  </a:ln>
                </p:spPr>
              </p:cxnSp>
              <p:sp>
                <p:nvSpPr>
                  <p:cNvPr id="542" name="Rounded Rectangle 89"/>
                  <p:cNvSpPr>
                    <a:spLocks noChangeArrowheads="1"/>
                  </p:cNvSpPr>
                  <p:nvPr/>
                </p:nvSpPr>
                <p:spPr bwMode="auto">
                  <a:xfrm>
                    <a:off x="3622674" y="4752962"/>
                    <a:ext cx="2549525" cy="1123712"/>
                  </a:xfrm>
                  <a:prstGeom prst="roundRect">
                    <a:avLst>
                      <a:gd name="adj" fmla="val 16667"/>
                    </a:avLst>
                  </a:prstGeom>
                  <a:noFill/>
                  <a:ln w="127000" algn="ctr">
                    <a:solidFill>
                      <a:srgbClr val="00CCFF"/>
                    </a:solidFill>
                    <a:round/>
                    <a:headEnd/>
                    <a:tailEnd/>
                  </a:ln>
                </p:spPr>
                <p:txBody>
                  <a:bodyPr>
                    <a:spAutoFit/>
                  </a:bodyPr>
                  <a:lstStyle/>
                  <a:p>
                    <a:pPr eaLnBrk="1" fontAlgn="auto" hangingPunct="1">
                      <a:spcBef>
                        <a:spcPts val="0"/>
                      </a:spcBef>
                      <a:spcAft>
                        <a:spcPts val="0"/>
                      </a:spcAft>
                      <a:defRPr/>
                    </a:pPr>
                    <a:r>
                      <a:rPr lang="en-US" sz="1200" kern="0" dirty="0">
                        <a:solidFill>
                          <a:srgbClr val="FF0000"/>
                        </a:solidFill>
                        <a:latin typeface="Arial" charset="0"/>
                      </a:rPr>
                      <a:t>Integrate Capture into </a:t>
                    </a:r>
                    <a:r>
                      <a:rPr lang="en-US" sz="1200" kern="0" dirty="0" smtClean="0">
                        <a:solidFill>
                          <a:srgbClr val="FF0000"/>
                        </a:solidFill>
                        <a:latin typeface="Arial" charset="0"/>
                      </a:rPr>
                      <a:t>the Booster</a:t>
                    </a:r>
                  </a:p>
                  <a:p>
                    <a:pPr eaLnBrk="1" fontAlgn="auto" hangingPunct="1">
                      <a:spcBef>
                        <a:spcPts val="0"/>
                      </a:spcBef>
                      <a:spcAft>
                        <a:spcPts val="0"/>
                      </a:spcAft>
                    </a:pPr>
                    <a:r>
                      <a:rPr lang="en-US" sz="1200" dirty="0" smtClean="0">
                        <a:solidFill>
                          <a:srgbClr val="0000FF"/>
                        </a:solidFill>
                        <a:latin typeface="Arial" charset="0"/>
                      </a:rPr>
                      <a:t>Accommodates higher energy beam, simplifies beam setup, and increases reliability</a:t>
                    </a:r>
                    <a:endParaRPr lang="en-US" sz="1200" kern="0" dirty="0" smtClean="0">
                      <a:solidFill>
                        <a:srgbClr val="FF0000"/>
                      </a:solidFill>
                      <a:latin typeface="Arial" charset="0"/>
                    </a:endParaRPr>
                  </a:p>
                  <a:p>
                    <a:pPr eaLnBrk="1" fontAlgn="auto" hangingPunct="1">
                      <a:spcBef>
                        <a:spcPts val="0"/>
                      </a:spcBef>
                      <a:spcAft>
                        <a:spcPts val="0"/>
                      </a:spcAft>
                      <a:defRPr/>
                    </a:pPr>
                    <a:endParaRPr lang="en-US" sz="1200" kern="0" dirty="0">
                      <a:solidFill>
                        <a:srgbClr val="FF0000"/>
                      </a:solidFill>
                      <a:latin typeface="Arial" charset="0"/>
                    </a:endParaRPr>
                  </a:p>
                </p:txBody>
              </p:sp>
              <p:cxnSp>
                <p:nvCxnSpPr>
                  <p:cNvPr id="543" name="Straight Arrow Connector 100"/>
                  <p:cNvCxnSpPr>
                    <a:cxnSpLocks noChangeShapeType="1"/>
                  </p:cNvCxnSpPr>
                  <p:nvPr/>
                </p:nvCxnSpPr>
                <p:spPr bwMode="auto">
                  <a:xfrm rot="16200000" flipV="1">
                    <a:off x="3577652" y="4293600"/>
                    <a:ext cx="750449" cy="168275"/>
                  </a:xfrm>
                  <a:prstGeom prst="straightConnector1">
                    <a:avLst/>
                  </a:prstGeom>
                  <a:noFill/>
                  <a:ln w="22225" algn="ctr">
                    <a:solidFill>
                      <a:srgbClr val="00CCFF"/>
                    </a:solidFill>
                    <a:round/>
                    <a:headEnd/>
                    <a:tailEnd type="arrow" w="med" len="med"/>
                  </a:ln>
                </p:spPr>
              </p:cxnSp>
            </p:grpSp>
            <p:sp>
              <p:nvSpPr>
                <p:cNvPr id="529" name="Rectangle 54"/>
                <p:cNvSpPr>
                  <a:spLocks noChangeArrowheads="1"/>
                </p:cNvSpPr>
                <p:nvPr/>
              </p:nvSpPr>
              <p:spPr bwMode="auto">
                <a:xfrm rot="16200000">
                  <a:off x="5254648" y="4036868"/>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30" name="Rectangle 54"/>
                <p:cNvSpPr>
                  <a:spLocks noChangeArrowheads="1"/>
                </p:cNvSpPr>
                <p:nvPr/>
              </p:nvSpPr>
              <p:spPr bwMode="auto">
                <a:xfrm rot="16200000">
                  <a:off x="2874485" y="4055921"/>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grpSp>
          <p:cxnSp>
            <p:nvCxnSpPr>
              <p:cNvPr id="527" name="Straight Connector 526"/>
              <p:cNvCxnSpPr>
                <a:stCxn id="564" idx="3"/>
              </p:cNvCxnSpPr>
              <p:nvPr/>
            </p:nvCxnSpPr>
            <p:spPr>
              <a:xfrm>
                <a:off x="2459038" y="3564294"/>
                <a:ext cx="104775" cy="31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97"/>
            <p:cNvGrpSpPr/>
            <p:nvPr/>
          </p:nvGrpSpPr>
          <p:grpSpPr>
            <a:xfrm>
              <a:off x="6248400" y="3200400"/>
              <a:ext cx="363854" cy="652872"/>
              <a:chOff x="6243637" y="3248025"/>
              <a:chExt cx="363854" cy="652872"/>
            </a:xfrm>
          </p:grpSpPr>
          <p:sp>
            <p:nvSpPr>
              <p:cNvPr id="510" name="Oval 509"/>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1" name="Oval 510"/>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12" name="Oval 511"/>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3" name="Oval 512"/>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4" name="Oval 513"/>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5" name="Oval 514"/>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6" name="Oval 515"/>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7" name="Oval 516"/>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9" name="Group 206"/>
            <p:cNvGrpSpPr/>
            <p:nvPr/>
          </p:nvGrpSpPr>
          <p:grpSpPr>
            <a:xfrm>
              <a:off x="6705600" y="3200400"/>
              <a:ext cx="363854" cy="652872"/>
              <a:chOff x="6243637" y="3248025"/>
              <a:chExt cx="363854" cy="652872"/>
            </a:xfrm>
          </p:grpSpPr>
          <p:sp>
            <p:nvSpPr>
              <p:cNvPr id="502" name="Oval 501"/>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3" name="Oval 502"/>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04" name="Oval 503"/>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5" name="Oval 504"/>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6" name="Oval 505"/>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7" name="Oval 506"/>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8" name="Oval 507"/>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9" name="Oval 508"/>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10" name="Group 215"/>
            <p:cNvGrpSpPr/>
            <p:nvPr/>
          </p:nvGrpSpPr>
          <p:grpSpPr>
            <a:xfrm>
              <a:off x="4678681" y="3200400"/>
              <a:ext cx="91438" cy="651590"/>
              <a:chOff x="5816918" y="3249307"/>
              <a:chExt cx="91438" cy="651590"/>
            </a:xfrm>
          </p:grpSpPr>
          <p:sp>
            <p:nvSpPr>
              <p:cNvPr id="500" name="Oval 499"/>
              <p:cNvSpPr/>
              <p:nvPr/>
            </p:nvSpPr>
            <p:spPr bwMode="auto">
              <a:xfrm>
                <a:off x="5816918"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1" name="Oval 500"/>
              <p:cNvSpPr/>
              <p:nvPr/>
            </p:nvSpPr>
            <p:spPr bwMode="auto">
              <a:xfrm>
                <a:off x="5862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grpSp>
      </p:grpSp>
      <p:sp>
        <p:nvSpPr>
          <p:cNvPr id="104" name="Title 1"/>
          <p:cNvSpPr>
            <a:spLocks noGrp="1"/>
          </p:cNvSpPr>
          <p:nvPr>
            <p:ph type="title"/>
          </p:nvPr>
        </p:nvSpPr>
        <p:spPr>
          <a:xfrm>
            <a:off x="228600" y="0"/>
            <a:ext cx="8686800" cy="914400"/>
          </a:xfrm>
        </p:spPr>
        <p:txBody>
          <a:bodyPr/>
          <a:lstStyle/>
          <a:p>
            <a:r>
              <a:rPr lang="en-US" dirty="0" smtClean="0"/>
              <a:t>The CEBAF Injector Upgrade</a:t>
            </a:r>
            <a:endParaRPr lang="en-US" dirty="0"/>
          </a:p>
        </p:txBody>
      </p:sp>
      <p:sp>
        <p:nvSpPr>
          <p:cNvPr id="96" name="Rounded Rectangle 88"/>
          <p:cNvSpPr>
            <a:spLocks noChangeArrowheads="1"/>
          </p:cNvSpPr>
          <p:nvPr/>
        </p:nvSpPr>
        <p:spPr bwMode="auto">
          <a:xfrm>
            <a:off x="761999" y="4765663"/>
            <a:ext cx="2209801" cy="1254137"/>
          </a:xfrm>
          <a:prstGeom prst="roundRect">
            <a:avLst>
              <a:gd name="adj" fmla="val 16667"/>
            </a:avLst>
          </a:prstGeom>
          <a:noFill/>
          <a:ln w="22225" algn="ctr">
            <a:solidFill>
              <a:srgbClr val="00CCFF"/>
            </a:solidFill>
            <a:round/>
            <a:headEnd/>
            <a:tailEnd/>
          </a:ln>
        </p:spPr>
        <p:txBody>
          <a:bodyPr/>
          <a:lstStyle/>
          <a:p>
            <a:pPr eaLnBrk="1" fontAlgn="auto" hangingPunct="1">
              <a:spcBef>
                <a:spcPts val="0"/>
              </a:spcBef>
              <a:spcAft>
                <a:spcPts val="0"/>
              </a:spcAft>
            </a:pPr>
            <a:r>
              <a:rPr lang="en-US" sz="1200" kern="0" dirty="0" smtClean="0">
                <a:solidFill>
                  <a:srgbClr val="FF0000"/>
                </a:solidFill>
                <a:latin typeface="Arial" charset="0"/>
              </a:rPr>
              <a:t>Upgrade the Wien </a:t>
            </a:r>
            <a:r>
              <a:rPr lang="en-US" sz="1200" kern="0" dirty="0" smtClean="0">
                <a:solidFill>
                  <a:srgbClr val="FF0000"/>
                </a:solidFill>
                <a:latin typeface="Arial" charset="0"/>
              </a:rPr>
              <a:t>Filters for higher energy beam</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Enables electron spin setting and 180 deg spin </a:t>
            </a:r>
            <a:r>
              <a:rPr lang="en-US" sz="1200" dirty="0" smtClean="0">
                <a:solidFill>
                  <a:srgbClr val="0000FF"/>
                </a:solidFill>
                <a:latin typeface="Arial" charset="0"/>
              </a:rPr>
              <a:t>flip as required by Parity Quality experiments </a:t>
            </a:r>
          </a:p>
          <a:p>
            <a:pPr eaLnBrk="1" fontAlgn="auto" hangingPunct="1">
              <a:spcBef>
                <a:spcPts val="0"/>
              </a:spcBef>
              <a:spcAft>
                <a:spcPts val="0"/>
              </a:spcAft>
              <a:defRPr/>
            </a:pPr>
            <a:endParaRPr lang="en-US" sz="1200" kern="0" dirty="0">
              <a:solidFill>
                <a:srgbClr val="FF0000"/>
              </a:solidFill>
              <a:latin typeface="Arial" charset="0"/>
            </a:endParaRPr>
          </a:p>
        </p:txBody>
      </p:sp>
      <p:sp>
        <p:nvSpPr>
          <p:cNvPr id="282" name="Rounded Rectangle 95"/>
          <p:cNvSpPr>
            <a:spLocks noChangeArrowheads="1"/>
          </p:cNvSpPr>
          <p:nvPr/>
        </p:nvSpPr>
        <p:spPr bwMode="auto">
          <a:xfrm>
            <a:off x="228601" y="1752600"/>
            <a:ext cx="2514599" cy="1055924"/>
          </a:xfrm>
          <a:prstGeom prst="roundRect">
            <a:avLst>
              <a:gd name="adj" fmla="val 16667"/>
            </a:avLst>
          </a:prstGeom>
          <a:noFill/>
          <a:ln w="22225" algn="ctr">
            <a:solidFill>
              <a:srgbClr val="00CCFF"/>
            </a:solidFill>
            <a:round/>
            <a:headEnd/>
            <a:tailEnd/>
          </a:ln>
        </p:spPr>
        <p:txBody>
          <a:bodyPr/>
          <a:lstStyle/>
          <a:p>
            <a:pPr eaLnBrk="1" fontAlgn="auto" hangingPunct="1">
              <a:spcBef>
                <a:spcPts val="0"/>
              </a:spcBef>
              <a:spcAft>
                <a:spcPts val="0"/>
              </a:spcAft>
            </a:pPr>
            <a:r>
              <a:rPr lang="en-US" sz="1200" kern="0" dirty="0">
                <a:solidFill>
                  <a:srgbClr val="FF0000"/>
                </a:solidFill>
                <a:latin typeface="Arial" charset="0"/>
              </a:rPr>
              <a:t>Increase Gun Voltage </a:t>
            </a:r>
            <a:r>
              <a:rPr lang="en-US" sz="1200" kern="0" dirty="0" smtClean="0">
                <a:solidFill>
                  <a:srgbClr val="FF0000"/>
                </a:solidFill>
                <a:latin typeface="Arial" charset="0"/>
              </a:rPr>
              <a:t>from</a:t>
            </a:r>
          </a:p>
          <a:p>
            <a:pPr eaLnBrk="1" fontAlgn="auto" hangingPunct="1">
              <a:spcBef>
                <a:spcPts val="0"/>
              </a:spcBef>
              <a:spcAft>
                <a:spcPts val="0"/>
              </a:spcAft>
            </a:pPr>
            <a:r>
              <a:rPr lang="en-US" sz="1200" kern="0" dirty="0" smtClean="0">
                <a:solidFill>
                  <a:srgbClr val="FF0000"/>
                </a:solidFill>
                <a:latin typeface="Arial" charset="0"/>
              </a:rPr>
              <a:t>130 </a:t>
            </a:r>
            <a:r>
              <a:rPr lang="en-US" sz="1200" kern="0" dirty="0" smtClean="0">
                <a:solidFill>
                  <a:srgbClr val="FF0000"/>
                </a:solidFill>
                <a:latin typeface="Arial" charset="0"/>
              </a:rPr>
              <a:t>kV </a:t>
            </a:r>
            <a:r>
              <a:rPr lang="en-US" sz="1200" kern="0" dirty="0">
                <a:solidFill>
                  <a:srgbClr val="FF0000"/>
                </a:solidFill>
                <a:latin typeface="Arial" charset="0"/>
              </a:rPr>
              <a:t>to 200 </a:t>
            </a:r>
            <a:r>
              <a:rPr lang="en-US" sz="1200" kern="0" dirty="0" smtClean="0">
                <a:solidFill>
                  <a:srgbClr val="FF0000"/>
                </a:solidFill>
                <a:latin typeface="Arial" charset="0"/>
              </a:rPr>
              <a:t>kV</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Lowers the space charge effect and reduces difference between high and low bunch charge.</a:t>
            </a:r>
            <a:endParaRPr lang="en-US" sz="1200" kern="0" dirty="0" smtClean="0">
              <a:solidFill>
                <a:srgbClr val="FF0000"/>
              </a:solidFill>
              <a:latin typeface="Arial" charset="0"/>
            </a:endParaRPr>
          </a:p>
          <a:p>
            <a:pPr eaLnBrk="1" fontAlgn="auto" hangingPunct="1">
              <a:spcBef>
                <a:spcPts val="0"/>
              </a:spcBef>
              <a:spcAft>
                <a:spcPts val="0"/>
              </a:spcAft>
              <a:defRPr/>
            </a:pPr>
            <a:endParaRPr lang="en-US" sz="1200" kern="0" dirty="0">
              <a:solidFill>
                <a:srgbClr val="FF0000"/>
              </a:solidFill>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4"/>
          <p:cNvGrpSpPr>
            <a:grpSpLocks noChangeAspect="1"/>
          </p:cNvGrpSpPr>
          <p:nvPr/>
        </p:nvGrpSpPr>
        <p:grpSpPr>
          <a:xfrm>
            <a:off x="338139" y="1600200"/>
            <a:ext cx="8512175" cy="4072163"/>
            <a:chOff x="338138" y="1600200"/>
            <a:chExt cx="8512175" cy="4072163"/>
          </a:xfrm>
        </p:grpSpPr>
        <p:grpSp>
          <p:nvGrpSpPr>
            <p:cNvPr id="3" name="Group 192"/>
            <p:cNvGrpSpPr/>
            <p:nvPr/>
          </p:nvGrpSpPr>
          <p:grpSpPr>
            <a:xfrm>
              <a:off x="338138" y="1600200"/>
              <a:ext cx="8512175" cy="4072163"/>
              <a:chOff x="338138" y="1600200"/>
              <a:chExt cx="8512175" cy="4072163"/>
            </a:xfrm>
          </p:grpSpPr>
          <p:cxnSp>
            <p:nvCxnSpPr>
              <p:cNvPr id="518" name="Straight Connector 517"/>
              <p:cNvCxnSpPr/>
              <p:nvPr/>
            </p:nvCxnSpPr>
            <p:spPr>
              <a:xfrm flipV="1">
                <a:off x="1143000" y="3567469"/>
                <a:ext cx="1420813" cy="139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endCxn id="551" idx="3"/>
              </p:cNvCxnSpPr>
              <p:nvPr/>
            </p:nvCxnSpPr>
            <p:spPr>
              <a:xfrm>
                <a:off x="8583613" y="3573820"/>
                <a:ext cx="266700" cy="127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flipV="1">
                <a:off x="8351838" y="3113372"/>
                <a:ext cx="231776" cy="4604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7745413" y="3113372"/>
                <a:ext cx="636587" cy="108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flipV="1">
                <a:off x="7497763" y="3113372"/>
                <a:ext cx="247650" cy="45409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609600" y="3124200"/>
                <a:ext cx="547688" cy="4572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V="1">
                <a:off x="685800" y="3569057"/>
                <a:ext cx="471488" cy="393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stCxn id="550" idx="0"/>
              </p:cNvCxnSpPr>
              <p:nvPr/>
            </p:nvCxnSpPr>
            <p:spPr>
              <a:xfrm>
                <a:off x="2643188" y="3567469"/>
                <a:ext cx="48545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00"/>
              <p:cNvGrpSpPr/>
              <p:nvPr/>
            </p:nvGrpSpPr>
            <p:grpSpPr>
              <a:xfrm>
                <a:off x="338138" y="1600200"/>
                <a:ext cx="8512175" cy="4072163"/>
                <a:chOff x="338138" y="1600200"/>
                <a:chExt cx="8512175" cy="4072163"/>
              </a:xfrm>
            </p:grpSpPr>
            <p:grpSp>
              <p:nvGrpSpPr>
                <p:cNvPr id="5" name="Group 119"/>
                <p:cNvGrpSpPr/>
                <p:nvPr/>
              </p:nvGrpSpPr>
              <p:grpSpPr>
                <a:xfrm>
                  <a:off x="338138" y="1600200"/>
                  <a:ext cx="8512175" cy="4072163"/>
                  <a:chOff x="338138" y="1600200"/>
                  <a:chExt cx="8512175" cy="4072163"/>
                </a:xfrm>
              </p:grpSpPr>
              <p:grpSp>
                <p:nvGrpSpPr>
                  <p:cNvPr id="6" name="Group 110"/>
                  <p:cNvGrpSpPr>
                    <a:grpSpLocks/>
                  </p:cNvGrpSpPr>
                  <p:nvPr/>
                </p:nvGrpSpPr>
                <p:grpSpPr bwMode="auto">
                  <a:xfrm>
                    <a:off x="338138" y="2608467"/>
                    <a:ext cx="8512175" cy="2068283"/>
                    <a:chOff x="338138" y="2609046"/>
                    <a:chExt cx="8512175" cy="2067955"/>
                  </a:xfrm>
                </p:grpSpPr>
                <p:grpSp>
                  <p:nvGrpSpPr>
                    <p:cNvPr id="7" name="Group 4"/>
                    <p:cNvGrpSpPr>
                      <a:grpSpLocks noChangeAspect="1"/>
                    </p:cNvGrpSpPr>
                    <p:nvPr/>
                  </p:nvGrpSpPr>
                  <p:grpSpPr bwMode="auto">
                    <a:xfrm>
                      <a:off x="338138" y="2609046"/>
                      <a:ext cx="8512175" cy="1955800"/>
                      <a:chOff x="199" y="2000"/>
                      <a:chExt cx="5362" cy="1232"/>
                    </a:xfrm>
                  </p:grpSpPr>
                  <p:sp>
                    <p:nvSpPr>
                      <p:cNvPr id="550" name="Freeform 19"/>
                      <p:cNvSpPr>
                        <a:spLocks/>
                      </p:cNvSpPr>
                      <p:nvPr/>
                    </p:nvSpPr>
                    <p:spPr bwMode="auto">
                      <a:xfrm>
                        <a:off x="1551" y="2396"/>
                        <a:ext cx="100" cy="418"/>
                      </a:xfrm>
                      <a:custGeom>
                        <a:avLst/>
                        <a:gdLst>
                          <a:gd name="T0" fmla="*/ 100 w 100"/>
                          <a:gd name="T1" fmla="*/ 208 h 418"/>
                          <a:gd name="T2" fmla="*/ 100 w 100"/>
                          <a:gd name="T3" fmla="*/ 208 h 418"/>
                          <a:gd name="T4" fmla="*/ 98 w 100"/>
                          <a:gd name="T5" fmla="*/ 250 h 418"/>
                          <a:gd name="T6" fmla="*/ 96 w 100"/>
                          <a:gd name="T7" fmla="*/ 290 h 418"/>
                          <a:gd name="T8" fmla="*/ 90 w 100"/>
                          <a:gd name="T9" fmla="*/ 326 h 418"/>
                          <a:gd name="T10" fmla="*/ 84 w 100"/>
                          <a:gd name="T11" fmla="*/ 356 h 418"/>
                          <a:gd name="T12" fmla="*/ 78 w 100"/>
                          <a:gd name="T13" fmla="*/ 382 h 418"/>
                          <a:gd name="T14" fmla="*/ 70 w 100"/>
                          <a:gd name="T15" fmla="*/ 400 h 418"/>
                          <a:gd name="T16" fmla="*/ 64 w 100"/>
                          <a:gd name="T17" fmla="*/ 408 h 418"/>
                          <a:gd name="T18" fmla="*/ 60 w 100"/>
                          <a:gd name="T19" fmla="*/ 412 h 418"/>
                          <a:gd name="T20" fmla="*/ 56 w 100"/>
                          <a:gd name="T21" fmla="*/ 416 h 418"/>
                          <a:gd name="T22" fmla="*/ 50 w 100"/>
                          <a:gd name="T23" fmla="*/ 418 h 418"/>
                          <a:gd name="T24" fmla="*/ 50 w 100"/>
                          <a:gd name="T25" fmla="*/ 418 h 418"/>
                          <a:gd name="T26" fmla="*/ 44 w 100"/>
                          <a:gd name="T27" fmla="*/ 416 h 418"/>
                          <a:gd name="T28" fmla="*/ 40 w 100"/>
                          <a:gd name="T29" fmla="*/ 412 h 418"/>
                          <a:gd name="T30" fmla="*/ 36 w 100"/>
                          <a:gd name="T31" fmla="*/ 408 h 418"/>
                          <a:gd name="T32" fmla="*/ 30 w 100"/>
                          <a:gd name="T33" fmla="*/ 400 h 418"/>
                          <a:gd name="T34" fmla="*/ 22 w 100"/>
                          <a:gd name="T35" fmla="*/ 382 h 418"/>
                          <a:gd name="T36" fmla="*/ 16 w 100"/>
                          <a:gd name="T37" fmla="*/ 356 h 418"/>
                          <a:gd name="T38" fmla="*/ 10 w 100"/>
                          <a:gd name="T39" fmla="*/ 326 h 418"/>
                          <a:gd name="T40" fmla="*/ 4 w 100"/>
                          <a:gd name="T41" fmla="*/ 290 h 418"/>
                          <a:gd name="T42" fmla="*/ 2 w 100"/>
                          <a:gd name="T43" fmla="*/ 250 h 418"/>
                          <a:gd name="T44" fmla="*/ 0 w 100"/>
                          <a:gd name="T45" fmla="*/ 208 h 418"/>
                          <a:gd name="T46" fmla="*/ 0 w 100"/>
                          <a:gd name="T47" fmla="*/ 208 h 418"/>
                          <a:gd name="T48" fmla="*/ 2 w 100"/>
                          <a:gd name="T49" fmla="*/ 166 h 418"/>
                          <a:gd name="T50" fmla="*/ 4 w 100"/>
                          <a:gd name="T51" fmla="*/ 128 h 418"/>
                          <a:gd name="T52" fmla="*/ 10 w 100"/>
                          <a:gd name="T53" fmla="*/ 92 h 418"/>
                          <a:gd name="T54" fmla="*/ 16 w 100"/>
                          <a:gd name="T55" fmla="*/ 60 h 418"/>
                          <a:gd name="T56" fmla="*/ 22 w 100"/>
                          <a:gd name="T57" fmla="*/ 36 h 418"/>
                          <a:gd name="T58" fmla="*/ 30 w 100"/>
                          <a:gd name="T59" fmla="*/ 16 h 418"/>
                          <a:gd name="T60" fmla="*/ 36 w 100"/>
                          <a:gd name="T61" fmla="*/ 10 h 418"/>
                          <a:gd name="T62" fmla="*/ 40 w 100"/>
                          <a:gd name="T63" fmla="*/ 4 h 418"/>
                          <a:gd name="T64" fmla="*/ 44 w 100"/>
                          <a:gd name="T65" fmla="*/ 0 h 418"/>
                          <a:gd name="T66" fmla="*/ 50 w 100"/>
                          <a:gd name="T67" fmla="*/ 0 h 418"/>
                          <a:gd name="T68" fmla="*/ 50 w 100"/>
                          <a:gd name="T69" fmla="*/ 0 h 418"/>
                          <a:gd name="T70" fmla="*/ 56 w 100"/>
                          <a:gd name="T71" fmla="*/ 0 h 418"/>
                          <a:gd name="T72" fmla="*/ 60 w 100"/>
                          <a:gd name="T73" fmla="*/ 4 h 418"/>
                          <a:gd name="T74" fmla="*/ 64 w 100"/>
                          <a:gd name="T75" fmla="*/ 10 h 418"/>
                          <a:gd name="T76" fmla="*/ 70 w 100"/>
                          <a:gd name="T77" fmla="*/ 16 h 418"/>
                          <a:gd name="T78" fmla="*/ 78 w 100"/>
                          <a:gd name="T79" fmla="*/ 36 h 418"/>
                          <a:gd name="T80" fmla="*/ 84 w 100"/>
                          <a:gd name="T81" fmla="*/ 60 h 418"/>
                          <a:gd name="T82" fmla="*/ 90 w 100"/>
                          <a:gd name="T83" fmla="*/ 92 h 418"/>
                          <a:gd name="T84" fmla="*/ 96 w 100"/>
                          <a:gd name="T85" fmla="*/ 128 h 418"/>
                          <a:gd name="T86" fmla="*/ 98 w 100"/>
                          <a:gd name="T87" fmla="*/ 166 h 418"/>
                          <a:gd name="T88" fmla="*/ 100 w 100"/>
                          <a:gd name="T89" fmla="*/ 208 h 418"/>
                          <a:gd name="T90" fmla="*/ 100 w 100"/>
                          <a:gd name="T91" fmla="*/ 208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
                          <a:gd name="T139" fmla="*/ 0 h 418"/>
                          <a:gd name="T140" fmla="*/ 100 w 100"/>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 h="418">
                            <a:moveTo>
                              <a:pt x="100" y="208"/>
                            </a:moveTo>
                            <a:lnTo>
                              <a:pt x="100" y="208"/>
                            </a:lnTo>
                            <a:lnTo>
                              <a:pt x="98" y="250"/>
                            </a:lnTo>
                            <a:lnTo>
                              <a:pt x="96" y="290"/>
                            </a:lnTo>
                            <a:lnTo>
                              <a:pt x="90" y="326"/>
                            </a:lnTo>
                            <a:lnTo>
                              <a:pt x="84" y="356"/>
                            </a:lnTo>
                            <a:lnTo>
                              <a:pt x="78" y="382"/>
                            </a:lnTo>
                            <a:lnTo>
                              <a:pt x="70" y="400"/>
                            </a:lnTo>
                            <a:lnTo>
                              <a:pt x="64" y="408"/>
                            </a:lnTo>
                            <a:lnTo>
                              <a:pt x="60" y="412"/>
                            </a:lnTo>
                            <a:lnTo>
                              <a:pt x="56" y="416"/>
                            </a:lnTo>
                            <a:lnTo>
                              <a:pt x="50" y="418"/>
                            </a:lnTo>
                            <a:lnTo>
                              <a:pt x="44" y="416"/>
                            </a:lnTo>
                            <a:lnTo>
                              <a:pt x="40" y="412"/>
                            </a:lnTo>
                            <a:lnTo>
                              <a:pt x="36" y="408"/>
                            </a:lnTo>
                            <a:lnTo>
                              <a:pt x="30" y="400"/>
                            </a:lnTo>
                            <a:lnTo>
                              <a:pt x="22" y="382"/>
                            </a:lnTo>
                            <a:lnTo>
                              <a:pt x="16" y="356"/>
                            </a:lnTo>
                            <a:lnTo>
                              <a:pt x="10" y="326"/>
                            </a:lnTo>
                            <a:lnTo>
                              <a:pt x="4" y="290"/>
                            </a:lnTo>
                            <a:lnTo>
                              <a:pt x="2" y="250"/>
                            </a:lnTo>
                            <a:lnTo>
                              <a:pt x="0" y="208"/>
                            </a:lnTo>
                            <a:lnTo>
                              <a:pt x="2" y="166"/>
                            </a:lnTo>
                            <a:lnTo>
                              <a:pt x="4" y="128"/>
                            </a:lnTo>
                            <a:lnTo>
                              <a:pt x="10" y="92"/>
                            </a:lnTo>
                            <a:lnTo>
                              <a:pt x="16" y="60"/>
                            </a:lnTo>
                            <a:lnTo>
                              <a:pt x="22" y="36"/>
                            </a:lnTo>
                            <a:lnTo>
                              <a:pt x="30" y="16"/>
                            </a:lnTo>
                            <a:lnTo>
                              <a:pt x="36" y="10"/>
                            </a:lnTo>
                            <a:lnTo>
                              <a:pt x="40" y="4"/>
                            </a:lnTo>
                            <a:lnTo>
                              <a:pt x="44" y="0"/>
                            </a:lnTo>
                            <a:lnTo>
                              <a:pt x="50" y="0"/>
                            </a:lnTo>
                            <a:lnTo>
                              <a:pt x="56" y="0"/>
                            </a:lnTo>
                            <a:lnTo>
                              <a:pt x="60" y="4"/>
                            </a:lnTo>
                            <a:lnTo>
                              <a:pt x="64" y="10"/>
                            </a:lnTo>
                            <a:lnTo>
                              <a:pt x="70" y="16"/>
                            </a:lnTo>
                            <a:lnTo>
                              <a:pt x="78" y="36"/>
                            </a:lnTo>
                            <a:lnTo>
                              <a:pt x="84" y="60"/>
                            </a:lnTo>
                            <a:lnTo>
                              <a:pt x="90" y="92"/>
                            </a:lnTo>
                            <a:lnTo>
                              <a:pt x="96" y="128"/>
                            </a:lnTo>
                            <a:lnTo>
                              <a:pt x="98" y="166"/>
                            </a:lnTo>
                            <a:lnTo>
                              <a:pt x="100" y="208"/>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1" name="AutoShape 3"/>
                      <p:cNvSpPr>
                        <a:spLocks noChangeAspect="1" noChangeArrowheads="1" noTextEdit="1"/>
                      </p:cNvSpPr>
                      <p:nvPr/>
                    </p:nvSpPr>
                    <p:spPr bwMode="auto">
                      <a:xfrm>
                        <a:off x="199" y="2000"/>
                        <a:ext cx="5362" cy="1232"/>
                      </a:xfrm>
                      <a:prstGeom prst="rect">
                        <a:avLst/>
                      </a:prstGeom>
                      <a:no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2" name="Rectangle 8"/>
                      <p:cNvSpPr>
                        <a:spLocks noChangeArrowheads="1"/>
                      </p:cNvSpPr>
                      <p:nvPr/>
                    </p:nvSpPr>
                    <p:spPr bwMode="auto">
                      <a:xfrm>
                        <a:off x="1425" y="2190"/>
                        <a:ext cx="34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Chopper</a:t>
                        </a:r>
                        <a:endParaRPr lang="en-US" sz="1800" kern="0" dirty="0">
                          <a:solidFill>
                            <a:sysClr val="windowText" lastClr="000000"/>
                          </a:solidFill>
                          <a:latin typeface="Calibri"/>
                        </a:endParaRPr>
                      </a:p>
                    </p:txBody>
                  </p:sp>
                  <p:sp>
                    <p:nvSpPr>
                      <p:cNvPr id="553" name="Freeform 9"/>
                      <p:cNvSpPr>
                        <a:spLocks/>
                      </p:cNvSpPr>
                      <p:nvPr/>
                    </p:nvSpPr>
                    <p:spPr bwMode="auto">
                      <a:xfrm>
                        <a:off x="337" y="2308"/>
                        <a:ext cx="384" cy="296"/>
                      </a:xfrm>
                      <a:custGeom>
                        <a:avLst/>
                        <a:gdLst>
                          <a:gd name="T0" fmla="*/ 384 w 384"/>
                          <a:gd name="T1" fmla="*/ 296 h 296"/>
                          <a:gd name="T2" fmla="*/ 0 w 384"/>
                          <a:gd name="T3" fmla="*/ 0 h 296"/>
                          <a:gd name="T4" fmla="*/ 384 w 384"/>
                          <a:gd name="T5" fmla="*/ 296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296"/>
                            </a:moveTo>
                            <a:lnTo>
                              <a:pt x="0" y="0"/>
                            </a:lnTo>
                            <a:lnTo>
                              <a:pt x="384" y="29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4" name="Line 13"/>
                      <p:cNvSpPr>
                        <a:spLocks noChangeShapeType="1"/>
                      </p:cNvSpPr>
                      <p:nvPr/>
                    </p:nvSpPr>
                    <p:spPr bwMode="auto">
                      <a:xfrm>
                        <a:off x="271" y="2604"/>
                        <a:ext cx="1" cy="1"/>
                      </a:xfrm>
                      <a:prstGeom prst="line">
                        <a:avLst/>
                      </a:prstGeom>
                      <a:no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5" name="Line 14"/>
                      <p:cNvSpPr>
                        <a:spLocks noChangeShapeType="1"/>
                      </p:cNvSpPr>
                      <p:nvPr/>
                    </p:nvSpPr>
                    <p:spPr bwMode="auto">
                      <a:xfrm>
                        <a:off x="271" y="2604"/>
                        <a:ext cx="1" cy="1"/>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6" name="Freeform 15"/>
                      <p:cNvSpPr>
                        <a:spLocks/>
                      </p:cNvSpPr>
                      <p:nvPr/>
                    </p:nvSpPr>
                    <p:spPr bwMode="auto">
                      <a:xfrm>
                        <a:off x="337" y="2604"/>
                        <a:ext cx="384" cy="296"/>
                      </a:xfrm>
                      <a:custGeom>
                        <a:avLst/>
                        <a:gdLst>
                          <a:gd name="T0" fmla="*/ 384 w 384"/>
                          <a:gd name="T1" fmla="*/ 0 h 296"/>
                          <a:gd name="T2" fmla="*/ 0 w 384"/>
                          <a:gd name="T3" fmla="*/ 296 h 296"/>
                          <a:gd name="T4" fmla="*/ 384 w 384"/>
                          <a:gd name="T5" fmla="*/ 0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0"/>
                            </a:moveTo>
                            <a:lnTo>
                              <a:pt x="0" y="296"/>
                            </a:lnTo>
                            <a:lnTo>
                              <a:pt x="384"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7" name="Freeform 17"/>
                      <p:cNvSpPr>
                        <a:spLocks/>
                      </p:cNvSpPr>
                      <p:nvPr/>
                    </p:nvSpPr>
                    <p:spPr bwMode="auto">
                      <a:xfrm>
                        <a:off x="203" y="2180"/>
                        <a:ext cx="258" cy="250"/>
                      </a:xfrm>
                      <a:custGeom>
                        <a:avLst/>
                        <a:gdLst>
                          <a:gd name="T0" fmla="*/ 158 w 258"/>
                          <a:gd name="T1" fmla="*/ 250 h 250"/>
                          <a:gd name="T2" fmla="*/ 0 w 258"/>
                          <a:gd name="T3" fmla="*/ 132 h 250"/>
                          <a:gd name="T4" fmla="*/ 100 w 258"/>
                          <a:gd name="T5" fmla="*/ 0 h 250"/>
                          <a:gd name="T6" fmla="*/ 258 w 258"/>
                          <a:gd name="T7" fmla="*/ 118 h 250"/>
                          <a:gd name="T8" fmla="*/ 158 w 258"/>
                          <a:gd name="T9" fmla="*/ 250 h 250"/>
                          <a:gd name="T10" fmla="*/ 0 60000 65536"/>
                          <a:gd name="T11" fmla="*/ 0 60000 65536"/>
                          <a:gd name="T12" fmla="*/ 0 60000 65536"/>
                          <a:gd name="T13" fmla="*/ 0 60000 65536"/>
                          <a:gd name="T14" fmla="*/ 0 60000 65536"/>
                          <a:gd name="T15" fmla="*/ 0 w 258"/>
                          <a:gd name="T16" fmla="*/ 0 h 250"/>
                          <a:gd name="T17" fmla="*/ 258 w 258"/>
                          <a:gd name="T18" fmla="*/ 250 h 250"/>
                        </a:gdLst>
                        <a:ahLst/>
                        <a:cxnLst>
                          <a:cxn ang="T10">
                            <a:pos x="T0" y="T1"/>
                          </a:cxn>
                          <a:cxn ang="T11">
                            <a:pos x="T2" y="T3"/>
                          </a:cxn>
                          <a:cxn ang="T12">
                            <a:pos x="T4" y="T5"/>
                          </a:cxn>
                          <a:cxn ang="T13">
                            <a:pos x="T6" y="T7"/>
                          </a:cxn>
                          <a:cxn ang="T14">
                            <a:pos x="T8" y="T9"/>
                          </a:cxn>
                        </a:cxnLst>
                        <a:rect l="T15" t="T16" r="T17" b="T18"/>
                        <a:pathLst>
                          <a:path w="258" h="250">
                            <a:moveTo>
                              <a:pt x="158" y="250"/>
                            </a:moveTo>
                            <a:lnTo>
                              <a:pt x="0" y="132"/>
                            </a:lnTo>
                            <a:lnTo>
                              <a:pt x="100" y="0"/>
                            </a:lnTo>
                            <a:lnTo>
                              <a:pt x="258" y="118"/>
                            </a:lnTo>
                            <a:lnTo>
                              <a:pt x="158" y="25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8" name="Freeform 18"/>
                      <p:cNvSpPr>
                        <a:spLocks/>
                      </p:cNvSpPr>
                      <p:nvPr/>
                    </p:nvSpPr>
                    <p:spPr bwMode="auto">
                      <a:xfrm>
                        <a:off x="203" y="2778"/>
                        <a:ext cx="258" cy="252"/>
                      </a:xfrm>
                      <a:custGeom>
                        <a:avLst/>
                        <a:gdLst>
                          <a:gd name="T0" fmla="*/ 158 w 258"/>
                          <a:gd name="T1" fmla="*/ 0 h 252"/>
                          <a:gd name="T2" fmla="*/ 0 w 258"/>
                          <a:gd name="T3" fmla="*/ 118 h 252"/>
                          <a:gd name="T4" fmla="*/ 100 w 258"/>
                          <a:gd name="T5" fmla="*/ 252 h 252"/>
                          <a:gd name="T6" fmla="*/ 258 w 258"/>
                          <a:gd name="T7" fmla="*/ 134 h 252"/>
                          <a:gd name="T8" fmla="*/ 158 w 258"/>
                          <a:gd name="T9" fmla="*/ 0 h 252"/>
                          <a:gd name="T10" fmla="*/ 0 60000 65536"/>
                          <a:gd name="T11" fmla="*/ 0 60000 65536"/>
                          <a:gd name="T12" fmla="*/ 0 60000 65536"/>
                          <a:gd name="T13" fmla="*/ 0 60000 65536"/>
                          <a:gd name="T14" fmla="*/ 0 60000 65536"/>
                          <a:gd name="T15" fmla="*/ 0 w 258"/>
                          <a:gd name="T16" fmla="*/ 0 h 252"/>
                          <a:gd name="T17" fmla="*/ 258 w 258"/>
                          <a:gd name="T18" fmla="*/ 252 h 252"/>
                        </a:gdLst>
                        <a:ahLst/>
                        <a:cxnLst>
                          <a:cxn ang="T10">
                            <a:pos x="T0" y="T1"/>
                          </a:cxn>
                          <a:cxn ang="T11">
                            <a:pos x="T2" y="T3"/>
                          </a:cxn>
                          <a:cxn ang="T12">
                            <a:pos x="T4" y="T5"/>
                          </a:cxn>
                          <a:cxn ang="T13">
                            <a:pos x="T6" y="T7"/>
                          </a:cxn>
                          <a:cxn ang="T14">
                            <a:pos x="T8" y="T9"/>
                          </a:cxn>
                        </a:cxnLst>
                        <a:rect l="T15" t="T16" r="T17" b="T18"/>
                        <a:pathLst>
                          <a:path w="258" h="252">
                            <a:moveTo>
                              <a:pt x="158" y="0"/>
                            </a:moveTo>
                            <a:lnTo>
                              <a:pt x="0" y="118"/>
                            </a:lnTo>
                            <a:lnTo>
                              <a:pt x="100" y="252"/>
                            </a:lnTo>
                            <a:lnTo>
                              <a:pt x="258" y="134"/>
                            </a:lnTo>
                            <a:lnTo>
                              <a:pt x="158" y="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9" name="Freeform 20"/>
                      <p:cNvSpPr>
                        <a:spLocks/>
                      </p:cNvSpPr>
                      <p:nvPr/>
                    </p:nvSpPr>
                    <p:spPr bwMode="auto">
                      <a:xfrm>
                        <a:off x="1593" y="2420"/>
                        <a:ext cx="18" cy="52"/>
                      </a:xfrm>
                      <a:custGeom>
                        <a:avLst/>
                        <a:gdLst>
                          <a:gd name="T0" fmla="*/ 18 w 18"/>
                          <a:gd name="T1" fmla="*/ 26 h 52"/>
                          <a:gd name="T2" fmla="*/ 18 w 18"/>
                          <a:gd name="T3" fmla="*/ 26 h 52"/>
                          <a:gd name="T4" fmla="*/ 16 w 18"/>
                          <a:gd name="T5" fmla="*/ 36 h 52"/>
                          <a:gd name="T6" fmla="*/ 14 w 18"/>
                          <a:gd name="T7" fmla="*/ 44 h 52"/>
                          <a:gd name="T8" fmla="*/ 12 w 18"/>
                          <a:gd name="T9" fmla="*/ 50 h 52"/>
                          <a:gd name="T10" fmla="*/ 8 w 18"/>
                          <a:gd name="T11" fmla="*/ 52 h 52"/>
                          <a:gd name="T12" fmla="*/ 8 w 18"/>
                          <a:gd name="T13" fmla="*/ 52 h 52"/>
                          <a:gd name="T14" fmla="*/ 4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4 w 18"/>
                          <a:gd name="T29" fmla="*/ 2 h 52"/>
                          <a:gd name="T30" fmla="*/ 8 w 18"/>
                          <a:gd name="T31" fmla="*/ 0 h 52"/>
                          <a:gd name="T32" fmla="*/ 8 w 18"/>
                          <a:gd name="T33" fmla="*/ 0 h 52"/>
                          <a:gd name="T34" fmla="*/ 12 w 18"/>
                          <a:gd name="T35" fmla="*/ 2 h 52"/>
                          <a:gd name="T36" fmla="*/ 14 w 18"/>
                          <a:gd name="T37" fmla="*/ 8 h 52"/>
                          <a:gd name="T38" fmla="*/ 16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6" y="36"/>
                            </a:lnTo>
                            <a:lnTo>
                              <a:pt x="14" y="44"/>
                            </a:lnTo>
                            <a:lnTo>
                              <a:pt x="12" y="50"/>
                            </a:lnTo>
                            <a:lnTo>
                              <a:pt x="8" y="52"/>
                            </a:lnTo>
                            <a:lnTo>
                              <a:pt x="4" y="50"/>
                            </a:lnTo>
                            <a:lnTo>
                              <a:pt x="2" y="44"/>
                            </a:lnTo>
                            <a:lnTo>
                              <a:pt x="0" y="36"/>
                            </a:lnTo>
                            <a:lnTo>
                              <a:pt x="0" y="26"/>
                            </a:lnTo>
                            <a:lnTo>
                              <a:pt x="0" y="16"/>
                            </a:lnTo>
                            <a:lnTo>
                              <a:pt x="2" y="8"/>
                            </a:lnTo>
                            <a:lnTo>
                              <a:pt x="4" y="2"/>
                            </a:lnTo>
                            <a:lnTo>
                              <a:pt x="8" y="0"/>
                            </a:lnTo>
                            <a:lnTo>
                              <a:pt x="12" y="2"/>
                            </a:lnTo>
                            <a:lnTo>
                              <a:pt x="14" y="8"/>
                            </a:lnTo>
                            <a:lnTo>
                              <a:pt x="16"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0" name="Freeform 21"/>
                      <p:cNvSpPr>
                        <a:spLocks/>
                      </p:cNvSpPr>
                      <p:nvPr/>
                    </p:nvSpPr>
                    <p:spPr bwMode="auto">
                      <a:xfrm>
                        <a:off x="1565"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10 w 18"/>
                          <a:gd name="T11" fmla="*/ 52 h 52"/>
                          <a:gd name="T12" fmla="*/ 10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10 w 18"/>
                          <a:gd name="T31" fmla="*/ 0 h 52"/>
                          <a:gd name="T32" fmla="*/ 10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10" y="52"/>
                            </a:lnTo>
                            <a:lnTo>
                              <a:pt x="6" y="50"/>
                            </a:lnTo>
                            <a:lnTo>
                              <a:pt x="2" y="44"/>
                            </a:lnTo>
                            <a:lnTo>
                              <a:pt x="0" y="36"/>
                            </a:lnTo>
                            <a:lnTo>
                              <a:pt x="0" y="26"/>
                            </a:lnTo>
                            <a:lnTo>
                              <a:pt x="0" y="16"/>
                            </a:lnTo>
                            <a:lnTo>
                              <a:pt x="2" y="8"/>
                            </a:lnTo>
                            <a:lnTo>
                              <a:pt x="6" y="2"/>
                            </a:lnTo>
                            <a:lnTo>
                              <a:pt x="10"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1" name="Freeform 22"/>
                      <p:cNvSpPr>
                        <a:spLocks/>
                      </p:cNvSpPr>
                      <p:nvPr/>
                    </p:nvSpPr>
                    <p:spPr bwMode="auto">
                      <a:xfrm>
                        <a:off x="1619"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8 w 18"/>
                          <a:gd name="T11" fmla="*/ 52 h 52"/>
                          <a:gd name="T12" fmla="*/ 8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8 w 18"/>
                          <a:gd name="T31" fmla="*/ 0 h 52"/>
                          <a:gd name="T32" fmla="*/ 8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8" y="52"/>
                            </a:lnTo>
                            <a:lnTo>
                              <a:pt x="6" y="50"/>
                            </a:lnTo>
                            <a:lnTo>
                              <a:pt x="2" y="44"/>
                            </a:lnTo>
                            <a:lnTo>
                              <a:pt x="0" y="36"/>
                            </a:lnTo>
                            <a:lnTo>
                              <a:pt x="0" y="26"/>
                            </a:lnTo>
                            <a:lnTo>
                              <a:pt x="0" y="16"/>
                            </a:lnTo>
                            <a:lnTo>
                              <a:pt x="2" y="8"/>
                            </a:lnTo>
                            <a:lnTo>
                              <a:pt x="6" y="2"/>
                            </a:lnTo>
                            <a:lnTo>
                              <a:pt x="8"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2" name="Rectangle 41"/>
                      <p:cNvSpPr>
                        <a:spLocks noChangeArrowheads="1"/>
                      </p:cNvSpPr>
                      <p:nvPr/>
                    </p:nvSpPr>
                    <p:spPr bwMode="auto">
                      <a:xfrm>
                        <a:off x="1667" y="2322"/>
                        <a:ext cx="36"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3" name="Freeform 42"/>
                      <p:cNvSpPr>
                        <a:spLocks/>
                      </p:cNvSpPr>
                      <p:nvPr/>
                    </p:nvSpPr>
                    <p:spPr bwMode="auto">
                      <a:xfrm>
                        <a:off x="715" y="2604"/>
                        <a:ext cx="886" cy="1"/>
                      </a:xfrm>
                      <a:custGeom>
                        <a:avLst/>
                        <a:gdLst>
                          <a:gd name="T0" fmla="*/ 886 w 886"/>
                          <a:gd name="T1" fmla="*/ 0 h 1"/>
                          <a:gd name="T2" fmla="*/ 0 w 886"/>
                          <a:gd name="T3" fmla="*/ 0 h 1"/>
                          <a:gd name="T4" fmla="*/ 886 w 886"/>
                          <a:gd name="T5" fmla="*/ 0 h 1"/>
                          <a:gd name="T6" fmla="*/ 0 60000 65536"/>
                          <a:gd name="T7" fmla="*/ 0 60000 65536"/>
                          <a:gd name="T8" fmla="*/ 0 60000 65536"/>
                          <a:gd name="T9" fmla="*/ 0 w 886"/>
                          <a:gd name="T10" fmla="*/ 0 h 1"/>
                          <a:gd name="T11" fmla="*/ 886 w 886"/>
                          <a:gd name="T12" fmla="*/ 1 h 1"/>
                        </a:gdLst>
                        <a:ahLst/>
                        <a:cxnLst>
                          <a:cxn ang="T6">
                            <a:pos x="T0" y="T1"/>
                          </a:cxn>
                          <a:cxn ang="T7">
                            <a:pos x="T2" y="T3"/>
                          </a:cxn>
                          <a:cxn ang="T8">
                            <a:pos x="T4" y="T5"/>
                          </a:cxn>
                        </a:cxnLst>
                        <a:rect l="T9" t="T10" r="T11" b="T12"/>
                        <a:pathLst>
                          <a:path w="886" h="1">
                            <a:moveTo>
                              <a:pt x="886" y="0"/>
                            </a:moveTo>
                            <a:lnTo>
                              <a:pt x="0" y="0"/>
                            </a:lnTo>
                            <a:lnTo>
                              <a:pt x="886"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4" name="Rectangle 44"/>
                      <p:cNvSpPr>
                        <a:spLocks noChangeArrowheads="1"/>
                      </p:cNvSpPr>
                      <p:nvPr/>
                    </p:nvSpPr>
                    <p:spPr bwMode="auto">
                      <a:xfrm>
                        <a:off x="1501" y="2322"/>
                        <a:ext cx="34"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5" name="Freeform 45"/>
                      <p:cNvSpPr>
                        <a:spLocks/>
                      </p:cNvSpPr>
                      <p:nvPr/>
                    </p:nvSpPr>
                    <p:spPr bwMode="auto">
                      <a:xfrm>
                        <a:off x="1149" y="2604"/>
                        <a:ext cx="62" cy="92"/>
                      </a:xfrm>
                      <a:custGeom>
                        <a:avLst/>
                        <a:gdLst>
                          <a:gd name="T0" fmla="*/ 0 w 62"/>
                          <a:gd name="T1" fmla="*/ 92 h 92"/>
                          <a:gd name="T2" fmla="*/ 32 w 62"/>
                          <a:gd name="T3" fmla="*/ 0 h 92"/>
                          <a:gd name="T4" fmla="*/ 62 w 62"/>
                          <a:gd name="T5" fmla="*/ 92 h 92"/>
                          <a:gd name="T6" fmla="*/ 0 w 62"/>
                          <a:gd name="T7" fmla="*/ 92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92"/>
                            </a:moveTo>
                            <a:lnTo>
                              <a:pt x="32" y="0"/>
                            </a:lnTo>
                            <a:lnTo>
                              <a:pt x="62"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6" name="Freeform 46"/>
                      <p:cNvSpPr>
                        <a:spLocks/>
                      </p:cNvSpPr>
                      <p:nvPr/>
                    </p:nvSpPr>
                    <p:spPr bwMode="auto">
                      <a:xfrm>
                        <a:off x="1149" y="2508"/>
                        <a:ext cx="62" cy="92"/>
                      </a:xfrm>
                      <a:custGeom>
                        <a:avLst/>
                        <a:gdLst>
                          <a:gd name="T0" fmla="*/ 0 w 62"/>
                          <a:gd name="T1" fmla="*/ 0 h 92"/>
                          <a:gd name="T2" fmla="*/ 32 w 62"/>
                          <a:gd name="T3" fmla="*/ 92 h 92"/>
                          <a:gd name="T4" fmla="*/ 62 w 62"/>
                          <a:gd name="T5" fmla="*/ 0 h 92"/>
                          <a:gd name="T6" fmla="*/ 0 w 62"/>
                          <a:gd name="T7" fmla="*/ 0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0"/>
                            </a:moveTo>
                            <a:lnTo>
                              <a:pt x="32" y="92"/>
                            </a:lnTo>
                            <a:lnTo>
                              <a:pt x="62"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7" name="Freeform 47"/>
                      <p:cNvSpPr>
                        <a:spLocks/>
                      </p:cNvSpPr>
                      <p:nvPr/>
                    </p:nvSpPr>
                    <p:spPr bwMode="auto">
                      <a:xfrm>
                        <a:off x="1327" y="2604"/>
                        <a:ext cx="60" cy="92"/>
                      </a:xfrm>
                      <a:custGeom>
                        <a:avLst/>
                        <a:gdLst>
                          <a:gd name="T0" fmla="*/ 0 w 60"/>
                          <a:gd name="T1" fmla="*/ 92 h 92"/>
                          <a:gd name="T2" fmla="*/ 30 w 60"/>
                          <a:gd name="T3" fmla="*/ 0 h 92"/>
                          <a:gd name="T4" fmla="*/ 60 w 60"/>
                          <a:gd name="T5" fmla="*/ 92 h 92"/>
                          <a:gd name="T6" fmla="*/ 0 w 60"/>
                          <a:gd name="T7" fmla="*/ 92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92"/>
                            </a:moveTo>
                            <a:lnTo>
                              <a:pt x="30" y="0"/>
                            </a:lnTo>
                            <a:lnTo>
                              <a:pt x="60"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8" name="Freeform 48"/>
                      <p:cNvSpPr>
                        <a:spLocks/>
                      </p:cNvSpPr>
                      <p:nvPr/>
                    </p:nvSpPr>
                    <p:spPr bwMode="auto">
                      <a:xfrm>
                        <a:off x="1327" y="2508"/>
                        <a:ext cx="60" cy="92"/>
                      </a:xfrm>
                      <a:custGeom>
                        <a:avLst/>
                        <a:gdLst>
                          <a:gd name="T0" fmla="*/ 0 w 60"/>
                          <a:gd name="T1" fmla="*/ 0 h 92"/>
                          <a:gd name="T2" fmla="*/ 30 w 60"/>
                          <a:gd name="T3" fmla="*/ 92 h 92"/>
                          <a:gd name="T4" fmla="*/ 60 w 60"/>
                          <a:gd name="T5" fmla="*/ 0 h 92"/>
                          <a:gd name="T6" fmla="*/ 0 w 60"/>
                          <a:gd name="T7" fmla="*/ 0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0"/>
                            </a:moveTo>
                            <a:lnTo>
                              <a:pt x="30" y="92"/>
                            </a:lnTo>
                            <a:lnTo>
                              <a:pt x="60"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9" name="Freeform 49"/>
                      <p:cNvSpPr>
                        <a:spLocks/>
                      </p:cNvSpPr>
                      <p:nvPr/>
                    </p:nvSpPr>
                    <p:spPr bwMode="auto">
                      <a:xfrm>
                        <a:off x="1017" y="2534"/>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0" name="Freeform 50"/>
                      <p:cNvSpPr>
                        <a:spLocks/>
                      </p:cNvSpPr>
                      <p:nvPr/>
                    </p:nvSpPr>
                    <p:spPr bwMode="auto">
                      <a:xfrm>
                        <a:off x="2047"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1" name="Rectangle 51"/>
                      <p:cNvSpPr>
                        <a:spLocks noChangeArrowheads="1"/>
                      </p:cNvSpPr>
                      <p:nvPr/>
                    </p:nvSpPr>
                    <p:spPr bwMode="auto">
                      <a:xfrm>
                        <a:off x="905" y="2496"/>
                        <a:ext cx="52" cy="180"/>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2" name="Rectangle 52"/>
                      <p:cNvSpPr>
                        <a:spLocks noChangeArrowheads="1"/>
                      </p:cNvSpPr>
                      <p:nvPr/>
                    </p:nvSpPr>
                    <p:spPr bwMode="auto">
                      <a:xfrm>
                        <a:off x="1861" y="2496"/>
                        <a:ext cx="72"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3" name="Rectangle 53"/>
                      <p:cNvSpPr>
                        <a:spLocks noChangeArrowheads="1"/>
                      </p:cNvSpPr>
                      <p:nvPr/>
                    </p:nvSpPr>
                    <p:spPr bwMode="auto">
                      <a:xfrm>
                        <a:off x="2197" y="2496"/>
                        <a:ext cx="226"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4" name="Rectangle 54"/>
                      <p:cNvSpPr>
                        <a:spLocks noChangeArrowheads="1"/>
                      </p:cNvSpPr>
                      <p:nvPr/>
                    </p:nvSpPr>
                    <p:spPr bwMode="auto">
                      <a:xfrm rot="16200000">
                        <a:off x="814" y="2870"/>
                        <a:ext cx="514"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75" name="Freeform 56"/>
                      <p:cNvSpPr>
                        <a:spLocks/>
                      </p:cNvSpPr>
                      <p:nvPr/>
                    </p:nvSpPr>
                    <p:spPr bwMode="auto">
                      <a:xfrm>
                        <a:off x="3539"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6" name="Rectangle 60"/>
                      <p:cNvSpPr>
                        <a:spLocks noChangeArrowheads="1"/>
                      </p:cNvSpPr>
                      <p:nvPr/>
                    </p:nvSpPr>
                    <p:spPr bwMode="auto">
                      <a:xfrm>
                        <a:off x="1743" y="2344"/>
                        <a:ext cx="33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Buncher</a:t>
                        </a:r>
                        <a:endParaRPr lang="en-US" sz="1800" kern="0" dirty="0">
                          <a:solidFill>
                            <a:sysClr val="windowText" lastClr="000000"/>
                          </a:solidFill>
                          <a:latin typeface="Calibri"/>
                        </a:endParaRPr>
                      </a:p>
                    </p:txBody>
                  </p:sp>
                  <p:sp>
                    <p:nvSpPr>
                      <p:cNvPr id="577" name="Rectangle 61"/>
                      <p:cNvSpPr>
                        <a:spLocks noChangeArrowheads="1"/>
                      </p:cNvSpPr>
                      <p:nvPr/>
                    </p:nvSpPr>
                    <p:spPr bwMode="auto">
                      <a:xfrm>
                        <a:off x="2151" y="2344"/>
                        <a:ext cx="316"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Capture</a:t>
                        </a:r>
                        <a:endParaRPr lang="en-US" sz="1800" kern="0" dirty="0">
                          <a:solidFill>
                            <a:sysClr val="windowText" lastClr="000000"/>
                          </a:solidFill>
                          <a:latin typeface="Calibri"/>
                        </a:endParaRPr>
                      </a:p>
                    </p:txBody>
                  </p:sp>
                  <p:sp>
                    <p:nvSpPr>
                      <p:cNvPr id="578" name="Rectangle 64"/>
                      <p:cNvSpPr>
                        <a:spLocks noChangeArrowheads="1"/>
                      </p:cNvSpPr>
                      <p:nvPr/>
                    </p:nvSpPr>
                    <p:spPr bwMode="auto">
                      <a:xfrm>
                        <a:off x="2626" y="2133"/>
                        <a:ext cx="667" cy="213"/>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1100" kern="0" dirty="0" smtClean="0">
                            <a:solidFill>
                              <a:srgbClr val="000000"/>
                            </a:solidFill>
                            <a:latin typeface="Helvetica" pitchFamily="34" charset="0"/>
                          </a:rPr>
                          <a:t>Superconducting</a:t>
                        </a:r>
                      </a:p>
                      <a:p>
                        <a:pPr algn="ctr" eaLnBrk="1" fontAlgn="auto" hangingPunct="1">
                          <a:spcBef>
                            <a:spcPts val="0"/>
                          </a:spcBef>
                          <a:spcAft>
                            <a:spcPts val="0"/>
                          </a:spcAft>
                          <a:defRPr/>
                        </a:pPr>
                        <a:r>
                          <a:rPr lang="en-US" sz="1100" kern="0" dirty="0" smtClean="0">
                            <a:solidFill>
                              <a:srgbClr val="000000"/>
                            </a:solidFill>
                            <a:latin typeface="Helvetica" pitchFamily="34" charset="0"/>
                          </a:rPr>
                          <a:t>Booster</a:t>
                        </a:r>
                        <a:endParaRPr lang="en-US" sz="1800" kern="0" dirty="0">
                          <a:solidFill>
                            <a:sysClr val="windowText" lastClr="000000"/>
                          </a:solidFill>
                          <a:latin typeface="Calibri"/>
                        </a:endParaRPr>
                      </a:p>
                    </p:txBody>
                  </p:sp>
                  <p:sp>
                    <p:nvSpPr>
                      <p:cNvPr id="579" name="Rectangle 65"/>
                      <p:cNvSpPr>
                        <a:spLocks noChangeArrowheads="1"/>
                      </p:cNvSpPr>
                      <p:nvPr/>
                    </p:nvSpPr>
                    <p:spPr bwMode="auto">
                      <a:xfrm>
                        <a:off x="3939" y="2257"/>
                        <a:ext cx="553" cy="10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Cryo-modules</a:t>
                        </a:r>
                        <a:endParaRPr lang="en-US" sz="1800" kern="0" dirty="0">
                          <a:solidFill>
                            <a:sysClr val="windowText" lastClr="000000"/>
                          </a:solidFill>
                          <a:latin typeface="Calibri"/>
                        </a:endParaRPr>
                      </a:p>
                    </p:txBody>
                  </p:sp>
                  <p:sp>
                    <p:nvSpPr>
                      <p:cNvPr id="580" name="Rectangle 67"/>
                      <p:cNvSpPr>
                        <a:spLocks noChangeArrowheads="1"/>
                      </p:cNvSpPr>
                      <p:nvPr/>
                    </p:nvSpPr>
                    <p:spPr bwMode="auto">
                      <a:xfrm>
                        <a:off x="2637" y="3120"/>
                        <a:ext cx="58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500 keV Dump</a:t>
                        </a:r>
                        <a:endParaRPr lang="en-US" sz="1800" kern="0" dirty="0">
                          <a:solidFill>
                            <a:sysClr val="windowText" lastClr="000000"/>
                          </a:solidFill>
                          <a:latin typeface="Calibri"/>
                        </a:endParaRPr>
                      </a:p>
                    </p:txBody>
                  </p:sp>
                  <p:sp>
                    <p:nvSpPr>
                      <p:cNvPr id="581" name="Rectangle 68"/>
                      <p:cNvSpPr>
                        <a:spLocks noChangeArrowheads="1"/>
                      </p:cNvSpPr>
                      <p:nvPr/>
                    </p:nvSpPr>
                    <p:spPr bwMode="auto">
                      <a:xfrm>
                        <a:off x="3553" y="2006"/>
                        <a:ext cx="51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5 </a:t>
                        </a:r>
                        <a:r>
                          <a:rPr lang="en-US" sz="1100" kern="0" dirty="0">
                            <a:solidFill>
                              <a:srgbClr val="000000"/>
                            </a:solidFill>
                            <a:latin typeface="Helvetica" pitchFamily="34" charset="0"/>
                          </a:rPr>
                          <a:t>MeV Dump</a:t>
                        </a:r>
                        <a:endParaRPr lang="en-US" sz="1800" kern="0" dirty="0">
                          <a:solidFill>
                            <a:sysClr val="windowText" lastClr="000000"/>
                          </a:solidFill>
                          <a:latin typeface="Calibri"/>
                        </a:endParaRPr>
                      </a:p>
                    </p:txBody>
                  </p:sp>
                  <p:sp>
                    <p:nvSpPr>
                      <p:cNvPr id="582" name="Rectangle 69"/>
                      <p:cNvSpPr>
                        <a:spLocks noChangeArrowheads="1"/>
                      </p:cNvSpPr>
                      <p:nvPr/>
                    </p:nvSpPr>
                    <p:spPr bwMode="auto">
                      <a:xfrm>
                        <a:off x="4723" y="2638"/>
                        <a:ext cx="683"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Injection Chicane</a:t>
                        </a:r>
                        <a:endParaRPr lang="en-US" sz="1800" kern="0" dirty="0">
                          <a:solidFill>
                            <a:sysClr val="windowText" lastClr="000000"/>
                          </a:solidFill>
                          <a:latin typeface="Calibri"/>
                        </a:endParaRPr>
                      </a:p>
                    </p:txBody>
                  </p:sp>
                  <p:sp>
                    <p:nvSpPr>
                      <p:cNvPr id="583" name="Rectangle 70"/>
                      <p:cNvSpPr>
                        <a:spLocks noChangeArrowheads="1"/>
                      </p:cNvSpPr>
                      <p:nvPr/>
                    </p:nvSpPr>
                    <p:spPr bwMode="auto">
                      <a:xfrm>
                        <a:off x="4343" y="3120"/>
                        <a:ext cx="1050"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ysClr val="windowText" lastClr="000000"/>
                            </a:solidFill>
                            <a:latin typeface="Helvetica" pitchFamily="34" charset="0"/>
                          </a:rPr>
                          <a:t>Spectrometer/Beam Dump</a:t>
                        </a:r>
                        <a:endParaRPr lang="en-US" sz="1800" kern="0" dirty="0">
                          <a:solidFill>
                            <a:sysClr val="windowText" lastClr="000000"/>
                          </a:solidFill>
                          <a:latin typeface="Calibri"/>
                        </a:endParaRPr>
                      </a:p>
                    </p:txBody>
                  </p:sp>
                  <p:sp>
                    <p:nvSpPr>
                      <p:cNvPr id="584" name="Rectangle 71"/>
                      <p:cNvSpPr>
                        <a:spLocks noChangeArrowheads="1"/>
                      </p:cNvSpPr>
                      <p:nvPr/>
                    </p:nvSpPr>
                    <p:spPr bwMode="auto">
                      <a:xfrm rot="16200000">
                        <a:off x="728" y="2888"/>
                        <a:ext cx="459"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Prebuncher</a:t>
                        </a:r>
                        <a:endParaRPr lang="en-US" sz="1800" kern="0" dirty="0">
                          <a:solidFill>
                            <a:sysClr val="windowText" lastClr="000000"/>
                          </a:solidFill>
                          <a:latin typeface="Calibri"/>
                        </a:endParaRPr>
                      </a:p>
                    </p:txBody>
                  </p:sp>
                  <p:sp>
                    <p:nvSpPr>
                      <p:cNvPr id="585" name="Rectangle 72"/>
                      <p:cNvSpPr>
                        <a:spLocks noChangeArrowheads="1"/>
                      </p:cNvSpPr>
                      <p:nvPr/>
                    </p:nvSpPr>
                    <p:spPr bwMode="auto">
                      <a:xfrm>
                        <a:off x="203" y="2432"/>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Gun#2</a:t>
                        </a:r>
                        <a:endParaRPr lang="en-US" sz="1800" kern="0" dirty="0">
                          <a:solidFill>
                            <a:sysClr val="windowText" lastClr="000000"/>
                          </a:solidFill>
                          <a:latin typeface="Calibri"/>
                        </a:endParaRPr>
                      </a:p>
                    </p:txBody>
                  </p:sp>
                  <p:sp>
                    <p:nvSpPr>
                      <p:cNvPr id="586" name="Rectangle 73"/>
                      <p:cNvSpPr>
                        <a:spLocks noChangeArrowheads="1"/>
                      </p:cNvSpPr>
                      <p:nvPr/>
                    </p:nvSpPr>
                    <p:spPr bwMode="auto">
                      <a:xfrm>
                        <a:off x="221" y="3048"/>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Gun#3</a:t>
                        </a:r>
                        <a:endParaRPr lang="en-US" sz="1800" kern="0" dirty="0">
                          <a:solidFill>
                            <a:sysClr val="windowText" lastClr="000000"/>
                          </a:solidFill>
                          <a:latin typeface="Calibri"/>
                        </a:endParaRPr>
                      </a:p>
                    </p:txBody>
                  </p:sp>
                  <p:sp>
                    <p:nvSpPr>
                      <p:cNvPr id="587" name="Line 74"/>
                      <p:cNvSpPr>
                        <a:spLocks noChangeShapeType="1"/>
                      </p:cNvSpPr>
                      <p:nvPr/>
                    </p:nvSpPr>
                    <p:spPr bwMode="auto">
                      <a:xfrm>
                        <a:off x="252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8" name="Freeform 75"/>
                      <p:cNvSpPr>
                        <a:spLocks/>
                      </p:cNvSpPr>
                      <p:nvPr/>
                    </p:nvSpPr>
                    <p:spPr bwMode="auto">
                      <a:xfrm>
                        <a:off x="2879" y="2954"/>
                        <a:ext cx="112" cy="110"/>
                      </a:xfrm>
                      <a:custGeom>
                        <a:avLst/>
                        <a:gdLst>
                          <a:gd name="T0" fmla="*/ 112 w 112"/>
                          <a:gd name="T1" fmla="*/ 60 h 110"/>
                          <a:gd name="T2" fmla="*/ 68 w 112"/>
                          <a:gd name="T3" fmla="*/ 110 h 110"/>
                          <a:gd name="T4" fmla="*/ 0 w 112"/>
                          <a:gd name="T5" fmla="*/ 48 h 110"/>
                          <a:gd name="T6" fmla="*/ 44 w 112"/>
                          <a:gd name="T7" fmla="*/ 0 h 110"/>
                          <a:gd name="T8" fmla="*/ 112 w 112"/>
                          <a:gd name="T9" fmla="*/ 60 h 110"/>
                          <a:gd name="T10" fmla="*/ 0 60000 65536"/>
                          <a:gd name="T11" fmla="*/ 0 60000 65536"/>
                          <a:gd name="T12" fmla="*/ 0 60000 65536"/>
                          <a:gd name="T13" fmla="*/ 0 60000 65536"/>
                          <a:gd name="T14" fmla="*/ 0 60000 65536"/>
                          <a:gd name="T15" fmla="*/ 0 w 112"/>
                          <a:gd name="T16" fmla="*/ 0 h 110"/>
                          <a:gd name="T17" fmla="*/ 112 w 112"/>
                          <a:gd name="T18" fmla="*/ 110 h 110"/>
                        </a:gdLst>
                        <a:ahLst/>
                        <a:cxnLst>
                          <a:cxn ang="T10">
                            <a:pos x="T0" y="T1"/>
                          </a:cxn>
                          <a:cxn ang="T11">
                            <a:pos x="T2" y="T3"/>
                          </a:cxn>
                          <a:cxn ang="T12">
                            <a:pos x="T4" y="T5"/>
                          </a:cxn>
                          <a:cxn ang="T13">
                            <a:pos x="T6" y="T7"/>
                          </a:cxn>
                          <a:cxn ang="T14">
                            <a:pos x="T8" y="T9"/>
                          </a:cxn>
                        </a:cxnLst>
                        <a:rect l="T15" t="T16" r="T17" b="T18"/>
                        <a:pathLst>
                          <a:path w="112" h="110">
                            <a:moveTo>
                              <a:pt x="112" y="60"/>
                            </a:moveTo>
                            <a:lnTo>
                              <a:pt x="68" y="110"/>
                            </a:lnTo>
                            <a:lnTo>
                              <a:pt x="0" y="48"/>
                            </a:lnTo>
                            <a:lnTo>
                              <a:pt x="44" y="0"/>
                            </a:lnTo>
                            <a:lnTo>
                              <a:pt x="112" y="60"/>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9" name="Line 76"/>
                      <p:cNvSpPr>
                        <a:spLocks noChangeShapeType="1"/>
                      </p:cNvSpPr>
                      <p:nvPr/>
                    </p:nvSpPr>
                    <p:spPr bwMode="auto">
                      <a:xfrm flipV="1">
                        <a:off x="3391" y="2180"/>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0" name="Freeform 77"/>
                      <p:cNvSpPr>
                        <a:spLocks/>
                      </p:cNvSpPr>
                      <p:nvPr/>
                    </p:nvSpPr>
                    <p:spPr bwMode="auto">
                      <a:xfrm>
                        <a:off x="3687" y="2134"/>
                        <a:ext cx="176" cy="174"/>
                      </a:xfrm>
                      <a:custGeom>
                        <a:avLst/>
                        <a:gdLst>
                          <a:gd name="T0" fmla="*/ 176 w 176"/>
                          <a:gd name="T1" fmla="*/ 78 h 174"/>
                          <a:gd name="T2" fmla="*/ 106 w 176"/>
                          <a:gd name="T3" fmla="*/ 0 h 174"/>
                          <a:gd name="T4" fmla="*/ 0 w 176"/>
                          <a:gd name="T5" fmla="*/ 98 h 174"/>
                          <a:gd name="T6" fmla="*/ 70 w 176"/>
                          <a:gd name="T7" fmla="*/ 174 h 174"/>
                          <a:gd name="T8" fmla="*/ 176 w 176"/>
                          <a:gd name="T9" fmla="*/ 78 h 174"/>
                          <a:gd name="T10" fmla="*/ 0 60000 65536"/>
                          <a:gd name="T11" fmla="*/ 0 60000 65536"/>
                          <a:gd name="T12" fmla="*/ 0 60000 65536"/>
                          <a:gd name="T13" fmla="*/ 0 60000 65536"/>
                          <a:gd name="T14" fmla="*/ 0 60000 65536"/>
                          <a:gd name="T15" fmla="*/ 0 w 176"/>
                          <a:gd name="T16" fmla="*/ 0 h 174"/>
                          <a:gd name="T17" fmla="*/ 176 w 176"/>
                          <a:gd name="T18" fmla="*/ 174 h 174"/>
                        </a:gdLst>
                        <a:ahLst/>
                        <a:cxnLst>
                          <a:cxn ang="T10">
                            <a:pos x="T0" y="T1"/>
                          </a:cxn>
                          <a:cxn ang="T11">
                            <a:pos x="T2" y="T3"/>
                          </a:cxn>
                          <a:cxn ang="T12">
                            <a:pos x="T4" y="T5"/>
                          </a:cxn>
                          <a:cxn ang="T13">
                            <a:pos x="T6" y="T7"/>
                          </a:cxn>
                          <a:cxn ang="T14">
                            <a:pos x="T8" y="T9"/>
                          </a:cxn>
                        </a:cxnLst>
                        <a:rect l="T15" t="T16" r="T17" b="T18"/>
                        <a:pathLst>
                          <a:path w="176" h="174">
                            <a:moveTo>
                              <a:pt x="176" y="78"/>
                            </a:moveTo>
                            <a:lnTo>
                              <a:pt x="106" y="0"/>
                            </a:lnTo>
                            <a:lnTo>
                              <a:pt x="0" y="98"/>
                            </a:lnTo>
                            <a:lnTo>
                              <a:pt x="70" y="174"/>
                            </a:lnTo>
                            <a:lnTo>
                              <a:pt x="176" y="7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1" name="Line 78"/>
                      <p:cNvSpPr>
                        <a:spLocks noChangeShapeType="1"/>
                      </p:cNvSpPr>
                      <p:nvPr/>
                    </p:nvSpPr>
                    <p:spPr bwMode="auto">
                      <a:xfrm>
                        <a:off x="453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2" name="Freeform 79"/>
                      <p:cNvSpPr>
                        <a:spLocks/>
                      </p:cNvSpPr>
                      <p:nvPr/>
                    </p:nvSpPr>
                    <p:spPr bwMode="auto">
                      <a:xfrm>
                        <a:off x="4823" y="2878"/>
                        <a:ext cx="230" cy="228"/>
                      </a:xfrm>
                      <a:custGeom>
                        <a:avLst/>
                        <a:gdLst>
                          <a:gd name="T0" fmla="*/ 230 w 230"/>
                          <a:gd name="T1" fmla="*/ 128 h 228"/>
                          <a:gd name="T2" fmla="*/ 140 w 230"/>
                          <a:gd name="T3" fmla="*/ 228 h 228"/>
                          <a:gd name="T4" fmla="*/ 0 w 230"/>
                          <a:gd name="T5" fmla="*/ 100 h 228"/>
                          <a:gd name="T6" fmla="*/ 90 w 230"/>
                          <a:gd name="T7" fmla="*/ 0 h 228"/>
                          <a:gd name="T8" fmla="*/ 230 w 230"/>
                          <a:gd name="T9" fmla="*/ 128 h 228"/>
                          <a:gd name="T10" fmla="*/ 0 60000 65536"/>
                          <a:gd name="T11" fmla="*/ 0 60000 65536"/>
                          <a:gd name="T12" fmla="*/ 0 60000 65536"/>
                          <a:gd name="T13" fmla="*/ 0 60000 65536"/>
                          <a:gd name="T14" fmla="*/ 0 60000 65536"/>
                          <a:gd name="T15" fmla="*/ 0 w 230"/>
                          <a:gd name="T16" fmla="*/ 0 h 228"/>
                          <a:gd name="T17" fmla="*/ 230 w 230"/>
                          <a:gd name="T18" fmla="*/ 228 h 228"/>
                        </a:gdLst>
                        <a:ahLst/>
                        <a:cxnLst>
                          <a:cxn ang="T10">
                            <a:pos x="T0" y="T1"/>
                          </a:cxn>
                          <a:cxn ang="T11">
                            <a:pos x="T2" y="T3"/>
                          </a:cxn>
                          <a:cxn ang="T12">
                            <a:pos x="T4" y="T5"/>
                          </a:cxn>
                          <a:cxn ang="T13">
                            <a:pos x="T6" y="T7"/>
                          </a:cxn>
                          <a:cxn ang="T14">
                            <a:pos x="T8" y="T9"/>
                          </a:cxn>
                        </a:cxnLst>
                        <a:rect l="T15" t="T16" r="T17" b="T18"/>
                        <a:pathLst>
                          <a:path w="230" h="228">
                            <a:moveTo>
                              <a:pt x="230" y="128"/>
                            </a:moveTo>
                            <a:lnTo>
                              <a:pt x="140" y="228"/>
                            </a:lnTo>
                            <a:lnTo>
                              <a:pt x="0" y="100"/>
                            </a:lnTo>
                            <a:lnTo>
                              <a:pt x="90" y="0"/>
                            </a:lnTo>
                            <a:lnTo>
                              <a:pt x="230" y="12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grpSp>
                <p:sp>
                  <p:nvSpPr>
                    <p:cNvPr id="548" name="Rectangle 80"/>
                    <p:cNvSpPr>
                      <a:spLocks noChangeArrowheads="1"/>
                    </p:cNvSpPr>
                    <p:nvPr/>
                  </p:nvSpPr>
                  <p:spPr bwMode="auto">
                    <a:xfrm>
                      <a:off x="1265238" y="3466297"/>
                      <a:ext cx="127000" cy="180975"/>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49" name="Rectangle 58"/>
                    <p:cNvSpPr>
                      <a:spLocks noChangeArrowheads="1"/>
                    </p:cNvSpPr>
                    <p:nvPr/>
                  </p:nvSpPr>
                  <p:spPr bwMode="auto">
                    <a:xfrm rot="16200000">
                      <a:off x="787677" y="4072735"/>
                      <a:ext cx="1039255"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V-Wien </a:t>
                      </a:r>
                      <a:r>
                        <a:rPr lang="en-US" sz="1100" kern="0" dirty="0">
                          <a:solidFill>
                            <a:srgbClr val="000000"/>
                          </a:solidFill>
                          <a:latin typeface="Helvetica" pitchFamily="34" charset="0"/>
                        </a:rPr>
                        <a:t>Filter</a:t>
                      </a:r>
                    </a:p>
                  </p:txBody>
                </p:sp>
              </p:grpSp>
              <p:sp>
                <p:nvSpPr>
                  <p:cNvPr id="534" name="Rectangle 80"/>
                  <p:cNvSpPr>
                    <a:spLocks noChangeArrowheads="1"/>
                  </p:cNvSpPr>
                  <p:nvPr/>
                </p:nvSpPr>
                <p:spPr bwMode="auto">
                  <a:xfrm>
                    <a:off x="1958975" y="3456327"/>
                    <a:ext cx="127000" cy="181004"/>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35" name="Rectangle 58"/>
                  <p:cNvSpPr>
                    <a:spLocks noChangeArrowheads="1"/>
                  </p:cNvSpPr>
                  <p:nvPr/>
                </p:nvSpPr>
                <p:spPr bwMode="auto">
                  <a:xfrm rot="16200000">
                    <a:off x="1509617" y="4072403"/>
                    <a:ext cx="1039419"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H</a:t>
                    </a:r>
                    <a:r>
                      <a:rPr lang="en-US" sz="1100" kern="0" dirty="0" smtClean="0">
                        <a:solidFill>
                          <a:srgbClr val="000000"/>
                        </a:solidFill>
                        <a:latin typeface="Helvetica" pitchFamily="34" charset="0"/>
                      </a:rPr>
                      <a:t>-Wien </a:t>
                    </a:r>
                    <a:r>
                      <a:rPr lang="en-US" sz="1100" kern="0" dirty="0">
                        <a:solidFill>
                          <a:srgbClr val="000000"/>
                        </a:solidFill>
                        <a:latin typeface="Helvetica" pitchFamily="34" charset="0"/>
                      </a:rPr>
                      <a:t>Filter</a:t>
                    </a:r>
                  </a:p>
                </p:txBody>
              </p:sp>
              <p:sp>
                <p:nvSpPr>
                  <p:cNvPr id="536" name="Rectangle 8"/>
                  <p:cNvSpPr>
                    <a:spLocks noChangeArrowheads="1"/>
                  </p:cNvSpPr>
                  <p:nvPr/>
                </p:nvSpPr>
                <p:spPr bwMode="auto">
                  <a:xfrm>
                    <a:off x="1731963" y="3080030"/>
                    <a:ext cx="610745"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Apertures</a:t>
                    </a:r>
                    <a:endParaRPr lang="en-US" sz="1800" kern="0" dirty="0">
                      <a:solidFill>
                        <a:sysClr val="windowText" lastClr="000000"/>
                      </a:solidFill>
                      <a:latin typeface="Calibri"/>
                    </a:endParaRPr>
                  </a:p>
                </p:txBody>
              </p:sp>
              <p:cxnSp>
                <p:nvCxnSpPr>
                  <p:cNvPr id="538" name="Straight Arrow Connector 98"/>
                  <p:cNvCxnSpPr>
                    <a:cxnSpLocks noChangeShapeType="1"/>
                  </p:cNvCxnSpPr>
                  <p:nvPr/>
                </p:nvCxnSpPr>
                <p:spPr bwMode="auto">
                  <a:xfrm rot="5400000">
                    <a:off x="781819" y="2885546"/>
                    <a:ext cx="333428" cy="204788"/>
                  </a:xfrm>
                  <a:prstGeom prst="straightConnector1">
                    <a:avLst/>
                  </a:prstGeom>
                  <a:noFill/>
                  <a:ln w="22225" algn="ctr">
                    <a:solidFill>
                      <a:srgbClr val="00CCFF"/>
                    </a:solidFill>
                    <a:round/>
                    <a:headEnd/>
                    <a:tailEnd type="arrow" w="med" len="med"/>
                  </a:ln>
                </p:spPr>
              </p:cxnSp>
              <p:sp>
                <p:nvSpPr>
                  <p:cNvPr id="539" name="Rounded Rectangle 88"/>
                  <p:cNvSpPr>
                    <a:spLocks noChangeArrowheads="1"/>
                  </p:cNvSpPr>
                  <p:nvPr/>
                </p:nvSpPr>
                <p:spPr bwMode="auto">
                  <a:xfrm>
                    <a:off x="761998" y="4765663"/>
                    <a:ext cx="2209801" cy="873137"/>
                  </a:xfrm>
                  <a:prstGeom prst="roundRect">
                    <a:avLst>
                      <a:gd name="adj" fmla="val 16667"/>
                    </a:avLst>
                  </a:prstGeom>
                  <a:noFill/>
                  <a:ln w="22225" algn="ctr">
                    <a:solidFill>
                      <a:srgbClr val="00CCFF"/>
                    </a:solidFill>
                    <a:round/>
                    <a:headEnd/>
                    <a:tailEnd/>
                  </a:ln>
                </p:spPr>
                <p:txBody>
                  <a:bodyPr/>
                  <a:lstStyle/>
                  <a:p>
                    <a:pPr eaLnBrk="1" fontAlgn="auto" hangingPunct="1">
                      <a:spcBef>
                        <a:spcPts val="0"/>
                      </a:spcBef>
                      <a:spcAft>
                        <a:spcPts val="0"/>
                      </a:spcAft>
                    </a:pPr>
                    <a:r>
                      <a:rPr lang="en-US" sz="1200" kern="0" dirty="0" smtClean="0">
                        <a:solidFill>
                          <a:srgbClr val="FF0000"/>
                        </a:solidFill>
                        <a:latin typeface="Arial" charset="0"/>
                      </a:rPr>
                      <a:t>Upgrade the Wien Filters</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Enables 180 deg electron spin flip as required by Parity Quality experiments </a:t>
                    </a:r>
                  </a:p>
                  <a:p>
                    <a:pPr eaLnBrk="1" fontAlgn="auto" hangingPunct="1">
                      <a:spcBef>
                        <a:spcPts val="0"/>
                      </a:spcBef>
                      <a:spcAft>
                        <a:spcPts val="0"/>
                      </a:spcAft>
                      <a:defRPr/>
                    </a:pPr>
                    <a:endParaRPr lang="en-US" sz="1200" kern="0" dirty="0">
                      <a:solidFill>
                        <a:srgbClr val="FF0000"/>
                      </a:solidFill>
                      <a:latin typeface="Arial" charset="0"/>
                    </a:endParaRPr>
                  </a:p>
                </p:txBody>
              </p:sp>
              <p:cxnSp>
                <p:nvCxnSpPr>
                  <p:cNvPr id="540" name="Straight Arrow Connector 99"/>
                  <p:cNvCxnSpPr>
                    <a:cxnSpLocks noChangeShapeType="1"/>
                  </p:cNvCxnSpPr>
                  <p:nvPr/>
                </p:nvCxnSpPr>
                <p:spPr bwMode="auto">
                  <a:xfrm rot="16200000" flipV="1">
                    <a:off x="1403613" y="4638133"/>
                    <a:ext cx="188385" cy="66675"/>
                  </a:xfrm>
                  <a:prstGeom prst="straightConnector1">
                    <a:avLst/>
                  </a:prstGeom>
                  <a:noFill/>
                  <a:ln w="22225" algn="ctr">
                    <a:solidFill>
                      <a:srgbClr val="00CCFF"/>
                    </a:solidFill>
                    <a:round/>
                    <a:headEnd/>
                    <a:tailEnd type="arrow" w="med" len="med"/>
                  </a:ln>
                </p:spPr>
              </p:cxnSp>
              <p:cxnSp>
                <p:nvCxnSpPr>
                  <p:cNvPr id="541" name="Straight Arrow Connector 99"/>
                  <p:cNvCxnSpPr>
                    <a:cxnSpLocks noChangeShapeType="1"/>
                  </p:cNvCxnSpPr>
                  <p:nvPr/>
                </p:nvCxnSpPr>
                <p:spPr bwMode="auto">
                  <a:xfrm rot="16200000" flipV="1">
                    <a:off x="2262449" y="4650834"/>
                    <a:ext cx="188385" cy="66675"/>
                  </a:xfrm>
                  <a:prstGeom prst="straightConnector1">
                    <a:avLst/>
                  </a:prstGeom>
                  <a:noFill/>
                  <a:ln w="22225" algn="ctr">
                    <a:solidFill>
                      <a:srgbClr val="00CCFF"/>
                    </a:solidFill>
                    <a:round/>
                    <a:headEnd/>
                    <a:tailEnd type="arrow" w="med" len="med"/>
                  </a:ln>
                </p:spPr>
              </p:cxnSp>
              <p:sp>
                <p:nvSpPr>
                  <p:cNvPr id="542" name="Rounded Rectangle 89"/>
                  <p:cNvSpPr>
                    <a:spLocks noChangeArrowheads="1"/>
                  </p:cNvSpPr>
                  <p:nvPr/>
                </p:nvSpPr>
                <p:spPr bwMode="auto">
                  <a:xfrm>
                    <a:off x="3622674" y="4752962"/>
                    <a:ext cx="2625725" cy="919401"/>
                  </a:xfrm>
                  <a:prstGeom prst="roundRect">
                    <a:avLst>
                      <a:gd name="adj" fmla="val 16667"/>
                    </a:avLst>
                  </a:prstGeom>
                  <a:noFill/>
                  <a:ln w="22225" algn="ctr">
                    <a:solidFill>
                      <a:srgbClr val="00CCFF"/>
                    </a:solidFill>
                    <a:round/>
                    <a:headEnd/>
                    <a:tailEnd/>
                  </a:ln>
                </p:spPr>
                <p:txBody>
                  <a:bodyPr wrap="square">
                    <a:spAutoFit/>
                  </a:bodyPr>
                  <a:lstStyle/>
                  <a:p>
                    <a:pPr eaLnBrk="1" fontAlgn="auto" hangingPunct="1">
                      <a:spcBef>
                        <a:spcPts val="0"/>
                      </a:spcBef>
                      <a:spcAft>
                        <a:spcPts val="0"/>
                      </a:spcAft>
                      <a:defRPr/>
                    </a:pPr>
                    <a:r>
                      <a:rPr lang="en-US" sz="1200" kern="0" dirty="0">
                        <a:solidFill>
                          <a:srgbClr val="FF0000"/>
                        </a:solidFill>
                        <a:latin typeface="Arial" charset="0"/>
                      </a:rPr>
                      <a:t>Integrate Capture into </a:t>
                    </a:r>
                    <a:r>
                      <a:rPr lang="en-US" sz="1200" kern="0" dirty="0" smtClean="0">
                        <a:solidFill>
                          <a:srgbClr val="FF0000"/>
                        </a:solidFill>
                        <a:latin typeface="Arial" charset="0"/>
                      </a:rPr>
                      <a:t>the Booster</a:t>
                    </a:r>
                  </a:p>
                  <a:p>
                    <a:pPr eaLnBrk="1" fontAlgn="auto" hangingPunct="1">
                      <a:spcBef>
                        <a:spcPts val="0"/>
                      </a:spcBef>
                      <a:spcAft>
                        <a:spcPts val="0"/>
                      </a:spcAft>
                    </a:pPr>
                    <a:r>
                      <a:rPr lang="en-US" sz="1200" dirty="0" smtClean="0">
                        <a:solidFill>
                          <a:srgbClr val="0000FF"/>
                        </a:solidFill>
                        <a:latin typeface="Arial" charset="0"/>
                      </a:rPr>
                      <a:t>Accommodates higher energy </a:t>
                    </a:r>
                    <a:r>
                      <a:rPr lang="en-US" sz="1200" dirty="0" smtClean="0">
                        <a:solidFill>
                          <a:srgbClr val="0000FF"/>
                        </a:solidFill>
                        <a:latin typeface="Arial" charset="0"/>
                      </a:rPr>
                      <a:t>beam, simplifies </a:t>
                    </a:r>
                    <a:r>
                      <a:rPr lang="en-US" sz="1200" dirty="0" smtClean="0">
                        <a:solidFill>
                          <a:srgbClr val="0000FF"/>
                        </a:solidFill>
                        <a:latin typeface="Arial" charset="0"/>
                      </a:rPr>
                      <a:t>beam </a:t>
                    </a:r>
                    <a:r>
                      <a:rPr lang="en-US" sz="1200" dirty="0" smtClean="0">
                        <a:solidFill>
                          <a:srgbClr val="0000FF"/>
                        </a:solidFill>
                        <a:latin typeface="Arial" charset="0"/>
                      </a:rPr>
                      <a:t>setup, and increases reliability</a:t>
                    </a:r>
                    <a:endParaRPr lang="en-US" sz="1200" kern="0" dirty="0">
                      <a:solidFill>
                        <a:srgbClr val="FF0000"/>
                      </a:solidFill>
                      <a:latin typeface="Arial" charset="0"/>
                    </a:endParaRPr>
                  </a:p>
                </p:txBody>
              </p:sp>
              <p:cxnSp>
                <p:nvCxnSpPr>
                  <p:cNvPr id="543" name="Straight Arrow Connector 100"/>
                  <p:cNvCxnSpPr>
                    <a:cxnSpLocks noChangeShapeType="1"/>
                  </p:cNvCxnSpPr>
                  <p:nvPr/>
                </p:nvCxnSpPr>
                <p:spPr bwMode="auto">
                  <a:xfrm rot="16200000" flipV="1">
                    <a:off x="3577652" y="4293600"/>
                    <a:ext cx="750449" cy="168275"/>
                  </a:xfrm>
                  <a:prstGeom prst="straightConnector1">
                    <a:avLst/>
                  </a:prstGeom>
                  <a:noFill/>
                  <a:ln w="22225" algn="ctr">
                    <a:solidFill>
                      <a:srgbClr val="00CCFF"/>
                    </a:solidFill>
                    <a:round/>
                    <a:headEnd/>
                    <a:tailEnd type="arrow" w="med" len="med"/>
                  </a:ln>
                </p:spPr>
              </p:cxnSp>
              <p:sp>
                <p:nvSpPr>
                  <p:cNvPr id="544" name="Rounded Rectangle 85"/>
                  <p:cNvSpPr>
                    <a:spLocks noChangeArrowheads="1"/>
                  </p:cNvSpPr>
                  <p:nvPr/>
                </p:nvSpPr>
                <p:spPr bwMode="auto">
                  <a:xfrm>
                    <a:off x="2971799" y="1600200"/>
                    <a:ext cx="2743199" cy="994821"/>
                  </a:xfrm>
                  <a:prstGeom prst="roundRect">
                    <a:avLst>
                      <a:gd name="adj" fmla="val 16667"/>
                    </a:avLst>
                  </a:prstGeom>
                  <a:noFill/>
                  <a:ln w="127000" algn="ctr">
                    <a:solidFill>
                      <a:srgbClr val="00CCFF"/>
                    </a:solidFill>
                    <a:round/>
                    <a:headEnd/>
                    <a:tailEnd/>
                  </a:ln>
                </p:spPr>
                <p:txBody>
                  <a:bodyPr/>
                  <a:lstStyle/>
                  <a:p>
                    <a:pPr eaLnBrk="1" fontAlgn="auto" hangingPunct="1">
                      <a:spcBef>
                        <a:spcPts val="0"/>
                      </a:spcBef>
                      <a:spcAft>
                        <a:spcPts val="0"/>
                      </a:spcAft>
                    </a:pPr>
                    <a:r>
                      <a:rPr lang="en-US" sz="1200" kern="0" dirty="0">
                        <a:solidFill>
                          <a:srgbClr val="FF0000"/>
                        </a:solidFill>
                        <a:latin typeface="Arial" charset="0"/>
                      </a:rPr>
                      <a:t>New </a:t>
                    </a:r>
                    <a:r>
                      <a:rPr lang="en-US" sz="1200" kern="0" dirty="0" smtClean="0">
                        <a:solidFill>
                          <a:srgbClr val="FF0000"/>
                        </a:solidFill>
                        <a:latin typeface="Arial" charset="0"/>
                      </a:rPr>
                      <a:t>Booster </a:t>
                    </a:r>
                    <a:r>
                      <a:rPr lang="en-US" sz="1200" kern="0" dirty="0">
                        <a:solidFill>
                          <a:srgbClr val="FF0000"/>
                        </a:solidFill>
                        <a:latin typeface="Arial" charset="0"/>
                      </a:rPr>
                      <a:t>with new SRF </a:t>
                    </a:r>
                    <a:r>
                      <a:rPr lang="en-US" sz="1200" kern="0" dirty="0" smtClean="0">
                        <a:solidFill>
                          <a:srgbClr val="FF0000"/>
                        </a:solidFill>
                        <a:latin typeface="Arial" charset="0"/>
                      </a:rPr>
                      <a:t>design</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Eliminates the x/y coupling and improves and simplifies the Parity Quality beam setup.</a:t>
                    </a:r>
                  </a:p>
                  <a:p>
                    <a:pPr eaLnBrk="1" fontAlgn="auto" hangingPunct="1">
                      <a:spcBef>
                        <a:spcPts val="0"/>
                      </a:spcBef>
                      <a:spcAft>
                        <a:spcPts val="0"/>
                      </a:spcAft>
                      <a:defRPr/>
                    </a:pPr>
                    <a:endParaRPr lang="en-US" sz="1200" kern="0" dirty="0">
                      <a:solidFill>
                        <a:srgbClr val="FF0000"/>
                      </a:solidFill>
                      <a:latin typeface="Arial" charset="0"/>
                    </a:endParaRPr>
                  </a:p>
                </p:txBody>
              </p:sp>
              <p:cxnSp>
                <p:nvCxnSpPr>
                  <p:cNvPr id="545" name="Straight Arrow Connector 97"/>
                  <p:cNvCxnSpPr>
                    <a:cxnSpLocks noChangeShapeType="1"/>
                  </p:cNvCxnSpPr>
                  <p:nvPr/>
                </p:nvCxnSpPr>
                <p:spPr bwMode="auto">
                  <a:xfrm>
                    <a:off x="3886200" y="2590800"/>
                    <a:ext cx="228601" cy="304800"/>
                  </a:xfrm>
                  <a:prstGeom prst="straightConnector1">
                    <a:avLst/>
                  </a:prstGeom>
                  <a:noFill/>
                  <a:ln w="22225" algn="ctr">
                    <a:solidFill>
                      <a:srgbClr val="00CCFF"/>
                    </a:solidFill>
                    <a:round/>
                    <a:headEnd/>
                    <a:tailEnd type="arrow" w="med" len="med"/>
                  </a:ln>
                </p:spPr>
              </p:cxnSp>
            </p:grpSp>
            <p:sp>
              <p:nvSpPr>
                <p:cNvPr id="529" name="Rectangle 54"/>
                <p:cNvSpPr>
                  <a:spLocks noChangeArrowheads="1"/>
                </p:cNvSpPr>
                <p:nvPr/>
              </p:nvSpPr>
              <p:spPr bwMode="auto">
                <a:xfrm rot="16200000">
                  <a:off x="5254648" y="4036868"/>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30" name="Rectangle 54"/>
                <p:cNvSpPr>
                  <a:spLocks noChangeArrowheads="1"/>
                </p:cNvSpPr>
                <p:nvPr/>
              </p:nvSpPr>
              <p:spPr bwMode="auto">
                <a:xfrm rot="16200000">
                  <a:off x="2874485" y="4055921"/>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grpSp>
          <p:cxnSp>
            <p:nvCxnSpPr>
              <p:cNvPr id="527" name="Straight Connector 526"/>
              <p:cNvCxnSpPr>
                <a:stCxn id="564" idx="3"/>
              </p:cNvCxnSpPr>
              <p:nvPr/>
            </p:nvCxnSpPr>
            <p:spPr>
              <a:xfrm>
                <a:off x="2459038" y="3564294"/>
                <a:ext cx="104775" cy="31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97"/>
            <p:cNvGrpSpPr/>
            <p:nvPr/>
          </p:nvGrpSpPr>
          <p:grpSpPr>
            <a:xfrm>
              <a:off x="6248400" y="3200400"/>
              <a:ext cx="363854" cy="652872"/>
              <a:chOff x="6243637" y="3248025"/>
              <a:chExt cx="363854" cy="652872"/>
            </a:xfrm>
          </p:grpSpPr>
          <p:sp>
            <p:nvSpPr>
              <p:cNvPr id="510" name="Oval 509"/>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1" name="Oval 510"/>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12" name="Oval 511"/>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3" name="Oval 512"/>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4" name="Oval 513"/>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5" name="Oval 514"/>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6" name="Oval 515"/>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7" name="Oval 516"/>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9" name="Group 206"/>
            <p:cNvGrpSpPr/>
            <p:nvPr/>
          </p:nvGrpSpPr>
          <p:grpSpPr>
            <a:xfrm>
              <a:off x="6705600" y="3200400"/>
              <a:ext cx="363854" cy="652872"/>
              <a:chOff x="6243637" y="3248025"/>
              <a:chExt cx="363854" cy="652872"/>
            </a:xfrm>
          </p:grpSpPr>
          <p:sp>
            <p:nvSpPr>
              <p:cNvPr id="502" name="Oval 501"/>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3" name="Oval 502"/>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04" name="Oval 503"/>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5" name="Oval 504"/>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6" name="Oval 505"/>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7" name="Oval 506"/>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8" name="Oval 507"/>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9" name="Oval 508"/>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10" name="Group 215"/>
            <p:cNvGrpSpPr/>
            <p:nvPr/>
          </p:nvGrpSpPr>
          <p:grpSpPr>
            <a:xfrm>
              <a:off x="4678681" y="3200400"/>
              <a:ext cx="91438" cy="651590"/>
              <a:chOff x="5816918" y="3249307"/>
              <a:chExt cx="91438" cy="651590"/>
            </a:xfrm>
          </p:grpSpPr>
          <p:sp>
            <p:nvSpPr>
              <p:cNvPr id="500" name="Oval 499"/>
              <p:cNvSpPr/>
              <p:nvPr/>
            </p:nvSpPr>
            <p:spPr bwMode="auto">
              <a:xfrm>
                <a:off x="5816918"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1" name="Oval 500"/>
              <p:cNvSpPr/>
              <p:nvPr/>
            </p:nvSpPr>
            <p:spPr bwMode="auto">
              <a:xfrm>
                <a:off x="5862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grpSp>
      </p:grpSp>
      <p:sp>
        <p:nvSpPr>
          <p:cNvPr id="104" name="Title 1"/>
          <p:cNvSpPr>
            <a:spLocks noGrp="1"/>
          </p:cNvSpPr>
          <p:nvPr>
            <p:ph type="title"/>
          </p:nvPr>
        </p:nvSpPr>
        <p:spPr>
          <a:xfrm>
            <a:off x="228600" y="0"/>
            <a:ext cx="8686800" cy="914400"/>
          </a:xfrm>
        </p:spPr>
        <p:txBody>
          <a:bodyPr/>
          <a:lstStyle/>
          <a:p>
            <a:r>
              <a:rPr lang="en-US" dirty="0" smtClean="0"/>
              <a:t>The CEBAF Injector Upgrade</a:t>
            </a:r>
            <a:endParaRPr lang="en-US" dirty="0"/>
          </a:p>
        </p:txBody>
      </p:sp>
      <p:sp>
        <p:nvSpPr>
          <p:cNvPr id="98" name="Rounded Rectangle 95"/>
          <p:cNvSpPr>
            <a:spLocks noChangeArrowheads="1"/>
          </p:cNvSpPr>
          <p:nvPr/>
        </p:nvSpPr>
        <p:spPr bwMode="auto">
          <a:xfrm>
            <a:off x="228601" y="1752600"/>
            <a:ext cx="2514599" cy="1055924"/>
          </a:xfrm>
          <a:prstGeom prst="roundRect">
            <a:avLst>
              <a:gd name="adj" fmla="val 16667"/>
            </a:avLst>
          </a:prstGeom>
          <a:noFill/>
          <a:ln w="22225" algn="ctr">
            <a:solidFill>
              <a:srgbClr val="00CCFF"/>
            </a:solidFill>
            <a:round/>
            <a:headEnd/>
            <a:tailEnd/>
          </a:ln>
        </p:spPr>
        <p:txBody>
          <a:bodyPr/>
          <a:lstStyle/>
          <a:p>
            <a:pPr eaLnBrk="1" fontAlgn="auto" hangingPunct="1">
              <a:spcBef>
                <a:spcPts val="0"/>
              </a:spcBef>
              <a:spcAft>
                <a:spcPts val="0"/>
              </a:spcAft>
            </a:pPr>
            <a:r>
              <a:rPr lang="en-US" sz="1200" kern="0" dirty="0">
                <a:solidFill>
                  <a:srgbClr val="FF0000"/>
                </a:solidFill>
                <a:latin typeface="Arial" charset="0"/>
              </a:rPr>
              <a:t>Increase Gun Voltage </a:t>
            </a:r>
            <a:r>
              <a:rPr lang="en-US" sz="1200" kern="0" dirty="0" smtClean="0">
                <a:solidFill>
                  <a:srgbClr val="FF0000"/>
                </a:solidFill>
                <a:latin typeface="Arial" charset="0"/>
              </a:rPr>
              <a:t>from</a:t>
            </a:r>
          </a:p>
          <a:p>
            <a:pPr eaLnBrk="1" fontAlgn="auto" hangingPunct="1">
              <a:spcBef>
                <a:spcPts val="0"/>
              </a:spcBef>
              <a:spcAft>
                <a:spcPts val="0"/>
              </a:spcAft>
            </a:pPr>
            <a:r>
              <a:rPr lang="en-US" sz="1200" kern="0" dirty="0" smtClean="0">
                <a:solidFill>
                  <a:srgbClr val="FF0000"/>
                </a:solidFill>
                <a:latin typeface="Arial" charset="0"/>
              </a:rPr>
              <a:t>130 </a:t>
            </a:r>
            <a:r>
              <a:rPr lang="en-US" sz="1200" kern="0" dirty="0" smtClean="0">
                <a:solidFill>
                  <a:srgbClr val="FF0000"/>
                </a:solidFill>
                <a:latin typeface="Arial" charset="0"/>
              </a:rPr>
              <a:t>kV </a:t>
            </a:r>
            <a:r>
              <a:rPr lang="en-US" sz="1200" kern="0" dirty="0">
                <a:solidFill>
                  <a:srgbClr val="FF0000"/>
                </a:solidFill>
                <a:latin typeface="Arial" charset="0"/>
              </a:rPr>
              <a:t>to 200 </a:t>
            </a:r>
            <a:r>
              <a:rPr lang="en-US" sz="1200" kern="0" dirty="0" smtClean="0">
                <a:solidFill>
                  <a:srgbClr val="FF0000"/>
                </a:solidFill>
                <a:latin typeface="Arial" charset="0"/>
              </a:rPr>
              <a:t>kV</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Lowers the space charge effect and reduces difference between high and low bunch charge.</a:t>
            </a:r>
            <a:endParaRPr lang="en-US" sz="1200" kern="0" dirty="0" smtClean="0">
              <a:solidFill>
                <a:srgbClr val="FF0000"/>
              </a:solidFill>
              <a:latin typeface="Arial" charset="0"/>
            </a:endParaRPr>
          </a:p>
          <a:p>
            <a:pPr eaLnBrk="1" fontAlgn="auto" hangingPunct="1">
              <a:spcBef>
                <a:spcPts val="0"/>
              </a:spcBef>
              <a:spcAft>
                <a:spcPts val="0"/>
              </a:spcAft>
              <a:defRPr/>
            </a:pPr>
            <a:endParaRPr lang="en-US" sz="1200" kern="0" dirty="0">
              <a:solidFill>
                <a:srgbClr val="FF0000"/>
              </a:solidFill>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New Booster</a:t>
            </a:r>
            <a:endParaRPr lang="en-US" dirty="0"/>
          </a:p>
        </p:txBody>
      </p:sp>
      <p:sp>
        <p:nvSpPr>
          <p:cNvPr id="3" name="Content Placeholder 2"/>
          <p:cNvSpPr>
            <a:spLocks noGrp="1"/>
          </p:cNvSpPr>
          <p:nvPr>
            <p:ph idx="1"/>
          </p:nvPr>
        </p:nvSpPr>
        <p:spPr/>
        <p:txBody>
          <a:bodyPr/>
          <a:lstStyle/>
          <a:p>
            <a:r>
              <a:rPr lang="en-GB" dirty="0" smtClean="0"/>
              <a:t>Beam </a:t>
            </a:r>
            <a:r>
              <a:rPr lang="en-GB" dirty="0" smtClean="0"/>
              <a:t>brightness is reduced at the higher gun voltage due to the β mismatch at the start of the capture (a beta-graded cavity). Different booster designs considered in an injector without a capture cavity</a:t>
            </a:r>
            <a:r>
              <a:rPr lang="en-GB" dirty="0" smtClean="0"/>
              <a:t>:</a:t>
            </a:r>
          </a:p>
          <a:p>
            <a:pPr lvl="1">
              <a:buFont typeface="Arial"/>
              <a:buChar char="•"/>
            </a:pPr>
            <a:r>
              <a:rPr lang="en-GB" dirty="0" smtClean="0"/>
              <a:t>5+5 </a:t>
            </a:r>
            <a:r>
              <a:rPr lang="en-GB" dirty="0" smtClean="0"/>
              <a:t>Existing booster, two 5-cell cavities </a:t>
            </a:r>
            <a:endParaRPr lang="en-GB" dirty="0" smtClean="0"/>
          </a:p>
          <a:p>
            <a:pPr lvl="1">
              <a:buFont typeface="Arial"/>
              <a:buChar char="•"/>
            </a:pPr>
            <a:r>
              <a:rPr lang="en-GB" dirty="0" smtClean="0"/>
              <a:t>1+7, 1-cell cavity and standard CEBAF 7-cell cavity</a:t>
            </a:r>
          </a:p>
          <a:p>
            <a:pPr lvl="1">
              <a:buFont typeface="Arial"/>
              <a:buChar char="•"/>
            </a:pPr>
            <a:r>
              <a:rPr lang="en-GB" dirty="0" smtClean="0"/>
              <a:t>1+1+7</a:t>
            </a:r>
          </a:p>
          <a:p>
            <a:pPr lvl="1">
              <a:buFont typeface="Arial"/>
              <a:buChar char="•"/>
            </a:pPr>
            <a:r>
              <a:rPr lang="en-GB" dirty="0" smtClean="0"/>
              <a:t>2+5</a:t>
            </a:r>
          </a:p>
          <a:p>
            <a:pPr lvl="1">
              <a:buFont typeface="Arial"/>
              <a:buChar char="•"/>
            </a:pPr>
            <a:r>
              <a:rPr lang="en-GB" dirty="0" smtClean="0"/>
              <a:t>2+7</a:t>
            </a:r>
          </a:p>
          <a:p>
            <a:pPr lvl="1">
              <a:buFont typeface="Arial"/>
              <a:buChar char="•"/>
            </a:pPr>
            <a:r>
              <a:rPr lang="en-GB" dirty="0" smtClean="0"/>
              <a:t>7+7</a:t>
            </a:r>
          </a:p>
          <a:p>
            <a:pPr lvl="3">
              <a:buFont typeface="Arial"/>
              <a:buChar char="•"/>
            </a:pPr>
            <a:endParaRPr lang="en-GB" dirty="0" smtClean="0"/>
          </a:p>
        </p:txBody>
      </p:sp>
      <p:pic>
        <p:nvPicPr>
          <p:cNvPr id="4" name="Content Placeholder 4" descr="5+5to2+7.PNG"/>
          <p:cNvPicPr>
            <a:picLocks noChangeAspect="1"/>
          </p:cNvPicPr>
          <p:nvPr/>
        </p:nvPicPr>
        <p:blipFill>
          <a:blip r:embed="rId2" cstate="print"/>
          <a:stretch>
            <a:fillRect/>
          </a:stretch>
        </p:blipFill>
        <p:spPr bwMode="auto">
          <a:xfrm>
            <a:off x="5486400" y="3352800"/>
            <a:ext cx="3013428" cy="2184229"/>
          </a:xfrm>
          <a:prstGeom prst="rect">
            <a:avLst/>
          </a:prstGeom>
          <a:noFill/>
          <a:ln w="9525">
            <a:noFill/>
            <a:miter lim="800000"/>
            <a:headEnd/>
            <a:tailEnd/>
          </a:ln>
          <a:effectLst/>
        </p:spPr>
      </p:pic>
      <p:sp>
        <p:nvSpPr>
          <p:cNvPr id="5" name="TextBox 4"/>
          <p:cNvSpPr txBox="1"/>
          <p:nvPr/>
        </p:nvSpPr>
        <p:spPr>
          <a:xfrm>
            <a:off x="4648200" y="4648200"/>
            <a:ext cx="745717" cy="523220"/>
          </a:xfrm>
          <a:prstGeom prst="rect">
            <a:avLst/>
          </a:prstGeom>
          <a:noFill/>
        </p:spPr>
        <p:txBody>
          <a:bodyPr wrap="none" rtlCol="0">
            <a:spAutoFit/>
          </a:bodyPr>
          <a:lstStyle/>
          <a:p>
            <a:r>
              <a:rPr lang="en-US" sz="2800" dirty="0" smtClean="0">
                <a:solidFill>
                  <a:srgbClr val="FF0000"/>
                </a:solidFill>
              </a:rPr>
              <a:t>2+7</a:t>
            </a:r>
            <a:endParaRPr lang="en-US" sz="2800" dirty="0">
              <a:solidFill>
                <a:srgbClr val="FF0000"/>
              </a:solidFill>
            </a:endParaRPr>
          </a:p>
        </p:txBody>
      </p:sp>
      <p:sp>
        <p:nvSpPr>
          <p:cNvPr id="6" name="TextBox 5"/>
          <p:cNvSpPr txBox="1"/>
          <p:nvPr/>
        </p:nvSpPr>
        <p:spPr>
          <a:xfrm>
            <a:off x="4648200" y="3657600"/>
            <a:ext cx="745717" cy="523220"/>
          </a:xfrm>
          <a:prstGeom prst="rect">
            <a:avLst/>
          </a:prstGeom>
          <a:noFill/>
        </p:spPr>
        <p:txBody>
          <a:bodyPr wrap="none" rtlCol="0">
            <a:spAutoFit/>
          </a:bodyPr>
          <a:lstStyle/>
          <a:p>
            <a:r>
              <a:rPr lang="en-US" sz="2800" dirty="0" smtClean="0">
                <a:solidFill>
                  <a:srgbClr val="FF0000"/>
                </a:solidFill>
              </a:rPr>
              <a:t>5+5</a:t>
            </a:r>
            <a:endParaRPr lang="en-US" sz="28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New Booster</a:t>
            </a:r>
            <a:endParaRPr lang="en-US" dirty="0"/>
          </a:p>
        </p:txBody>
      </p:sp>
      <p:sp>
        <p:nvSpPr>
          <p:cNvPr id="3" name="Content Placeholder 2"/>
          <p:cNvSpPr>
            <a:spLocks noGrp="1"/>
          </p:cNvSpPr>
          <p:nvPr>
            <p:ph idx="1"/>
          </p:nvPr>
        </p:nvSpPr>
        <p:spPr/>
        <p:txBody>
          <a:bodyPr/>
          <a:lstStyle/>
          <a:p>
            <a:pPr>
              <a:buFont typeface="Arial"/>
              <a:buChar char="•"/>
            </a:pPr>
            <a:r>
              <a:rPr lang="en-GB" dirty="0" smtClean="0"/>
              <a:t>Evolutionary </a:t>
            </a:r>
            <a:r>
              <a:rPr lang="en-GB" dirty="0" smtClean="0"/>
              <a:t>genetic algorithm optimization using an ASTRA model</a:t>
            </a:r>
          </a:p>
          <a:p>
            <a:pPr lvl="3">
              <a:buFont typeface="Arial"/>
              <a:buChar char="•"/>
            </a:pPr>
            <a:endParaRPr lang="en-GB" dirty="0" smtClean="0"/>
          </a:p>
        </p:txBody>
      </p:sp>
      <p:pic>
        <p:nvPicPr>
          <p:cNvPr id="6146" name="Picture 2" descr="C:\Users\kazimi\Desktop\geneticAlgraphs.png"/>
          <p:cNvPicPr>
            <a:picLocks noChangeAspect="1" noChangeArrowheads="1"/>
          </p:cNvPicPr>
          <p:nvPr/>
        </p:nvPicPr>
        <p:blipFill>
          <a:blip r:embed="rId2" cstate="print"/>
          <a:srcRect/>
          <a:stretch>
            <a:fillRect/>
          </a:stretch>
        </p:blipFill>
        <p:spPr bwMode="auto">
          <a:xfrm>
            <a:off x="304800" y="1905000"/>
            <a:ext cx="3932107" cy="2911475"/>
          </a:xfrm>
          <a:prstGeom prst="rect">
            <a:avLst/>
          </a:prstGeom>
          <a:noFill/>
        </p:spPr>
      </p:pic>
      <p:pic>
        <p:nvPicPr>
          <p:cNvPr id="6147" name="Picture 3" descr="C:\Users\kazimi\Desktop\2plus7beamdynamics.png"/>
          <p:cNvPicPr>
            <a:picLocks noChangeAspect="1" noChangeArrowheads="1"/>
          </p:cNvPicPr>
          <p:nvPr/>
        </p:nvPicPr>
        <p:blipFill>
          <a:blip r:embed="rId3" cstate="print"/>
          <a:srcRect/>
          <a:stretch>
            <a:fillRect/>
          </a:stretch>
        </p:blipFill>
        <p:spPr bwMode="auto">
          <a:xfrm>
            <a:off x="5410200" y="1447800"/>
            <a:ext cx="3144148" cy="4271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Bunch Length for Different Currents</a:t>
            </a:r>
            <a:endParaRPr lang="en-US" dirty="0"/>
          </a:p>
        </p:txBody>
      </p:sp>
      <p:graphicFrame>
        <p:nvGraphicFramePr>
          <p:cNvPr id="5" name="Content Placeholder 4"/>
          <p:cNvGraphicFramePr>
            <a:graphicFrameLocks noGrp="1"/>
          </p:cNvGraphicFramePr>
          <p:nvPr>
            <p:ph idx="1"/>
          </p:nvPr>
        </p:nvGraphicFramePr>
        <p:xfrm>
          <a:off x="762000" y="914400"/>
          <a:ext cx="77724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GeV Injector</a:t>
            </a:r>
            <a:endParaRPr lang="en-US" dirty="0"/>
          </a:p>
        </p:txBody>
      </p:sp>
      <p:sp>
        <p:nvSpPr>
          <p:cNvPr id="3" name="Content Placeholder 2"/>
          <p:cNvSpPr>
            <a:spLocks noGrp="1"/>
          </p:cNvSpPr>
          <p:nvPr>
            <p:ph idx="1"/>
          </p:nvPr>
        </p:nvSpPr>
        <p:spPr/>
        <p:txBody>
          <a:bodyPr/>
          <a:lstStyle/>
          <a:p>
            <a:endParaRPr lang="en-US" dirty="0" smtClean="0"/>
          </a:p>
          <a:p>
            <a:pPr>
              <a:buNone/>
            </a:pPr>
            <a:r>
              <a:rPr lang="en-US" b="1" dirty="0" smtClean="0"/>
              <a:t>What we are working on:</a:t>
            </a:r>
          </a:p>
          <a:p>
            <a:pPr>
              <a:buNone/>
            </a:pPr>
            <a:endParaRPr lang="en-US" dirty="0" smtClean="0"/>
          </a:p>
          <a:p>
            <a:r>
              <a:rPr lang="en-US" dirty="0" smtClean="0"/>
              <a:t>45MeV to 123MeV final energy</a:t>
            </a:r>
          </a:p>
          <a:p>
            <a:r>
              <a:rPr lang="en-US" dirty="0" smtClean="0"/>
              <a:t>200 kV Gun</a:t>
            </a:r>
          </a:p>
          <a:p>
            <a:r>
              <a:rPr lang="en-US" dirty="0" smtClean="0"/>
              <a:t>2-Wien Spin Flipper</a:t>
            </a:r>
          </a:p>
          <a:p>
            <a:r>
              <a:rPr lang="en-US" dirty="0" err="1" smtClean="0"/>
              <a:t>SRF</a:t>
            </a:r>
            <a:r>
              <a:rPr lang="en-US" dirty="0" smtClean="0"/>
              <a:t> Capture inside the new booster</a:t>
            </a:r>
          </a:p>
          <a:p>
            <a:r>
              <a:rPr lang="en-US" dirty="0" smtClean="0"/>
              <a:t>3-Wien</a:t>
            </a:r>
          </a:p>
          <a:p>
            <a:r>
              <a:rPr lang="en-US" dirty="0" smtClean="0"/>
              <a:t>Polarized Positrons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booster with 2 cell + 7 cell cavities </a:t>
            </a:r>
            <a:endParaRPr lang="en-US" dirty="0"/>
          </a:p>
        </p:txBody>
      </p:sp>
      <p:pic>
        <p:nvPicPr>
          <p:cNvPr id="5" name="Picture 4" descr="C:\Users\kazimi\Desktop\2+7booster.png"/>
          <p:cNvPicPr>
            <a:picLocks noChangeAspect="1"/>
          </p:cNvPicPr>
          <p:nvPr/>
        </p:nvPicPr>
        <p:blipFill>
          <a:blip r:embed="rId2" cstate="print"/>
          <a:srcRect/>
          <a:stretch>
            <a:fillRect/>
          </a:stretch>
        </p:blipFill>
        <p:spPr bwMode="auto">
          <a:xfrm>
            <a:off x="762000" y="914400"/>
            <a:ext cx="7772400" cy="4658927"/>
          </a:xfrm>
          <a:prstGeom prst="rect">
            <a:avLst/>
          </a:prstGeom>
          <a:noFill/>
          <a:ln w="9525">
            <a:noFill/>
            <a:miter lim="800000"/>
            <a:headEnd/>
            <a:tailEnd/>
          </a:ln>
        </p:spPr>
      </p:pic>
      <p:sp>
        <p:nvSpPr>
          <p:cNvPr id="7" name="TextBox 6"/>
          <p:cNvSpPr txBox="1"/>
          <p:nvPr/>
        </p:nvSpPr>
        <p:spPr>
          <a:xfrm>
            <a:off x="381000" y="5791200"/>
            <a:ext cx="8525091" cy="461665"/>
          </a:xfrm>
          <a:prstGeom prst="rect">
            <a:avLst/>
          </a:prstGeom>
          <a:noFill/>
        </p:spPr>
        <p:txBody>
          <a:bodyPr wrap="none" rtlCol="0">
            <a:spAutoFit/>
          </a:bodyPr>
          <a:lstStyle/>
          <a:p>
            <a:r>
              <a:rPr lang="en-US" dirty="0" smtClean="0"/>
              <a:t>Significantly reduced </a:t>
            </a:r>
            <a:r>
              <a:rPr lang="en-US" dirty="0" err="1" smtClean="0"/>
              <a:t>rf</a:t>
            </a:r>
            <a:r>
              <a:rPr lang="en-US" dirty="0" smtClean="0"/>
              <a:t> kick and x/y coupling and easier operation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816792" y="1219200"/>
            <a:ext cx="7717607" cy="475818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4"/>
          <p:cNvGrpSpPr>
            <a:grpSpLocks noChangeAspect="1"/>
          </p:cNvGrpSpPr>
          <p:nvPr/>
        </p:nvGrpSpPr>
        <p:grpSpPr>
          <a:xfrm>
            <a:off x="338139" y="1752600"/>
            <a:ext cx="8710288" cy="4124074"/>
            <a:chOff x="338138" y="1752600"/>
            <a:chExt cx="8710288" cy="4124074"/>
          </a:xfrm>
        </p:grpSpPr>
        <p:grpSp>
          <p:nvGrpSpPr>
            <p:cNvPr id="3" name="Group 192"/>
            <p:cNvGrpSpPr/>
            <p:nvPr/>
          </p:nvGrpSpPr>
          <p:grpSpPr>
            <a:xfrm>
              <a:off x="338138" y="1752600"/>
              <a:ext cx="8710288" cy="4124074"/>
              <a:chOff x="338138" y="1752600"/>
              <a:chExt cx="8710288" cy="4124074"/>
            </a:xfrm>
          </p:grpSpPr>
          <p:cxnSp>
            <p:nvCxnSpPr>
              <p:cNvPr id="518" name="Straight Connector 517"/>
              <p:cNvCxnSpPr/>
              <p:nvPr/>
            </p:nvCxnSpPr>
            <p:spPr>
              <a:xfrm flipV="1">
                <a:off x="1143000" y="3567469"/>
                <a:ext cx="1420813" cy="139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endCxn id="551" idx="3"/>
              </p:cNvCxnSpPr>
              <p:nvPr/>
            </p:nvCxnSpPr>
            <p:spPr>
              <a:xfrm>
                <a:off x="8583613" y="3573820"/>
                <a:ext cx="266700" cy="127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flipV="1">
                <a:off x="8351838" y="3113372"/>
                <a:ext cx="231776" cy="4604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7745413" y="3113372"/>
                <a:ext cx="636587" cy="108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flipV="1">
                <a:off x="7497763" y="3113372"/>
                <a:ext cx="247650" cy="45409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609600" y="3124200"/>
                <a:ext cx="547688" cy="4572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V="1">
                <a:off x="685800" y="3569057"/>
                <a:ext cx="471488" cy="393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stCxn id="550" idx="0"/>
              </p:cNvCxnSpPr>
              <p:nvPr/>
            </p:nvCxnSpPr>
            <p:spPr>
              <a:xfrm>
                <a:off x="2643188" y="3567469"/>
                <a:ext cx="48545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00"/>
              <p:cNvGrpSpPr/>
              <p:nvPr/>
            </p:nvGrpSpPr>
            <p:grpSpPr>
              <a:xfrm>
                <a:off x="338138" y="1752600"/>
                <a:ext cx="8710288" cy="4124074"/>
                <a:chOff x="338138" y="1752600"/>
                <a:chExt cx="8710288" cy="4124074"/>
              </a:xfrm>
            </p:grpSpPr>
            <p:grpSp>
              <p:nvGrpSpPr>
                <p:cNvPr id="5" name="Group 160"/>
                <p:cNvGrpSpPr/>
                <p:nvPr/>
              </p:nvGrpSpPr>
              <p:grpSpPr>
                <a:xfrm>
                  <a:off x="338138" y="1752600"/>
                  <a:ext cx="8710288" cy="4124074"/>
                  <a:chOff x="338138" y="1752600"/>
                  <a:chExt cx="8710288" cy="4124074"/>
                </a:xfrm>
              </p:grpSpPr>
              <p:grpSp>
                <p:nvGrpSpPr>
                  <p:cNvPr id="6" name="Group 119"/>
                  <p:cNvGrpSpPr/>
                  <p:nvPr/>
                </p:nvGrpSpPr>
                <p:grpSpPr>
                  <a:xfrm>
                    <a:off x="338138" y="1752600"/>
                    <a:ext cx="8710288" cy="4124074"/>
                    <a:chOff x="338138" y="1752600"/>
                    <a:chExt cx="8710288" cy="4124074"/>
                  </a:xfrm>
                </p:grpSpPr>
                <p:grpSp>
                  <p:nvGrpSpPr>
                    <p:cNvPr id="7" name="Group 110"/>
                    <p:cNvGrpSpPr>
                      <a:grpSpLocks/>
                    </p:cNvGrpSpPr>
                    <p:nvPr/>
                  </p:nvGrpSpPr>
                  <p:grpSpPr bwMode="auto">
                    <a:xfrm>
                      <a:off x="338138" y="2608467"/>
                      <a:ext cx="8512175" cy="2068283"/>
                      <a:chOff x="338138" y="2609046"/>
                      <a:chExt cx="8512175" cy="2067955"/>
                    </a:xfrm>
                  </p:grpSpPr>
                  <p:grpSp>
                    <p:nvGrpSpPr>
                      <p:cNvPr id="8" name="Group 4"/>
                      <p:cNvGrpSpPr>
                        <a:grpSpLocks noChangeAspect="1"/>
                      </p:cNvGrpSpPr>
                      <p:nvPr/>
                    </p:nvGrpSpPr>
                    <p:grpSpPr bwMode="auto">
                      <a:xfrm>
                        <a:off x="338138" y="2609046"/>
                        <a:ext cx="8512175" cy="1955800"/>
                        <a:chOff x="199" y="2000"/>
                        <a:chExt cx="5362" cy="1232"/>
                      </a:xfrm>
                    </p:grpSpPr>
                    <p:sp>
                      <p:nvSpPr>
                        <p:cNvPr id="550" name="Freeform 19"/>
                        <p:cNvSpPr>
                          <a:spLocks/>
                        </p:cNvSpPr>
                        <p:nvPr/>
                      </p:nvSpPr>
                      <p:spPr bwMode="auto">
                        <a:xfrm>
                          <a:off x="1551" y="2396"/>
                          <a:ext cx="100" cy="418"/>
                        </a:xfrm>
                        <a:custGeom>
                          <a:avLst/>
                          <a:gdLst>
                            <a:gd name="T0" fmla="*/ 100 w 100"/>
                            <a:gd name="T1" fmla="*/ 208 h 418"/>
                            <a:gd name="T2" fmla="*/ 100 w 100"/>
                            <a:gd name="T3" fmla="*/ 208 h 418"/>
                            <a:gd name="T4" fmla="*/ 98 w 100"/>
                            <a:gd name="T5" fmla="*/ 250 h 418"/>
                            <a:gd name="T6" fmla="*/ 96 w 100"/>
                            <a:gd name="T7" fmla="*/ 290 h 418"/>
                            <a:gd name="T8" fmla="*/ 90 w 100"/>
                            <a:gd name="T9" fmla="*/ 326 h 418"/>
                            <a:gd name="T10" fmla="*/ 84 w 100"/>
                            <a:gd name="T11" fmla="*/ 356 h 418"/>
                            <a:gd name="T12" fmla="*/ 78 w 100"/>
                            <a:gd name="T13" fmla="*/ 382 h 418"/>
                            <a:gd name="T14" fmla="*/ 70 w 100"/>
                            <a:gd name="T15" fmla="*/ 400 h 418"/>
                            <a:gd name="T16" fmla="*/ 64 w 100"/>
                            <a:gd name="T17" fmla="*/ 408 h 418"/>
                            <a:gd name="T18" fmla="*/ 60 w 100"/>
                            <a:gd name="T19" fmla="*/ 412 h 418"/>
                            <a:gd name="T20" fmla="*/ 56 w 100"/>
                            <a:gd name="T21" fmla="*/ 416 h 418"/>
                            <a:gd name="T22" fmla="*/ 50 w 100"/>
                            <a:gd name="T23" fmla="*/ 418 h 418"/>
                            <a:gd name="T24" fmla="*/ 50 w 100"/>
                            <a:gd name="T25" fmla="*/ 418 h 418"/>
                            <a:gd name="T26" fmla="*/ 44 w 100"/>
                            <a:gd name="T27" fmla="*/ 416 h 418"/>
                            <a:gd name="T28" fmla="*/ 40 w 100"/>
                            <a:gd name="T29" fmla="*/ 412 h 418"/>
                            <a:gd name="T30" fmla="*/ 36 w 100"/>
                            <a:gd name="T31" fmla="*/ 408 h 418"/>
                            <a:gd name="T32" fmla="*/ 30 w 100"/>
                            <a:gd name="T33" fmla="*/ 400 h 418"/>
                            <a:gd name="T34" fmla="*/ 22 w 100"/>
                            <a:gd name="T35" fmla="*/ 382 h 418"/>
                            <a:gd name="T36" fmla="*/ 16 w 100"/>
                            <a:gd name="T37" fmla="*/ 356 h 418"/>
                            <a:gd name="T38" fmla="*/ 10 w 100"/>
                            <a:gd name="T39" fmla="*/ 326 h 418"/>
                            <a:gd name="T40" fmla="*/ 4 w 100"/>
                            <a:gd name="T41" fmla="*/ 290 h 418"/>
                            <a:gd name="T42" fmla="*/ 2 w 100"/>
                            <a:gd name="T43" fmla="*/ 250 h 418"/>
                            <a:gd name="T44" fmla="*/ 0 w 100"/>
                            <a:gd name="T45" fmla="*/ 208 h 418"/>
                            <a:gd name="T46" fmla="*/ 0 w 100"/>
                            <a:gd name="T47" fmla="*/ 208 h 418"/>
                            <a:gd name="T48" fmla="*/ 2 w 100"/>
                            <a:gd name="T49" fmla="*/ 166 h 418"/>
                            <a:gd name="T50" fmla="*/ 4 w 100"/>
                            <a:gd name="T51" fmla="*/ 128 h 418"/>
                            <a:gd name="T52" fmla="*/ 10 w 100"/>
                            <a:gd name="T53" fmla="*/ 92 h 418"/>
                            <a:gd name="T54" fmla="*/ 16 w 100"/>
                            <a:gd name="T55" fmla="*/ 60 h 418"/>
                            <a:gd name="T56" fmla="*/ 22 w 100"/>
                            <a:gd name="T57" fmla="*/ 36 h 418"/>
                            <a:gd name="T58" fmla="*/ 30 w 100"/>
                            <a:gd name="T59" fmla="*/ 16 h 418"/>
                            <a:gd name="T60" fmla="*/ 36 w 100"/>
                            <a:gd name="T61" fmla="*/ 10 h 418"/>
                            <a:gd name="T62" fmla="*/ 40 w 100"/>
                            <a:gd name="T63" fmla="*/ 4 h 418"/>
                            <a:gd name="T64" fmla="*/ 44 w 100"/>
                            <a:gd name="T65" fmla="*/ 0 h 418"/>
                            <a:gd name="T66" fmla="*/ 50 w 100"/>
                            <a:gd name="T67" fmla="*/ 0 h 418"/>
                            <a:gd name="T68" fmla="*/ 50 w 100"/>
                            <a:gd name="T69" fmla="*/ 0 h 418"/>
                            <a:gd name="T70" fmla="*/ 56 w 100"/>
                            <a:gd name="T71" fmla="*/ 0 h 418"/>
                            <a:gd name="T72" fmla="*/ 60 w 100"/>
                            <a:gd name="T73" fmla="*/ 4 h 418"/>
                            <a:gd name="T74" fmla="*/ 64 w 100"/>
                            <a:gd name="T75" fmla="*/ 10 h 418"/>
                            <a:gd name="T76" fmla="*/ 70 w 100"/>
                            <a:gd name="T77" fmla="*/ 16 h 418"/>
                            <a:gd name="T78" fmla="*/ 78 w 100"/>
                            <a:gd name="T79" fmla="*/ 36 h 418"/>
                            <a:gd name="T80" fmla="*/ 84 w 100"/>
                            <a:gd name="T81" fmla="*/ 60 h 418"/>
                            <a:gd name="T82" fmla="*/ 90 w 100"/>
                            <a:gd name="T83" fmla="*/ 92 h 418"/>
                            <a:gd name="T84" fmla="*/ 96 w 100"/>
                            <a:gd name="T85" fmla="*/ 128 h 418"/>
                            <a:gd name="T86" fmla="*/ 98 w 100"/>
                            <a:gd name="T87" fmla="*/ 166 h 418"/>
                            <a:gd name="T88" fmla="*/ 100 w 100"/>
                            <a:gd name="T89" fmla="*/ 208 h 418"/>
                            <a:gd name="T90" fmla="*/ 100 w 100"/>
                            <a:gd name="T91" fmla="*/ 208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
                            <a:gd name="T139" fmla="*/ 0 h 418"/>
                            <a:gd name="T140" fmla="*/ 100 w 100"/>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 h="418">
                              <a:moveTo>
                                <a:pt x="100" y="208"/>
                              </a:moveTo>
                              <a:lnTo>
                                <a:pt x="100" y="208"/>
                              </a:lnTo>
                              <a:lnTo>
                                <a:pt x="98" y="250"/>
                              </a:lnTo>
                              <a:lnTo>
                                <a:pt x="96" y="290"/>
                              </a:lnTo>
                              <a:lnTo>
                                <a:pt x="90" y="326"/>
                              </a:lnTo>
                              <a:lnTo>
                                <a:pt x="84" y="356"/>
                              </a:lnTo>
                              <a:lnTo>
                                <a:pt x="78" y="382"/>
                              </a:lnTo>
                              <a:lnTo>
                                <a:pt x="70" y="400"/>
                              </a:lnTo>
                              <a:lnTo>
                                <a:pt x="64" y="408"/>
                              </a:lnTo>
                              <a:lnTo>
                                <a:pt x="60" y="412"/>
                              </a:lnTo>
                              <a:lnTo>
                                <a:pt x="56" y="416"/>
                              </a:lnTo>
                              <a:lnTo>
                                <a:pt x="50" y="418"/>
                              </a:lnTo>
                              <a:lnTo>
                                <a:pt x="44" y="416"/>
                              </a:lnTo>
                              <a:lnTo>
                                <a:pt x="40" y="412"/>
                              </a:lnTo>
                              <a:lnTo>
                                <a:pt x="36" y="408"/>
                              </a:lnTo>
                              <a:lnTo>
                                <a:pt x="30" y="400"/>
                              </a:lnTo>
                              <a:lnTo>
                                <a:pt x="22" y="382"/>
                              </a:lnTo>
                              <a:lnTo>
                                <a:pt x="16" y="356"/>
                              </a:lnTo>
                              <a:lnTo>
                                <a:pt x="10" y="326"/>
                              </a:lnTo>
                              <a:lnTo>
                                <a:pt x="4" y="290"/>
                              </a:lnTo>
                              <a:lnTo>
                                <a:pt x="2" y="250"/>
                              </a:lnTo>
                              <a:lnTo>
                                <a:pt x="0" y="208"/>
                              </a:lnTo>
                              <a:lnTo>
                                <a:pt x="2" y="166"/>
                              </a:lnTo>
                              <a:lnTo>
                                <a:pt x="4" y="128"/>
                              </a:lnTo>
                              <a:lnTo>
                                <a:pt x="10" y="92"/>
                              </a:lnTo>
                              <a:lnTo>
                                <a:pt x="16" y="60"/>
                              </a:lnTo>
                              <a:lnTo>
                                <a:pt x="22" y="36"/>
                              </a:lnTo>
                              <a:lnTo>
                                <a:pt x="30" y="16"/>
                              </a:lnTo>
                              <a:lnTo>
                                <a:pt x="36" y="10"/>
                              </a:lnTo>
                              <a:lnTo>
                                <a:pt x="40" y="4"/>
                              </a:lnTo>
                              <a:lnTo>
                                <a:pt x="44" y="0"/>
                              </a:lnTo>
                              <a:lnTo>
                                <a:pt x="50" y="0"/>
                              </a:lnTo>
                              <a:lnTo>
                                <a:pt x="56" y="0"/>
                              </a:lnTo>
                              <a:lnTo>
                                <a:pt x="60" y="4"/>
                              </a:lnTo>
                              <a:lnTo>
                                <a:pt x="64" y="10"/>
                              </a:lnTo>
                              <a:lnTo>
                                <a:pt x="70" y="16"/>
                              </a:lnTo>
                              <a:lnTo>
                                <a:pt x="78" y="36"/>
                              </a:lnTo>
                              <a:lnTo>
                                <a:pt x="84" y="60"/>
                              </a:lnTo>
                              <a:lnTo>
                                <a:pt x="90" y="92"/>
                              </a:lnTo>
                              <a:lnTo>
                                <a:pt x="96" y="128"/>
                              </a:lnTo>
                              <a:lnTo>
                                <a:pt x="98" y="166"/>
                              </a:lnTo>
                              <a:lnTo>
                                <a:pt x="100" y="208"/>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1" name="AutoShape 3"/>
                        <p:cNvSpPr>
                          <a:spLocks noChangeAspect="1" noChangeArrowheads="1" noTextEdit="1"/>
                        </p:cNvSpPr>
                        <p:nvPr/>
                      </p:nvSpPr>
                      <p:spPr bwMode="auto">
                        <a:xfrm>
                          <a:off x="199" y="2000"/>
                          <a:ext cx="5362" cy="1232"/>
                        </a:xfrm>
                        <a:prstGeom prst="rect">
                          <a:avLst/>
                        </a:prstGeom>
                        <a:no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2" name="Rectangle 8"/>
                        <p:cNvSpPr>
                          <a:spLocks noChangeArrowheads="1"/>
                        </p:cNvSpPr>
                        <p:nvPr/>
                      </p:nvSpPr>
                      <p:spPr bwMode="auto">
                        <a:xfrm>
                          <a:off x="1425" y="2190"/>
                          <a:ext cx="34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Chopper</a:t>
                          </a:r>
                          <a:endParaRPr lang="en-US" sz="1800" kern="0" dirty="0">
                            <a:solidFill>
                              <a:sysClr val="windowText" lastClr="000000"/>
                            </a:solidFill>
                            <a:latin typeface="Calibri"/>
                          </a:endParaRPr>
                        </a:p>
                      </p:txBody>
                    </p:sp>
                    <p:sp>
                      <p:nvSpPr>
                        <p:cNvPr id="553" name="Freeform 9"/>
                        <p:cNvSpPr>
                          <a:spLocks/>
                        </p:cNvSpPr>
                        <p:nvPr/>
                      </p:nvSpPr>
                      <p:spPr bwMode="auto">
                        <a:xfrm>
                          <a:off x="337" y="2308"/>
                          <a:ext cx="384" cy="296"/>
                        </a:xfrm>
                        <a:custGeom>
                          <a:avLst/>
                          <a:gdLst>
                            <a:gd name="T0" fmla="*/ 384 w 384"/>
                            <a:gd name="T1" fmla="*/ 296 h 296"/>
                            <a:gd name="T2" fmla="*/ 0 w 384"/>
                            <a:gd name="T3" fmla="*/ 0 h 296"/>
                            <a:gd name="T4" fmla="*/ 384 w 384"/>
                            <a:gd name="T5" fmla="*/ 296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296"/>
                              </a:moveTo>
                              <a:lnTo>
                                <a:pt x="0" y="0"/>
                              </a:lnTo>
                              <a:lnTo>
                                <a:pt x="384" y="29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4" name="Line 13"/>
                        <p:cNvSpPr>
                          <a:spLocks noChangeShapeType="1"/>
                        </p:cNvSpPr>
                        <p:nvPr/>
                      </p:nvSpPr>
                      <p:spPr bwMode="auto">
                        <a:xfrm>
                          <a:off x="271" y="2604"/>
                          <a:ext cx="1" cy="1"/>
                        </a:xfrm>
                        <a:prstGeom prst="line">
                          <a:avLst/>
                        </a:prstGeom>
                        <a:no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5" name="Line 14"/>
                        <p:cNvSpPr>
                          <a:spLocks noChangeShapeType="1"/>
                        </p:cNvSpPr>
                        <p:nvPr/>
                      </p:nvSpPr>
                      <p:spPr bwMode="auto">
                        <a:xfrm>
                          <a:off x="271" y="2604"/>
                          <a:ext cx="1" cy="1"/>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6" name="Freeform 15"/>
                        <p:cNvSpPr>
                          <a:spLocks/>
                        </p:cNvSpPr>
                        <p:nvPr/>
                      </p:nvSpPr>
                      <p:spPr bwMode="auto">
                        <a:xfrm>
                          <a:off x="337" y="2604"/>
                          <a:ext cx="384" cy="296"/>
                        </a:xfrm>
                        <a:custGeom>
                          <a:avLst/>
                          <a:gdLst>
                            <a:gd name="T0" fmla="*/ 384 w 384"/>
                            <a:gd name="T1" fmla="*/ 0 h 296"/>
                            <a:gd name="T2" fmla="*/ 0 w 384"/>
                            <a:gd name="T3" fmla="*/ 296 h 296"/>
                            <a:gd name="T4" fmla="*/ 384 w 384"/>
                            <a:gd name="T5" fmla="*/ 0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0"/>
                              </a:moveTo>
                              <a:lnTo>
                                <a:pt x="0" y="296"/>
                              </a:lnTo>
                              <a:lnTo>
                                <a:pt x="384"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7" name="Freeform 17"/>
                        <p:cNvSpPr>
                          <a:spLocks/>
                        </p:cNvSpPr>
                        <p:nvPr/>
                      </p:nvSpPr>
                      <p:spPr bwMode="auto">
                        <a:xfrm>
                          <a:off x="203" y="2180"/>
                          <a:ext cx="258" cy="250"/>
                        </a:xfrm>
                        <a:custGeom>
                          <a:avLst/>
                          <a:gdLst>
                            <a:gd name="T0" fmla="*/ 158 w 258"/>
                            <a:gd name="T1" fmla="*/ 250 h 250"/>
                            <a:gd name="T2" fmla="*/ 0 w 258"/>
                            <a:gd name="T3" fmla="*/ 132 h 250"/>
                            <a:gd name="T4" fmla="*/ 100 w 258"/>
                            <a:gd name="T5" fmla="*/ 0 h 250"/>
                            <a:gd name="T6" fmla="*/ 258 w 258"/>
                            <a:gd name="T7" fmla="*/ 118 h 250"/>
                            <a:gd name="T8" fmla="*/ 158 w 258"/>
                            <a:gd name="T9" fmla="*/ 250 h 250"/>
                            <a:gd name="T10" fmla="*/ 0 60000 65536"/>
                            <a:gd name="T11" fmla="*/ 0 60000 65536"/>
                            <a:gd name="T12" fmla="*/ 0 60000 65536"/>
                            <a:gd name="T13" fmla="*/ 0 60000 65536"/>
                            <a:gd name="T14" fmla="*/ 0 60000 65536"/>
                            <a:gd name="T15" fmla="*/ 0 w 258"/>
                            <a:gd name="T16" fmla="*/ 0 h 250"/>
                            <a:gd name="T17" fmla="*/ 258 w 258"/>
                            <a:gd name="T18" fmla="*/ 250 h 250"/>
                          </a:gdLst>
                          <a:ahLst/>
                          <a:cxnLst>
                            <a:cxn ang="T10">
                              <a:pos x="T0" y="T1"/>
                            </a:cxn>
                            <a:cxn ang="T11">
                              <a:pos x="T2" y="T3"/>
                            </a:cxn>
                            <a:cxn ang="T12">
                              <a:pos x="T4" y="T5"/>
                            </a:cxn>
                            <a:cxn ang="T13">
                              <a:pos x="T6" y="T7"/>
                            </a:cxn>
                            <a:cxn ang="T14">
                              <a:pos x="T8" y="T9"/>
                            </a:cxn>
                          </a:cxnLst>
                          <a:rect l="T15" t="T16" r="T17" b="T18"/>
                          <a:pathLst>
                            <a:path w="258" h="250">
                              <a:moveTo>
                                <a:pt x="158" y="250"/>
                              </a:moveTo>
                              <a:lnTo>
                                <a:pt x="0" y="132"/>
                              </a:lnTo>
                              <a:lnTo>
                                <a:pt x="100" y="0"/>
                              </a:lnTo>
                              <a:lnTo>
                                <a:pt x="258" y="118"/>
                              </a:lnTo>
                              <a:lnTo>
                                <a:pt x="158" y="25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8" name="Freeform 18"/>
                        <p:cNvSpPr>
                          <a:spLocks/>
                        </p:cNvSpPr>
                        <p:nvPr/>
                      </p:nvSpPr>
                      <p:spPr bwMode="auto">
                        <a:xfrm>
                          <a:off x="203" y="2778"/>
                          <a:ext cx="258" cy="252"/>
                        </a:xfrm>
                        <a:custGeom>
                          <a:avLst/>
                          <a:gdLst>
                            <a:gd name="T0" fmla="*/ 158 w 258"/>
                            <a:gd name="T1" fmla="*/ 0 h 252"/>
                            <a:gd name="T2" fmla="*/ 0 w 258"/>
                            <a:gd name="T3" fmla="*/ 118 h 252"/>
                            <a:gd name="T4" fmla="*/ 100 w 258"/>
                            <a:gd name="T5" fmla="*/ 252 h 252"/>
                            <a:gd name="T6" fmla="*/ 258 w 258"/>
                            <a:gd name="T7" fmla="*/ 134 h 252"/>
                            <a:gd name="T8" fmla="*/ 158 w 258"/>
                            <a:gd name="T9" fmla="*/ 0 h 252"/>
                            <a:gd name="T10" fmla="*/ 0 60000 65536"/>
                            <a:gd name="T11" fmla="*/ 0 60000 65536"/>
                            <a:gd name="T12" fmla="*/ 0 60000 65536"/>
                            <a:gd name="T13" fmla="*/ 0 60000 65536"/>
                            <a:gd name="T14" fmla="*/ 0 60000 65536"/>
                            <a:gd name="T15" fmla="*/ 0 w 258"/>
                            <a:gd name="T16" fmla="*/ 0 h 252"/>
                            <a:gd name="T17" fmla="*/ 258 w 258"/>
                            <a:gd name="T18" fmla="*/ 252 h 252"/>
                          </a:gdLst>
                          <a:ahLst/>
                          <a:cxnLst>
                            <a:cxn ang="T10">
                              <a:pos x="T0" y="T1"/>
                            </a:cxn>
                            <a:cxn ang="T11">
                              <a:pos x="T2" y="T3"/>
                            </a:cxn>
                            <a:cxn ang="T12">
                              <a:pos x="T4" y="T5"/>
                            </a:cxn>
                            <a:cxn ang="T13">
                              <a:pos x="T6" y="T7"/>
                            </a:cxn>
                            <a:cxn ang="T14">
                              <a:pos x="T8" y="T9"/>
                            </a:cxn>
                          </a:cxnLst>
                          <a:rect l="T15" t="T16" r="T17" b="T18"/>
                          <a:pathLst>
                            <a:path w="258" h="252">
                              <a:moveTo>
                                <a:pt x="158" y="0"/>
                              </a:moveTo>
                              <a:lnTo>
                                <a:pt x="0" y="118"/>
                              </a:lnTo>
                              <a:lnTo>
                                <a:pt x="100" y="252"/>
                              </a:lnTo>
                              <a:lnTo>
                                <a:pt x="258" y="134"/>
                              </a:lnTo>
                              <a:lnTo>
                                <a:pt x="158" y="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9" name="Freeform 20"/>
                        <p:cNvSpPr>
                          <a:spLocks/>
                        </p:cNvSpPr>
                        <p:nvPr/>
                      </p:nvSpPr>
                      <p:spPr bwMode="auto">
                        <a:xfrm>
                          <a:off x="1593" y="2420"/>
                          <a:ext cx="18" cy="52"/>
                        </a:xfrm>
                        <a:custGeom>
                          <a:avLst/>
                          <a:gdLst>
                            <a:gd name="T0" fmla="*/ 18 w 18"/>
                            <a:gd name="T1" fmla="*/ 26 h 52"/>
                            <a:gd name="T2" fmla="*/ 18 w 18"/>
                            <a:gd name="T3" fmla="*/ 26 h 52"/>
                            <a:gd name="T4" fmla="*/ 16 w 18"/>
                            <a:gd name="T5" fmla="*/ 36 h 52"/>
                            <a:gd name="T6" fmla="*/ 14 w 18"/>
                            <a:gd name="T7" fmla="*/ 44 h 52"/>
                            <a:gd name="T8" fmla="*/ 12 w 18"/>
                            <a:gd name="T9" fmla="*/ 50 h 52"/>
                            <a:gd name="T10" fmla="*/ 8 w 18"/>
                            <a:gd name="T11" fmla="*/ 52 h 52"/>
                            <a:gd name="T12" fmla="*/ 8 w 18"/>
                            <a:gd name="T13" fmla="*/ 52 h 52"/>
                            <a:gd name="T14" fmla="*/ 4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4 w 18"/>
                            <a:gd name="T29" fmla="*/ 2 h 52"/>
                            <a:gd name="T30" fmla="*/ 8 w 18"/>
                            <a:gd name="T31" fmla="*/ 0 h 52"/>
                            <a:gd name="T32" fmla="*/ 8 w 18"/>
                            <a:gd name="T33" fmla="*/ 0 h 52"/>
                            <a:gd name="T34" fmla="*/ 12 w 18"/>
                            <a:gd name="T35" fmla="*/ 2 h 52"/>
                            <a:gd name="T36" fmla="*/ 14 w 18"/>
                            <a:gd name="T37" fmla="*/ 8 h 52"/>
                            <a:gd name="T38" fmla="*/ 16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6" y="36"/>
                              </a:lnTo>
                              <a:lnTo>
                                <a:pt x="14" y="44"/>
                              </a:lnTo>
                              <a:lnTo>
                                <a:pt x="12" y="50"/>
                              </a:lnTo>
                              <a:lnTo>
                                <a:pt x="8" y="52"/>
                              </a:lnTo>
                              <a:lnTo>
                                <a:pt x="4" y="50"/>
                              </a:lnTo>
                              <a:lnTo>
                                <a:pt x="2" y="44"/>
                              </a:lnTo>
                              <a:lnTo>
                                <a:pt x="0" y="36"/>
                              </a:lnTo>
                              <a:lnTo>
                                <a:pt x="0" y="26"/>
                              </a:lnTo>
                              <a:lnTo>
                                <a:pt x="0" y="16"/>
                              </a:lnTo>
                              <a:lnTo>
                                <a:pt x="2" y="8"/>
                              </a:lnTo>
                              <a:lnTo>
                                <a:pt x="4" y="2"/>
                              </a:lnTo>
                              <a:lnTo>
                                <a:pt x="8" y="0"/>
                              </a:lnTo>
                              <a:lnTo>
                                <a:pt x="12" y="2"/>
                              </a:lnTo>
                              <a:lnTo>
                                <a:pt x="14" y="8"/>
                              </a:lnTo>
                              <a:lnTo>
                                <a:pt x="16"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0" name="Freeform 21"/>
                        <p:cNvSpPr>
                          <a:spLocks/>
                        </p:cNvSpPr>
                        <p:nvPr/>
                      </p:nvSpPr>
                      <p:spPr bwMode="auto">
                        <a:xfrm>
                          <a:off x="1565"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10 w 18"/>
                            <a:gd name="T11" fmla="*/ 52 h 52"/>
                            <a:gd name="T12" fmla="*/ 10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10 w 18"/>
                            <a:gd name="T31" fmla="*/ 0 h 52"/>
                            <a:gd name="T32" fmla="*/ 10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10" y="52"/>
                              </a:lnTo>
                              <a:lnTo>
                                <a:pt x="6" y="50"/>
                              </a:lnTo>
                              <a:lnTo>
                                <a:pt x="2" y="44"/>
                              </a:lnTo>
                              <a:lnTo>
                                <a:pt x="0" y="36"/>
                              </a:lnTo>
                              <a:lnTo>
                                <a:pt x="0" y="26"/>
                              </a:lnTo>
                              <a:lnTo>
                                <a:pt x="0" y="16"/>
                              </a:lnTo>
                              <a:lnTo>
                                <a:pt x="2" y="8"/>
                              </a:lnTo>
                              <a:lnTo>
                                <a:pt x="6" y="2"/>
                              </a:lnTo>
                              <a:lnTo>
                                <a:pt x="10"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1" name="Freeform 22"/>
                        <p:cNvSpPr>
                          <a:spLocks/>
                        </p:cNvSpPr>
                        <p:nvPr/>
                      </p:nvSpPr>
                      <p:spPr bwMode="auto">
                        <a:xfrm>
                          <a:off x="1619"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8 w 18"/>
                            <a:gd name="T11" fmla="*/ 52 h 52"/>
                            <a:gd name="T12" fmla="*/ 8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8 w 18"/>
                            <a:gd name="T31" fmla="*/ 0 h 52"/>
                            <a:gd name="T32" fmla="*/ 8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8" y="52"/>
                              </a:lnTo>
                              <a:lnTo>
                                <a:pt x="6" y="50"/>
                              </a:lnTo>
                              <a:lnTo>
                                <a:pt x="2" y="44"/>
                              </a:lnTo>
                              <a:lnTo>
                                <a:pt x="0" y="36"/>
                              </a:lnTo>
                              <a:lnTo>
                                <a:pt x="0" y="26"/>
                              </a:lnTo>
                              <a:lnTo>
                                <a:pt x="0" y="16"/>
                              </a:lnTo>
                              <a:lnTo>
                                <a:pt x="2" y="8"/>
                              </a:lnTo>
                              <a:lnTo>
                                <a:pt x="6" y="2"/>
                              </a:lnTo>
                              <a:lnTo>
                                <a:pt x="8"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2" name="Rectangle 41"/>
                        <p:cNvSpPr>
                          <a:spLocks noChangeArrowheads="1"/>
                        </p:cNvSpPr>
                        <p:nvPr/>
                      </p:nvSpPr>
                      <p:spPr bwMode="auto">
                        <a:xfrm>
                          <a:off x="1667" y="2322"/>
                          <a:ext cx="36"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3" name="Freeform 42"/>
                        <p:cNvSpPr>
                          <a:spLocks/>
                        </p:cNvSpPr>
                        <p:nvPr/>
                      </p:nvSpPr>
                      <p:spPr bwMode="auto">
                        <a:xfrm>
                          <a:off x="715" y="2604"/>
                          <a:ext cx="886" cy="1"/>
                        </a:xfrm>
                        <a:custGeom>
                          <a:avLst/>
                          <a:gdLst>
                            <a:gd name="T0" fmla="*/ 886 w 886"/>
                            <a:gd name="T1" fmla="*/ 0 h 1"/>
                            <a:gd name="T2" fmla="*/ 0 w 886"/>
                            <a:gd name="T3" fmla="*/ 0 h 1"/>
                            <a:gd name="T4" fmla="*/ 886 w 886"/>
                            <a:gd name="T5" fmla="*/ 0 h 1"/>
                            <a:gd name="T6" fmla="*/ 0 60000 65536"/>
                            <a:gd name="T7" fmla="*/ 0 60000 65536"/>
                            <a:gd name="T8" fmla="*/ 0 60000 65536"/>
                            <a:gd name="T9" fmla="*/ 0 w 886"/>
                            <a:gd name="T10" fmla="*/ 0 h 1"/>
                            <a:gd name="T11" fmla="*/ 886 w 886"/>
                            <a:gd name="T12" fmla="*/ 1 h 1"/>
                          </a:gdLst>
                          <a:ahLst/>
                          <a:cxnLst>
                            <a:cxn ang="T6">
                              <a:pos x="T0" y="T1"/>
                            </a:cxn>
                            <a:cxn ang="T7">
                              <a:pos x="T2" y="T3"/>
                            </a:cxn>
                            <a:cxn ang="T8">
                              <a:pos x="T4" y="T5"/>
                            </a:cxn>
                          </a:cxnLst>
                          <a:rect l="T9" t="T10" r="T11" b="T12"/>
                          <a:pathLst>
                            <a:path w="886" h="1">
                              <a:moveTo>
                                <a:pt x="886" y="0"/>
                              </a:moveTo>
                              <a:lnTo>
                                <a:pt x="0" y="0"/>
                              </a:lnTo>
                              <a:lnTo>
                                <a:pt x="886"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4" name="Rectangle 44"/>
                        <p:cNvSpPr>
                          <a:spLocks noChangeArrowheads="1"/>
                        </p:cNvSpPr>
                        <p:nvPr/>
                      </p:nvSpPr>
                      <p:spPr bwMode="auto">
                        <a:xfrm>
                          <a:off x="1501" y="2322"/>
                          <a:ext cx="34"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5" name="Freeform 45"/>
                        <p:cNvSpPr>
                          <a:spLocks/>
                        </p:cNvSpPr>
                        <p:nvPr/>
                      </p:nvSpPr>
                      <p:spPr bwMode="auto">
                        <a:xfrm>
                          <a:off x="1149" y="2604"/>
                          <a:ext cx="62" cy="92"/>
                        </a:xfrm>
                        <a:custGeom>
                          <a:avLst/>
                          <a:gdLst>
                            <a:gd name="T0" fmla="*/ 0 w 62"/>
                            <a:gd name="T1" fmla="*/ 92 h 92"/>
                            <a:gd name="T2" fmla="*/ 32 w 62"/>
                            <a:gd name="T3" fmla="*/ 0 h 92"/>
                            <a:gd name="T4" fmla="*/ 62 w 62"/>
                            <a:gd name="T5" fmla="*/ 92 h 92"/>
                            <a:gd name="T6" fmla="*/ 0 w 62"/>
                            <a:gd name="T7" fmla="*/ 92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92"/>
                              </a:moveTo>
                              <a:lnTo>
                                <a:pt x="32" y="0"/>
                              </a:lnTo>
                              <a:lnTo>
                                <a:pt x="62"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6" name="Freeform 46"/>
                        <p:cNvSpPr>
                          <a:spLocks/>
                        </p:cNvSpPr>
                        <p:nvPr/>
                      </p:nvSpPr>
                      <p:spPr bwMode="auto">
                        <a:xfrm>
                          <a:off x="1149" y="2508"/>
                          <a:ext cx="62" cy="92"/>
                        </a:xfrm>
                        <a:custGeom>
                          <a:avLst/>
                          <a:gdLst>
                            <a:gd name="T0" fmla="*/ 0 w 62"/>
                            <a:gd name="T1" fmla="*/ 0 h 92"/>
                            <a:gd name="T2" fmla="*/ 32 w 62"/>
                            <a:gd name="T3" fmla="*/ 92 h 92"/>
                            <a:gd name="T4" fmla="*/ 62 w 62"/>
                            <a:gd name="T5" fmla="*/ 0 h 92"/>
                            <a:gd name="T6" fmla="*/ 0 w 62"/>
                            <a:gd name="T7" fmla="*/ 0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0"/>
                              </a:moveTo>
                              <a:lnTo>
                                <a:pt x="32" y="92"/>
                              </a:lnTo>
                              <a:lnTo>
                                <a:pt x="62"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7" name="Freeform 47"/>
                        <p:cNvSpPr>
                          <a:spLocks/>
                        </p:cNvSpPr>
                        <p:nvPr/>
                      </p:nvSpPr>
                      <p:spPr bwMode="auto">
                        <a:xfrm>
                          <a:off x="1327" y="2604"/>
                          <a:ext cx="60" cy="92"/>
                        </a:xfrm>
                        <a:custGeom>
                          <a:avLst/>
                          <a:gdLst>
                            <a:gd name="T0" fmla="*/ 0 w 60"/>
                            <a:gd name="T1" fmla="*/ 92 h 92"/>
                            <a:gd name="T2" fmla="*/ 30 w 60"/>
                            <a:gd name="T3" fmla="*/ 0 h 92"/>
                            <a:gd name="T4" fmla="*/ 60 w 60"/>
                            <a:gd name="T5" fmla="*/ 92 h 92"/>
                            <a:gd name="T6" fmla="*/ 0 w 60"/>
                            <a:gd name="T7" fmla="*/ 92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92"/>
                              </a:moveTo>
                              <a:lnTo>
                                <a:pt x="30" y="0"/>
                              </a:lnTo>
                              <a:lnTo>
                                <a:pt x="60"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8" name="Freeform 48"/>
                        <p:cNvSpPr>
                          <a:spLocks/>
                        </p:cNvSpPr>
                        <p:nvPr/>
                      </p:nvSpPr>
                      <p:spPr bwMode="auto">
                        <a:xfrm>
                          <a:off x="1327" y="2508"/>
                          <a:ext cx="60" cy="92"/>
                        </a:xfrm>
                        <a:custGeom>
                          <a:avLst/>
                          <a:gdLst>
                            <a:gd name="T0" fmla="*/ 0 w 60"/>
                            <a:gd name="T1" fmla="*/ 0 h 92"/>
                            <a:gd name="T2" fmla="*/ 30 w 60"/>
                            <a:gd name="T3" fmla="*/ 92 h 92"/>
                            <a:gd name="T4" fmla="*/ 60 w 60"/>
                            <a:gd name="T5" fmla="*/ 0 h 92"/>
                            <a:gd name="T6" fmla="*/ 0 w 60"/>
                            <a:gd name="T7" fmla="*/ 0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0"/>
                              </a:moveTo>
                              <a:lnTo>
                                <a:pt x="30" y="92"/>
                              </a:lnTo>
                              <a:lnTo>
                                <a:pt x="60"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9" name="Freeform 49"/>
                        <p:cNvSpPr>
                          <a:spLocks/>
                        </p:cNvSpPr>
                        <p:nvPr/>
                      </p:nvSpPr>
                      <p:spPr bwMode="auto">
                        <a:xfrm>
                          <a:off x="1017" y="2534"/>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0" name="Freeform 50"/>
                        <p:cNvSpPr>
                          <a:spLocks/>
                        </p:cNvSpPr>
                        <p:nvPr/>
                      </p:nvSpPr>
                      <p:spPr bwMode="auto">
                        <a:xfrm>
                          <a:off x="2047"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1" name="Rectangle 51"/>
                        <p:cNvSpPr>
                          <a:spLocks noChangeArrowheads="1"/>
                        </p:cNvSpPr>
                        <p:nvPr/>
                      </p:nvSpPr>
                      <p:spPr bwMode="auto">
                        <a:xfrm>
                          <a:off x="905" y="2496"/>
                          <a:ext cx="52" cy="180"/>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2" name="Rectangle 52"/>
                        <p:cNvSpPr>
                          <a:spLocks noChangeArrowheads="1"/>
                        </p:cNvSpPr>
                        <p:nvPr/>
                      </p:nvSpPr>
                      <p:spPr bwMode="auto">
                        <a:xfrm>
                          <a:off x="1861" y="2496"/>
                          <a:ext cx="72"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3" name="Rectangle 53"/>
                        <p:cNvSpPr>
                          <a:spLocks noChangeArrowheads="1"/>
                        </p:cNvSpPr>
                        <p:nvPr/>
                      </p:nvSpPr>
                      <p:spPr bwMode="auto">
                        <a:xfrm>
                          <a:off x="2197" y="2496"/>
                          <a:ext cx="226"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4" name="Rectangle 54"/>
                        <p:cNvSpPr>
                          <a:spLocks noChangeArrowheads="1"/>
                        </p:cNvSpPr>
                        <p:nvPr/>
                      </p:nvSpPr>
                      <p:spPr bwMode="auto">
                        <a:xfrm rot="16200000">
                          <a:off x="814" y="2870"/>
                          <a:ext cx="514"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75" name="Freeform 56"/>
                        <p:cNvSpPr>
                          <a:spLocks/>
                        </p:cNvSpPr>
                        <p:nvPr/>
                      </p:nvSpPr>
                      <p:spPr bwMode="auto">
                        <a:xfrm>
                          <a:off x="3539"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6" name="Rectangle 60"/>
                        <p:cNvSpPr>
                          <a:spLocks noChangeArrowheads="1"/>
                        </p:cNvSpPr>
                        <p:nvPr/>
                      </p:nvSpPr>
                      <p:spPr bwMode="auto">
                        <a:xfrm>
                          <a:off x="1743" y="2344"/>
                          <a:ext cx="33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Buncher</a:t>
                          </a:r>
                          <a:endParaRPr lang="en-US" sz="1800" kern="0" dirty="0">
                            <a:solidFill>
                              <a:sysClr val="windowText" lastClr="000000"/>
                            </a:solidFill>
                            <a:latin typeface="Calibri"/>
                          </a:endParaRPr>
                        </a:p>
                      </p:txBody>
                    </p:sp>
                    <p:sp>
                      <p:nvSpPr>
                        <p:cNvPr id="577" name="Rectangle 61"/>
                        <p:cNvSpPr>
                          <a:spLocks noChangeArrowheads="1"/>
                        </p:cNvSpPr>
                        <p:nvPr/>
                      </p:nvSpPr>
                      <p:spPr bwMode="auto">
                        <a:xfrm>
                          <a:off x="2151" y="2344"/>
                          <a:ext cx="316"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Capture</a:t>
                          </a:r>
                          <a:endParaRPr lang="en-US" sz="1800" kern="0" dirty="0">
                            <a:solidFill>
                              <a:sysClr val="windowText" lastClr="000000"/>
                            </a:solidFill>
                            <a:latin typeface="Calibri"/>
                          </a:endParaRPr>
                        </a:p>
                      </p:txBody>
                    </p:sp>
                    <p:sp>
                      <p:nvSpPr>
                        <p:cNvPr id="578" name="Rectangle 64"/>
                        <p:cNvSpPr>
                          <a:spLocks noChangeArrowheads="1"/>
                        </p:cNvSpPr>
                        <p:nvPr/>
                      </p:nvSpPr>
                      <p:spPr bwMode="auto">
                        <a:xfrm>
                          <a:off x="2626" y="2133"/>
                          <a:ext cx="667" cy="213"/>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1100" kern="0" dirty="0" smtClean="0">
                              <a:solidFill>
                                <a:srgbClr val="000000"/>
                              </a:solidFill>
                              <a:latin typeface="Helvetica" pitchFamily="34" charset="0"/>
                            </a:rPr>
                            <a:t>Superconducting</a:t>
                          </a:r>
                        </a:p>
                        <a:p>
                          <a:pPr algn="ctr" eaLnBrk="1" fontAlgn="auto" hangingPunct="1">
                            <a:spcBef>
                              <a:spcPts val="0"/>
                            </a:spcBef>
                            <a:spcAft>
                              <a:spcPts val="0"/>
                            </a:spcAft>
                            <a:defRPr/>
                          </a:pPr>
                          <a:r>
                            <a:rPr lang="en-US" sz="1100" kern="0" dirty="0" smtClean="0">
                              <a:solidFill>
                                <a:srgbClr val="000000"/>
                              </a:solidFill>
                              <a:latin typeface="Helvetica" pitchFamily="34" charset="0"/>
                            </a:rPr>
                            <a:t>Booster</a:t>
                          </a:r>
                          <a:endParaRPr lang="en-US" sz="1800" kern="0" dirty="0">
                            <a:solidFill>
                              <a:sysClr val="windowText" lastClr="000000"/>
                            </a:solidFill>
                            <a:latin typeface="Calibri"/>
                          </a:endParaRPr>
                        </a:p>
                      </p:txBody>
                    </p:sp>
                    <p:sp>
                      <p:nvSpPr>
                        <p:cNvPr id="579" name="Rectangle 65"/>
                        <p:cNvSpPr>
                          <a:spLocks noChangeArrowheads="1"/>
                        </p:cNvSpPr>
                        <p:nvPr/>
                      </p:nvSpPr>
                      <p:spPr bwMode="auto">
                        <a:xfrm>
                          <a:off x="3939" y="2257"/>
                          <a:ext cx="553" cy="10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Cryo-modules</a:t>
                          </a:r>
                          <a:endParaRPr lang="en-US" sz="1800" kern="0" dirty="0">
                            <a:solidFill>
                              <a:sysClr val="windowText" lastClr="000000"/>
                            </a:solidFill>
                            <a:latin typeface="Calibri"/>
                          </a:endParaRPr>
                        </a:p>
                      </p:txBody>
                    </p:sp>
                    <p:sp>
                      <p:nvSpPr>
                        <p:cNvPr id="580" name="Rectangle 67"/>
                        <p:cNvSpPr>
                          <a:spLocks noChangeArrowheads="1"/>
                        </p:cNvSpPr>
                        <p:nvPr/>
                      </p:nvSpPr>
                      <p:spPr bwMode="auto">
                        <a:xfrm>
                          <a:off x="2637" y="3120"/>
                          <a:ext cx="58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500 keV Dump</a:t>
                          </a:r>
                          <a:endParaRPr lang="en-US" sz="1800" kern="0" dirty="0">
                            <a:solidFill>
                              <a:sysClr val="windowText" lastClr="000000"/>
                            </a:solidFill>
                            <a:latin typeface="Calibri"/>
                          </a:endParaRPr>
                        </a:p>
                      </p:txBody>
                    </p:sp>
                    <p:sp>
                      <p:nvSpPr>
                        <p:cNvPr id="581" name="Rectangle 68"/>
                        <p:cNvSpPr>
                          <a:spLocks noChangeArrowheads="1"/>
                        </p:cNvSpPr>
                        <p:nvPr/>
                      </p:nvSpPr>
                      <p:spPr bwMode="auto">
                        <a:xfrm>
                          <a:off x="3553" y="2006"/>
                          <a:ext cx="51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5 </a:t>
                          </a:r>
                          <a:r>
                            <a:rPr lang="en-US" sz="1100" kern="0" dirty="0">
                              <a:solidFill>
                                <a:srgbClr val="000000"/>
                              </a:solidFill>
                              <a:latin typeface="Helvetica" pitchFamily="34" charset="0"/>
                            </a:rPr>
                            <a:t>MeV Dump</a:t>
                          </a:r>
                          <a:endParaRPr lang="en-US" sz="1800" kern="0" dirty="0">
                            <a:solidFill>
                              <a:sysClr val="windowText" lastClr="000000"/>
                            </a:solidFill>
                            <a:latin typeface="Calibri"/>
                          </a:endParaRPr>
                        </a:p>
                      </p:txBody>
                    </p:sp>
                    <p:sp>
                      <p:nvSpPr>
                        <p:cNvPr id="582" name="Rectangle 69"/>
                        <p:cNvSpPr>
                          <a:spLocks noChangeArrowheads="1"/>
                        </p:cNvSpPr>
                        <p:nvPr/>
                      </p:nvSpPr>
                      <p:spPr bwMode="auto">
                        <a:xfrm>
                          <a:off x="4723" y="2638"/>
                          <a:ext cx="683"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Injection Chicane</a:t>
                          </a:r>
                          <a:endParaRPr lang="en-US" sz="1800" kern="0" dirty="0">
                            <a:solidFill>
                              <a:sysClr val="windowText" lastClr="000000"/>
                            </a:solidFill>
                            <a:latin typeface="Calibri"/>
                          </a:endParaRPr>
                        </a:p>
                      </p:txBody>
                    </p:sp>
                    <p:sp>
                      <p:nvSpPr>
                        <p:cNvPr id="583" name="Rectangle 70"/>
                        <p:cNvSpPr>
                          <a:spLocks noChangeArrowheads="1"/>
                        </p:cNvSpPr>
                        <p:nvPr/>
                      </p:nvSpPr>
                      <p:spPr bwMode="auto">
                        <a:xfrm>
                          <a:off x="4343" y="3120"/>
                          <a:ext cx="1050"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ysClr val="windowText" lastClr="000000"/>
                              </a:solidFill>
                              <a:latin typeface="Helvetica" pitchFamily="34" charset="0"/>
                            </a:rPr>
                            <a:t>Spectrometer/Beam Dump</a:t>
                          </a:r>
                          <a:endParaRPr lang="en-US" sz="1800" kern="0" dirty="0">
                            <a:solidFill>
                              <a:sysClr val="windowText" lastClr="000000"/>
                            </a:solidFill>
                            <a:latin typeface="Calibri"/>
                          </a:endParaRPr>
                        </a:p>
                      </p:txBody>
                    </p:sp>
                    <p:sp>
                      <p:nvSpPr>
                        <p:cNvPr id="584" name="Rectangle 71"/>
                        <p:cNvSpPr>
                          <a:spLocks noChangeArrowheads="1"/>
                        </p:cNvSpPr>
                        <p:nvPr/>
                      </p:nvSpPr>
                      <p:spPr bwMode="auto">
                        <a:xfrm rot="16200000">
                          <a:off x="728" y="2888"/>
                          <a:ext cx="459"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Prebuncher</a:t>
                          </a:r>
                          <a:endParaRPr lang="en-US" sz="1800" kern="0" dirty="0">
                            <a:solidFill>
                              <a:sysClr val="windowText" lastClr="000000"/>
                            </a:solidFill>
                            <a:latin typeface="Calibri"/>
                          </a:endParaRPr>
                        </a:p>
                      </p:txBody>
                    </p:sp>
                    <p:sp>
                      <p:nvSpPr>
                        <p:cNvPr id="585" name="Rectangle 72"/>
                        <p:cNvSpPr>
                          <a:spLocks noChangeArrowheads="1"/>
                        </p:cNvSpPr>
                        <p:nvPr/>
                      </p:nvSpPr>
                      <p:spPr bwMode="auto">
                        <a:xfrm>
                          <a:off x="203" y="2432"/>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Gun#2</a:t>
                          </a:r>
                          <a:endParaRPr lang="en-US" sz="1800" kern="0" dirty="0">
                            <a:solidFill>
                              <a:sysClr val="windowText" lastClr="000000"/>
                            </a:solidFill>
                            <a:latin typeface="Calibri"/>
                          </a:endParaRPr>
                        </a:p>
                      </p:txBody>
                    </p:sp>
                    <p:sp>
                      <p:nvSpPr>
                        <p:cNvPr id="586" name="Rectangle 73"/>
                        <p:cNvSpPr>
                          <a:spLocks noChangeArrowheads="1"/>
                        </p:cNvSpPr>
                        <p:nvPr/>
                      </p:nvSpPr>
                      <p:spPr bwMode="auto">
                        <a:xfrm>
                          <a:off x="221" y="3048"/>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Gun#3</a:t>
                          </a:r>
                          <a:endParaRPr lang="en-US" sz="1800" kern="0" dirty="0">
                            <a:solidFill>
                              <a:sysClr val="windowText" lastClr="000000"/>
                            </a:solidFill>
                            <a:latin typeface="Calibri"/>
                          </a:endParaRPr>
                        </a:p>
                      </p:txBody>
                    </p:sp>
                    <p:sp>
                      <p:nvSpPr>
                        <p:cNvPr id="587" name="Line 74"/>
                        <p:cNvSpPr>
                          <a:spLocks noChangeShapeType="1"/>
                        </p:cNvSpPr>
                        <p:nvPr/>
                      </p:nvSpPr>
                      <p:spPr bwMode="auto">
                        <a:xfrm>
                          <a:off x="252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8" name="Freeform 75"/>
                        <p:cNvSpPr>
                          <a:spLocks/>
                        </p:cNvSpPr>
                        <p:nvPr/>
                      </p:nvSpPr>
                      <p:spPr bwMode="auto">
                        <a:xfrm>
                          <a:off x="2879" y="2954"/>
                          <a:ext cx="112" cy="110"/>
                        </a:xfrm>
                        <a:custGeom>
                          <a:avLst/>
                          <a:gdLst>
                            <a:gd name="T0" fmla="*/ 112 w 112"/>
                            <a:gd name="T1" fmla="*/ 60 h 110"/>
                            <a:gd name="T2" fmla="*/ 68 w 112"/>
                            <a:gd name="T3" fmla="*/ 110 h 110"/>
                            <a:gd name="T4" fmla="*/ 0 w 112"/>
                            <a:gd name="T5" fmla="*/ 48 h 110"/>
                            <a:gd name="T6" fmla="*/ 44 w 112"/>
                            <a:gd name="T7" fmla="*/ 0 h 110"/>
                            <a:gd name="T8" fmla="*/ 112 w 112"/>
                            <a:gd name="T9" fmla="*/ 60 h 110"/>
                            <a:gd name="T10" fmla="*/ 0 60000 65536"/>
                            <a:gd name="T11" fmla="*/ 0 60000 65536"/>
                            <a:gd name="T12" fmla="*/ 0 60000 65536"/>
                            <a:gd name="T13" fmla="*/ 0 60000 65536"/>
                            <a:gd name="T14" fmla="*/ 0 60000 65536"/>
                            <a:gd name="T15" fmla="*/ 0 w 112"/>
                            <a:gd name="T16" fmla="*/ 0 h 110"/>
                            <a:gd name="T17" fmla="*/ 112 w 112"/>
                            <a:gd name="T18" fmla="*/ 110 h 110"/>
                          </a:gdLst>
                          <a:ahLst/>
                          <a:cxnLst>
                            <a:cxn ang="T10">
                              <a:pos x="T0" y="T1"/>
                            </a:cxn>
                            <a:cxn ang="T11">
                              <a:pos x="T2" y="T3"/>
                            </a:cxn>
                            <a:cxn ang="T12">
                              <a:pos x="T4" y="T5"/>
                            </a:cxn>
                            <a:cxn ang="T13">
                              <a:pos x="T6" y="T7"/>
                            </a:cxn>
                            <a:cxn ang="T14">
                              <a:pos x="T8" y="T9"/>
                            </a:cxn>
                          </a:cxnLst>
                          <a:rect l="T15" t="T16" r="T17" b="T18"/>
                          <a:pathLst>
                            <a:path w="112" h="110">
                              <a:moveTo>
                                <a:pt x="112" y="60"/>
                              </a:moveTo>
                              <a:lnTo>
                                <a:pt x="68" y="110"/>
                              </a:lnTo>
                              <a:lnTo>
                                <a:pt x="0" y="48"/>
                              </a:lnTo>
                              <a:lnTo>
                                <a:pt x="44" y="0"/>
                              </a:lnTo>
                              <a:lnTo>
                                <a:pt x="112" y="60"/>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9" name="Line 76"/>
                        <p:cNvSpPr>
                          <a:spLocks noChangeShapeType="1"/>
                        </p:cNvSpPr>
                        <p:nvPr/>
                      </p:nvSpPr>
                      <p:spPr bwMode="auto">
                        <a:xfrm flipV="1">
                          <a:off x="3391" y="2180"/>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0" name="Freeform 77"/>
                        <p:cNvSpPr>
                          <a:spLocks/>
                        </p:cNvSpPr>
                        <p:nvPr/>
                      </p:nvSpPr>
                      <p:spPr bwMode="auto">
                        <a:xfrm>
                          <a:off x="3687" y="2134"/>
                          <a:ext cx="176" cy="174"/>
                        </a:xfrm>
                        <a:custGeom>
                          <a:avLst/>
                          <a:gdLst>
                            <a:gd name="T0" fmla="*/ 176 w 176"/>
                            <a:gd name="T1" fmla="*/ 78 h 174"/>
                            <a:gd name="T2" fmla="*/ 106 w 176"/>
                            <a:gd name="T3" fmla="*/ 0 h 174"/>
                            <a:gd name="T4" fmla="*/ 0 w 176"/>
                            <a:gd name="T5" fmla="*/ 98 h 174"/>
                            <a:gd name="T6" fmla="*/ 70 w 176"/>
                            <a:gd name="T7" fmla="*/ 174 h 174"/>
                            <a:gd name="T8" fmla="*/ 176 w 176"/>
                            <a:gd name="T9" fmla="*/ 78 h 174"/>
                            <a:gd name="T10" fmla="*/ 0 60000 65536"/>
                            <a:gd name="T11" fmla="*/ 0 60000 65536"/>
                            <a:gd name="T12" fmla="*/ 0 60000 65536"/>
                            <a:gd name="T13" fmla="*/ 0 60000 65536"/>
                            <a:gd name="T14" fmla="*/ 0 60000 65536"/>
                            <a:gd name="T15" fmla="*/ 0 w 176"/>
                            <a:gd name="T16" fmla="*/ 0 h 174"/>
                            <a:gd name="T17" fmla="*/ 176 w 176"/>
                            <a:gd name="T18" fmla="*/ 174 h 174"/>
                          </a:gdLst>
                          <a:ahLst/>
                          <a:cxnLst>
                            <a:cxn ang="T10">
                              <a:pos x="T0" y="T1"/>
                            </a:cxn>
                            <a:cxn ang="T11">
                              <a:pos x="T2" y="T3"/>
                            </a:cxn>
                            <a:cxn ang="T12">
                              <a:pos x="T4" y="T5"/>
                            </a:cxn>
                            <a:cxn ang="T13">
                              <a:pos x="T6" y="T7"/>
                            </a:cxn>
                            <a:cxn ang="T14">
                              <a:pos x="T8" y="T9"/>
                            </a:cxn>
                          </a:cxnLst>
                          <a:rect l="T15" t="T16" r="T17" b="T18"/>
                          <a:pathLst>
                            <a:path w="176" h="174">
                              <a:moveTo>
                                <a:pt x="176" y="78"/>
                              </a:moveTo>
                              <a:lnTo>
                                <a:pt x="106" y="0"/>
                              </a:lnTo>
                              <a:lnTo>
                                <a:pt x="0" y="98"/>
                              </a:lnTo>
                              <a:lnTo>
                                <a:pt x="70" y="174"/>
                              </a:lnTo>
                              <a:lnTo>
                                <a:pt x="176" y="7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1" name="Line 78"/>
                        <p:cNvSpPr>
                          <a:spLocks noChangeShapeType="1"/>
                        </p:cNvSpPr>
                        <p:nvPr/>
                      </p:nvSpPr>
                      <p:spPr bwMode="auto">
                        <a:xfrm>
                          <a:off x="453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2" name="Freeform 79"/>
                        <p:cNvSpPr>
                          <a:spLocks/>
                        </p:cNvSpPr>
                        <p:nvPr/>
                      </p:nvSpPr>
                      <p:spPr bwMode="auto">
                        <a:xfrm>
                          <a:off x="4823" y="2878"/>
                          <a:ext cx="230" cy="228"/>
                        </a:xfrm>
                        <a:custGeom>
                          <a:avLst/>
                          <a:gdLst>
                            <a:gd name="T0" fmla="*/ 230 w 230"/>
                            <a:gd name="T1" fmla="*/ 128 h 228"/>
                            <a:gd name="T2" fmla="*/ 140 w 230"/>
                            <a:gd name="T3" fmla="*/ 228 h 228"/>
                            <a:gd name="T4" fmla="*/ 0 w 230"/>
                            <a:gd name="T5" fmla="*/ 100 h 228"/>
                            <a:gd name="T6" fmla="*/ 90 w 230"/>
                            <a:gd name="T7" fmla="*/ 0 h 228"/>
                            <a:gd name="T8" fmla="*/ 230 w 230"/>
                            <a:gd name="T9" fmla="*/ 128 h 228"/>
                            <a:gd name="T10" fmla="*/ 0 60000 65536"/>
                            <a:gd name="T11" fmla="*/ 0 60000 65536"/>
                            <a:gd name="T12" fmla="*/ 0 60000 65536"/>
                            <a:gd name="T13" fmla="*/ 0 60000 65536"/>
                            <a:gd name="T14" fmla="*/ 0 60000 65536"/>
                            <a:gd name="T15" fmla="*/ 0 w 230"/>
                            <a:gd name="T16" fmla="*/ 0 h 228"/>
                            <a:gd name="T17" fmla="*/ 230 w 230"/>
                            <a:gd name="T18" fmla="*/ 228 h 228"/>
                          </a:gdLst>
                          <a:ahLst/>
                          <a:cxnLst>
                            <a:cxn ang="T10">
                              <a:pos x="T0" y="T1"/>
                            </a:cxn>
                            <a:cxn ang="T11">
                              <a:pos x="T2" y="T3"/>
                            </a:cxn>
                            <a:cxn ang="T12">
                              <a:pos x="T4" y="T5"/>
                            </a:cxn>
                            <a:cxn ang="T13">
                              <a:pos x="T6" y="T7"/>
                            </a:cxn>
                            <a:cxn ang="T14">
                              <a:pos x="T8" y="T9"/>
                            </a:cxn>
                          </a:cxnLst>
                          <a:rect l="T15" t="T16" r="T17" b="T18"/>
                          <a:pathLst>
                            <a:path w="230" h="228">
                              <a:moveTo>
                                <a:pt x="230" y="128"/>
                              </a:moveTo>
                              <a:lnTo>
                                <a:pt x="140" y="228"/>
                              </a:lnTo>
                              <a:lnTo>
                                <a:pt x="0" y="100"/>
                              </a:lnTo>
                              <a:lnTo>
                                <a:pt x="90" y="0"/>
                              </a:lnTo>
                              <a:lnTo>
                                <a:pt x="230" y="12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grpSp>
                  <p:sp>
                    <p:nvSpPr>
                      <p:cNvPr id="548" name="Rectangle 80"/>
                      <p:cNvSpPr>
                        <a:spLocks noChangeArrowheads="1"/>
                      </p:cNvSpPr>
                      <p:nvPr/>
                    </p:nvSpPr>
                    <p:spPr bwMode="auto">
                      <a:xfrm>
                        <a:off x="1265238" y="3466297"/>
                        <a:ext cx="127000" cy="180975"/>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49" name="Rectangle 58"/>
                      <p:cNvSpPr>
                        <a:spLocks noChangeArrowheads="1"/>
                      </p:cNvSpPr>
                      <p:nvPr/>
                    </p:nvSpPr>
                    <p:spPr bwMode="auto">
                      <a:xfrm rot="16200000">
                        <a:off x="787677" y="4072735"/>
                        <a:ext cx="1039255"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V-Wien </a:t>
                        </a:r>
                        <a:r>
                          <a:rPr lang="en-US" sz="1100" kern="0" dirty="0">
                            <a:solidFill>
                              <a:srgbClr val="000000"/>
                            </a:solidFill>
                            <a:latin typeface="Helvetica" pitchFamily="34" charset="0"/>
                          </a:rPr>
                          <a:t>Filter</a:t>
                        </a:r>
                      </a:p>
                    </p:txBody>
                  </p:sp>
                </p:grpSp>
                <p:sp>
                  <p:nvSpPr>
                    <p:cNvPr id="534" name="Rectangle 80"/>
                    <p:cNvSpPr>
                      <a:spLocks noChangeArrowheads="1"/>
                    </p:cNvSpPr>
                    <p:nvPr/>
                  </p:nvSpPr>
                  <p:spPr bwMode="auto">
                    <a:xfrm>
                      <a:off x="1958975" y="3456327"/>
                      <a:ext cx="127000" cy="181004"/>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35" name="Rectangle 58"/>
                    <p:cNvSpPr>
                      <a:spLocks noChangeArrowheads="1"/>
                    </p:cNvSpPr>
                    <p:nvPr/>
                  </p:nvSpPr>
                  <p:spPr bwMode="auto">
                    <a:xfrm rot="16200000">
                      <a:off x="1509617" y="4072403"/>
                      <a:ext cx="1039419"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H</a:t>
                      </a:r>
                      <a:r>
                        <a:rPr lang="en-US" sz="1100" kern="0" dirty="0" smtClean="0">
                          <a:solidFill>
                            <a:srgbClr val="000000"/>
                          </a:solidFill>
                          <a:latin typeface="Helvetica" pitchFamily="34" charset="0"/>
                        </a:rPr>
                        <a:t>-Wien </a:t>
                      </a:r>
                      <a:r>
                        <a:rPr lang="en-US" sz="1100" kern="0" dirty="0">
                          <a:solidFill>
                            <a:srgbClr val="000000"/>
                          </a:solidFill>
                          <a:latin typeface="Helvetica" pitchFamily="34" charset="0"/>
                        </a:rPr>
                        <a:t>Filter</a:t>
                      </a:r>
                    </a:p>
                  </p:txBody>
                </p:sp>
                <p:sp>
                  <p:nvSpPr>
                    <p:cNvPr id="536" name="Rectangle 8"/>
                    <p:cNvSpPr>
                      <a:spLocks noChangeArrowheads="1"/>
                    </p:cNvSpPr>
                    <p:nvPr/>
                  </p:nvSpPr>
                  <p:spPr bwMode="auto">
                    <a:xfrm>
                      <a:off x="1731963" y="3080030"/>
                      <a:ext cx="610745"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Apertures</a:t>
                      </a:r>
                      <a:endParaRPr lang="en-US" sz="1800" kern="0" dirty="0">
                        <a:solidFill>
                          <a:sysClr val="windowText" lastClr="000000"/>
                        </a:solidFill>
                        <a:latin typeface="Calibri"/>
                      </a:endParaRPr>
                    </a:p>
                  </p:txBody>
                </p:sp>
                <p:cxnSp>
                  <p:nvCxnSpPr>
                    <p:cNvPr id="538" name="Straight Arrow Connector 98"/>
                    <p:cNvCxnSpPr>
                      <a:cxnSpLocks noChangeShapeType="1"/>
                    </p:cNvCxnSpPr>
                    <p:nvPr/>
                  </p:nvCxnSpPr>
                  <p:spPr bwMode="auto">
                    <a:xfrm rot="5400000">
                      <a:off x="781819" y="2885546"/>
                      <a:ext cx="333428" cy="204788"/>
                    </a:xfrm>
                    <a:prstGeom prst="straightConnector1">
                      <a:avLst/>
                    </a:prstGeom>
                    <a:noFill/>
                    <a:ln w="22225" algn="ctr">
                      <a:solidFill>
                        <a:srgbClr val="00CCFF"/>
                      </a:solidFill>
                      <a:round/>
                      <a:headEnd/>
                      <a:tailEnd type="arrow" w="med" len="med"/>
                    </a:ln>
                  </p:spPr>
                </p:cxnSp>
                <p:sp>
                  <p:nvSpPr>
                    <p:cNvPr id="539" name="Rounded Rectangle 88"/>
                    <p:cNvSpPr>
                      <a:spLocks noChangeArrowheads="1"/>
                    </p:cNvSpPr>
                    <p:nvPr/>
                  </p:nvSpPr>
                  <p:spPr bwMode="auto">
                    <a:xfrm>
                      <a:off x="761998" y="4765663"/>
                      <a:ext cx="2209801" cy="873137"/>
                    </a:xfrm>
                    <a:prstGeom prst="roundRect">
                      <a:avLst>
                        <a:gd name="adj" fmla="val 16667"/>
                      </a:avLst>
                    </a:prstGeom>
                    <a:noFill/>
                    <a:ln w="22225" algn="ctr">
                      <a:solidFill>
                        <a:srgbClr val="00CCFF"/>
                      </a:solidFill>
                      <a:round/>
                      <a:headEnd/>
                      <a:tailEnd/>
                    </a:ln>
                  </p:spPr>
                  <p:txBody>
                    <a:bodyPr/>
                    <a:lstStyle/>
                    <a:p>
                      <a:pPr eaLnBrk="1" fontAlgn="auto" hangingPunct="1">
                        <a:spcBef>
                          <a:spcPts val="0"/>
                        </a:spcBef>
                        <a:spcAft>
                          <a:spcPts val="0"/>
                        </a:spcAft>
                      </a:pPr>
                      <a:r>
                        <a:rPr lang="en-US" sz="1200" kern="0" dirty="0" smtClean="0">
                          <a:solidFill>
                            <a:srgbClr val="FF0000"/>
                          </a:solidFill>
                          <a:latin typeface="Arial" charset="0"/>
                        </a:rPr>
                        <a:t>Upgrade the Wien Filters</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Enables 180 deg electron spin flip as required by Parity Quality experiments </a:t>
                      </a:r>
                    </a:p>
                    <a:p>
                      <a:pPr eaLnBrk="1" fontAlgn="auto" hangingPunct="1">
                        <a:spcBef>
                          <a:spcPts val="0"/>
                        </a:spcBef>
                        <a:spcAft>
                          <a:spcPts val="0"/>
                        </a:spcAft>
                        <a:defRPr/>
                      </a:pPr>
                      <a:endParaRPr lang="en-US" sz="1200" kern="0" dirty="0">
                        <a:solidFill>
                          <a:srgbClr val="FF0000"/>
                        </a:solidFill>
                        <a:latin typeface="Arial" charset="0"/>
                      </a:endParaRPr>
                    </a:p>
                  </p:txBody>
                </p:sp>
                <p:cxnSp>
                  <p:nvCxnSpPr>
                    <p:cNvPr id="540" name="Straight Arrow Connector 99"/>
                    <p:cNvCxnSpPr>
                      <a:cxnSpLocks noChangeShapeType="1"/>
                    </p:cNvCxnSpPr>
                    <p:nvPr/>
                  </p:nvCxnSpPr>
                  <p:spPr bwMode="auto">
                    <a:xfrm rot="16200000" flipV="1">
                      <a:off x="1403613" y="4638133"/>
                      <a:ext cx="188385" cy="66675"/>
                    </a:xfrm>
                    <a:prstGeom prst="straightConnector1">
                      <a:avLst/>
                    </a:prstGeom>
                    <a:noFill/>
                    <a:ln w="22225" algn="ctr">
                      <a:solidFill>
                        <a:srgbClr val="00CCFF"/>
                      </a:solidFill>
                      <a:round/>
                      <a:headEnd/>
                      <a:tailEnd type="arrow" w="med" len="med"/>
                    </a:ln>
                  </p:spPr>
                </p:cxnSp>
                <p:cxnSp>
                  <p:nvCxnSpPr>
                    <p:cNvPr id="541" name="Straight Arrow Connector 99"/>
                    <p:cNvCxnSpPr>
                      <a:cxnSpLocks noChangeShapeType="1"/>
                    </p:cNvCxnSpPr>
                    <p:nvPr/>
                  </p:nvCxnSpPr>
                  <p:spPr bwMode="auto">
                    <a:xfrm rot="16200000" flipV="1">
                      <a:off x="2262449" y="4650834"/>
                      <a:ext cx="188385" cy="66675"/>
                    </a:xfrm>
                    <a:prstGeom prst="straightConnector1">
                      <a:avLst/>
                    </a:prstGeom>
                    <a:noFill/>
                    <a:ln w="22225" algn="ctr">
                      <a:solidFill>
                        <a:srgbClr val="00CCFF"/>
                      </a:solidFill>
                      <a:round/>
                      <a:headEnd/>
                      <a:tailEnd type="arrow" w="med" len="med"/>
                    </a:ln>
                  </p:spPr>
                </p:cxnSp>
                <p:sp>
                  <p:nvSpPr>
                    <p:cNvPr id="542" name="Rounded Rectangle 89"/>
                    <p:cNvSpPr>
                      <a:spLocks noChangeArrowheads="1"/>
                    </p:cNvSpPr>
                    <p:nvPr/>
                  </p:nvSpPr>
                  <p:spPr bwMode="auto">
                    <a:xfrm>
                      <a:off x="3622674" y="4752962"/>
                      <a:ext cx="2549525" cy="1123712"/>
                    </a:xfrm>
                    <a:prstGeom prst="roundRect">
                      <a:avLst>
                        <a:gd name="adj" fmla="val 16667"/>
                      </a:avLst>
                    </a:prstGeom>
                    <a:noFill/>
                    <a:ln w="22225" algn="ctr">
                      <a:solidFill>
                        <a:srgbClr val="00CCFF"/>
                      </a:solidFill>
                      <a:round/>
                      <a:headEnd/>
                      <a:tailEnd/>
                    </a:ln>
                  </p:spPr>
                  <p:txBody>
                    <a:bodyPr>
                      <a:spAutoFit/>
                    </a:bodyPr>
                    <a:lstStyle/>
                    <a:p>
                      <a:pPr eaLnBrk="1" fontAlgn="auto" hangingPunct="1">
                        <a:spcBef>
                          <a:spcPts val="0"/>
                        </a:spcBef>
                        <a:spcAft>
                          <a:spcPts val="0"/>
                        </a:spcAft>
                        <a:defRPr/>
                      </a:pPr>
                      <a:r>
                        <a:rPr lang="en-US" sz="1200" kern="0" dirty="0">
                          <a:solidFill>
                            <a:srgbClr val="FF0000"/>
                          </a:solidFill>
                          <a:latin typeface="Arial" charset="0"/>
                        </a:rPr>
                        <a:t>Integrate Capture into </a:t>
                      </a:r>
                      <a:r>
                        <a:rPr lang="en-US" sz="1200" kern="0" dirty="0" smtClean="0">
                          <a:solidFill>
                            <a:srgbClr val="FF0000"/>
                          </a:solidFill>
                          <a:latin typeface="Arial" charset="0"/>
                        </a:rPr>
                        <a:t>the Booster</a:t>
                      </a:r>
                    </a:p>
                    <a:p>
                      <a:pPr eaLnBrk="1" fontAlgn="auto" hangingPunct="1">
                        <a:spcBef>
                          <a:spcPts val="0"/>
                        </a:spcBef>
                        <a:spcAft>
                          <a:spcPts val="0"/>
                        </a:spcAft>
                      </a:pPr>
                      <a:r>
                        <a:rPr lang="en-US" sz="1200" dirty="0" smtClean="0">
                          <a:solidFill>
                            <a:srgbClr val="0000FF"/>
                          </a:solidFill>
                          <a:latin typeface="Arial" charset="0"/>
                        </a:rPr>
                        <a:t>Accommodates higher energy beam, simplifies beam setup, and increases reliability</a:t>
                      </a:r>
                      <a:endParaRPr lang="en-US" sz="1200" kern="0" dirty="0" smtClean="0">
                        <a:solidFill>
                          <a:srgbClr val="FF0000"/>
                        </a:solidFill>
                        <a:latin typeface="Arial" charset="0"/>
                      </a:endParaRPr>
                    </a:p>
                    <a:p>
                      <a:pPr eaLnBrk="1" fontAlgn="auto" hangingPunct="1">
                        <a:spcBef>
                          <a:spcPts val="0"/>
                        </a:spcBef>
                        <a:spcAft>
                          <a:spcPts val="0"/>
                        </a:spcAft>
                        <a:defRPr/>
                      </a:pPr>
                      <a:endParaRPr lang="en-US" sz="1200" kern="0" dirty="0">
                        <a:solidFill>
                          <a:srgbClr val="FF0000"/>
                        </a:solidFill>
                        <a:latin typeface="Arial" charset="0"/>
                      </a:endParaRPr>
                    </a:p>
                  </p:txBody>
                </p:sp>
                <p:cxnSp>
                  <p:nvCxnSpPr>
                    <p:cNvPr id="543" name="Straight Arrow Connector 100"/>
                    <p:cNvCxnSpPr>
                      <a:cxnSpLocks noChangeShapeType="1"/>
                    </p:cNvCxnSpPr>
                    <p:nvPr/>
                  </p:nvCxnSpPr>
                  <p:spPr bwMode="auto">
                    <a:xfrm rot="16200000" flipV="1">
                      <a:off x="3577652" y="4293600"/>
                      <a:ext cx="750449" cy="168275"/>
                    </a:xfrm>
                    <a:prstGeom prst="straightConnector1">
                      <a:avLst/>
                    </a:prstGeom>
                    <a:noFill/>
                    <a:ln w="22225" algn="ctr">
                      <a:solidFill>
                        <a:srgbClr val="00CCFF"/>
                      </a:solidFill>
                      <a:round/>
                      <a:headEnd/>
                      <a:tailEnd type="arrow" w="med" len="med"/>
                    </a:ln>
                  </p:spPr>
                </p:cxnSp>
                <p:sp>
                  <p:nvSpPr>
                    <p:cNvPr id="544" name="Rounded Rectangle 85"/>
                    <p:cNvSpPr>
                      <a:spLocks noChangeArrowheads="1"/>
                    </p:cNvSpPr>
                    <p:nvPr/>
                  </p:nvSpPr>
                  <p:spPr bwMode="auto">
                    <a:xfrm>
                      <a:off x="2971799" y="1752600"/>
                      <a:ext cx="2743199" cy="842421"/>
                    </a:xfrm>
                    <a:prstGeom prst="roundRect">
                      <a:avLst>
                        <a:gd name="adj" fmla="val 16667"/>
                      </a:avLst>
                    </a:prstGeom>
                    <a:noFill/>
                    <a:ln w="22225" algn="ctr">
                      <a:solidFill>
                        <a:srgbClr val="00CCFF"/>
                      </a:solidFill>
                      <a:round/>
                      <a:headEnd/>
                      <a:tailEnd/>
                    </a:ln>
                  </p:spPr>
                  <p:txBody>
                    <a:bodyPr/>
                    <a:lstStyle/>
                    <a:p>
                      <a:pPr eaLnBrk="1" fontAlgn="auto" hangingPunct="1">
                        <a:spcBef>
                          <a:spcPts val="0"/>
                        </a:spcBef>
                        <a:spcAft>
                          <a:spcPts val="0"/>
                        </a:spcAft>
                      </a:pPr>
                      <a:r>
                        <a:rPr lang="en-US" sz="1200" kern="0" dirty="0">
                          <a:solidFill>
                            <a:srgbClr val="FF0000"/>
                          </a:solidFill>
                          <a:latin typeface="Arial" charset="0"/>
                        </a:rPr>
                        <a:t>New </a:t>
                      </a:r>
                      <a:r>
                        <a:rPr lang="en-US" sz="1200" kern="0" dirty="0" smtClean="0">
                          <a:solidFill>
                            <a:srgbClr val="FF0000"/>
                          </a:solidFill>
                          <a:latin typeface="Arial" charset="0"/>
                        </a:rPr>
                        <a:t>Booster </a:t>
                      </a:r>
                      <a:r>
                        <a:rPr lang="en-US" sz="1200" kern="0" dirty="0">
                          <a:solidFill>
                            <a:srgbClr val="FF0000"/>
                          </a:solidFill>
                          <a:latin typeface="Arial" charset="0"/>
                        </a:rPr>
                        <a:t>with new SRF </a:t>
                      </a:r>
                      <a:r>
                        <a:rPr lang="en-US" sz="1200" kern="0" dirty="0" smtClean="0">
                          <a:solidFill>
                            <a:srgbClr val="FF0000"/>
                          </a:solidFill>
                          <a:latin typeface="Arial" charset="0"/>
                        </a:rPr>
                        <a:t>design</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Eliminates the x/y coupling and improves and simplifies the Parity Quality beam setup.</a:t>
                      </a:r>
                    </a:p>
                    <a:p>
                      <a:pPr eaLnBrk="1" fontAlgn="auto" hangingPunct="1">
                        <a:spcBef>
                          <a:spcPts val="0"/>
                        </a:spcBef>
                        <a:spcAft>
                          <a:spcPts val="0"/>
                        </a:spcAft>
                        <a:defRPr/>
                      </a:pPr>
                      <a:endParaRPr lang="en-US" sz="1200" kern="0" dirty="0">
                        <a:solidFill>
                          <a:srgbClr val="FF0000"/>
                        </a:solidFill>
                        <a:latin typeface="Arial" charset="0"/>
                      </a:endParaRPr>
                    </a:p>
                  </p:txBody>
                </p:sp>
                <p:cxnSp>
                  <p:nvCxnSpPr>
                    <p:cNvPr id="545" name="Straight Arrow Connector 97"/>
                    <p:cNvCxnSpPr>
                      <a:cxnSpLocks noChangeShapeType="1"/>
                    </p:cNvCxnSpPr>
                    <p:nvPr/>
                  </p:nvCxnSpPr>
                  <p:spPr bwMode="auto">
                    <a:xfrm>
                      <a:off x="3886200" y="2590800"/>
                      <a:ext cx="228601" cy="304800"/>
                    </a:xfrm>
                    <a:prstGeom prst="straightConnector1">
                      <a:avLst/>
                    </a:prstGeom>
                    <a:noFill/>
                    <a:ln w="22225" algn="ctr">
                      <a:solidFill>
                        <a:srgbClr val="00CCFF"/>
                      </a:solidFill>
                      <a:round/>
                      <a:headEnd/>
                      <a:tailEnd type="arrow" w="med" len="med"/>
                    </a:ln>
                  </p:spPr>
                </p:cxnSp>
                <p:sp>
                  <p:nvSpPr>
                    <p:cNvPr id="546" name="Rounded Rectangle 90"/>
                    <p:cNvSpPr>
                      <a:spLocks noChangeArrowheads="1"/>
                    </p:cNvSpPr>
                    <p:nvPr/>
                  </p:nvSpPr>
                  <p:spPr bwMode="auto">
                    <a:xfrm>
                      <a:off x="6517951" y="1828800"/>
                      <a:ext cx="2530475" cy="1133507"/>
                    </a:xfrm>
                    <a:prstGeom prst="roundRect">
                      <a:avLst>
                        <a:gd name="adj" fmla="val 16667"/>
                      </a:avLst>
                    </a:prstGeom>
                    <a:noFill/>
                    <a:ln w="142875" algn="ctr">
                      <a:solidFill>
                        <a:srgbClr val="00CCFF"/>
                      </a:solidFill>
                      <a:round/>
                      <a:headEnd/>
                      <a:tailEnd/>
                    </a:ln>
                  </p:spPr>
                  <p:txBody>
                    <a:bodyPr/>
                    <a:lstStyle/>
                    <a:p>
                      <a:pPr eaLnBrk="1" fontAlgn="auto" hangingPunct="1">
                        <a:spcBef>
                          <a:spcPts val="0"/>
                        </a:spcBef>
                        <a:spcAft>
                          <a:spcPts val="0"/>
                        </a:spcAft>
                      </a:pPr>
                      <a:r>
                        <a:rPr lang="en-US" sz="1200" kern="0" dirty="0" smtClean="0">
                          <a:solidFill>
                            <a:srgbClr val="FF0000"/>
                          </a:solidFill>
                          <a:latin typeface="Arial" charset="0"/>
                        </a:rPr>
                        <a:t>Upgrade  the Cryo</a:t>
                      </a:r>
                      <a:r>
                        <a:rPr lang="en-US" sz="1200" kern="0" dirty="0" smtClean="0">
                          <a:solidFill>
                            <a:srgbClr val="FF0000"/>
                          </a:solidFill>
                          <a:latin typeface="Arial" charset="0"/>
                        </a:rPr>
                        <a:t>-modules to increase </a:t>
                      </a:r>
                      <a:r>
                        <a:rPr lang="en-US" sz="1200" kern="0" dirty="0">
                          <a:solidFill>
                            <a:srgbClr val="FF0000"/>
                          </a:solidFill>
                          <a:latin typeface="Arial" charset="0"/>
                        </a:rPr>
                        <a:t>the injector </a:t>
                      </a:r>
                      <a:r>
                        <a:rPr lang="en-US" sz="1200" kern="0" dirty="0" smtClean="0">
                          <a:solidFill>
                            <a:srgbClr val="FF0000"/>
                          </a:solidFill>
                          <a:latin typeface="Arial" charset="0"/>
                        </a:rPr>
                        <a:t>energy  </a:t>
                      </a:r>
                      <a:r>
                        <a:rPr lang="en-US" sz="1200" kern="0" dirty="0">
                          <a:solidFill>
                            <a:srgbClr val="FF0000"/>
                          </a:solidFill>
                          <a:latin typeface="Arial" charset="0"/>
                        </a:rPr>
                        <a:t>from 45 MeV to 123 </a:t>
                      </a:r>
                      <a:r>
                        <a:rPr lang="en-US" sz="1200" kern="0" dirty="0" smtClean="0">
                          <a:solidFill>
                            <a:srgbClr val="FF0000"/>
                          </a:solidFill>
                          <a:latin typeface="Arial" charset="0"/>
                        </a:rPr>
                        <a:t>MeV</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To achieve the 12 GeV injector energy requirement</a:t>
                      </a:r>
                    </a:p>
                    <a:p>
                      <a:pPr eaLnBrk="1" fontAlgn="auto" hangingPunct="1">
                        <a:spcBef>
                          <a:spcPts val="0"/>
                        </a:spcBef>
                        <a:spcAft>
                          <a:spcPts val="0"/>
                        </a:spcAft>
                        <a:defRPr/>
                      </a:pPr>
                      <a:endParaRPr lang="en-US" sz="1200" kern="0" dirty="0">
                        <a:solidFill>
                          <a:srgbClr val="FF0000"/>
                        </a:solidFill>
                        <a:latin typeface="Arial" charset="0"/>
                      </a:endParaRPr>
                    </a:p>
                  </p:txBody>
                </p:sp>
              </p:grpSp>
              <p:cxnSp>
                <p:nvCxnSpPr>
                  <p:cNvPr id="532" name="Straight Arrow Connector 100"/>
                  <p:cNvCxnSpPr>
                    <a:cxnSpLocks noChangeShapeType="1"/>
                  </p:cNvCxnSpPr>
                  <p:nvPr/>
                </p:nvCxnSpPr>
                <p:spPr bwMode="auto">
                  <a:xfrm flipH="1">
                    <a:off x="7153276" y="2962307"/>
                    <a:ext cx="366712" cy="313016"/>
                  </a:xfrm>
                  <a:prstGeom prst="straightConnector1">
                    <a:avLst/>
                  </a:prstGeom>
                  <a:noFill/>
                  <a:ln w="22225" algn="ctr">
                    <a:solidFill>
                      <a:srgbClr val="00CCFF"/>
                    </a:solidFill>
                    <a:round/>
                    <a:headEnd/>
                    <a:tailEnd type="arrow" w="med" len="med"/>
                  </a:ln>
                </p:spPr>
              </p:cxnSp>
            </p:grpSp>
            <p:sp>
              <p:nvSpPr>
                <p:cNvPr id="529" name="Rectangle 54"/>
                <p:cNvSpPr>
                  <a:spLocks noChangeArrowheads="1"/>
                </p:cNvSpPr>
                <p:nvPr/>
              </p:nvSpPr>
              <p:spPr bwMode="auto">
                <a:xfrm rot="16200000">
                  <a:off x="5254648" y="4036868"/>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30" name="Rectangle 54"/>
                <p:cNvSpPr>
                  <a:spLocks noChangeArrowheads="1"/>
                </p:cNvSpPr>
                <p:nvPr/>
              </p:nvSpPr>
              <p:spPr bwMode="auto">
                <a:xfrm rot="16200000">
                  <a:off x="2874485" y="4055921"/>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grpSp>
          <p:cxnSp>
            <p:nvCxnSpPr>
              <p:cNvPr id="527" name="Straight Connector 526"/>
              <p:cNvCxnSpPr>
                <a:stCxn id="564" idx="3"/>
              </p:cNvCxnSpPr>
              <p:nvPr/>
            </p:nvCxnSpPr>
            <p:spPr>
              <a:xfrm>
                <a:off x="2459038" y="3564294"/>
                <a:ext cx="104775" cy="31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197"/>
            <p:cNvGrpSpPr/>
            <p:nvPr/>
          </p:nvGrpSpPr>
          <p:grpSpPr>
            <a:xfrm>
              <a:off x="6248400" y="3200400"/>
              <a:ext cx="363854" cy="652872"/>
              <a:chOff x="6243637" y="3248025"/>
              <a:chExt cx="363854" cy="652872"/>
            </a:xfrm>
          </p:grpSpPr>
          <p:sp>
            <p:nvSpPr>
              <p:cNvPr id="510" name="Oval 509"/>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1" name="Oval 510"/>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12" name="Oval 511"/>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3" name="Oval 512"/>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4" name="Oval 513"/>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5" name="Oval 514"/>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6" name="Oval 515"/>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7" name="Oval 516"/>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10" name="Group 206"/>
            <p:cNvGrpSpPr/>
            <p:nvPr/>
          </p:nvGrpSpPr>
          <p:grpSpPr>
            <a:xfrm>
              <a:off x="6705600" y="3200400"/>
              <a:ext cx="363854" cy="652872"/>
              <a:chOff x="6243637" y="3248025"/>
              <a:chExt cx="363854" cy="652872"/>
            </a:xfrm>
          </p:grpSpPr>
          <p:sp>
            <p:nvSpPr>
              <p:cNvPr id="502" name="Oval 501"/>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3" name="Oval 502"/>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04" name="Oval 503"/>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5" name="Oval 504"/>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6" name="Oval 505"/>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7" name="Oval 506"/>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8" name="Oval 507"/>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9" name="Oval 508"/>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11" name="Group 215"/>
            <p:cNvGrpSpPr/>
            <p:nvPr/>
          </p:nvGrpSpPr>
          <p:grpSpPr>
            <a:xfrm>
              <a:off x="4678681" y="3200400"/>
              <a:ext cx="91438" cy="651590"/>
              <a:chOff x="5816918" y="3249307"/>
              <a:chExt cx="91438" cy="651590"/>
            </a:xfrm>
          </p:grpSpPr>
          <p:sp>
            <p:nvSpPr>
              <p:cNvPr id="500" name="Oval 499"/>
              <p:cNvSpPr/>
              <p:nvPr/>
            </p:nvSpPr>
            <p:spPr bwMode="auto">
              <a:xfrm>
                <a:off x="5816918"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1" name="Oval 500"/>
              <p:cNvSpPr/>
              <p:nvPr/>
            </p:nvSpPr>
            <p:spPr bwMode="auto">
              <a:xfrm>
                <a:off x="5862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grpSp>
      </p:grpSp>
      <p:sp>
        <p:nvSpPr>
          <p:cNvPr id="104" name="Title 1"/>
          <p:cNvSpPr>
            <a:spLocks noGrp="1"/>
          </p:cNvSpPr>
          <p:nvPr>
            <p:ph type="title"/>
          </p:nvPr>
        </p:nvSpPr>
        <p:spPr>
          <a:xfrm>
            <a:off x="228600" y="0"/>
            <a:ext cx="8686800" cy="914400"/>
          </a:xfrm>
        </p:spPr>
        <p:txBody>
          <a:bodyPr/>
          <a:lstStyle/>
          <a:p>
            <a:r>
              <a:rPr lang="en-US" dirty="0" smtClean="0"/>
              <a:t>The CEBAF Injector Upgrade</a:t>
            </a:r>
            <a:endParaRPr lang="en-US" dirty="0"/>
          </a:p>
        </p:txBody>
      </p:sp>
      <p:sp>
        <p:nvSpPr>
          <p:cNvPr id="101" name="Rounded Rectangle 95"/>
          <p:cNvSpPr>
            <a:spLocks noChangeArrowheads="1"/>
          </p:cNvSpPr>
          <p:nvPr/>
        </p:nvSpPr>
        <p:spPr bwMode="auto">
          <a:xfrm>
            <a:off x="228601" y="1752600"/>
            <a:ext cx="2514599" cy="1055924"/>
          </a:xfrm>
          <a:prstGeom prst="roundRect">
            <a:avLst>
              <a:gd name="adj" fmla="val 16667"/>
            </a:avLst>
          </a:prstGeom>
          <a:noFill/>
          <a:ln w="22225" algn="ctr">
            <a:solidFill>
              <a:srgbClr val="00CCFF"/>
            </a:solidFill>
            <a:round/>
            <a:headEnd/>
            <a:tailEnd/>
          </a:ln>
        </p:spPr>
        <p:txBody>
          <a:bodyPr/>
          <a:lstStyle/>
          <a:p>
            <a:pPr eaLnBrk="1" fontAlgn="auto" hangingPunct="1">
              <a:spcBef>
                <a:spcPts val="0"/>
              </a:spcBef>
              <a:spcAft>
                <a:spcPts val="0"/>
              </a:spcAft>
            </a:pPr>
            <a:r>
              <a:rPr lang="en-US" sz="1200" kern="0" dirty="0">
                <a:solidFill>
                  <a:srgbClr val="FF0000"/>
                </a:solidFill>
                <a:latin typeface="Arial" charset="0"/>
              </a:rPr>
              <a:t>Increase Gun Voltage </a:t>
            </a:r>
            <a:r>
              <a:rPr lang="en-US" sz="1200" kern="0" dirty="0" smtClean="0">
                <a:solidFill>
                  <a:srgbClr val="FF0000"/>
                </a:solidFill>
                <a:latin typeface="Arial" charset="0"/>
              </a:rPr>
              <a:t>from</a:t>
            </a:r>
          </a:p>
          <a:p>
            <a:pPr eaLnBrk="1" fontAlgn="auto" hangingPunct="1">
              <a:spcBef>
                <a:spcPts val="0"/>
              </a:spcBef>
              <a:spcAft>
                <a:spcPts val="0"/>
              </a:spcAft>
            </a:pPr>
            <a:r>
              <a:rPr lang="en-US" sz="1200" kern="0" dirty="0" smtClean="0">
                <a:solidFill>
                  <a:srgbClr val="FF0000"/>
                </a:solidFill>
                <a:latin typeface="Arial" charset="0"/>
              </a:rPr>
              <a:t>130 </a:t>
            </a:r>
            <a:r>
              <a:rPr lang="en-US" sz="1200" kern="0" dirty="0" smtClean="0">
                <a:solidFill>
                  <a:srgbClr val="FF0000"/>
                </a:solidFill>
                <a:latin typeface="Arial" charset="0"/>
              </a:rPr>
              <a:t>kV </a:t>
            </a:r>
            <a:r>
              <a:rPr lang="en-US" sz="1200" kern="0" dirty="0">
                <a:solidFill>
                  <a:srgbClr val="FF0000"/>
                </a:solidFill>
                <a:latin typeface="Arial" charset="0"/>
              </a:rPr>
              <a:t>to 200 </a:t>
            </a:r>
            <a:r>
              <a:rPr lang="en-US" sz="1200" kern="0" dirty="0" smtClean="0">
                <a:solidFill>
                  <a:srgbClr val="FF0000"/>
                </a:solidFill>
                <a:latin typeface="Arial" charset="0"/>
              </a:rPr>
              <a:t>kV</a:t>
            </a:r>
            <a:endParaRPr lang="en-US" sz="1200" dirty="0" smtClean="0">
              <a:solidFill>
                <a:srgbClr val="FF0000"/>
              </a:solidFill>
              <a:latin typeface="Arial" charset="0"/>
            </a:endParaRPr>
          </a:p>
          <a:p>
            <a:pPr eaLnBrk="1" fontAlgn="auto" hangingPunct="1">
              <a:spcBef>
                <a:spcPts val="0"/>
              </a:spcBef>
              <a:spcAft>
                <a:spcPts val="0"/>
              </a:spcAft>
            </a:pPr>
            <a:r>
              <a:rPr lang="en-US" sz="1200" dirty="0" smtClean="0">
                <a:solidFill>
                  <a:srgbClr val="0000FF"/>
                </a:solidFill>
                <a:latin typeface="Arial" charset="0"/>
              </a:rPr>
              <a:t>Lowers the space charge effect and reduces difference between high and low bunch charge.</a:t>
            </a:r>
            <a:endParaRPr lang="en-US" sz="1200" kern="0" dirty="0" smtClean="0">
              <a:solidFill>
                <a:srgbClr val="FF0000"/>
              </a:solidFill>
              <a:latin typeface="Arial" charset="0"/>
            </a:endParaRPr>
          </a:p>
          <a:p>
            <a:pPr eaLnBrk="1" fontAlgn="auto" hangingPunct="1">
              <a:spcBef>
                <a:spcPts val="0"/>
              </a:spcBef>
              <a:spcAft>
                <a:spcPts val="0"/>
              </a:spcAft>
              <a:defRPr/>
            </a:pPr>
            <a:endParaRPr lang="en-US" sz="1200" kern="0" dirty="0">
              <a:solidFill>
                <a:srgbClr val="FF0000"/>
              </a:solidFill>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of the Accelerating modules</a:t>
            </a:r>
            <a:endParaRPr lang="en-US" dirty="0"/>
          </a:p>
        </p:txBody>
      </p:sp>
      <p:pic>
        <p:nvPicPr>
          <p:cNvPr id="12290" name="Picture 2" descr="C:\Users\kazimi\Desktop\cryomodule.PNG"/>
          <p:cNvPicPr>
            <a:picLocks noGrp="1" noChangeAspect="1" noChangeArrowheads="1"/>
          </p:cNvPicPr>
          <p:nvPr>
            <p:ph idx="1"/>
          </p:nvPr>
        </p:nvPicPr>
        <p:blipFill>
          <a:blip r:embed="rId2" cstate="print"/>
          <a:srcRect/>
          <a:stretch>
            <a:fillRect/>
          </a:stretch>
        </p:blipFill>
        <p:spPr bwMode="auto">
          <a:xfrm>
            <a:off x="2138012" y="1961924"/>
            <a:ext cx="5020376" cy="3238952"/>
          </a:xfrm>
          <a:prstGeom prst="rect">
            <a:avLst/>
          </a:prstGeom>
          <a:noFill/>
        </p:spPr>
      </p:pic>
      <p:sp>
        <p:nvSpPr>
          <p:cNvPr id="5" name="TextBox 4"/>
          <p:cNvSpPr txBox="1"/>
          <p:nvPr/>
        </p:nvSpPr>
        <p:spPr>
          <a:xfrm>
            <a:off x="2895600" y="1371600"/>
            <a:ext cx="979755" cy="646331"/>
          </a:xfrm>
          <a:prstGeom prst="rect">
            <a:avLst/>
          </a:prstGeom>
          <a:noFill/>
        </p:spPr>
        <p:txBody>
          <a:bodyPr wrap="none" rtlCol="0">
            <a:spAutoFit/>
          </a:bodyPr>
          <a:lstStyle/>
          <a:p>
            <a:r>
              <a:rPr lang="en-US" sz="3600" b="1" dirty="0" smtClean="0">
                <a:solidFill>
                  <a:srgbClr val="FF0000"/>
                </a:solidFill>
              </a:rPr>
              <a:t>C25</a:t>
            </a:r>
            <a:endParaRPr lang="en-US" sz="3600" b="1" dirty="0">
              <a:solidFill>
                <a:srgbClr val="FF0000"/>
              </a:solidFill>
            </a:endParaRPr>
          </a:p>
        </p:txBody>
      </p:sp>
      <p:sp>
        <p:nvSpPr>
          <p:cNvPr id="6" name="TextBox 5"/>
          <p:cNvSpPr txBox="1"/>
          <p:nvPr/>
        </p:nvSpPr>
        <p:spPr>
          <a:xfrm>
            <a:off x="5410200" y="1371600"/>
            <a:ext cx="1210588" cy="646331"/>
          </a:xfrm>
          <a:prstGeom prst="rect">
            <a:avLst/>
          </a:prstGeom>
          <a:noFill/>
        </p:spPr>
        <p:txBody>
          <a:bodyPr wrap="none" rtlCol="0">
            <a:spAutoFit/>
          </a:bodyPr>
          <a:lstStyle/>
          <a:p>
            <a:r>
              <a:rPr lang="en-US" sz="3600" b="1" dirty="0" smtClean="0">
                <a:solidFill>
                  <a:srgbClr val="FF0000"/>
                </a:solidFill>
              </a:rPr>
              <a:t>R100</a:t>
            </a:r>
            <a:endParaRPr lang="en-US" sz="3600" b="1" dirty="0">
              <a:solidFill>
                <a:srgbClr val="FF0000"/>
              </a:solidFill>
            </a:endParaRPr>
          </a:p>
        </p:txBody>
      </p:sp>
      <p:sp>
        <p:nvSpPr>
          <p:cNvPr id="7" name="TextBox 6"/>
          <p:cNvSpPr txBox="1"/>
          <p:nvPr/>
        </p:nvSpPr>
        <p:spPr>
          <a:xfrm>
            <a:off x="2362200" y="5181600"/>
            <a:ext cx="4723601" cy="461665"/>
          </a:xfrm>
          <a:prstGeom prst="rect">
            <a:avLst/>
          </a:prstGeom>
          <a:noFill/>
        </p:spPr>
        <p:txBody>
          <a:bodyPr wrap="none" rtlCol="0">
            <a:spAutoFit/>
          </a:bodyPr>
          <a:lstStyle/>
          <a:p>
            <a:r>
              <a:rPr lang="en-US" b="1" dirty="0" smtClean="0"/>
              <a:t>Up to 30 MeV   +    Up to 100 MeV</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Modules</a:t>
            </a:r>
            <a:endParaRPr lang="en-US" dirty="0"/>
          </a:p>
        </p:txBody>
      </p:sp>
      <p:grpSp>
        <p:nvGrpSpPr>
          <p:cNvPr id="7" name="Content Placeholder 6"/>
          <p:cNvGrpSpPr>
            <a:grpSpLocks noGrp="1"/>
          </p:cNvGrpSpPr>
          <p:nvPr>
            <p:ph idx="1"/>
          </p:nvPr>
        </p:nvGrpSpPr>
        <p:grpSpPr>
          <a:xfrm>
            <a:off x="1295400" y="1371600"/>
            <a:ext cx="5773783" cy="4057745"/>
            <a:chOff x="33937392" y="14634831"/>
            <a:chExt cx="7221778" cy="8899181"/>
          </a:xfrm>
        </p:grpSpPr>
        <p:pic>
          <p:nvPicPr>
            <p:cNvPr id="8" name="Picture 7" descr="C:\E_My Documents\papers\IPAC12\cebafinj.106c.png"/>
            <p:cNvPicPr>
              <a:picLocks noChangeAspect="1"/>
            </p:cNvPicPr>
            <p:nvPr/>
          </p:nvPicPr>
          <p:blipFill>
            <a:blip r:embed="rId2" cstate="print"/>
            <a:srcRect/>
            <a:stretch>
              <a:fillRect/>
            </a:stretch>
          </p:blipFill>
          <p:spPr bwMode="auto">
            <a:xfrm>
              <a:off x="34347881" y="14634831"/>
              <a:ext cx="6400800" cy="6945204"/>
            </a:xfrm>
            <a:prstGeom prst="rect">
              <a:avLst/>
            </a:prstGeom>
            <a:noFill/>
            <a:ln w="9525">
              <a:noFill/>
              <a:miter lim="800000"/>
              <a:headEnd/>
              <a:tailEnd/>
            </a:ln>
          </p:spPr>
        </p:pic>
        <p:sp>
          <p:nvSpPr>
            <p:cNvPr id="9" name="Rectangle 8"/>
            <p:cNvSpPr/>
            <p:nvPr/>
          </p:nvSpPr>
          <p:spPr>
            <a:xfrm>
              <a:off x="33937392" y="21509025"/>
              <a:ext cx="7221778" cy="20249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Horizontal </a:t>
              </a:r>
              <a:r>
                <a:rPr kumimoji="0" lang="en-US" sz="1800" b="0" i="0" u="none" strike="noStrike" kern="0" cap="none" spc="0" normalizeH="0" baseline="0" noProof="0" dirty="0" err="1" smtClean="0">
                  <a:ln>
                    <a:noFill/>
                  </a:ln>
                  <a:solidFill>
                    <a:sysClr val="windowText" lastClr="000000"/>
                  </a:solidFill>
                  <a:effectLst/>
                  <a:uLnTx/>
                  <a:uFillTx/>
                </a:rPr>
                <a:t>rms</a:t>
              </a:r>
              <a:r>
                <a:rPr kumimoji="0" lang="en-US" sz="1800" b="0" i="0" u="none" strike="noStrike" kern="0" cap="none" spc="0" normalizeH="0" baseline="0" noProof="0" dirty="0" smtClean="0">
                  <a:ln>
                    <a:noFill/>
                  </a:ln>
                  <a:solidFill>
                    <a:sysClr val="windowText" lastClr="000000"/>
                  </a:solidFill>
                  <a:effectLst/>
                  <a:uLnTx/>
                  <a:uFillTx/>
                </a:rPr>
                <a:t> beam size (top) and beam energy (bottom) along the two modules. Red curve is high gradient module first. Blue curve is low gradient first. </a:t>
              </a:r>
              <a:endParaRPr kumimoji="0" lang="en-US" sz="1800" b="0" i="0" u="none" strike="noStrike" kern="0" cap="none" spc="0" normalizeH="0" baseline="0" noProof="0" dirty="0">
                <a:ln>
                  <a:noFill/>
                </a:ln>
                <a:solidFill>
                  <a:sysClr val="windowText" lastClr="000000"/>
                </a:solidFill>
                <a:effectLst/>
                <a:uLnTx/>
                <a:uFillTx/>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Topic:</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buNone/>
            </a:pPr>
            <a:endParaRPr lang="en-US" sz="4400" dirty="0" smtClean="0"/>
          </a:p>
          <a:p>
            <a:pPr algn="ctr">
              <a:buNone/>
            </a:pPr>
            <a:endParaRPr lang="en-US" sz="4400" dirty="0" smtClean="0"/>
          </a:p>
          <a:p>
            <a:pPr algn="ctr">
              <a:buNone/>
            </a:pPr>
            <a:r>
              <a:rPr lang="en-US" sz="4400" dirty="0" smtClean="0"/>
              <a:t>3 </a:t>
            </a:r>
            <a:r>
              <a:rPr lang="en-US" sz="4400" dirty="0" smtClean="0"/>
              <a:t>Wien System</a:t>
            </a:r>
            <a:endParaRPr lang="en-US" sz="4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 Precession at CEBAF</a:t>
            </a:r>
            <a:endParaRPr lang="en-US" dirty="0"/>
          </a:p>
        </p:txBody>
      </p:sp>
      <p:sp>
        <p:nvSpPr>
          <p:cNvPr id="3" name="Content Placeholder 2"/>
          <p:cNvSpPr>
            <a:spLocks noGrp="1"/>
          </p:cNvSpPr>
          <p:nvPr>
            <p:ph idx="1"/>
          </p:nvPr>
        </p:nvSpPr>
        <p:spPr/>
        <p:txBody>
          <a:bodyPr>
            <a:normAutofit fontScale="92500"/>
          </a:bodyPr>
          <a:lstStyle/>
          <a:p>
            <a:r>
              <a:rPr lang="en-US" dirty="0" smtClean="0"/>
              <a:t>Spin </a:t>
            </a:r>
            <a:r>
              <a:rPr lang="en-US" dirty="0" smtClean="0"/>
              <a:t>rotation through a Bend</a:t>
            </a:r>
          </a:p>
          <a:p>
            <a:pPr>
              <a:buNone/>
            </a:pPr>
            <a:r>
              <a:rPr lang="en-US" b="1" dirty="0" smtClean="0">
                <a:solidFill>
                  <a:srgbClr val="0070C0"/>
                </a:solidFill>
              </a:rPr>
              <a:t>		spin precession	= </a:t>
            </a:r>
            <a:r>
              <a:rPr lang="en-US" b="1" dirty="0" smtClean="0">
                <a:solidFill>
                  <a:srgbClr val="0070C0"/>
                </a:solidFill>
              </a:rPr>
              <a:t>[(g-2) / 2m</a:t>
            </a:r>
            <a:r>
              <a:rPr lang="en-US" b="1" baseline="-25000" dirty="0" smtClean="0">
                <a:solidFill>
                  <a:srgbClr val="0070C0"/>
                </a:solidFill>
              </a:rPr>
              <a:t>e</a:t>
            </a:r>
            <a:r>
              <a:rPr lang="en-US" b="1" dirty="0" smtClean="0">
                <a:solidFill>
                  <a:srgbClr val="0070C0"/>
                </a:solidFill>
              </a:rPr>
              <a:t>]</a:t>
            </a:r>
            <a:r>
              <a:rPr lang="en-US" b="1" dirty="0" smtClean="0">
                <a:solidFill>
                  <a:srgbClr val="0070C0"/>
                </a:solidFill>
              </a:rPr>
              <a:t>E </a:t>
            </a:r>
            <a:r>
              <a:rPr lang="en-US" b="1" dirty="0" smtClean="0">
                <a:solidFill>
                  <a:srgbClr val="0070C0"/>
                </a:solidFill>
                <a:latin typeface="Symbol" pitchFamily="18" charset="2"/>
              </a:rPr>
              <a:t>q	</a:t>
            </a:r>
            <a:r>
              <a:rPr lang="en-US" sz="1800" i="1" dirty="0" smtClean="0">
                <a:solidFill>
                  <a:srgbClr val="000000"/>
                </a:solidFill>
              </a:rPr>
              <a:t> Where g=2.002319</a:t>
            </a:r>
            <a:endParaRPr lang="en-US" b="1" dirty="0" smtClean="0">
              <a:solidFill>
                <a:srgbClr val="0070C0"/>
              </a:solidFill>
              <a:latin typeface="Symbol" pitchFamily="18" charset="2"/>
            </a:endParaRPr>
          </a:p>
          <a:p>
            <a:pPr>
              <a:buNone/>
            </a:pPr>
            <a:r>
              <a:rPr lang="en-US" b="1" dirty="0" smtClean="0">
                <a:solidFill>
                  <a:srgbClr val="0070C0"/>
                </a:solidFill>
                <a:latin typeface="Symbol" pitchFamily="18" charset="2"/>
              </a:rPr>
              <a:t>				= </a:t>
            </a:r>
            <a:r>
              <a:rPr lang="en-US" b="1" dirty="0" smtClean="0">
                <a:solidFill>
                  <a:srgbClr val="0070C0"/>
                </a:solidFill>
              </a:rPr>
              <a:t>E </a:t>
            </a:r>
            <a:r>
              <a:rPr lang="en-US" b="1" dirty="0" smtClean="0">
                <a:solidFill>
                  <a:srgbClr val="0070C0"/>
                </a:solidFill>
                <a:latin typeface="Symbol" pitchFamily="18" charset="2"/>
              </a:rPr>
              <a:t>q/440.7		</a:t>
            </a:r>
            <a:r>
              <a:rPr lang="en-US" sz="1800" i="1" dirty="0" smtClean="0">
                <a:solidFill>
                  <a:srgbClr val="000000"/>
                </a:solidFill>
              </a:rPr>
              <a:t> </a:t>
            </a:r>
            <a:r>
              <a:rPr lang="en-US" sz="1800" i="1" dirty="0" smtClean="0">
                <a:solidFill>
                  <a:srgbClr val="000000"/>
                </a:solidFill>
              </a:rPr>
              <a:t>E is in MeV</a:t>
            </a:r>
            <a:r>
              <a:rPr lang="en-US" b="1" dirty="0" smtClean="0">
                <a:solidFill>
                  <a:srgbClr val="0070C0"/>
                </a:solidFill>
                <a:latin typeface="Symbol" pitchFamily="18" charset="2"/>
              </a:rPr>
              <a:t>	</a:t>
            </a:r>
            <a:endParaRPr lang="en-US" b="1" dirty="0" smtClean="0">
              <a:solidFill>
                <a:srgbClr val="0070C0"/>
              </a:solidFill>
              <a:latin typeface="Symbol" pitchFamily="18" charset="2"/>
            </a:endParaRPr>
          </a:p>
          <a:p>
            <a:pPr>
              <a:buNone/>
            </a:pPr>
            <a:endParaRPr lang="en-US" sz="1800" i="1" dirty="0" smtClean="0">
              <a:solidFill>
                <a:srgbClr val="FF0000"/>
              </a:solidFill>
            </a:endParaRPr>
          </a:p>
          <a:p>
            <a:r>
              <a:rPr lang="en-US" dirty="0" smtClean="0"/>
              <a:t>The spin difference between the injector and the experimental hall is the sum of all the spin precessions through all the bends in the accelerator</a:t>
            </a:r>
          </a:p>
          <a:p>
            <a:endParaRPr lang="en-US" dirty="0" smtClean="0"/>
          </a:p>
          <a:p>
            <a:r>
              <a:rPr lang="en-US" dirty="0" smtClean="0"/>
              <a:t>At certain final energies, the electron spins at different halls become parallel otherwise they are not.</a:t>
            </a:r>
          </a:p>
          <a:p>
            <a:endParaRPr lang="en-US" dirty="0" smtClean="0"/>
          </a:p>
          <a:p>
            <a:r>
              <a:rPr lang="en-US" dirty="0" smtClean="0"/>
              <a:t>At present we use a single Wien filter to rotate the spin angle of all three halls. Their relative spin angles difference remain unchanged.</a:t>
            </a:r>
            <a:endParaRPr lang="en-US" dirty="0" smtClean="0"/>
          </a:p>
          <a:p>
            <a:endParaRPr lang="en-US" dirty="0"/>
          </a:p>
        </p:txBody>
      </p:sp>
      <p:sp>
        <p:nvSpPr>
          <p:cNvPr id="4"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a:t>
            </a:r>
            <a:r>
              <a:rPr lang="en-US" dirty="0" smtClean="0"/>
              <a:t>Scheduling </a:t>
            </a:r>
            <a:r>
              <a:rPr lang="en-US" dirty="0" smtClean="0"/>
              <a:t>Issue </a:t>
            </a:r>
            <a:r>
              <a:rPr lang="en-US" dirty="0" smtClean="0"/>
              <a:t>Example</a:t>
            </a:r>
            <a:endParaRPr lang="en-US" dirty="0"/>
          </a:p>
        </p:txBody>
      </p:sp>
      <p:sp>
        <p:nvSpPr>
          <p:cNvPr id="3" name="Content Placeholder 2"/>
          <p:cNvSpPr>
            <a:spLocks noGrp="1"/>
          </p:cNvSpPr>
          <p:nvPr>
            <p:ph idx="1"/>
          </p:nvPr>
        </p:nvSpPr>
        <p:spPr/>
        <p:txBody>
          <a:bodyPr/>
          <a:lstStyle/>
          <a:p>
            <a:r>
              <a:rPr lang="en-US" dirty="0" smtClean="0"/>
              <a:t>For </a:t>
            </a:r>
            <a:r>
              <a:rPr lang="en-US" dirty="0" smtClean="0"/>
              <a:t>example, Qweak energy was reduced 2 MeV in October 2011 to improve the polarization for hall A on passes 2-5.   With C at P</a:t>
            </a:r>
            <a:r>
              <a:rPr lang="en-US" baseline="30000" dirty="0" smtClean="0"/>
              <a:t>2</a:t>
            </a:r>
            <a:r>
              <a:rPr lang="en-US" dirty="0" smtClean="0"/>
              <a:t>=1 Hall B has P</a:t>
            </a:r>
            <a:r>
              <a:rPr lang="en-US" baseline="30000" dirty="0" smtClean="0"/>
              <a:t>2</a:t>
            </a:r>
            <a:r>
              <a:rPr lang="en-US" dirty="0" smtClean="0"/>
              <a:t>=1 on passes 2 and 4 and P</a:t>
            </a:r>
            <a:r>
              <a:rPr lang="en-US" baseline="30000" dirty="0" smtClean="0"/>
              <a:t>2</a:t>
            </a:r>
            <a:r>
              <a:rPr lang="en-US" dirty="0" smtClean="0"/>
              <a:t>=0 on passes 3 and 5.   HD-Ice wanted polarization on pass 3 as well, but ….</a:t>
            </a:r>
          </a:p>
          <a:p>
            <a:endParaRPr lang="en-US" dirty="0" smtClean="0"/>
          </a:p>
          <a:p>
            <a:endParaRPr lang="en-US" dirty="0"/>
          </a:p>
        </p:txBody>
      </p:sp>
      <p:graphicFrame>
        <p:nvGraphicFramePr>
          <p:cNvPr id="4" name="Table 3"/>
          <p:cNvGraphicFramePr>
            <a:graphicFrameLocks noGrp="1"/>
          </p:cNvGraphicFramePr>
          <p:nvPr/>
        </p:nvGraphicFramePr>
        <p:xfrm>
          <a:off x="1219200" y="2971800"/>
          <a:ext cx="7239001" cy="2621280"/>
        </p:xfrm>
        <a:graphic>
          <a:graphicData uri="http://schemas.openxmlformats.org/drawingml/2006/table">
            <a:tbl>
              <a:tblPr firstRow="1" bandRow="1">
                <a:tableStyleId>{073A0DAA-6AF3-43AB-8588-CEC1D06C72B9}</a:tableStyleId>
              </a:tblPr>
              <a:tblGrid>
                <a:gridCol w="1850223"/>
                <a:gridCol w="925112"/>
                <a:gridCol w="925112"/>
                <a:gridCol w="925112"/>
                <a:gridCol w="925112"/>
                <a:gridCol w="1688330"/>
              </a:tblGrid>
              <a:tr h="601249">
                <a:tc>
                  <a:txBody>
                    <a:bodyPr/>
                    <a:lstStyle/>
                    <a:p>
                      <a:r>
                        <a:rPr lang="en-US" dirty="0" smtClean="0"/>
                        <a:t>Pass</a:t>
                      </a:r>
                      <a:endParaRPr lang="en-US" dirty="0"/>
                    </a:p>
                  </a:txBody>
                  <a:tcPr/>
                </a:tc>
                <a:tc gridSpan="2">
                  <a:txBody>
                    <a:bodyPr/>
                    <a:lstStyle/>
                    <a:p>
                      <a:r>
                        <a:rPr lang="en-US" dirty="0" smtClean="0"/>
                        <a:t>P</a:t>
                      </a:r>
                      <a:r>
                        <a:rPr lang="en-US" baseline="30000" dirty="0" smtClean="0"/>
                        <a:t>2 </a:t>
                      </a:r>
                      <a:r>
                        <a:rPr lang="en-US" dirty="0" smtClean="0"/>
                        <a:t>549</a:t>
                      </a:r>
                      <a:r>
                        <a:rPr lang="en-US" baseline="0" dirty="0" smtClean="0"/>
                        <a:t> MeV/linac </a:t>
                      </a:r>
                      <a:endParaRPr lang="en-US" dirty="0"/>
                    </a:p>
                  </a:txBody>
                  <a:tcPr/>
                </a:tc>
                <a:tc hMerge="1">
                  <a:txBody>
                    <a:bodyPr/>
                    <a:lstStyle/>
                    <a:p>
                      <a:endParaRPr lang="en-US"/>
                    </a:p>
                  </a:txBody>
                  <a:tcPr/>
                </a:tc>
                <a:tc gridSpan="2">
                  <a:txBody>
                    <a:bodyPr/>
                    <a:lstStyle/>
                    <a:p>
                      <a:r>
                        <a:rPr lang="en-US" dirty="0" smtClean="0"/>
                        <a:t>P</a:t>
                      </a:r>
                      <a:r>
                        <a:rPr lang="en-US" baseline="30000" dirty="0" smtClean="0"/>
                        <a:t>2 </a:t>
                      </a:r>
                      <a:r>
                        <a:rPr lang="en-US" dirty="0" smtClean="0"/>
                        <a:t>548 MeV/</a:t>
                      </a:r>
                      <a:r>
                        <a:rPr lang="en-US" dirty="0" err="1" smtClean="0"/>
                        <a:t>linac</a:t>
                      </a:r>
                      <a:endParaRPr lang="en-US" dirty="0"/>
                    </a:p>
                  </a:txBody>
                  <a:tcPr/>
                </a:tc>
                <a:tc hMerge="1">
                  <a:txBody>
                    <a:bodyPr/>
                    <a:lstStyle/>
                    <a:p>
                      <a:endParaRPr lang="en-US"/>
                    </a:p>
                  </a:txBody>
                  <a:tcPr/>
                </a:tc>
                <a:tc>
                  <a:txBody>
                    <a:bodyPr/>
                    <a:lstStyle/>
                    <a:p>
                      <a:pPr algn="ctr"/>
                      <a:r>
                        <a:rPr lang="en-US" i="0" dirty="0" smtClean="0"/>
                        <a:t>Independent </a:t>
                      </a:r>
                      <a:r>
                        <a:rPr lang="en-US" i="0" dirty="0" err="1" smtClean="0"/>
                        <a:t>Wiens</a:t>
                      </a:r>
                      <a:r>
                        <a:rPr lang="en-US" i="0" baseline="0" dirty="0" smtClean="0"/>
                        <a:t> </a:t>
                      </a:r>
                      <a:r>
                        <a:rPr lang="en-US" i="0" dirty="0" smtClean="0"/>
                        <a:t>P</a:t>
                      </a:r>
                      <a:r>
                        <a:rPr lang="en-US" i="0" baseline="30000" dirty="0" smtClean="0"/>
                        <a:t>2</a:t>
                      </a:r>
                      <a:endParaRPr lang="en-US" i="0" dirty="0"/>
                    </a:p>
                  </a:txBody>
                  <a:tcPr anchor="ctr">
                    <a:solidFill>
                      <a:srgbClr val="0070C0"/>
                    </a:solidFill>
                  </a:tcPr>
                </a:tc>
              </a:tr>
              <a:tr h="348343">
                <a:tc>
                  <a:txBody>
                    <a:bodyPr/>
                    <a:lstStyle/>
                    <a:p>
                      <a:endParaRPr lang="en-US" dirty="0"/>
                    </a:p>
                  </a:txBody>
                  <a:tcPr/>
                </a:tc>
                <a:tc>
                  <a:txBody>
                    <a:bodyPr/>
                    <a:lstStyle/>
                    <a:p>
                      <a:r>
                        <a:rPr lang="en-US" sz="2000" dirty="0" smtClean="0"/>
                        <a:t>Hall A</a:t>
                      </a:r>
                      <a:endParaRPr lang="en-US" sz="2000" dirty="0"/>
                    </a:p>
                  </a:txBody>
                  <a:tcPr/>
                </a:tc>
                <a:tc>
                  <a:txBody>
                    <a:bodyPr/>
                    <a:lstStyle/>
                    <a:p>
                      <a:r>
                        <a:rPr lang="en-US" sz="2000" smtClean="0"/>
                        <a:t>Hall B</a:t>
                      </a:r>
                      <a:endParaRPr lang="en-US" sz="2000" dirty="0"/>
                    </a:p>
                  </a:txBody>
                  <a:tcPr/>
                </a:tc>
                <a:tc>
                  <a:txBody>
                    <a:bodyPr/>
                    <a:lstStyle/>
                    <a:p>
                      <a:r>
                        <a:rPr lang="en-US" sz="2000" dirty="0" smtClean="0"/>
                        <a:t>Hall</a:t>
                      </a:r>
                      <a:r>
                        <a:rPr lang="en-US" sz="2000" baseline="0" dirty="0" smtClean="0"/>
                        <a:t> A</a:t>
                      </a:r>
                      <a:endParaRPr lang="en-US" sz="2000" dirty="0"/>
                    </a:p>
                  </a:txBody>
                  <a:tcPr/>
                </a:tc>
                <a:tc>
                  <a:txBody>
                    <a:bodyPr/>
                    <a:lstStyle/>
                    <a:p>
                      <a:r>
                        <a:rPr lang="en-US" sz="2000" dirty="0" smtClean="0"/>
                        <a:t>Hall B</a:t>
                      </a:r>
                      <a:endParaRPr lang="en-US" sz="2000" dirty="0"/>
                    </a:p>
                  </a:txBody>
                  <a:tcPr/>
                </a:tc>
                <a:tc>
                  <a:txBody>
                    <a:bodyPr/>
                    <a:lstStyle/>
                    <a:p>
                      <a:pPr algn="ctr"/>
                      <a:r>
                        <a:rPr lang="en-US" sz="2000" i="0" dirty="0" err="1" smtClean="0"/>
                        <a:t>A,B,C</a:t>
                      </a:r>
                      <a:endParaRPr lang="en-US" sz="2000" i="0" dirty="0"/>
                    </a:p>
                  </a:txBody>
                  <a:tcPr anchor="ctr"/>
                </a:tc>
              </a:tr>
              <a:tr h="372202">
                <a:tc>
                  <a:txBody>
                    <a:bodyPr/>
                    <a:lstStyle/>
                    <a:p>
                      <a:r>
                        <a:rPr lang="en-US" dirty="0" smtClean="0"/>
                        <a:t>2</a:t>
                      </a:r>
                      <a:endParaRPr lang="en-US" dirty="0"/>
                    </a:p>
                  </a:txBody>
                  <a:tcPr/>
                </a:tc>
                <a:tc>
                  <a:txBody>
                    <a:bodyPr/>
                    <a:lstStyle/>
                    <a:p>
                      <a:pPr algn="ctr"/>
                      <a:r>
                        <a:rPr lang="en-US" sz="2000" b="0" dirty="0" smtClean="0">
                          <a:latin typeface="+mn-lt"/>
                        </a:rPr>
                        <a:t>.870</a:t>
                      </a:r>
                      <a:endParaRPr lang="en-US" sz="2000" b="0" dirty="0">
                        <a:latin typeface="+mn-lt"/>
                      </a:endParaRPr>
                    </a:p>
                  </a:txBody>
                  <a:tcPr anchor="ctr"/>
                </a:tc>
                <a:tc>
                  <a:txBody>
                    <a:bodyPr/>
                    <a:lstStyle/>
                    <a:p>
                      <a:pPr algn="ctr"/>
                      <a:endParaRPr lang="en-US" sz="2000" b="0" dirty="0">
                        <a:latin typeface="+mn-lt"/>
                      </a:endParaRPr>
                    </a:p>
                  </a:txBody>
                  <a:tcPr anchor="ctr"/>
                </a:tc>
                <a:tc>
                  <a:txBody>
                    <a:bodyPr/>
                    <a:lstStyle/>
                    <a:p>
                      <a:pPr algn="ctr"/>
                      <a:r>
                        <a:rPr lang="en-US" sz="2000" b="0" dirty="0" smtClean="0">
                          <a:latin typeface="+mn-lt"/>
                        </a:rPr>
                        <a:t>.884</a:t>
                      </a:r>
                      <a:endParaRPr lang="en-US" sz="2000" b="0" dirty="0">
                        <a:latin typeface="+mn-lt"/>
                      </a:endParaRPr>
                    </a:p>
                  </a:txBody>
                  <a:tcPr anchor="ctr"/>
                </a:tc>
                <a:tc>
                  <a:txBody>
                    <a:bodyPr/>
                    <a:lstStyle/>
                    <a:p>
                      <a:pPr algn="ctr" fontAlgn="b"/>
                      <a:r>
                        <a:rPr lang="en-US" sz="2000" b="0" i="0" u="none" strike="noStrike" dirty="0" smtClean="0">
                          <a:latin typeface="+mn-lt"/>
                        </a:rPr>
                        <a:t>.</a:t>
                      </a:r>
                      <a:r>
                        <a:rPr lang="en-US" sz="2000" b="0" i="0" u="none" strike="noStrike" dirty="0">
                          <a:latin typeface="+mn-lt"/>
                        </a:rPr>
                        <a:t>981</a:t>
                      </a:r>
                    </a:p>
                  </a:txBody>
                  <a:tcPr marL="0" marR="0" marT="0" marB="0" anchor="ctr"/>
                </a:tc>
                <a:tc>
                  <a:txBody>
                    <a:bodyPr/>
                    <a:lstStyle/>
                    <a:p>
                      <a:pPr algn="ctr" fontAlgn="b"/>
                      <a:r>
                        <a:rPr lang="en-US" sz="2000" b="0" i="0" u="none" strike="noStrike" dirty="0" smtClean="0">
                          <a:solidFill>
                            <a:schemeClr val="tx1"/>
                          </a:solidFill>
                          <a:latin typeface="Arial"/>
                        </a:rPr>
                        <a:t>100</a:t>
                      </a:r>
                    </a:p>
                  </a:txBody>
                  <a:tcPr marL="0" marR="0" marT="0" marB="0" anchor="ctr"/>
                </a:tc>
              </a:tr>
              <a:tr h="372202">
                <a:tc>
                  <a:txBody>
                    <a:bodyPr/>
                    <a:lstStyle/>
                    <a:p>
                      <a:r>
                        <a:rPr lang="en-US" dirty="0" smtClean="0"/>
                        <a:t>3</a:t>
                      </a:r>
                      <a:endParaRPr lang="en-US" dirty="0"/>
                    </a:p>
                  </a:txBody>
                  <a:tcPr/>
                </a:tc>
                <a:tc>
                  <a:txBody>
                    <a:bodyPr/>
                    <a:lstStyle/>
                    <a:p>
                      <a:pPr algn="ctr"/>
                      <a:r>
                        <a:rPr lang="en-US" sz="2000" b="0" dirty="0" smtClean="0">
                          <a:latin typeface="+mn-lt"/>
                        </a:rPr>
                        <a:t>.869</a:t>
                      </a:r>
                      <a:endParaRPr lang="en-US" sz="2000" b="0" dirty="0">
                        <a:latin typeface="+mn-lt"/>
                      </a:endParaRPr>
                    </a:p>
                  </a:txBody>
                  <a:tcPr anchor="ctr"/>
                </a:tc>
                <a:tc>
                  <a:txBody>
                    <a:bodyPr/>
                    <a:lstStyle/>
                    <a:p>
                      <a:pPr algn="ctr"/>
                      <a:endParaRPr lang="en-US" sz="2000" b="0" dirty="0">
                        <a:latin typeface="+mn-lt"/>
                      </a:endParaRPr>
                    </a:p>
                  </a:txBody>
                  <a:tcPr anchor="ctr"/>
                </a:tc>
                <a:tc>
                  <a:txBody>
                    <a:bodyPr/>
                    <a:lstStyle/>
                    <a:p>
                      <a:pPr algn="ctr"/>
                      <a:r>
                        <a:rPr lang="en-US" sz="2000" b="0" dirty="0" smtClean="0">
                          <a:latin typeface="+mn-lt"/>
                        </a:rPr>
                        <a:t>.902</a:t>
                      </a:r>
                      <a:endParaRPr lang="en-US" sz="2000" b="0" dirty="0">
                        <a:latin typeface="+mn-lt"/>
                      </a:endParaRPr>
                    </a:p>
                  </a:txBody>
                  <a:tcPr anchor="ctr"/>
                </a:tc>
                <a:tc>
                  <a:txBody>
                    <a:bodyPr/>
                    <a:lstStyle/>
                    <a:p>
                      <a:pPr algn="ctr" fontAlgn="b"/>
                      <a:r>
                        <a:rPr lang="en-US" sz="2000" b="0" i="0" u="none" strike="noStrike" dirty="0" smtClean="0">
                          <a:solidFill>
                            <a:srgbClr val="FF0000"/>
                          </a:solidFill>
                          <a:latin typeface="+mn-lt"/>
                        </a:rPr>
                        <a:t>.</a:t>
                      </a:r>
                      <a:r>
                        <a:rPr lang="en-US" sz="2000" b="0" i="0" u="none" strike="noStrike" dirty="0">
                          <a:solidFill>
                            <a:srgbClr val="FF0000"/>
                          </a:solidFill>
                          <a:latin typeface="+mn-lt"/>
                        </a:rPr>
                        <a:t>002</a:t>
                      </a:r>
                    </a:p>
                  </a:txBody>
                  <a:tcPr marL="0" marR="0" marT="0" marB="0" anchor="ctr"/>
                </a:tc>
                <a:tc>
                  <a:txBody>
                    <a:bodyPr/>
                    <a:lstStyle/>
                    <a:p>
                      <a:pPr algn="ctr" fontAlgn="b"/>
                      <a:r>
                        <a:rPr lang="en-US" sz="2000" b="0" i="0" u="none" strike="noStrike" dirty="0" smtClean="0">
                          <a:solidFill>
                            <a:schemeClr val="tx1"/>
                          </a:solidFill>
                          <a:latin typeface="Arial"/>
                        </a:rPr>
                        <a:t>100</a:t>
                      </a:r>
                      <a:endParaRPr lang="en-US" sz="2000" b="0" i="0" u="none" strike="noStrike" dirty="0">
                        <a:solidFill>
                          <a:schemeClr val="tx1"/>
                        </a:solidFill>
                        <a:latin typeface="Arial"/>
                      </a:endParaRPr>
                    </a:p>
                  </a:txBody>
                  <a:tcPr marL="0" marR="0" marT="0" marB="0" anchor="ctr"/>
                </a:tc>
              </a:tr>
              <a:tr h="372202">
                <a:tc>
                  <a:txBody>
                    <a:bodyPr/>
                    <a:lstStyle/>
                    <a:p>
                      <a:r>
                        <a:rPr lang="en-US" dirty="0" smtClean="0"/>
                        <a:t>4</a:t>
                      </a:r>
                      <a:endParaRPr lang="en-US" dirty="0"/>
                    </a:p>
                  </a:txBody>
                  <a:tcPr/>
                </a:tc>
                <a:tc>
                  <a:txBody>
                    <a:bodyPr/>
                    <a:lstStyle/>
                    <a:p>
                      <a:pPr algn="ctr"/>
                      <a:r>
                        <a:rPr lang="en-US" sz="2000" b="0" dirty="0" smtClean="0">
                          <a:latin typeface="+mn-lt"/>
                        </a:rPr>
                        <a:t>.909</a:t>
                      </a:r>
                      <a:endParaRPr lang="en-US" sz="2000" b="0" dirty="0">
                        <a:latin typeface="+mn-lt"/>
                      </a:endParaRPr>
                    </a:p>
                  </a:txBody>
                  <a:tcPr anchor="ctr"/>
                </a:tc>
                <a:tc>
                  <a:txBody>
                    <a:bodyPr/>
                    <a:lstStyle/>
                    <a:p>
                      <a:pPr algn="ctr"/>
                      <a:endParaRPr lang="en-US" sz="2000" b="0" dirty="0">
                        <a:latin typeface="+mn-lt"/>
                      </a:endParaRPr>
                    </a:p>
                  </a:txBody>
                  <a:tcPr anchor="ctr"/>
                </a:tc>
                <a:tc>
                  <a:txBody>
                    <a:bodyPr/>
                    <a:lstStyle/>
                    <a:p>
                      <a:pPr algn="ctr"/>
                      <a:r>
                        <a:rPr lang="en-US" sz="2000" b="0" dirty="0" smtClean="0">
                          <a:latin typeface="+mn-lt"/>
                        </a:rPr>
                        <a:t>.957</a:t>
                      </a:r>
                      <a:endParaRPr lang="en-US" sz="2000" b="0" dirty="0">
                        <a:latin typeface="+mn-lt"/>
                      </a:endParaRPr>
                    </a:p>
                  </a:txBody>
                  <a:tcPr anchor="ctr"/>
                </a:tc>
                <a:tc>
                  <a:txBody>
                    <a:bodyPr/>
                    <a:lstStyle/>
                    <a:p>
                      <a:pPr algn="ctr" fontAlgn="b"/>
                      <a:r>
                        <a:rPr lang="en-US" sz="2000" b="0" i="0" u="none" strike="noStrike" dirty="0" smtClean="0">
                          <a:latin typeface="+mn-lt"/>
                        </a:rPr>
                        <a:t>.</a:t>
                      </a:r>
                      <a:r>
                        <a:rPr lang="en-US" sz="2000" b="0" i="0" u="none" strike="noStrike" dirty="0">
                          <a:latin typeface="+mn-lt"/>
                        </a:rPr>
                        <a:t>983</a:t>
                      </a:r>
                    </a:p>
                  </a:txBody>
                  <a:tcPr marL="0" marR="0" marT="0" marB="0" anchor="ctr"/>
                </a:tc>
                <a:tc>
                  <a:txBody>
                    <a:bodyPr/>
                    <a:lstStyle/>
                    <a:p>
                      <a:pPr algn="ctr" fontAlgn="b"/>
                      <a:r>
                        <a:rPr lang="en-US" sz="2000" b="0" i="0" u="none" strike="noStrike" dirty="0" smtClean="0">
                          <a:solidFill>
                            <a:schemeClr val="tx1"/>
                          </a:solidFill>
                          <a:latin typeface="Arial"/>
                        </a:rPr>
                        <a:t>100</a:t>
                      </a:r>
                      <a:endParaRPr lang="en-US" sz="2000" b="0" i="0" u="none" strike="noStrike" dirty="0">
                        <a:solidFill>
                          <a:schemeClr val="tx1"/>
                        </a:solidFill>
                        <a:latin typeface="Arial"/>
                      </a:endParaRPr>
                    </a:p>
                  </a:txBody>
                  <a:tcPr marL="0" marR="0" marT="0" marB="0" anchor="ctr"/>
                </a:tc>
              </a:tr>
              <a:tr h="372202">
                <a:tc>
                  <a:txBody>
                    <a:bodyPr/>
                    <a:lstStyle/>
                    <a:p>
                      <a:r>
                        <a:rPr lang="en-US" dirty="0" smtClean="0"/>
                        <a:t>5</a:t>
                      </a:r>
                      <a:endParaRPr lang="en-US" dirty="0"/>
                    </a:p>
                  </a:txBody>
                  <a:tcPr/>
                </a:tc>
                <a:tc>
                  <a:txBody>
                    <a:bodyPr/>
                    <a:lstStyle/>
                    <a:p>
                      <a:pPr algn="ctr"/>
                      <a:r>
                        <a:rPr lang="en-US" sz="2000" b="0" dirty="0" smtClean="0">
                          <a:latin typeface="+mn-lt"/>
                        </a:rPr>
                        <a:t>.969</a:t>
                      </a:r>
                      <a:endParaRPr lang="en-US" sz="2000" b="0" dirty="0">
                        <a:latin typeface="+mn-lt"/>
                      </a:endParaRPr>
                    </a:p>
                  </a:txBody>
                  <a:tcPr anchor="ctr"/>
                </a:tc>
                <a:tc>
                  <a:txBody>
                    <a:bodyPr/>
                    <a:lstStyle/>
                    <a:p>
                      <a:pPr algn="ctr"/>
                      <a:endParaRPr lang="en-US" sz="2000" b="0" dirty="0">
                        <a:latin typeface="+mn-lt"/>
                      </a:endParaRPr>
                    </a:p>
                  </a:txBody>
                  <a:tcPr anchor="ctr"/>
                </a:tc>
                <a:tc>
                  <a:txBody>
                    <a:bodyPr/>
                    <a:lstStyle/>
                    <a:p>
                      <a:pPr algn="ctr"/>
                      <a:r>
                        <a:rPr lang="en-US" sz="2000" b="0" dirty="0" smtClean="0">
                          <a:latin typeface="+mn-lt"/>
                        </a:rPr>
                        <a:t>1.00</a:t>
                      </a:r>
                    </a:p>
                  </a:txBody>
                  <a:tcPr anchor="ctr"/>
                </a:tc>
                <a:tc>
                  <a:txBody>
                    <a:bodyPr/>
                    <a:lstStyle/>
                    <a:p>
                      <a:pPr algn="ctr" fontAlgn="b"/>
                      <a:r>
                        <a:rPr lang="en-US" sz="2000" b="0" i="0" u="none" strike="noStrike" dirty="0" smtClean="0">
                          <a:solidFill>
                            <a:srgbClr val="FF0000"/>
                          </a:solidFill>
                          <a:latin typeface="+mn-lt"/>
                        </a:rPr>
                        <a:t>.</a:t>
                      </a:r>
                      <a:r>
                        <a:rPr lang="en-US" sz="2000" b="0" i="0" u="none" strike="noStrike" dirty="0">
                          <a:solidFill>
                            <a:srgbClr val="FF0000"/>
                          </a:solidFill>
                          <a:latin typeface="+mn-lt"/>
                        </a:rPr>
                        <a:t>145</a:t>
                      </a:r>
                    </a:p>
                  </a:txBody>
                  <a:tcPr marL="0" marR="0" marT="0" marB="0" anchor="ctr"/>
                </a:tc>
                <a:tc>
                  <a:txBody>
                    <a:bodyPr/>
                    <a:lstStyle/>
                    <a:p>
                      <a:pPr algn="ctr" fontAlgn="b"/>
                      <a:r>
                        <a:rPr lang="en-US" sz="2000" b="0" i="0" u="none" strike="noStrike" dirty="0" smtClean="0">
                          <a:latin typeface="Arial"/>
                        </a:rPr>
                        <a:t>100</a:t>
                      </a:r>
                      <a:endParaRPr lang="en-US" sz="2000" b="0" i="0" u="none" strike="noStrike" dirty="0">
                        <a:latin typeface="Arial"/>
                      </a:endParaRPr>
                    </a:p>
                  </a:txBody>
                  <a:tcPr marL="0" marR="0" marT="0" marB="0" anchor="ctr"/>
                </a:tc>
              </a:tr>
            </a:tbl>
          </a:graphicData>
        </a:graphic>
      </p:graphicFrame>
      <p:sp>
        <p:nvSpPr>
          <p:cNvPr id="5" name="Slide Number Placeholder 4"/>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27</a:t>
            </a:fld>
            <a:endParaRPr lang="en-US" dirty="0"/>
          </a:p>
        </p:txBody>
      </p:sp>
      <p:sp>
        <p:nvSpPr>
          <p:cNvPr id="6"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Future</a:t>
            </a:r>
            <a:r>
              <a:rPr lang="en-US" sz="3200" dirty="0" smtClean="0">
                <a:latin typeface="Times New Roman" pitchFamily="18" charset="0"/>
                <a:cs typeface="Times New Roman" pitchFamily="18" charset="0"/>
              </a:rPr>
              <a:t>12 GeV </a:t>
            </a:r>
            <a:r>
              <a:rPr lang="en-US" sz="3200" dirty="0" smtClean="0">
                <a:latin typeface="Times New Roman" pitchFamily="18" charset="0"/>
                <a:cs typeface="Times New Roman" pitchFamily="18" charset="0"/>
              </a:rPr>
              <a:t>Issues</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3601453" y="6577263"/>
            <a:ext cx="2133600" cy="144212"/>
          </a:xfrm>
          <a:prstGeom prst="rect">
            <a:avLst/>
          </a:prstGeom>
        </p:spPr>
        <p:txBody>
          <a:bodyPr/>
          <a:lstStyle/>
          <a:p>
            <a:pPr>
              <a:defRPr/>
            </a:pPr>
            <a:fld id="{FD19F90D-445E-4C2E-B63D-74DC09638D17}" type="slidenum">
              <a:rPr lang="en-US" smtClean="0"/>
              <a:pPr>
                <a:defRPr/>
              </a:pPr>
              <a:t>28</a:t>
            </a:fld>
            <a:endParaRPr lang="en-US" dirty="0"/>
          </a:p>
        </p:txBody>
      </p:sp>
      <p:sp>
        <p:nvSpPr>
          <p:cNvPr id="8" name="Content Placeholder 2"/>
          <p:cNvSpPr>
            <a:spLocks noGrp="1"/>
          </p:cNvSpPr>
          <p:nvPr>
            <p:ph idx="1"/>
          </p:nvPr>
        </p:nvSpPr>
        <p:spPr/>
        <p:txBody>
          <a:bodyPr/>
          <a:lstStyle/>
          <a:p>
            <a:r>
              <a:rPr lang="en-US" dirty="0" smtClean="0">
                <a:cs typeface="Times New Roman" pitchFamily="18" charset="0"/>
              </a:rPr>
              <a:t>Energy which gives full polarization at fifth pass to A/B/C simultaneously is 1047 </a:t>
            </a:r>
            <a:r>
              <a:rPr lang="en-US" dirty="0" err="1" smtClean="0">
                <a:cs typeface="Times New Roman" pitchFamily="18" charset="0"/>
              </a:rPr>
              <a:t>MeV</a:t>
            </a:r>
            <a:r>
              <a:rPr lang="en-US" dirty="0" smtClean="0">
                <a:cs typeface="Times New Roman" pitchFamily="18" charset="0"/>
              </a:rPr>
              <a:t>/</a:t>
            </a:r>
            <a:r>
              <a:rPr lang="en-US" dirty="0" err="1" smtClean="0">
                <a:cs typeface="Times New Roman" pitchFamily="18" charset="0"/>
              </a:rPr>
              <a:t>linac</a:t>
            </a:r>
            <a:r>
              <a:rPr lang="en-US" dirty="0" smtClean="0">
                <a:cs typeface="Times New Roman" pitchFamily="18" charset="0"/>
              </a:rPr>
              <a:t>, or 11.635 GeV to D.  The figure of merit for </a:t>
            </a:r>
            <a:r>
              <a:rPr lang="en-US" dirty="0" err="1" smtClean="0">
                <a:cs typeface="Times New Roman" pitchFamily="18" charset="0"/>
              </a:rPr>
              <a:t>GlueX</a:t>
            </a:r>
            <a:r>
              <a:rPr lang="en-US" dirty="0" smtClean="0">
                <a:cs typeface="Times New Roman" pitchFamily="18" charset="0"/>
              </a:rPr>
              <a:t> is about 0.6 at this energy </a:t>
            </a:r>
            <a:r>
              <a:rPr lang="en-US" dirty="0" err="1" smtClean="0">
                <a:cs typeface="Times New Roman" pitchFamily="18" charset="0"/>
              </a:rPr>
              <a:t>vs</a:t>
            </a:r>
            <a:r>
              <a:rPr lang="en-US" dirty="0" smtClean="0">
                <a:cs typeface="Times New Roman" pitchFamily="18" charset="0"/>
              </a:rPr>
              <a:t> 12.1 GeV per R. Jones.  The hall D eta factory proposers give </a:t>
            </a:r>
            <a:r>
              <a:rPr lang="en-US" dirty="0" smtClean="0">
                <a:cs typeface="Times New Roman" pitchFamily="18" charset="0"/>
              </a:rPr>
              <a:t>0.9.</a:t>
            </a:r>
          </a:p>
        </p:txBody>
      </p:sp>
      <p:sp>
        <p:nvSpPr>
          <p:cNvPr id="10"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aphicFrame>
        <p:nvGraphicFramePr>
          <p:cNvPr id="11" name="Table 10"/>
          <p:cNvGraphicFramePr>
            <a:graphicFrameLocks noGrp="1"/>
          </p:cNvGraphicFramePr>
          <p:nvPr/>
        </p:nvGraphicFramePr>
        <p:xfrm>
          <a:off x="533400" y="2819400"/>
          <a:ext cx="8458199" cy="2225040"/>
        </p:xfrm>
        <a:graphic>
          <a:graphicData uri="http://schemas.openxmlformats.org/drawingml/2006/table">
            <a:tbl>
              <a:tblPr firstRow="1" bandRow="1">
                <a:tableStyleId>{073A0DAA-6AF3-43AB-8588-CEC1D06C72B9}</a:tableStyleId>
              </a:tblPr>
              <a:tblGrid>
                <a:gridCol w="1371600"/>
                <a:gridCol w="914400"/>
                <a:gridCol w="1447800"/>
                <a:gridCol w="1371600"/>
                <a:gridCol w="1524000"/>
                <a:gridCol w="1828799"/>
              </a:tblGrid>
              <a:tr h="599573">
                <a:tc>
                  <a:txBody>
                    <a:bodyPr/>
                    <a:lstStyle/>
                    <a:p>
                      <a:pPr algn="ctr"/>
                      <a:r>
                        <a:rPr lang="en-US" dirty="0" smtClean="0"/>
                        <a:t>@12.1</a:t>
                      </a:r>
                      <a:r>
                        <a:rPr lang="en-US" baseline="0" dirty="0" smtClean="0"/>
                        <a:t> GeV</a:t>
                      </a:r>
                      <a:endParaRPr lang="en-US" dirty="0"/>
                    </a:p>
                  </a:txBody>
                  <a:tcPr anchor="ctr"/>
                </a:tc>
                <a:tc>
                  <a:txBody>
                    <a:bodyPr/>
                    <a:lstStyle/>
                    <a:p>
                      <a:pPr algn="ctr"/>
                      <a:r>
                        <a:rPr lang="en-US" dirty="0" smtClean="0"/>
                        <a:t>Energy (GeV)</a:t>
                      </a:r>
                      <a:endParaRPr lang="en-US" dirty="0"/>
                    </a:p>
                  </a:txBody>
                  <a:tcPr anchor="ctr"/>
                </a:tc>
                <a:tc rowSpan="2">
                  <a:txBody>
                    <a:bodyPr/>
                    <a:lstStyle/>
                    <a:p>
                      <a:pPr algn="ctr"/>
                      <a:r>
                        <a:rPr lang="en-US" dirty="0" smtClean="0"/>
                        <a:t>P</a:t>
                      </a:r>
                      <a:r>
                        <a:rPr lang="en-US" baseline="30000" dirty="0" smtClean="0"/>
                        <a:t>2 </a:t>
                      </a:r>
                      <a:endParaRPr lang="en-US" dirty="0"/>
                    </a:p>
                    <a:p>
                      <a:pPr algn="ctr"/>
                      <a:r>
                        <a:rPr lang="en-US" baseline="0" dirty="0" smtClean="0"/>
                        <a:t>Optimize A</a:t>
                      </a:r>
                      <a:endParaRPr lang="en-US" dirty="0"/>
                    </a:p>
                  </a:txBody>
                  <a:tcPr anchor="ctr"/>
                </a:tc>
                <a:tc rowSpan="2">
                  <a:txBody>
                    <a:bodyPr/>
                    <a:lstStyle/>
                    <a:p>
                      <a:pPr algn="ctr"/>
                      <a:r>
                        <a:rPr lang="en-US" dirty="0" smtClean="0"/>
                        <a:t>P</a:t>
                      </a:r>
                      <a:r>
                        <a:rPr lang="en-US" baseline="30000" dirty="0" smtClean="0"/>
                        <a:t>2 </a:t>
                      </a:r>
                      <a:endParaRPr lang="en-US" dirty="0"/>
                    </a:p>
                    <a:p>
                      <a:pPr algn="ctr"/>
                      <a:r>
                        <a:rPr lang="en-US" dirty="0" smtClean="0"/>
                        <a:t>Opt </a:t>
                      </a:r>
                      <a:r>
                        <a:rPr lang="en-US" dirty="0" err="1" smtClean="0"/>
                        <a:t>A&amp;B</a:t>
                      </a:r>
                      <a:endParaRPr lang="en-US" dirty="0"/>
                    </a:p>
                  </a:txBody>
                  <a:tcPr anchor="ctr"/>
                </a:tc>
                <a:tc rowSpan="2">
                  <a:txBody>
                    <a:bodyPr/>
                    <a:lstStyle/>
                    <a:p>
                      <a:pPr algn="ctr"/>
                      <a:r>
                        <a:rPr lang="en-US" dirty="0" smtClean="0"/>
                        <a:t>P</a:t>
                      </a:r>
                      <a:r>
                        <a:rPr lang="en-US" baseline="30000" dirty="0" smtClean="0"/>
                        <a:t>2 </a:t>
                      </a:r>
                      <a:endParaRPr lang="en-US" dirty="0"/>
                    </a:p>
                    <a:p>
                      <a:pPr algn="ctr"/>
                      <a:r>
                        <a:rPr lang="en-US" dirty="0" smtClean="0"/>
                        <a:t>Optimize B</a:t>
                      </a:r>
                      <a:endParaRPr lang="en-US" dirty="0"/>
                    </a:p>
                  </a:txBody>
                  <a:tcPr anchor="ctr"/>
                </a:tc>
                <a:tc>
                  <a:txBody>
                    <a:bodyPr/>
                    <a:lstStyle/>
                    <a:p>
                      <a:pPr algn="ctr"/>
                      <a:r>
                        <a:rPr lang="en-US" i="0" dirty="0" smtClean="0"/>
                        <a:t>Independent </a:t>
                      </a:r>
                      <a:r>
                        <a:rPr lang="en-US" i="0" dirty="0" err="1" smtClean="0"/>
                        <a:t>Wiens</a:t>
                      </a:r>
                      <a:r>
                        <a:rPr lang="en-US" i="0" dirty="0" smtClean="0"/>
                        <a:t> </a:t>
                      </a:r>
                      <a:r>
                        <a:rPr lang="en-US" i="0" baseline="0" dirty="0" smtClean="0"/>
                        <a:t> </a:t>
                      </a:r>
                      <a:r>
                        <a:rPr lang="en-US" i="0" dirty="0" smtClean="0"/>
                        <a:t>P</a:t>
                      </a:r>
                      <a:r>
                        <a:rPr lang="en-US" i="0" baseline="30000" dirty="0" smtClean="0"/>
                        <a:t>2</a:t>
                      </a:r>
                      <a:endParaRPr lang="en-US" i="0" dirty="0"/>
                    </a:p>
                  </a:txBody>
                  <a:tcPr anchor="ctr">
                    <a:solidFill>
                      <a:srgbClr val="0070C0"/>
                    </a:solidFill>
                  </a:tcPr>
                </a:tc>
              </a:tr>
              <a:tr h="350520">
                <a:tc>
                  <a:txBody>
                    <a:bodyPr/>
                    <a:lstStyle/>
                    <a:p>
                      <a:pPr algn="ctr"/>
                      <a:endParaRPr lang="en-US" dirty="0"/>
                    </a:p>
                  </a:txBody>
                  <a:tcPr anchor="ctr"/>
                </a:tc>
                <a:tc>
                  <a:txBody>
                    <a:bodyPr/>
                    <a:lstStyle/>
                    <a:p>
                      <a:pPr algn="ctr"/>
                      <a:endParaRPr lang="en-US" dirty="0"/>
                    </a:p>
                  </a:txBody>
                  <a:tcPr anchor="ctr">
                    <a:lnR w="28575" cap="flat" cmpd="sng" algn="ctr">
                      <a:solidFill>
                        <a:schemeClr val="tx1"/>
                      </a:solidFill>
                      <a:prstDash val="solid"/>
                      <a:round/>
                      <a:headEnd type="none" w="med" len="med"/>
                      <a:tailEnd type="none" w="med" len="med"/>
                    </a:lnR>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algn="ct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endParaRPr lang="en-US" i="0" dirty="0"/>
                    </a:p>
                  </a:txBody>
                  <a:tcPr anchor="ctr">
                    <a:lnL w="28575" cap="flat" cmpd="sng" algn="ctr">
                      <a:solidFill>
                        <a:schemeClr val="tx1"/>
                      </a:solidFill>
                      <a:prstDash val="solid"/>
                      <a:round/>
                      <a:headEnd type="none" w="med" len="med"/>
                      <a:tailEnd type="none" w="med" len="med"/>
                    </a:lnL>
                    <a:solidFill>
                      <a:srgbClr val="0070C0"/>
                    </a:solidFill>
                  </a:tcPr>
                </a:tc>
              </a:tr>
              <a:tr h="288257">
                <a:tc>
                  <a:txBody>
                    <a:bodyPr/>
                    <a:lstStyle/>
                    <a:p>
                      <a:pPr algn="ctr" fontAlgn="b"/>
                      <a:r>
                        <a:rPr lang="en-US" sz="2000" b="0" i="0" u="none" strike="noStrike" dirty="0">
                          <a:latin typeface="Arial"/>
                        </a:rPr>
                        <a:t>Hall A</a:t>
                      </a:r>
                    </a:p>
                  </a:txBody>
                  <a:tcPr marL="0" marR="0" marT="0" marB="0" anchor="ctr"/>
                </a:tc>
                <a:tc>
                  <a:txBody>
                    <a:bodyPr/>
                    <a:lstStyle/>
                    <a:p>
                      <a:pPr algn="ctr" fontAlgn="b"/>
                      <a:r>
                        <a:rPr lang="en-US" sz="2000" b="0" i="0" u="none" strike="noStrike" dirty="0">
                          <a:latin typeface="Arial"/>
                        </a:rPr>
                        <a:t>11.0</a:t>
                      </a: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latin typeface="Arial"/>
                        </a:rPr>
                        <a:t>100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fontAlgn="b"/>
                      <a:r>
                        <a:rPr lang="en-US" sz="2000" b="0" i="0" u="none" strike="noStrike" dirty="0">
                          <a:latin typeface="Arial"/>
                        </a:rPr>
                        <a:t>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fontAlgn="b"/>
                      <a:r>
                        <a:rPr lang="en-US" sz="2000" b="0" i="0" u="none" strike="noStrike" dirty="0">
                          <a:latin typeface="Arial"/>
                        </a:rPr>
                        <a:t>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smtClean="0">
                          <a:solidFill>
                            <a:schemeClr val="tx1"/>
                          </a:solidFill>
                          <a:latin typeface="Arial"/>
                        </a:rPr>
                        <a:t>100</a:t>
                      </a:r>
                    </a:p>
                  </a:txBody>
                  <a:tcPr marL="0" marR="0" marT="0" marB="0" anchor="ctr">
                    <a:lnL w="28575" cap="flat" cmpd="sng" algn="ctr">
                      <a:solidFill>
                        <a:schemeClr val="tx1"/>
                      </a:solidFill>
                      <a:prstDash val="solid"/>
                      <a:round/>
                      <a:headEnd type="none" w="med" len="med"/>
                      <a:tailEnd type="none" w="med" len="med"/>
                    </a:lnL>
                  </a:tcPr>
                </a:tc>
              </a:tr>
              <a:tr h="288257">
                <a:tc>
                  <a:txBody>
                    <a:bodyPr/>
                    <a:lstStyle/>
                    <a:p>
                      <a:pPr algn="ctr" fontAlgn="b"/>
                      <a:r>
                        <a:rPr lang="en-US" sz="2000" b="0" i="0" u="none" strike="noStrike">
                          <a:latin typeface="Arial"/>
                        </a:rPr>
                        <a:t>Hall B</a:t>
                      </a:r>
                    </a:p>
                  </a:txBody>
                  <a:tcPr marL="0" marR="0" marT="0" marB="0" anchor="ctr"/>
                </a:tc>
                <a:tc>
                  <a:txBody>
                    <a:bodyPr/>
                    <a:lstStyle/>
                    <a:p>
                      <a:pPr algn="ctr" fontAlgn="b"/>
                      <a:r>
                        <a:rPr lang="en-US" sz="2000" b="0" i="0" u="none" strike="noStrike" dirty="0">
                          <a:latin typeface="Arial"/>
                        </a:rPr>
                        <a:t>11.0</a:t>
                      </a: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latin typeface="Arial"/>
                        </a:rPr>
                        <a:t>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latin typeface="Arial"/>
                        </a:rPr>
                        <a:t>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fontAlgn="b"/>
                      <a:r>
                        <a:rPr lang="en-US" sz="2000" b="0" i="0" u="none" strike="noStrike" dirty="0">
                          <a:latin typeface="Arial"/>
                        </a:rPr>
                        <a:t>100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fontAlgn="b"/>
                      <a:r>
                        <a:rPr lang="en-US" sz="2000" b="0" i="0" u="none" strike="noStrike" dirty="0" smtClean="0">
                          <a:solidFill>
                            <a:schemeClr val="tx1"/>
                          </a:solidFill>
                          <a:latin typeface="Arial"/>
                        </a:rPr>
                        <a:t>100</a:t>
                      </a:r>
                      <a:endParaRPr lang="en-US" sz="2000" b="0" i="0" u="none" strike="noStrike" dirty="0">
                        <a:solidFill>
                          <a:schemeClr val="tx1"/>
                        </a:solidFill>
                        <a:latin typeface="Arial"/>
                      </a:endParaRPr>
                    </a:p>
                  </a:txBody>
                  <a:tcPr marL="0" marR="0" marT="0" marB="0" anchor="ctr">
                    <a:lnL w="28575" cap="flat" cmpd="sng" algn="ctr">
                      <a:solidFill>
                        <a:schemeClr val="tx1"/>
                      </a:solidFill>
                      <a:prstDash val="solid"/>
                      <a:round/>
                      <a:headEnd type="none" w="med" len="med"/>
                      <a:tailEnd type="none" w="med" len="med"/>
                    </a:lnL>
                  </a:tcPr>
                </a:tc>
              </a:tr>
              <a:tr h="288257">
                <a:tc>
                  <a:txBody>
                    <a:bodyPr/>
                    <a:lstStyle/>
                    <a:p>
                      <a:pPr algn="ctr" fontAlgn="b"/>
                      <a:r>
                        <a:rPr lang="en-US" sz="2000" b="0" i="0" u="none" strike="noStrike">
                          <a:latin typeface="Arial"/>
                        </a:rPr>
                        <a:t>Hall C</a:t>
                      </a:r>
                    </a:p>
                  </a:txBody>
                  <a:tcPr marL="0" marR="0" marT="0" marB="0" anchor="ctr"/>
                </a:tc>
                <a:tc>
                  <a:txBody>
                    <a:bodyPr/>
                    <a:lstStyle/>
                    <a:p>
                      <a:pPr algn="ctr" fontAlgn="b"/>
                      <a:r>
                        <a:rPr lang="en-US" sz="2000" b="0" i="0" u="none" strike="noStrike">
                          <a:latin typeface="Arial"/>
                        </a:rPr>
                        <a:t>11.0</a:t>
                      </a:r>
                    </a:p>
                  </a:txBody>
                  <a:tcPr marL="0" marR="0" marT="0" marB="0" anchor="ctr">
                    <a:lnR w="28575"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latin typeface="Arial"/>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latin typeface="Arial"/>
                        </a:rPr>
                        <a:t>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a:latin typeface="Arial"/>
                        </a:rPr>
                        <a:t>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smtClean="0">
                          <a:solidFill>
                            <a:schemeClr val="tx1"/>
                          </a:solidFill>
                          <a:latin typeface="Arial"/>
                        </a:rPr>
                        <a:t>100</a:t>
                      </a:r>
                      <a:endParaRPr lang="en-US" sz="2000" b="0" i="0" u="none" strike="noStrike" dirty="0">
                        <a:solidFill>
                          <a:schemeClr val="tx1"/>
                        </a:solidFill>
                        <a:latin typeface="Arial"/>
                      </a:endParaRPr>
                    </a:p>
                  </a:txBody>
                  <a:tcPr marL="0" marR="0" marT="0" marB="0" anchor="ctr">
                    <a:lnL w="28575" cap="flat" cmpd="sng" algn="ctr">
                      <a:solidFill>
                        <a:schemeClr val="tx1"/>
                      </a:solidFill>
                      <a:prstDash val="solid"/>
                      <a:round/>
                      <a:headEnd type="none" w="med" len="med"/>
                      <a:tailEnd type="none" w="med" len="med"/>
                    </a:lnL>
                  </a:tcPr>
                </a:tc>
              </a:tr>
              <a:tr h="288257">
                <a:tc>
                  <a:txBody>
                    <a:bodyPr/>
                    <a:lstStyle/>
                    <a:p>
                      <a:pPr algn="ctr" fontAlgn="b"/>
                      <a:r>
                        <a:rPr lang="en-US" sz="2000" b="0" i="0" u="none" strike="noStrike">
                          <a:latin typeface="Arial"/>
                        </a:rPr>
                        <a:t>Hall D</a:t>
                      </a:r>
                    </a:p>
                  </a:txBody>
                  <a:tcPr marL="0" marR="0" marT="0" marB="0" anchor="ctr"/>
                </a:tc>
                <a:tc>
                  <a:txBody>
                    <a:bodyPr/>
                    <a:lstStyle/>
                    <a:p>
                      <a:pPr algn="ctr" fontAlgn="b"/>
                      <a:r>
                        <a:rPr lang="en-US" sz="2000" b="0" i="0" u="none" strike="noStrike" dirty="0">
                          <a:latin typeface="Arial"/>
                        </a:rPr>
                        <a:t>12.1</a:t>
                      </a:r>
                    </a:p>
                  </a:txBody>
                  <a:tcPr marL="0" marR="0" marT="0" marB="0" anchor="ctr">
                    <a:lnR w="28575" cap="flat" cmpd="sng" algn="ctr">
                      <a:solidFill>
                        <a:schemeClr val="tx1"/>
                      </a:solidFill>
                      <a:prstDash val="solid"/>
                      <a:round/>
                      <a:headEnd type="none" w="med" len="med"/>
                      <a:tailEnd type="none" w="med" len="med"/>
                    </a:lnR>
                  </a:tcPr>
                </a:tc>
                <a:tc>
                  <a:txBody>
                    <a:bodyPr/>
                    <a:lstStyle/>
                    <a:p>
                      <a:endParaRPr lang="en-US"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endParaRPr lang="en-US"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endParaRPr lang="en-US"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fontAlgn="b"/>
                      <a:endParaRPr lang="en-US" sz="2000" b="0" i="0" u="none" strike="noStrike" dirty="0">
                        <a:latin typeface="Arial"/>
                      </a:endParaRPr>
                    </a:p>
                  </a:txBody>
                  <a:tcPr marL="0" marR="0" marT="0" marB="0" anchor="ctr">
                    <a:lnL w="28575" cap="flat" cmpd="sng" algn="ctr">
                      <a:solidFill>
                        <a:schemeClr val="tx1"/>
                      </a:solidFill>
                      <a:prstDash val="solid"/>
                      <a:round/>
                      <a:headEnd type="none" w="med" len="med"/>
                      <a:tailEnd type="none" w="med" len="med"/>
                    </a:lnL>
                  </a:tcPr>
                </a:tc>
              </a:tr>
            </a:tbl>
          </a:graphicData>
        </a:graphic>
      </p:graphicFrame>
      <p:sp>
        <p:nvSpPr>
          <p:cNvPr id="12" name="TextBox 11"/>
          <p:cNvSpPr txBox="1"/>
          <p:nvPr/>
        </p:nvSpPr>
        <p:spPr>
          <a:xfrm>
            <a:off x="457200" y="5181600"/>
            <a:ext cx="6611938" cy="830997"/>
          </a:xfrm>
          <a:prstGeom prst="rect">
            <a:avLst/>
          </a:prstGeom>
          <a:noFill/>
        </p:spPr>
        <p:txBody>
          <a:bodyPr wrap="none" rtlCol="0">
            <a:spAutoFit/>
          </a:bodyPr>
          <a:lstStyle/>
          <a:p>
            <a:r>
              <a:rPr lang="en-US" i="1" dirty="0" smtClean="0"/>
              <a:t>P is “percent alignment” of polarizations.</a:t>
            </a:r>
          </a:p>
          <a:p>
            <a:r>
              <a:rPr lang="en-US" i="1" dirty="0" smtClean="0"/>
              <a:t>Polarization is P times Cathode polarization (88%)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Future</a:t>
            </a:r>
            <a:r>
              <a:rPr lang="en-US" sz="3200" dirty="0" smtClean="0">
                <a:latin typeface="Times New Roman" pitchFamily="18" charset="0"/>
                <a:cs typeface="Times New Roman" pitchFamily="18" charset="0"/>
              </a:rPr>
              <a:t>12 GeV </a:t>
            </a:r>
            <a:r>
              <a:rPr lang="en-US" sz="3200" dirty="0" smtClean="0">
                <a:latin typeface="Times New Roman" pitchFamily="18" charset="0"/>
                <a:cs typeface="Times New Roman" pitchFamily="18" charset="0"/>
              </a:rPr>
              <a:t>Issues</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3601453" y="6577263"/>
            <a:ext cx="2133600" cy="144212"/>
          </a:xfrm>
          <a:prstGeom prst="rect">
            <a:avLst/>
          </a:prstGeom>
        </p:spPr>
        <p:txBody>
          <a:bodyPr/>
          <a:lstStyle/>
          <a:p>
            <a:pPr>
              <a:defRPr/>
            </a:pPr>
            <a:fld id="{FD19F90D-445E-4C2E-B63D-74DC09638D17}" type="slidenum">
              <a:rPr lang="en-US" smtClean="0"/>
              <a:pPr>
                <a:defRPr/>
              </a:pPr>
              <a:t>29</a:t>
            </a:fld>
            <a:endParaRPr lang="en-US" dirty="0"/>
          </a:p>
        </p:txBody>
      </p:sp>
      <p:sp>
        <p:nvSpPr>
          <p:cNvPr id="8" name="Content Placeholder 2"/>
          <p:cNvSpPr>
            <a:spLocks noGrp="1"/>
          </p:cNvSpPr>
          <p:nvPr>
            <p:ph idx="1"/>
          </p:nvPr>
        </p:nvSpPr>
        <p:spPr/>
        <p:txBody>
          <a:bodyPr/>
          <a:lstStyle/>
          <a:p>
            <a:r>
              <a:rPr lang="en-US" dirty="0" smtClean="0">
                <a:cs typeface="Times New Roman" pitchFamily="18" charset="0"/>
              </a:rPr>
              <a:t>Energy which gives full polarization at fifth pass to A/B/C simultaneously is 1047 </a:t>
            </a:r>
            <a:r>
              <a:rPr lang="en-US" dirty="0" err="1" smtClean="0">
                <a:cs typeface="Times New Roman" pitchFamily="18" charset="0"/>
              </a:rPr>
              <a:t>MeV</a:t>
            </a:r>
            <a:r>
              <a:rPr lang="en-US" dirty="0" smtClean="0">
                <a:cs typeface="Times New Roman" pitchFamily="18" charset="0"/>
              </a:rPr>
              <a:t>/</a:t>
            </a:r>
            <a:r>
              <a:rPr lang="en-US" dirty="0" err="1" smtClean="0">
                <a:cs typeface="Times New Roman" pitchFamily="18" charset="0"/>
              </a:rPr>
              <a:t>linac</a:t>
            </a:r>
            <a:r>
              <a:rPr lang="en-US" dirty="0" smtClean="0">
                <a:cs typeface="Times New Roman" pitchFamily="18" charset="0"/>
              </a:rPr>
              <a:t>, or 11.635 GeV to D.  The figure of merit for </a:t>
            </a:r>
            <a:r>
              <a:rPr lang="en-US" dirty="0" err="1" smtClean="0">
                <a:cs typeface="Times New Roman" pitchFamily="18" charset="0"/>
              </a:rPr>
              <a:t>GlueX</a:t>
            </a:r>
            <a:r>
              <a:rPr lang="en-US" dirty="0" smtClean="0">
                <a:cs typeface="Times New Roman" pitchFamily="18" charset="0"/>
              </a:rPr>
              <a:t> is about 0.6 at this energy </a:t>
            </a:r>
            <a:r>
              <a:rPr lang="en-US" dirty="0" err="1" smtClean="0">
                <a:cs typeface="Times New Roman" pitchFamily="18" charset="0"/>
              </a:rPr>
              <a:t>vs</a:t>
            </a:r>
            <a:r>
              <a:rPr lang="en-US" dirty="0" smtClean="0">
                <a:cs typeface="Times New Roman" pitchFamily="18" charset="0"/>
              </a:rPr>
              <a:t> 12.1 GeV per R. Jones.  The hall D eta factory proposers give </a:t>
            </a:r>
            <a:r>
              <a:rPr lang="en-US" dirty="0" smtClean="0">
                <a:cs typeface="Times New Roman" pitchFamily="18" charset="0"/>
              </a:rPr>
              <a:t>0.9.  </a:t>
            </a:r>
            <a:endParaRPr lang="en-US" dirty="0" smtClean="0">
              <a:cs typeface="Times New Roman" pitchFamily="18" charset="0"/>
            </a:endParaRPr>
          </a:p>
          <a:p>
            <a:r>
              <a:rPr lang="en-US" dirty="0" smtClean="0">
                <a:cs typeface="Times New Roman" pitchFamily="18" charset="0"/>
              </a:rPr>
              <a:t>For those experiments which require high but not fully longitudinal polarization, there exist combinations of three halls in the </a:t>
            </a:r>
            <a:r>
              <a:rPr lang="en-US" dirty="0" err="1" smtClean="0">
                <a:cs typeface="Times New Roman" pitchFamily="18" charset="0"/>
              </a:rPr>
              <a:t>linac</a:t>
            </a:r>
            <a:r>
              <a:rPr lang="en-US" dirty="0" smtClean="0">
                <a:cs typeface="Times New Roman" pitchFamily="18" charset="0"/>
              </a:rPr>
              <a:t> energy range 1050-1095 which provide ~95% of cathode polarization to two or three of A/B/C at various </a:t>
            </a:r>
            <a:r>
              <a:rPr lang="en-US" dirty="0" smtClean="0">
                <a:cs typeface="Times New Roman" pitchFamily="18" charset="0"/>
              </a:rPr>
              <a:t>passes.</a:t>
            </a:r>
            <a:endParaRPr lang="en-US" dirty="0" smtClean="0">
              <a:cs typeface="Times New Roman" pitchFamily="18" charset="0"/>
            </a:endParaRPr>
          </a:p>
          <a:p>
            <a:r>
              <a:rPr lang="en-US" dirty="0" smtClean="0">
                <a:cs typeface="Times New Roman" pitchFamily="18" charset="0"/>
              </a:rPr>
              <a:t>If there’s an experiment running which requires full longitudinal polarization, e.g. parity, near 11 GeV </a:t>
            </a:r>
            <a:r>
              <a:rPr lang="en-US" dirty="0" smtClean="0">
                <a:cs typeface="Times New Roman" pitchFamily="18" charset="0"/>
              </a:rPr>
              <a:t>the problem becomes harder and the </a:t>
            </a:r>
            <a:r>
              <a:rPr lang="en-US" dirty="0" smtClean="0">
                <a:cs typeface="Times New Roman" pitchFamily="18" charset="0"/>
              </a:rPr>
              <a:t>other halls </a:t>
            </a:r>
            <a:r>
              <a:rPr lang="en-US" dirty="0" smtClean="0">
                <a:cs typeface="Times New Roman" pitchFamily="18" charset="0"/>
              </a:rPr>
              <a:t>may be </a:t>
            </a:r>
            <a:r>
              <a:rPr lang="en-US" dirty="0" smtClean="0">
                <a:cs typeface="Times New Roman" pitchFamily="18" charset="0"/>
              </a:rPr>
              <a:t>down in the range of 80% </a:t>
            </a:r>
            <a:r>
              <a:rPr lang="en-US" dirty="0" smtClean="0">
                <a:cs typeface="Times New Roman" pitchFamily="18" charset="0"/>
              </a:rPr>
              <a:t>of cathode.</a:t>
            </a:r>
            <a:endParaRPr lang="en-US" dirty="0"/>
          </a:p>
        </p:txBody>
      </p:sp>
      <p:sp>
        <p:nvSpPr>
          <p:cNvPr id="10"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GeV Injector</a:t>
            </a:r>
            <a:endParaRPr lang="en-US" dirty="0"/>
          </a:p>
        </p:txBody>
      </p:sp>
      <p:sp>
        <p:nvSpPr>
          <p:cNvPr id="3" name="Content Placeholder 2"/>
          <p:cNvSpPr>
            <a:spLocks noGrp="1"/>
          </p:cNvSpPr>
          <p:nvPr>
            <p:ph idx="1"/>
          </p:nvPr>
        </p:nvSpPr>
        <p:spPr>
          <a:xfrm>
            <a:off x="3886200" y="914400"/>
            <a:ext cx="5257800" cy="4905958"/>
          </a:xfrm>
        </p:spPr>
        <p:txBody>
          <a:bodyPr>
            <a:spAutoFit/>
          </a:bodyPr>
          <a:lstStyle/>
          <a:p>
            <a:endParaRPr lang="en-US" sz="2000" dirty="0" smtClean="0"/>
          </a:p>
          <a:p>
            <a:pPr>
              <a:buNone/>
            </a:pPr>
            <a:r>
              <a:rPr lang="en-US" b="1" dirty="0" smtClean="0"/>
              <a:t>What we are working on:</a:t>
            </a:r>
          </a:p>
          <a:p>
            <a:pPr>
              <a:buNone/>
            </a:pPr>
            <a:endParaRPr lang="en-US" sz="2000" dirty="0" smtClean="0"/>
          </a:p>
          <a:p>
            <a:r>
              <a:rPr lang="en-US" sz="2000" dirty="0" smtClean="0"/>
              <a:t>45MeV to 123MeV final energy</a:t>
            </a:r>
          </a:p>
          <a:p>
            <a:endParaRPr lang="en-US" sz="2000" dirty="0" smtClean="0"/>
          </a:p>
          <a:p>
            <a:r>
              <a:rPr lang="en-US" sz="2000" dirty="0" smtClean="0"/>
              <a:t>200 kV Gun</a:t>
            </a:r>
          </a:p>
          <a:p>
            <a:r>
              <a:rPr lang="en-US" sz="2000" dirty="0" smtClean="0"/>
              <a:t>2-Wien Spin Flipper</a:t>
            </a:r>
          </a:p>
          <a:p>
            <a:r>
              <a:rPr lang="en-US" sz="2000" dirty="0" err="1" smtClean="0"/>
              <a:t>SRF</a:t>
            </a:r>
            <a:r>
              <a:rPr lang="en-US" sz="2000" dirty="0" smtClean="0"/>
              <a:t> Capture inside the new booster</a:t>
            </a:r>
          </a:p>
          <a:p>
            <a:endParaRPr lang="en-US" sz="2000" dirty="0" smtClean="0"/>
          </a:p>
          <a:p>
            <a:r>
              <a:rPr lang="en-US" sz="2000" dirty="0" smtClean="0"/>
              <a:t>3-Wien</a:t>
            </a:r>
          </a:p>
          <a:p>
            <a:endParaRPr lang="en-US" sz="2000" dirty="0" smtClean="0"/>
          </a:p>
          <a:p>
            <a:endParaRPr lang="en-US" sz="2000" dirty="0" smtClean="0"/>
          </a:p>
          <a:p>
            <a:r>
              <a:rPr lang="en-US" sz="2000" dirty="0" smtClean="0"/>
              <a:t>Polarized Positrons	</a:t>
            </a:r>
            <a:endParaRPr lang="en-US" sz="2000" dirty="0"/>
          </a:p>
        </p:txBody>
      </p:sp>
      <p:sp>
        <p:nvSpPr>
          <p:cNvPr id="4" name="Content Placeholder 2"/>
          <p:cNvSpPr txBox="1">
            <a:spLocks/>
          </p:cNvSpPr>
          <p:nvPr/>
        </p:nvSpPr>
        <p:spPr bwMode="auto">
          <a:xfrm>
            <a:off x="762000" y="914400"/>
            <a:ext cx="2819400" cy="50290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Motivation</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Make CEBAF work</a:t>
            </a:r>
          </a:p>
          <a:p>
            <a:pPr marL="342900" marR="0" lvl="0" indent="-342900" algn="l" defTabSz="914400" rtl="0" eaLnBrk="1" fontAlgn="base" latinLnBrk="0" hangingPunct="1">
              <a:lnSpc>
                <a:spcPct val="100000"/>
              </a:lnSpc>
              <a:spcBef>
                <a:spcPct val="20000"/>
              </a:spcBef>
              <a:spcAft>
                <a:spcPct val="0"/>
              </a:spcAft>
              <a:buClrTx/>
              <a:buSzTx/>
              <a:tabLst/>
              <a:defRPr/>
            </a:pPr>
            <a:endParaRPr lang="en-US" sz="20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Parity Violation</a:t>
            </a:r>
            <a:r>
              <a:rPr kumimoji="0" lang="en-US" sz="2000" b="0" i="0" u="none" strike="noStrike" kern="0" cap="none" spc="0" normalizeH="0" noProof="0" dirty="0" smtClean="0">
                <a:ln>
                  <a:noFill/>
                </a:ln>
                <a:solidFill>
                  <a:schemeClr val="tx1"/>
                </a:solidFill>
                <a:effectLst/>
                <a:uLnTx/>
                <a:uFillTx/>
                <a:latin typeface="+mn-lt"/>
                <a:ea typeface="+mn-ea"/>
                <a:cs typeface="+mn-cs"/>
              </a:rPr>
              <a:t> experiments are more demanding</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lang="en-US" sz="2000" kern="0" dirty="0" smtClean="0">
                <a:latin typeface="+mn-lt"/>
              </a:rPr>
              <a:t>More efficient use of polarization</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lang="en-US" sz="2000" kern="0" dirty="0" smtClean="0">
                <a:latin typeface="+mn-lt"/>
              </a:rPr>
              <a:t>Expand the physics capability</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Left Brace 4"/>
          <p:cNvSpPr/>
          <p:nvPr/>
        </p:nvSpPr>
        <p:spPr bwMode="auto">
          <a:xfrm>
            <a:off x="3657600" y="2057400"/>
            <a:ext cx="228600" cy="381000"/>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6" name="Left Brace 5"/>
          <p:cNvSpPr/>
          <p:nvPr/>
        </p:nvSpPr>
        <p:spPr bwMode="auto">
          <a:xfrm>
            <a:off x="3657600" y="2819400"/>
            <a:ext cx="228600" cy="1066800"/>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7" name="Left Brace 6"/>
          <p:cNvSpPr/>
          <p:nvPr/>
        </p:nvSpPr>
        <p:spPr bwMode="auto">
          <a:xfrm>
            <a:off x="3657600" y="4267200"/>
            <a:ext cx="228600" cy="381000"/>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9" name="Left Brace 8"/>
          <p:cNvSpPr/>
          <p:nvPr/>
        </p:nvSpPr>
        <p:spPr bwMode="auto">
          <a:xfrm>
            <a:off x="3657600" y="5410200"/>
            <a:ext cx="228600" cy="381000"/>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Wien Internals</a:t>
            </a:r>
            <a:endParaRPr lang="en-US" dirty="0"/>
          </a:p>
        </p:txBody>
      </p:sp>
      <p:pic>
        <p:nvPicPr>
          <p:cNvPr id="33795" name="Picture 3"/>
          <p:cNvPicPr>
            <a:picLocks noChangeAspect="1" noChangeArrowheads="1"/>
          </p:cNvPicPr>
          <p:nvPr/>
        </p:nvPicPr>
        <p:blipFill>
          <a:blip r:embed="rId3" cstate="print"/>
          <a:srcRect r="19323"/>
          <a:stretch>
            <a:fillRect/>
          </a:stretch>
        </p:blipFill>
        <p:spPr bwMode="auto">
          <a:xfrm>
            <a:off x="1524000" y="1066800"/>
            <a:ext cx="6823841" cy="5316085"/>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30</a:t>
            </a:fld>
            <a:endParaRPr lang="en-US" dirty="0"/>
          </a:p>
        </p:txBody>
      </p:sp>
      <p:sp>
        <p:nvSpPr>
          <p:cNvPr id="5"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TextBox 5"/>
          <p:cNvSpPr txBox="1"/>
          <p:nvPr/>
        </p:nvSpPr>
        <p:spPr>
          <a:xfrm>
            <a:off x="1828800" y="4267200"/>
            <a:ext cx="1024758" cy="461665"/>
          </a:xfrm>
          <a:prstGeom prst="rect">
            <a:avLst/>
          </a:prstGeom>
          <a:noFill/>
        </p:spPr>
        <p:txBody>
          <a:bodyPr wrap="square" rtlCol="0">
            <a:spAutoFit/>
          </a:bodyPr>
          <a:lstStyle/>
          <a:p>
            <a:r>
              <a:rPr lang="en-US" dirty="0" smtClean="0">
                <a:latin typeface="+mn-lt"/>
              </a:rPr>
              <a:t>E(x)</a:t>
            </a:r>
            <a:endParaRPr lang="en-US" dirty="0">
              <a:latin typeface="+mn-lt"/>
            </a:endParaRPr>
          </a:p>
        </p:txBody>
      </p:sp>
      <p:sp>
        <p:nvSpPr>
          <p:cNvPr id="7" name="TextBox 6"/>
          <p:cNvSpPr txBox="1"/>
          <p:nvPr/>
        </p:nvSpPr>
        <p:spPr>
          <a:xfrm>
            <a:off x="5410200" y="1295400"/>
            <a:ext cx="1426779" cy="461665"/>
          </a:xfrm>
          <a:prstGeom prst="rect">
            <a:avLst/>
          </a:prstGeom>
          <a:noFill/>
        </p:spPr>
        <p:txBody>
          <a:bodyPr wrap="square" rtlCol="0">
            <a:spAutoFit/>
          </a:bodyPr>
          <a:lstStyle/>
          <a:p>
            <a:r>
              <a:rPr lang="en-US" dirty="0" smtClean="0">
                <a:latin typeface="Times New Roman" pitchFamily="18" charset="0"/>
                <a:cs typeface="Times New Roman" pitchFamily="18" charset="0"/>
              </a:rPr>
              <a:t>B(y)</a:t>
            </a:r>
            <a:endParaRPr lang="en-US" dirty="0">
              <a:latin typeface="Times New Roman" pitchFamily="18" charset="0"/>
              <a:cs typeface="Times New Roman" pitchFamily="18" charset="0"/>
            </a:endParaRPr>
          </a:p>
        </p:txBody>
      </p:sp>
      <p:grpSp>
        <p:nvGrpSpPr>
          <p:cNvPr id="9" name="Group 8"/>
          <p:cNvGrpSpPr/>
          <p:nvPr/>
        </p:nvGrpSpPr>
        <p:grpSpPr>
          <a:xfrm rot="21255573">
            <a:off x="5658278" y="5552439"/>
            <a:ext cx="2870917" cy="533400"/>
            <a:chOff x="3505200" y="1066800"/>
            <a:chExt cx="2286000" cy="533400"/>
          </a:xfrm>
        </p:grpSpPr>
        <p:grpSp>
          <p:nvGrpSpPr>
            <p:cNvPr id="10" name="Group 15"/>
            <p:cNvGrpSpPr/>
            <p:nvPr/>
          </p:nvGrpSpPr>
          <p:grpSpPr>
            <a:xfrm>
              <a:off x="3505200" y="1371600"/>
              <a:ext cx="2286000" cy="228600"/>
              <a:chOff x="3505200" y="1371600"/>
              <a:chExt cx="2286000" cy="228600"/>
            </a:xfrm>
          </p:grpSpPr>
          <p:cxnSp>
            <p:nvCxnSpPr>
              <p:cNvPr id="12" name="Straight Connector 11"/>
              <p:cNvCxnSpPr/>
              <p:nvPr/>
            </p:nvCxnSpPr>
            <p:spPr bwMode="auto">
              <a:xfrm>
                <a:off x="3505200" y="1447800"/>
                <a:ext cx="2286000" cy="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13" name="Straight Connector 12"/>
              <p:cNvCxnSpPr/>
              <p:nvPr/>
            </p:nvCxnSpPr>
            <p:spPr bwMode="auto">
              <a:xfrm>
                <a:off x="3505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14" name="Straight Connector 13"/>
              <p:cNvCxnSpPr/>
              <p:nvPr/>
            </p:nvCxnSpPr>
            <p:spPr bwMode="auto">
              <a:xfrm>
                <a:off x="5791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grpSp>
        <p:sp>
          <p:nvSpPr>
            <p:cNvPr id="11" name="TextBox 10"/>
            <p:cNvSpPr txBox="1"/>
            <p:nvPr/>
          </p:nvSpPr>
          <p:spPr>
            <a:xfrm>
              <a:off x="4191000" y="1066800"/>
              <a:ext cx="962123" cy="461665"/>
            </a:xfrm>
            <a:prstGeom prst="rect">
              <a:avLst/>
            </a:prstGeom>
            <a:noFill/>
          </p:spPr>
          <p:txBody>
            <a:bodyPr wrap="none" rtlCol="0">
              <a:spAutoFit/>
            </a:bodyPr>
            <a:lstStyle/>
            <a:p>
              <a:r>
                <a:rPr lang="en-US" b="1" dirty="0" smtClean="0">
                  <a:solidFill>
                    <a:srgbClr val="0070C0"/>
                  </a:solidFill>
                </a:rPr>
                <a:t>1</a:t>
              </a:r>
              <a:r>
                <a:rPr lang="en-US" b="1" dirty="0" smtClean="0">
                  <a:solidFill>
                    <a:srgbClr val="0070C0"/>
                  </a:solidFill>
                </a:rPr>
                <a:t>6 cm</a:t>
              </a:r>
              <a:endParaRPr lang="en-US" b="1" dirty="0">
                <a:solidFill>
                  <a:srgbClr val="0070C0"/>
                </a:solidFill>
              </a:endParaRPr>
            </a:p>
          </p:txBody>
        </p:sp>
      </p:grpSp>
      <p:grpSp>
        <p:nvGrpSpPr>
          <p:cNvPr id="15" name="Group 14"/>
          <p:cNvGrpSpPr/>
          <p:nvPr/>
        </p:nvGrpSpPr>
        <p:grpSpPr>
          <a:xfrm rot="2318682">
            <a:off x="1651059" y="4532803"/>
            <a:ext cx="3958925" cy="533399"/>
            <a:chOff x="3505200" y="1066801"/>
            <a:chExt cx="2286000" cy="533399"/>
          </a:xfrm>
        </p:grpSpPr>
        <p:grpSp>
          <p:nvGrpSpPr>
            <p:cNvPr id="16" name="Group 15"/>
            <p:cNvGrpSpPr/>
            <p:nvPr/>
          </p:nvGrpSpPr>
          <p:grpSpPr>
            <a:xfrm>
              <a:off x="3505200" y="1371600"/>
              <a:ext cx="2286000" cy="228600"/>
              <a:chOff x="3505200" y="1371600"/>
              <a:chExt cx="2286000" cy="228600"/>
            </a:xfrm>
          </p:grpSpPr>
          <p:cxnSp>
            <p:nvCxnSpPr>
              <p:cNvPr id="18" name="Straight Connector 17"/>
              <p:cNvCxnSpPr/>
              <p:nvPr/>
            </p:nvCxnSpPr>
            <p:spPr bwMode="auto">
              <a:xfrm>
                <a:off x="3505200" y="1447800"/>
                <a:ext cx="2286000" cy="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19" name="Straight Connector 18"/>
              <p:cNvCxnSpPr/>
              <p:nvPr/>
            </p:nvCxnSpPr>
            <p:spPr bwMode="auto">
              <a:xfrm>
                <a:off x="3505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20" name="Straight Connector 19"/>
              <p:cNvCxnSpPr/>
              <p:nvPr/>
            </p:nvCxnSpPr>
            <p:spPr bwMode="auto">
              <a:xfrm>
                <a:off x="5791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grpSp>
        <p:sp>
          <p:nvSpPr>
            <p:cNvPr id="17" name="TextBox 16"/>
            <p:cNvSpPr txBox="1"/>
            <p:nvPr/>
          </p:nvSpPr>
          <p:spPr>
            <a:xfrm>
              <a:off x="4432755" y="1066801"/>
              <a:ext cx="555558" cy="461665"/>
            </a:xfrm>
            <a:prstGeom prst="rect">
              <a:avLst/>
            </a:prstGeom>
            <a:noFill/>
          </p:spPr>
          <p:txBody>
            <a:bodyPr wrap="none" rtlCol="0">
              <a:spAutoFit/>
            </a:bodyPr>
            <a:lstStyle/>
            <a:p>
              <a:r>
                <a:rPr lang="en-US" b="1" dirty="0" smtClean="0">
                  <a:solidFill>
                    <a:srgbClr val="0070C0"/>
                  </a:solidFill>
                </a:rPr>
                <a:t>38 cm</a:t>
              </a:r>
              <a:endParaRPr lang="en-US" b="1" dirty="0">
                <a:solidFill>
                  <a:srgbClr val="0070C0"/>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an Idea</a:t>
            </a:r>
            <a:endParaRPr lang="en-US" dirty="0"/>
          </a:p>
        </p:txBody>
      </p:sp>
      <p:sp>
        <p:nvSpPr>
          <p:cNvPr id="3" name="Content Placeholder 2"/>
          <p:cNvSpPr>
            <a:spLocks noGrp="1"/>
          </p:cNvSpPr>
          <p:nvPr>
            <p:ph idx="1"/>
          </p:nvPr>
        </p:nvSpPr>
        <p:spPr/>
        <p:txBody>
          <a:bodyPr/>
          <a:lstStyle/>
          <a:p>
            <a:endParaRPr lang="en-US" dirty="0" smtClean="0"/>
          </a:p>
          <a:p>
            <a:r>
              <a:rPr lang="en-US" dirty="0" smtClean="0"/>
              <a:t>Have a </a:t>
            </a:r>
            <a:r>
              <a:rPr lang="en-US" dirty="0" smtClean="0"/>
              <a:t>Wien filter for each beam </a:t>
            </a:r>
            <a:r>
              <a:rPr lang="en-US" dirty="0" smtClean="0"/>
              <a:t>to provide </a:t>
            </a:r>
            <a:r>
              <a:rPr lang="en-US" dirty="0" smtClean="0"/>
              <a:t>full longitudinal polarization for every hall.</a:t>
            </a:r>
          </a:p>
          <a:p>
            <a:r>
              <a:rPr lang="en-US" dirty="0" smtClean="0"/>
              <a:t>In the injector the only place that the three beams are separated, is between the chopper cavities.</a:t>
            </a:r>
          </a:p>
          <a:p>
            <a:r>
              <a:rPr lang="en-US" dirty="0" smtClean="0"/>
              <a:t>If one could build three independent small Wien filters around the separated beams, then one could set the spin angle for each beam separately.</a:t>
            </a:r>
          </a:p>
          <a:p>
            <a:r>
              <a:rPr lang="en-US" dirty="0" smtClean="0"/>
              <a:t>The chopper </a:t>
            </a:r>
            <a:r>
              <a:rPr lang="en-US" dirty="0" err="1" smtClean="0"/>
              <a:t>Wiens</a:t>
            </a:r>
            <a:r>
              <a:rPr lang="en-US" dirty="0" smtClean="0"/>
              <a:t> provide ±90 degree spin rotation. The spin flipper system remains unchanged.</a:t>
            </a:r>
          </a:p>
          <a:p>
            <a:endParaRPr lang="en-US" dirty="0" smtClean="0"/>
          </a:p>
        </p:txBody>
      </p:sp>
      <p:sp>
        <p:nvSpPr>
          <p:cNvPr id="4"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C:\Users\kazimi\Desktop\3wien_end_no_caps.png"/>
          <p:cNvPicPr>
            <a:picLocks noGrp="1" noChangeAspect="1" noChangeArrowheads="1"/>
          </p:cNvPicPr>
          <p:nvPr>
            <p:ph idx="1"/>
          </p:nvPr>
        </p:nvPicPr>
        <p:blipFill>
          <a:blip r:embed="rId2" cstate="print"/>
          <a:srcRect/>
          <a:stretch>
            <a:fillRect/>
          </a:stretch>
        </p:blipFill>
        <p:spPr bwMode="auto">
          <a:xfrm>
            <a:off x="762000" y="1295400"/>
            <a:ext cx="7772400" cy="5114041"/>
          </a:xfrm>
          <a:prstGeom prst="rect">
            <a:avLst/>
          </a:prstGeom>
          <a:noFill/>
        </p:spPr>
      </p:pic>
      <p:sp>
        <p:nvSpPr>
          <p:cNvPr id="5"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pSp>
        <p:nvGrpSpPr>
          <p:cNvPr id="17" name="Group 16"/>
          <p:cNvGrpSpPr/>
          <p:nvPr/>
        </p:nvGrpSpPr>
        <p:grpSpPr>
          <a:xfrm>
            <a:off x="3505200" y="1066800"/>
            <a:ext cx="2286000" cy="533400"/>
            <a:chOff x="3505200" y="1066800"/>
            <a:chExt cx="2286000" cy="533400"/>
          </a:xfrm>
        </p:grpSpPr>
        <p:grpSp>
          <p:nvGrpSpPr>
            <p:cNvPr id="16" name="Group 15"/>
            <p:cNvGrpSpPr/>
            <p:nvPr/>
          </p:nvGrpSpPr>
          <p:grpSpPr>
            <a:xfrm>
              <a:off x="3505200" y="1371600"/>
              <a:ext cx="2286000" cy="228600"/>
              <a:chOff x="3505200" y="1371600"/>
              <a:chExt cx="2286000" cy="228600"/>
            </a:xfrm>
          </p:grpSpPr>
          <p:cxnSp>
            <p:nvCxnSpPr>
              <p:cNvPr id="7" name="Straight Connector 6"/>
              <p:cNvCxnSpPr/>
              <p:nvPr/>
            </p:nvCxnSpPr>
            <p:spPr bwMode="auto">
              <a:xfrm>
                <a:off x="3505200" y="1447800"/>
                <a:ext cx="2286000" cy="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10" name="Straight Connector 9"/>
              <p:cNvCxnSpPr/>
              <p:nvPr/>
            </p:nvCxnSpPr>
            <p:spPr bwMode="auto">
              <a:xfrm>
                <a:off x="3505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11" name="Straight Connector 10"/>
              <p:cNvCxnSpPr/>
              <p:nvPr/>
            </p:nvCxnSpPr>
            <p:spPr bwMode="auto">
              <a:xfrm>
                <a:off x="5791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grpSp>
        <p:sp>
          <p:nvSpPr>
            <p:cNvPr id="14" name="TextBox 13"/>
            <p:cNvSpPr txBox="1"/>
            <p:nvPr/>
          </p:nvSpPr>
          <p:spPr>
            <a:xfrm>
              <a:off x="4191000" y="1066800"/>
              <a:ext cx="1039067" cy="461665"/>
            </a:xfrm>
            <a:prstGeom prst="rect">
              <a:avLst/>
            </a:prstGeom>
            <a:noFill/>
          </p:spPr>
          <p:txBody>
            <a:bodyPr wrap="none" rtlCol="0">
              <a:spAutoFit/>
            </a:bodyPr>
            <a:lstStyle/>
            <a:p>
              <a:r>
                <a:rPr lang="en-US" b="1" dirty="0" smtClean="0">
                  <a:solidFill>
                    <a:srgbClr val="0070C0"/>
                  </a:solidFill>
                </a:rPr>
                <a:t>2.6 cm</a:t>
              </a:r>
              <a:endParaRPr lang="en-US" b="1" dirty="0">
                <a:solidFill>
                  <a:srgbClr val="0070C0"/>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Wien model</a:t>
            </a: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228599" y="1295400"/>
            <a:ext cx="8534401" cy="4595447"/>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33</a:t>
            </a:fld>
            <a:endParaRPr lang="en-US" dirty="0"/>
          </a:p>
        </p:txBody>
      </p:sp>
      <p:sp>
        <p:nvSpPr>
          <p:cNvPr id="5"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pSp>
        <p:nvGrpSpPr>
          <p:cNvPr id="6" name="Group 5"/>
          <p:cNvGrpSpPr/>
          <p:nvPr/>
        </p:nvGrpSpPr>
        <p:grpSpPr>
          <a:xfrm rot="2463469">
            <a:off x="1723068" y="2416092"/>
            <a:ext cx="4478664" cy="289766"/>
            <a:chOff x="3505200" y="1371600"/>
            <a:chExt cx="2286000" cy="228600"/>
          </a:xfrm>
        </p:grpSpPr>
        <p:cxnSp>
          <p:nvCxnSpPr>
            <p:cNvPr id="7" name="Straight Connector 6"/>
            <p:cNvCxnSpPr/>
            <p:nvPr/>
          </p:nvCxnSpPr>
          <p:spPr bwMode="auto">
            <a:xfrm>
              <a:off x="3505200" y="1447800"/>
              <a:ext cx="2286000" cy="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8" name="Straight Connector 7"/>
            <p:cNvCxnSpPr/>
            <p:nvPr/>
          </p:nvCxnSpPr>
          <p:spPr bwMode="auto">
            <a:xfrm>
              <a:off x="3505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9" name="Straight Connector 8"/>
            <p:cNvCxnSpPr/>
            <p:nvPr/>
          </p:nvCxnSpPr>
          <p:spPr bwMode="auto">
            <a:xfrm>
              <a:off x="5791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grpSp>
      <p:sp>
        <p:nvSpPr>
          <p:cNvPr id="10" name="TextBox 9"/>
          <p:cNvSpPr txBox="1"/>
          <p:nvPr/>
        </p:nvSpPr>
        <p:spPr>
          <a:xfrm rot="2495584">
            <a:off x="3838410" y="2247003"/>
            <a:ext cx="962123" cy="461665"/>
          </a:xfrm>
          <a:prstGeom prst="rect">
            <a:avLst/>
          </a:prstGeom>
          <a:noFill/>
        </p:spPr>
        <p:txBody>
          <a:bodyPr wrap="square" rtlCol="0">
            <a:spAutoFit/>
          </a:bodyPr>
          <a:lstStyle/>
          <a:p>
            <a:r>
              <a:rPr lang="en-US" b="1" dirty="0" smtClean="0">
                <a:solidFill>
                  <a:srgbClr val="0070C0"/>
                </a:solidFill>
              </a:rPr>
              <a:t>30 cm</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t>
            </a:r>
            <a:r>
              <a:rPr lang="en-US" dirty="0" err="1" smtClean="0"/>
              <a:t>Wiens</a:t>
            </a:r>
            <a:r>
              <a:rPr lang="en-US" dirty="0" smtClean="0"/>
              <a:t> Z+ end view </a:t>
            </a:r>
            <a:endParaRPr lang="en-US" dirty="0"/>
          </a:p>
        </p:txBody>
      </p:sp>
      <p:pic>
        <p:nvPicPr>
          <p:cNvPr id="3" name="Picture 2" descr="3solenoids_orig_z26n.png"/>
          <p:cNvPicPr>
            <a:picLocks noChangeAspect="1"/>
          </p:cNvPicPr>
          <p:nvPr/>
        </p:nvPicPr>
        <p:blipFill>
          <a:blip r:embed="rId2" cstate="print"/>
          <a:srcRect r="26983"/>
          <a:stretch>
            <a:fillRect/>
          </a:stretch>
        </p:blipFill>
        <p:spPr>
          <a:xfrm>
            <a:off x="0" y="950224"/>
            <a:ext cx="6676697" cy="4957551"/>
          </a:xfrm>
          <a:prstGeom prst="rect">
            <a:avLst/>
          </a:prstGeom>
        </p:spPr>
      </p:pic>
      <p:sp>
        <p:nvSpPr>
          <p:cNvPr id="5" name="Slide Number Placeholder 4"/>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34</a:t>
            </a:fld>
            <a:endParaRPr lang="en-US" dirty="0"/>
          </a:p>
        </p:txBody>
      </p:sp>
      <p:sp>
        <p:nvSpPr>
          <p:cNvPr id="6" name="Oval 5"/>
          <p:cNvSpPr/>
          <p:nvPr/>
        </p:nvSpPr>
        <p:spPr bwMode="auto">
          <a:xfrm>
            <a:off x="2514600" y="2209800"/>
            <a:ext cx="2362200" cy="2438400"/>
          </a:xfrm>
          <a:prstGeom prst="ellipse">
            <a:avLst/>
          </a:prstGeom>
          <a:noFill/>
          <a:ln w="444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11"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6528178" y="1981200"/>
            <a:ext cx="2615822" cy="2804160"/>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419600" y="3581400"/>
            <a:ext cx="723276" cy="923330"/>
          </a:xfrm>
          <a:prstGeom prst="rect">
            <a:avLst/>
          </a:prstGeom>
          <a:noFill/>
        </p:spPr>
        <p:txBody>
          <a:bodyPr wrap="none" lIns="91440" tIns="45720" rIns="91440" bIns="45720">
            <a:spAutoFit/>
          </a:bodyPr>
          <a:lstStyle/>
          <a:p>
            <a:pPr algn="ctr"/>
            <a:r>
              <a:rPr lang="en-US" sz="5400"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a typeface="SimHei" pitchFamily="49" charset="-122"/>
              </a:rPr>
              <a:t>A</a:t>
            </a:r>
            <a:endParaRPr lang="en-US" sz="5400"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a typeface="SimHei" pitchFamily="49" charset="-122"/>
            </a:endParaRPr>
          </a:p>
        </p:txBody>
      </p:sp>
      <p:sp>
        <p:nvSpPr>
          <p:cNvPr id="16" name="Rectangle 15"/>
          <p:cNvSpPr/>
          <p:nvPr/>
        </p:nvSpPr>
        <p:spPr>
          <a:xfrm>
            <a:off x="3352800" y="1600200"/>
            <a:ext cx="723276" cy="923330"/>
          </a:xfrm>
          <a:prstGeom prst="rect">
            <a:avLst/>
          </a:prstGeom>
          <a:noFill/>
        </p:spPr>
        <p:txBody>
          <a:bodyPr wrap="none" lIns="91440" tIns="45720" rIns="91440" bIns="45720">
            <a:spAutoFit/>
          </a:bodyPr>
          <a:lstStyle/>
          <a:p>
            <a:pPr algn="ctr"/>
            <a:r>
              <a:rPr lang="en-US" sz="5400"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a typeface="SimHei" pitchFamily="49" charset="-122"/>
              </a:rPr>
              <a:t>b</a:t>
            </a:r>
            <a:endParaRPr lang="en-US" sz="5400"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a typeface="SimHei" pitchFamily="49" charset="-122"/>
            </a:endParaRPr>
          </a:p>
        </p:txBody>
      </p:sp>
      <p:sp>
        <p:nvSpPr>
          <p:cNvPr id="17" name="Rectangle 16"/>
          <p:cNvSpPr/>
          <p:nvPr/>
        </p:nvSpPr>
        <p:spPr>
          <a:xfrm>
            <a:off x="2286000" y="3581400"/>
            <a:ext cx="723276" cy="923330"/>
          </a:xfrm>
          <a:prstGeom prst="rect">
            <a:avLst/>
          </a:prstGeom>
          <a:noFill/>
        </p:spPr>
        <p:txBody>
          <a:bodyPr wrap="none" lIns="91440" tIns="45720" rIns="91440" bIns="45720">
            <a:spAutoFit/>
          </a:bodyPr>
          <a:lstStyle/>
          <a:p>
            <a:pPr algn="ctr"/>
            <a:r>
              <a:rPr lang="en-US" sz="5400"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a typeface="SimHei" pitchFamily="49" charset="-122"/>
              </a:rPr>
              <a:t>c</a:t>
            </a:r>
            <a:endParaRPr lang="en-US" sz="5400"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a typeface="SimHei" pitchFamily="49" charset="-122"/>
            </a:endParaRPr>
          </a:p>
        </p:txBody>
      </p:sp>
      <p:sp>
        <p:nvSpPr>
          <p:cNvPr id="18" name="TextBox 17"/>
          <p:cNvSpPr txBox="1"/>
          <p:nvPr/>
        </p:nvSpPr>
        <p:spPr>
          <a:xfrm>
            <a:off x="8534400" y="3886200"/>
            <a:ext cx="407484" cy="461665"/>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
        <p:nvSpPr>
          <p:cNvPr id="19" name="TextBox 18"/>
          <p:cNvSpPr txBox="1"/>
          <p:nvPr/>
        </p:nvSpPr>
        <p:spPr>
          <a:xfrm>
            <a:off x="7620000" y="1905000"/>
            <a:ext cx="389850" cy="461665"/>
          </a:xfrm>
          <a:prstGeom prst="rect">
            <a:avLst/>
          </a:prstGeom>
          <a:noFill/>
        </p:spPr>
        <p:txBody>
          <a:bodyPr wrap="none" rtlCol="0">
            <a:spAutoFit/>
          </a:bodyPr>
          <a:lstStyle/>
          <a:p>
            <a:r>
              <a:rPr lang="en-US" dirty="0" smtClean="0">
                <a:solidFill>
                  <a:schemeClr val="bg1"/>
                </a:solidFill>
              </a:rPr>
              <a:t>B</a:t>
            </a:r>
            <a:endParaRPr lang="en-US" dirty="0">
              <a:solidFill>
                <a:schemeClr val="bg1"/>
              </a:solidFill>
            </a:endParaRPr>
          </a:p>
        </p:txBody>
      </p:sp>
      <p:sp>
        <p:nvSpPr>
          <p:cNvPr id="20" name="TextBox 19"/>
          <p:cNvSpPr txBox="1"/>
          <p:nvPr/>
        </p:nvSpPr>
        <p:spPr>
          <a:xfrm>
            <a:off x="6934200" y="3962400"/>
            <a:ext cx="389850" cy="461665"/>
          </a:xfrm>
          <a:prstGeom prst="rect">
            <a:avLst/>
          </a:prstGeom>
          <a:noFill/>
        </p:spPr>
        <p:txBody>
          <a:bodyPr wrap="none" rtlCol="0">
            <a:spAutoFit/>
          </a:bodyPr>
          <a:lstStyle/>
          <a:p>
            <a:r>
              <a:rPr lang="en-US" dirty="0" smtClean="0">
                <a:solidFill>
                  <a:schemeClr val="bg1"/>
                </a:solidFill>
              </a:rPr>
              <a:t>C</a:t>
            </a:r>
            <a:endParaRPr lang="en-US" dirty="0">
              <a:solidFill>
                <a:schemeClr val="bg1"/>
              </a:solidFill>
            </a:endParaRPr>
          </a:p>
        </p:txBody>
      </p:sp>
      <p:sp>
        <p:nvSpPr>
          <p:cNvPr id="21"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sol_caps_three_beams_Fe.png"/>
          <p:cNvPicPr>
            <a:picLocks noChangeAspect="1"/>
          </p:cNvPicPr>
          <p:nvPr/>
        </p:nvPicPr>
        <p:blipFill>
          <a:blip r:embed="rId2" cstate="print"/>
          <a:srcRect r="25259"/>
          <a:stretch>
            <a:fillRect/>
          </a:stretch>
        </p:blipFill>
        <p:spPr>
          <a:xfrm>
            <a:off x="0" y="950224"/>
            <a:ext cx="6834352" cy="4957551"/>
          </a:xfrm>
          <a:prstGeom prst="rect">
            <a:avLst/>
          </a:prstGeom>
        </p:spPr>
      </p:pic>
      <p:sp>
        <p:nvSpPr>
          <p:cNvPr id="2" name="Title 1"/>
          <p:cNvSpPr>
            <a:spLocks noGrp="1"/>
          </p:cNvSpPr>
          <p:nvPr>
            <p:ph type="title"/>
          </p:nvPr>
        </p:nvSpPr>
        <p:spPr/>
        <p:txBody>
          <a:bodyPr/>
          <a:lstStyle/>
          <a:p>
            <a:r>
              <a:rPr lang="en-US" dirty="0" smtClean="0"/>
              <a:t>Chopped beam through the model</a:t>
            </a:r>
            <a:endParaRPr lang="en-US" dirty="0"/>
          </a:p>
        </p:txBody>
      </p:sp>
      <p:sp>
        <p:nvSpPr>
          <p:cNvPr id="5" name="TextBox 4"/>
          <p:cNvSpPr txBox="1"/>
          <p:nvPr/>
        </p:nvSpPr>
        <p:spPr>
          <a:xfrm>
            <a:off x="5052848" y="985345"/>
            <a:ext cx="3507828" cy="2431435"/>
          </a:xfrm>
          <a:prstGeom prst="rect">
            <a:avLst/>
          </a:prstGeom>
          <a:noFill/>
        </p:spPr>
        <p:txBody>
          <a:bodyPr wrap="square" rtlCol="0">
            <a:spAutoFit/>
          </a:bodyPr>
          <a:lstStyle/>
          <a:p>
            <a:r>
              <a:rPr lang="en-US" sz="2000" dirty="0" smtClean="0"/>
              <a:t>Full 6mm radial by 24 degree theta extent for A and C beams.   Full radial extent by 12 degree theta for B beam.  All the rays remain within the bunches.  </a:t>
            </a:r>
          </a:p>
          <a:p>
            <a:endParaRPr lang="en-US" sz="2000" dirty="0" smtClean="0"/>
          </a:p>
          <a:p>
            <a:r>
              <a:rPr lang="en-US" sz="3200" dirty="0" smtClean="0"/>
              <a:t>IT’S POSSIBLE!</a:t>
            </a:r>
            <a:endParaRPr lang="en-US" sz="3200" dirty="0"/>
          </a:p>
        </p:txBody>
      </p:sp>
      <p:sp>
        <p:nvSpPr>
          <p:cNvPr id="6" name="Slide Number Placeholder 5"/>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Topic:</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buNone/>
            </a:pPr>
            <a:endParaRPr lang="en-US" sz="4400" dirty="0" smtClean="0"/>
          </a:p>
          <a:p>
            <a:pPr algn="ctr">
              <a:buNone/>
            </a:pPr>
            <a:endParaRPr lang="en-US" sz="4400" dirty="0" smtClean="0"/>
          </a:p>
          <a:p>
            <a:pPr algn="ctr">
              <a:buNone/>
            </a:pPr>
            <a:r>
              <a:rPr lang="en-US" sz="4400" dirty="0" err="1" smtClean="0"/>
              <a:t>PEPPO</a:t>
            </a:r>
            <a:endParaRPr lang="en-US" sz="44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454775"/>
            <a:ext cx="2895600" cy="365125"/>
          </a:xfrm>
          <a:prstGeom prst="rect">
            <a:avLst/>
          </a:prstGeom>
        </p:spPr>
        <p:txBody>
          <a:bodyPr/>
          <a:lstStyle/>
          <a:p>
            <a:pPr>
              <a:defRPr/>
            </a:pPr>
            <a:r>
              <a:rPr lang="en-US"/>
              <a:t>S&amp;T Review May 9-11, 2012</a:t>
            </a:r>
          </a:p>
        </p:txBody>
      </p:sp>
      <p:grpSp>
        <p:nvGrpSpPr>
          <p:cNvPr id="2" name="Group 8"/>
          <p:cNvGrpSpPr>
            <a:grpSpLocks/>
          </p:cNvGrpSpPr>
          <p:nvPr/>
        </p:nvGrpSpPr>
        <p:grpSpPr bwMode="auto">
          <a:xfrm>
            <a:off x="609600" y="-152400"/>
            <a:ext cx="8343900" cy="1319213"/>
            <a:chOff x="718265" y="228375"/>
            <a:chExt cx="8343407" cy="1319785"/>
          </a:xfrm>
        </p:grpSpPr>
        <p:sp>
          <p:nvSpPr>
            <p:cNvPr id="10" name="Title 3"/>
            <p:cNvSpPr txBox="1">
              <a:spLocks/>
            </p:cNvSpPr>
            <p:nvPr/>
          </p:nvSpPr>
          <p:spPr>
            <a:xfrm>
              <a:off x="718265" y="228375"/>
              <a:ext cx="8155118" cy="936104"/>
            </a:xfrm>
            <a:prstGeom prst="rect">
              <a:avLst/>
            </a:prstGeom>
            <a:ln>
              <a:noFill/>
            </a:ln>
          </p:spPr>
          <p:txBody>
            <a:bodyPr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800" dirty="0" smtClean="0">
                  <a:ln w="900" cmpd="sng">
                    <a:solidFill>
                      <a:schemeClr val="tx2"/>
                    </a:solidFill>
                    <a:prstDash val="solid"/>
                  </a:ln>
                  <a:solidFill>
                    <a:srgbClr val="FF6600"/>
                  </a:solidFill>
                  <a:effectLst>
                    <a:outerShdw blurRad="50800" dist="38100" dir="2700000" algn="tl" rotWithShape="0">
                      <a:srgbClr val="FF6600">
                        <a:alpha val="43000"/>
                      </a:srgbClr>
                    </a:outerShdw>
                  </a:effectLst>
                </a:rPr>
                <a:t>PEPPo Experiment</a:t>
              </a:r>
              <a:endParaRPr lang="en-US" sz="3800" dirty="0">
                <a:ln w="900" cmpd="sng">
                  <a:solidFill>
                    <a:schemeClr val="tx2"/>
                  </a:solidFill>
                  <a:prstDash val="solid"/>
                </a:ln>
                <a:solidFill>
                  <a:srgbClr val="FF6600"/>
                </a:solidFill>
                <a:effectLst>
                  <a:outerShdw blurRad="50800" dist="38100" dir="2700000" algn="tl" rotWithShape="0">
                    <a:srgbClr val="FF6600">
                      <a:alpha val="43000"/>
                    </a:srgbClr>
                  </a:outerShdw>
                </a:effectLst>
              </a:endParaRPr>
            </a:p>
          </p:txBody>
        </p:sp>
        <p:sp>
          <p:nvSpPr>
            <p:cNvPr id="11" name="Freeform 10"/>
            <p:cNvSpPr/>
            <p:nvPr/>
          </p:nvSpPr>
          <p:spPr>
            <a:xfrm rot="400425">
              <a:off x="4296919" y="990367"/>
              <a:ext cx="4764753" cy="557793"/>
            </a:xfrm>
            <a:custGeom>
              <a:avLst/>
              <a:gdLst>
                <a:gd name="connsiteX0" fmla="*/ 0 w 4764753"/>
                <a:gd name="connsiteY0" fmla="*/ 557793 h 557793"/>
                <a:gd name="connsiteX1" fmla="*/ 4644847 w 4764753"/>
                <a:gd name="connsiteY1" fmla="*/ 1151 h 557793"/>
                <a:gd name="connsiteX2" fmla="*/ 3496683 w 4764753"/>
                <a:gd name="connsiteY2" fmla="*/ 401237 h 557793"/>
                <a:gd name="connsiteX3" fmla="*/ 3496683 w 4764753"/>
                <a:gd name="connsiteY3" fmla="*/ 401237 h 557793"/>
              </a:gdLst>
              <a:ahLst/>
              <a:cxnLst>
                <a:cxn ang="0">
                  <a:pos x="connsiteX0" y="connsiteY0"/>
                </a:cxn>
                <a:cxn ang="0">
                  <a:pos x="connsiteX1" y="connsiteY1"/>
                </a:cxn>
                <a:cxn ang="0">
                  <a:pos x="connsiteX2" y="connsiteY2"/>
                </a:cxn>
                <a:cxn ang="0">
                  <a:pos x="connsiteX3" y="connsiteY3"/>
                </a:cxn>
              </a:cxnLst>
              <a:rect l="l" t="t" r="r" b="b"/>
              <a:pathLst>
                <a:path w="4764753" h="557793">
                  <a:moveTo>
                    <a:pt x="0" y="557793"/>
                  </a:moveTo>
                  <a:cubicBezTo>
                    <a:pt x="2031033" y="292518"/>
                    <a:pt x="4062066" y="27244"/>
                    <a:pt x="4644847" y="1151"/>
                  </a:cubicBezTo>
                  <a:cubicBezTo>
                    <a:pt x="5227628" y="-24942"/>
                    <a:pt x="3496683" y="401237"/>
                    <a:pt x="3496683" y="401237"/>
                  </a:cubicBezTo>
                  <a:lnTo>
                    <a:pt x="3496683" y="401237"/>
                  </a:lnTo>
                </a:path>
              </a:pathLst>
            </a:custGeom>
            <a:ln cap="rnd">
              <a:gradFill flip="none" rotWithShape="1">
                <a:gsLst>
                  <a:gs pos="88000">
                    <a:schemeClr val="tx2">
                      <a:lumMod val="60000"/>
                      <a:lumOff val="40000"/>
                    </a:schemeClr>
                  </a:gs>
                  <a:gs pos="16000">
                    <a:schemeClr val="accent4"/>
                  </a:gs>
                  <a:gs pos="1000">
                    <a:schemeClr val="bg1"/>
                  </a:gs>
                </a:gsLst>
                <a:lin ang="0" scaled="1"/>
                <a:tileRect/>
              </a:gradFill>
              <a:round/>
              <a:tailEnd type="oval"/>
            </a:ln>
            <a:effectLst>
              <a:outerShdw blurRad="1270000" dist="20000" dir="5400000" sx="117000" sy="117000" rotWithShape="0">
                <a:schemeClr val="accent4">
                  <a:alpha val="38000"/>
                </a:scheme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
        <p:nvSpPr>
          <p:cNvPr id="12" name="Rectangle 11"/>
          <p:cNvSpPr/>
          <p:nvPr/>
        </p:nvSpPr>
        <p:spPr>
          <a:xfrm>
            <a:off x="255181" y="1614488"/>
            <a:ext cx="8888819" cy="3970318"/>
          </a:xfrm>
          <a:prstGeom prst="rect">
            <a:avLst/>
          </a:prstGeom>
        </p:spPr>
        <p:txBody>
          <a:bodyPr wrap="square">
            <a:spAutoFit/>
          </a:bodyPr>
          <a:lstStyle/>
          <a:p>
            <a:pPr algn="ctr">
              <a:defRPr/>
            </a:pPr>
            <a:r>
              <a:rPr lang="en-US" sz="2300" b="1" i="1" dirty="0">
                <a:solidFill>
                  <a:schemeClr val="tx2"/>
                </a:solidFill>
              </a:rPr>
              <a:t>PEPPo</a:t>
            </a:r>
            <a:r>
              <a:rPr lang="en-US" sz="2300" b="1" i="1" dirty="0"/>
              <a:t>,</a:t>
            </a:r>
            <a:r>
              <a:rPr lang="en-US" sz="2300" dirty="0">
                <a:solidFill>
                  <a:srgbClr val="000000"/>
                </a:solidFill>
              </a:rPr>
              <a:t>  </a:t>
            </a:r>
            <a:r>
              <a:rPr lang="en-US" sz="2300" b="1" i="1" dirty="0">
                <a:solidFill>
                  <a:srgbClr val="FF6200"/>
                </a:solidFill>
              </a:rPr>
              <a:t>P</a:t>
            </a:r>
            <a:r>
              <a:rPr lang="en-US" sz="2300" dirty="0">
                <a:solidFill>
                  <a:srgbClr val="000000"/>
                </a:solidFill>
              </a:rPr>
              <a:t>olarized </a:t>
            </a:r>
            <a:r>
              <a:rPr lang="en-US" sz="2300" b="1" i="1" dirty="0">
                <a:solidFill>
                  <a:srgbClr val="FF6200"/>
                </a:solidFill>
              </a:rPr>
              <a:t>E</a:t>
            </a:r>
            <a:r>
              <a:rPr lang="en-US" sz="2300" dirty="0">
                <a:solidFill>
                  <a:srgbClr val="000000"/>
                </a:solidFill>
              </a:rPr>
              <a:t>lectrons for </a:t>
            </a:r>
            <a:r>
              <a:rPr lang="en-US" sz="2300" b="1" i="1" dirty="0">
                <a:solidFill>
                  <a:srgbClr val="FF6200"/>
                </a:solidFill>
              </a:rPr>
              <a:t>P</a:t>
            </a:r>
            <a:r>
              <a:rPr lang="en-US" sz="2300" dirty="0">
                <a:solidFill>
                  <a:srgbClr val="000000"/>
                </a:solidFill>
              </a:rPr>
              <a:t>olarized </a:t>
            </a:r>
            <a:r>
              <a:rPr lang="en-US" sz="2300" b="1" i="1" dirty="0">
                <a:solidFill>
                  <a:srgbClr val="FF6200"/>
                </a:solidFill>
              </a:rPr>
              <a:t>Po</a:t>
            </a:r>
            <a:r>
              <a:rPr lang="en-US" sz="2300" dirty="0">
                <a:solidFill>
                  <a:srgbClr val="000000"/>
                </a:solidFill>
              </a:rPr>
              <a:t>sitrons,</a:t>
            </a:r>
          </a:p>
          <a:p>
            <a:pPr algn="ctr">
              <a:defRPr/>
            </a:pPr>
            <a:r>
              <a:rPr lang="en-US" sz="2300" dirty="0">
                <a:solidFill>
                  <a:srgbClr val="000000"/>
                </a:solidFill>
              </a:rPr>
              <a:t>is an </a:t>
            </a:r>
            <a:r>
              <a:rPr lang="en-US" sz="2300" dirty="0" smtClean="0">
                <a:solidFill>
                  <a:srgbClr val="000000"/>
                </a:solidFill>
              </a:rPr>
              <a:t>experiment in progress </a:t>
            </a:r>
            <a:r>
              <a:rPr lang="en-US" sz="2300" dirty="0" smtClean="0">
                <a:solidFill>
                  <a:srgbClr val="000000"/>
                </a:solidFill>
              </a:rPr>
              <a:t>at </a:t>
            </a:r>
            <a:r>
              <a:rPr lang="en-US" sz="2300" dirty="0">
                <a:solidFill>
                  <a:srgbClr val="000000"/>
                </a:solidFill>
              </a:rPr>
              <a:t>the CEBAF </a:t>
            </a:r>
            <a:r>
              <a:rPr lang="en-US" sz="2300" dirty="0" smtClean="0">
                <a:solidFill>
                  <a:srgbClr val="000000"/>
                </a:solidFill>
              </a:rPr>
              <a:t>Injector</a:t>
            </a:r>
          </a:p>
          <a:p>
            <a:pPr algn="ctr">
              <a:defRPr/>
            </a:pPr>
            <a:endParaRPr lang="en-US" sz="2300" dirty="0" smtClean="0">
              <a:solidFill>
                <a:srgbClr val="000000"/>
              </a:solidFill>
            </a:endParaRPr>
          </a:p>
          <a:p>
            <a:pPr algn="ctr">
              <a:defRPr/>
            </a:pPr>
            <a:r>
              <a:rPr lang="en-US" sz="2300" b="1" i="1" dirty="0" smtClean="0">
                <a:solidFill>
                  <a:srgbClr val="000000"/>
                </a:solidFill>
              </a:rPr>
              <a:t>Polarized</a:t>
            </a:r>
            <a:r>
              <a:rPr lang="en-US" sz="2300" dirty="0" smtClean="0">
                <a:solidFill>
                  <a:srgbClr val="000000"/>
                </a:solidFill>
              </a:rPr>
              <a:t> </a:t>
            </a:r>
            <a:r>
              <a:rPr lang="en-US" sz="2300" i="1" dirty="0" smtClean="0">
                <a:solidFill>
                  <a:srgbClr val="000000"/>
                </a:solidFill>
              </a:rPr>
              <a:t>Bremsstrahlung</a:t>
            </a:r>
            <a:r>
              <a:rPr lang="en-US" sz="2300" dirty="0" smtClean="0">
                <a:solidFill>
                  <a:srgbClr val="000000"/>
                </a:solidFill>
              </a:rPr>
              <a:t> and </a:t>
            </a:r>
            <a:r>
              <a:rPr lang="en-US" sz="2300" i="1" dirty="0" smtClean="0">
                <a:solidFill>
                  <a:srgbClr val="000000"/>
                </a:solidFill>
              </a:rPr>
              <a:t>pair production</a:t>
            </a:r>
          </a:p>
          <a:p>
            <a:pPr algn="ctr">
              <a:defRPr/>
            </a:pPr>
            <a:endParaRPr lang="en-US" sz="2300" dirty="0" smtClean="0">
              <a:solidFill>
                <a:srgbClr val="000000"/>
              </a:solidFill>
            </a:endParaRPr>
          </a:p>
          <a:p>
            <a:pPr algn="ctr">
              <a:defRPr/>
            </a:pPr>
            <a:endParaRPr lang="en-US" sz="2300" dirty="0" smtClean="0">
              <a:solidFill>
                <a:srgbClr val="000000"/>
              </a:solidFill>
            </a:endParaRPr>
          </a:p>
          <a:p>
            <a:pPr algn="ctr">
              <a:defRPr/>
            </a:pPr>
            <a:endParaRPr lang="en-US" sz="2300" dirty="0">
              <a:solidFill>
                <a:srgbClr val="000000"/>
              </a:solidFill>
            </a:endParaRPr>
          </a:p>
          <a:p>
            <a:pPr algn="ctr">
              <a:defRPr/>
            </a:pPr>
            <a:endParaRPr lang="en-US" sz="800" dirty="0" smtClean="0">
              <a:solidFill>
                <a:srgbClr val="000000"/>
              </a:solidFill>
            </a:endParaRPr>
          </a:p>
          <a:p>
            <a:pPr algn="ctr">
              <a:defRPr/>
            </a:pPr>
            <a:endParaRPr lang="en-US" sz="800" dirty="0" smtClean="0">
              <a:solidFill>
                <a:srgbClr val="000000"/>
              </a:solidFill>
            </a:endParaRPr>
          </a:p>
          <a:p>
            <a:pPr algn="ctr">
              <a:defRPr/>
            </a:pPr>
            <a:endParaRPr lang="en-US" sz="800" dirty="0" smtClean="0">
              <a:solidFill>
                <a:srgbClr val="000000"/>
              </a:solidFill>
            </a:endParaRPr>
          </a:p>
          <a:p>
            <a:pPr algn="ctr">
              <a:defRPr/>
            </a:pPr>
            <a:endParaRPr lang="en-US" sz="800" dirty="0">
              <a:solidFill>
                <a:srgbClr val="000000"/>
              </a:solidFill>
              <a:latin typeface="+mn-lt"/>
            </a:endParaRPr>
          </a:p>
          <a:p>
            <a:pPr marL="457200" indent="-457200">
              <a:buClr>
                <a:schemeClr val="tx2"/>
              </a:buClr>
              <a:buFont typeface="Wingdings" charset="2"/>
              <a:buChar char="ü"/>
              <a:defRPr/>
            </a:pPr>
            <a:r>
              <a:rPr lang="en-US" sz="2300" b="1" i="1" dirty="0" smtClean="0">
                <a:solidFill>
                  <a:srgbClr val="7030A0"/>
                </a:solidFill>
                <a:latin typeface="+mn-lt"/>
              </a:rPr>
              <a:t>Demonstrate</a:t>
            </a:r>
            <a:r>
              <a:rPr lang="en-US" sz="2300" dirty="0" smtClean="0">
                <a:solidFill>
                  <a:srgbClr val="000000"/>
                </a:solidFill>
                <a:latin typeface="+mn-lt"/>
              </a:rPr>
              <a:t> producing </a:t>
            </a:r>
            <a:r>
              <a:rPr lang="en-US" sz="2300" dirty="0" smtClean="0">
                <a:solidFill>
                  <a:srgbClr val="FF0000"/>
                </a:solidFill>
                <a:latin typeface="+mn-lt"/>
              </a:rPr>
              <a:t>polarized </a:t>
            </a:r>
            <a:r>
              <a:rPr lang="en-US" sz="2300" dirty="0">
                <a:solidFill>
                  <a:srgbClr val="FF0000"/>
                </a:solidFill>
                <a:latin typeface="+mn-lt"/>
              </a:rPr>
              <a:t>e</a:t>
            </a:r>
            <a:r>
              <a:rPr lang="en-US" sz="2300" baseline="30000" dirty="0">
                <a:solidFill>
                  <a:srgbClr val="FF0000"/>
                </a:solidFill>
                <a:latin typeface="+mn-lt"/>
              </a:rPr>
              <a:t>+</a:t>
            </a:r>
            <a:r>
              <a:rPr lang="en-US" sz="2300" dirty="0">
                <a:solidFill>
                  <a:srgbClr val="FF0000"/>
                </a:solidFill>
                <a:latin typeface="+mn-lt"/>
              </a:rPr>
              <a:t> from </a:t>
            </a:r>
            <a:r>
              <a:rPr lang="en-US" sz="2300" dirty="0" smtClean="0">
                <a:solidFill>
                  <a:srgbClr val="FF0000"/>
                </a:solidFill>
                <a:latin typeface="+mn-lt"/>
              </a:rPr>
              <a:t>polarized </a:t>
            </a:r>
            <a:r>
              <a:rPr lang="en-US" sz="2400" dirty="0" smtClean="0">
                <a:solidFill>
                  <a:srgbClr val="FF0000"/>
                </a:solidFill>
                <a:latin typeface="+mn-lt"/>
              </a:rPr>
              <a:t>e</a:t>
            </a:r>
            <a:r>
              <a:rPr lang="en-US" sz="2400" baseline="30000" dirty="0" smtClean="0">
                <a:solidFill>
                  <a:srgbClr val="FF0000"/>
                </a:solidFill>
                <a:latin typeface="+mn-lt"/>
              </a:rPr>
              <a:t>- </a:t>
            </a:r>
            <a:r>
              <a:rPr lang="en-US" sz="2400" dirty="0" smtClean="0">
                <a:solidFill>
                  <a:srgbClr val="FF0000"/>
                </a:solidFill>
                <a:latin typeface="+mn-lt"/>
              </a:rPr>
              <a:t>beam</a:t>
            </a:r>
            <a:endParaRPr lang="en-US" sz="2400" dirty="0">
              <a:solidFill>
                <a:srgbClr val="FF0000"/>
              </a:solidFill>
              <a:latin typeface="+mn-lt"/>
            </a:endParaRPr>
          </a:p>
          <a:p>
            <a:pPr>
              <a:buClr>
                <a:schemeClr val="tx2"/>
              </a:buClr>
              <a:defRPr/>
            </a:pPr>
            <a:endParaRPr lang="en-US" sz="1200" dirty="0">
              <a:solidFill>
                <a:srgbClr val="000000"/>
              </a:solidFill>
              <a:latin typeface="+mn-lt"/>
            </a:endParaRPr>
          </a:p>
          <a:p>
            <a:pPr marL="457200" indent="-457200">
              <a:buClr>
                <a:schemeClr val="tx2"/>
              </a:buClr>
              <a:buFont typeface="Wingdings" charset="2"/>
              <a:buChar char="ü"/>
              <a:defRPr/>
            </a:pPr>
            <a:r>
              <a:rPr lang="en-US" sz="2300" b="1" i="1" dirty="0" smtClean="0">
                <a:solidFill>
                  <a:srgbClr val="7030A0"/>
                </a:solidFill>
                <a:latin typeface="+mn-lt"/>
              </a:rPr>
              <a:t>Characterize</a:t>
            </a:r>
            <a:r>
              <a:rPr lang="en-US" sz="2300" dirty="0">
                <a:latin typeface="+mn-lt"/>
              </a:rPr>
              <a:t> </a:t>
            </a:r>
            <a:r>
              <a:rPr lang="en-US" sz="2300" dirty="0" smtClean="0">
                <a:latin typeface="+mn-lt"/>
              </a:rPr>
              <a:t>low-energy (&lt;10 MeV) </a:t>
            </a:r>
            <a:r>
              <a:rPr lang="en-US" sz="2300" dirty="0" smtClean="0">
                <a:solidFill>
                  <a:srgbClr val="FF0000"/>
                </a:solidFill>
                <a:latin typeface="+mn-lt"/>
              </a:rPr>
              <a:t>polarized pair creation</a:t>
            </a:r>
          </a:p>
        </p:txBody>
      </p:sp>
      <p:pic>
        <p:nvPicPr>
          <p:cNvPr id="8197" name="Picture 12" descr="PEPPoLogo.png"/>
          <p:cNvPicPr>
            <a:picLocks noChangeAspect="1"/>
          </p:cNvPicPr>
          <p:nvPr/>
        </p:nvPicPr>
        <p:blipFill>
          <a:blip r:embed="rId2" cstate="print"/>
          <a:srcRect/>
          <a:stretch>
            <a:fillRect/>
          </a:stretch>
        </p:blipFill>
        <p:spPr bwMode="auto">
          <a:xfrm>
            <a:off x="104775" y="141288"/>
            <a:ext cx="1419225" cy="1325562"/>
          </a:xfrm>
          <a:prstGeom prst="rect">
            <a:avLst/>
          </a:prstGeom>
          <a:noFill/>
          <a:ln w="9525">
            <a:noFill/>
            <a:miter lim="800000"/>
            <a:headEnd/>
            <a:tailEnd/>
          </a:ln>
        </p:spPr>
      </p:pic>
      <p:pic>
        <p:nvPicPr>
          <p:cNvPr id="8198" name="Picture 13" descr="Screen shot 2012-03-31 at 6.08.09 AM.png"/>
          <p:cNvPicPr>
            <a:picLocks noChangeAspect="1"/>
          </p:cNvPicPr>
          <p:nvPr/>
        </p:nvPicPr>
        <p:blipFill>
          <a:blip r:embed="rId3" cstate="print"/>
          <a:srcRect/>
          <a:stretch>
            <a:fillRect/>
          </a:stretch>
        </p:blipFill>
        <p:spPr bwMode="auto">
          <a:xfrm>
            <a:off x="2155825" y="3100276"/>
            <a:ext cx="4787900" cy="803275"/>
          </a:xfrm>
          <a:prstGeom prst="rect">
            <a:avLst/>
          </a:prstGeom>
          <a:noFill/>
          <a:ln w="9525">
            <a:noFill/>
            <a:miter lim="800000"/>
            <a:headEnd/>
            <a:tailEnd/>
          </a:ln>
        </p:spPr>
      </p:pic>
      <p:sp>
        <p:nvSpPr>
          <p:cNvPr id="9" name="Text Box 6"/>
          <p:cNvSpPr txBox="1">
            <a:spLocks noChangeArrowheads="1"/>
          </p:cNvSpPr>
          <p:nvPr/>
        </p:nvSpPr>
        <p:spPr bwMode="auto">
          <a:xfrm>
            <a:off x="1879912" y="3903551"/>
            <a:ext cx="5286375" cy="244475"/>
          </a:xfrm>
          <a:prstGeom prst="rect">
            <a:avLst/>
          </a:prstGeom>
          <a:noFill/>
          <a:ln w="9525">
            <a:noFill/>
            <a:miter lim="800000"/>
            <a:headEnd/>
            <a:tailEnd/>
          </a:ln>
        </p:spPr>
        <p:txBody>
          <a:bodyPr wrap="none">
            <a:spAutoFit/>
          </a:bodyPr>
          <a:lstStyle/>
          <a:p>
            <a:pPr algn="ctr"/>
            <a:r>
              <a:rPr lang="en-US" sz="1000" dirty="0">
                <a:solidFill>
                  <a:srgbClr val="5F5F5F"/>
                </a:solidFill>
                <a:latin typeface="Microsoft Sans Serif" pitchFamily="34" charset="0"/>
              </a:rPr>
              <a:t>E.G. </a:t>
            </a:r>
            <a:r>
              <a:rPr lang="en-US" sz="1000" dirty="0" err="1">
                <a:solidFill>
                  <a:srgbClr val="5F5F5F"/>
                </a:solidFill>
                <a:latin typeface="Microsoft Sans Serif" pitchFamily="34" charset="0"/>
              </a:rPr>
              <a:t>Bessonov</a:t>
            </a:r>
            <a:r>
              <a:rPr lang="en-US" sz="1000" dirty="0">
                <a:solidFill>
                  <a:srgbClr val="5F5F5F"/>
                </a:solidFill>
                <a:latin typeface="Microsoft Sans Serif" pitchFamily="34" charset="0"/>
              </a:rPr>
              <a:t>, A.A. </a:t>
            </a:r>
            <a:r>
              <a:rPr lang="en-US" sz="1000" dirty="0" err="1">
                <a:solidFill>
                  <a:srgbClr val="5F5F5F"/>
                </a:solidFill>
                <a:latin typeface="Microsoft Sans Serif" pitchFamily="34" charset="0"/>
              </a:rPr>
              <a:t>Mikhailichenko</a:t>
            </a:r>
            <a:r>
              <a:rPr lang="en-US" sz="1000" dirty="0">
                <a:solidFill>
                  <a:srgbClr val="5F5F5F"/>
                </a:solidFill>
                <a:latin typeface="Microsoft Sans Serif" pitchFamily="34" charset="0"/>
              </a:rPr>
              <a:t>, EPAC (1996)       A.P. </a:t>
            </a:r>
            <a:r>
              <a:rPr lang="en-US" sz="1000" dirty="0" err="1">
                <a:solidFill>
                  <a:srgbClr val="5F5F5F"/>
                </a:solidFill>
                <a:latin typeface="Microsoft Sans Serif" pitchFamily="34" charset="0"/>
              </a:rPr>
              <a:t>Potylitsin</a:t>
            </a:r>
            <a:r>
              <a:rPr lang="en-US" sz="1000" dirty="0">
                <a:solidFill>
                  <a:srgbClr val="5F5F5F"/>
                </a:solidFill>
                <a:latin typeface="Microsoft Sans Serif" pitchFamily="34" charset="0"/>
              </a:rPr>
              <a:t>, NIM A398 (1997) 395</a:t>
            </a:r>
          </a:p>
        </p:txBody>
      </p:sp>
      <p:sp>
        <p:nvSpPr>
          <p:cNvPr id="13" name="Slide Number Placeholder 3"/>
          <p:cNvSpPr>
            <a:spLocks noGrp="1"/>
          </p:cNvSpPr>
          <p:nvPr>
            <p:ph type="sldNum" sz="quarter" idx="4294967295"/>
          </p:nvPr>
        </p:nvSpPr>
        <p:spPr>
          <a:xfrm>
            <a:off x="5922963" y="6448425"/>
            <a:ext cx="2133600" cy="365125"/>
          </a:xfrm>
          <a:prstGeom prst="rect">
            <a:avLst/>
          </a:prstGeom>
        </p:spPr>
        <p:txBody>
          <a:bodyPr/>
          <a:lstStyle/>
          <a:p>
            <a:pPr>
              <a:defRPr/>
            </a:pPr>
            <a:r>
              <a:rPr lang="en-US" dirty="0" smtClean="0"/>
              <a:t>Slide </a:t>
            </a:r>
            <a:fld id="{23B6666F-B3A4-416D-8F3E-C7EB9869B3F8}" type="slidenum">
              <a:rPr lang="en-US" smtClean="0"/>
              <a:pPr>
                <a:defRPr/>
              </a:pPr>
              <a:t>37</a:t>
            </a:fld>
            <a:endParaRPr lang="en-US" dirty="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4"/>
          <p:cNvGrpSpPr>
            <a:grpSpLocks noChangeAspect="1"/>
          </p:cNvGrpSpPr>
          <p:nvPr/>
        </p:nvGrpSpPr>
        <p:grpSpPr>
          <a:xfrm>
            <a:off x="304800" y="914400"/>
            <a:ext cx="8512175" cy="2068284"/>
            <a:chOff x="338138" y="2608467"/>
            <a:chExt cx="8512175" cy="2068284"/>
          </a:xfrm>
        </p:grpSpPr>
        <p:grpSp>
          <p:nvGrpSpPr>
            <p:cNvPr id="3" name="Group 192"/>
            <p:cNvGrpSpPr/>
            <p:nvPr/>
          </p:nvGrpSpPr>
          <p:grpSpPr>
            <a:xfrm>
              <a:off x="338138" y="2608467"/>
              <a:ext cx="8512175" cy="2068284"/>
              <a:chOff x="338138" y="2608467"/>
              <a:chExt cx="8512175" cy="2068284"/>
            </a:xfrm>
          </p:grpSpPr>
          <p:cxnSp>
            <p:nvCxnSpPr>
              <p:cNvPr id="518" name="Straight Connector 517"/>
              <p:cNvCxnSpPr/>
              <p:nvPr/>
            </p:nvCxnSpPr>
            <p:spPr>
              <a:xfrm flipV="1">
                <a:off x="1143000" y="3567469"/>
                <a:ext cx="1420813" cy="139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endCxn id="551" idx="3"/>
              </p:cNvCxnSpPr>
              <p:nvPr/>
            </p:nvCxnSpPr>
            <p:spPr>
              <a:xfrm>
                <a:off x="8583613" y="3573820"/>
                <a:ext cx="266700" cy="127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flipH="1" flipV="1">
                <a:off x="8351838" y="3113372"/>
                <a:ext cx="231776" cy="4604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7745413" y="3113372"/>
                <a:ext cx="636587" cy="1082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flipV="1">
                <a:off x="7497763" y="3113372"/>
                <a:ext cx="247650" cy="45409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609600" y="3124200"/>
                <a:ext cx="547688" cy="4572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V="1">
                <a:off x="685800" y="3569057"/>
                <a:ext cx="471488" cy="393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stCxn id="550" idx="0"/>
              </p:cNvCxnSpPr>
              <p:nvPr/>
            </p:nvCxnSpPr>
            <p:spPr>
              <a:xfrm>
                <a:off x="2643188" y="3567469"/>
                <a:ext cx="485457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00"/>
              <p:cNvGrpSpPr/>
              <p:nvPr/>
            </p:nvGrpSpPr>
            <p:grpSpPr>
              <a:xfrm>
                <a:off x="338138" y="2608467"/>
                <a:ext cx="8512175" cy="2068284"/>
                <a:chOff x="338138" y="2608467"/>
                <a:chExt cx="8512175" cy="2068284"/>
              </a:xfrm>
            </p:grpSpPr>
            <p:grpSp>
              <p:nvGrpSpPr>
                <p:cNvPr id="5" name="Group 119"/>
                <p:cNvGrpSpPr/>
                <p:nvPr/>
              </p:nvGrpSpPr>
              <p:grpSpPr>
                <a:xfrm>
                  <a:off x="338138" y="2608467"/>
                  <a:ext cx="8512175" cy="2068284"/>
                  <a:chOff x="338138" y="2608467"/>
                  <a:chExt cx="8512175" cy="2068284"/>
                </a:xfrm>
              </p:grpSpPr>
              <p:grpSp>
                <p:nvGrpSpPr>
                  <p:cNvPr id="6" name="Group 110"/>
                  <p:cNvGrpSpPr>
                    <a:grpSpLocks/>
                  </p:cNvGrpSpPr>
                  <p:nvPr/>
                </p:nvGrpSpPr>
                <p:grpSpPr bwMode="auto">
                  <a:xfrm>
                    <a:off x="338138" y="2608467"/>
                    <a:ext cx="8512175" cy="2068283"/>
                    <a:chOff x="338138" y="2609046"/>
                    <a:chExt cx="8512175" cy="2067955"/>
                  </a:xfrm>
                </p:grpSpPr>
                <p:grpSp>
                  <p:nvGrpSpPr>
                    <p:cNvPr id="7" name="Group 4"/>
                    <p:cNvGrpSpPr>
                      <a:grpSpLocks noChangeAspect="1"/>
                    </p:cNvGrpSpPr>
                    <p:nvPr/>
                  </p:nvGrpSpPr>
                  <p:grpSpPr bwMode="auto">
                    <a:xfrm>
                      <a:off x="338138" y="2609046"/>
                      <a:ext cx="8512175" cy="1955800"/>
                      <a:chOff x="199" y="2000"/>
                      <a:chExt cx="5362" cy="1232"/>
                    </a:xfrm>
                  </p:grpSpPr>
                  <p:sp>
                    <p:nvSpPr>
                      <p:cNvPr id="550" name="Freeform 19"/>
                      <p:cNvSpPr>
                        <a:spLocks/>
                      </p:cNvSpPr>
                      <p:nvPr/>
                    </p:nvSpPr>
                    <p:spPr bwMode="auto">
                      <a:xfrm>
                        <a:off x="1551" y="2396"/>
                        <a:ext cx="100" cy="418"/>
                      </a:xfrm>
                      <a:custGeom>
                        <a:avLst/>
                        <a:gdLst>
                          <a:gd name="T0" fmla="*/ 100 w 100"/>
                          <a:gd name="T1" fmla="*/ 208 h 418"/>
                          <a:gd name="T2" fmla="*/ 100 w 100"/>
                          <a:gd name="T3" fmla="*/ 208 h 418"/>
                          <a:gd name="T4" fmla="*/ 98 w 100"/>
                          <a:gd name="T5" fmla="*/ 250 h 418"/>
                          <a:gd name="T6" fmla="*/ 96 w 100"/>
                          <a:gd name="T7" fmla="*/ 290 h 418"/>
                          <a:gd name="T8" fmla="*/ 90 w 100"/>
                          <a:gd name="T9" fmla="*/ 326 h 418"/>
                          <a:gd name="T10" fmla="*/ 84 w 100"/>
                          <a:gd name="T11" fmla="*/ 356 h 418"/>
                          <a:gd name="T12" fmla="*/ 78 w 100"/>
                          <a:gd name="T13" fmla="*/ 382 h 418"/>
                          <a:gd name="T14" fmla="*/ 70 w 100"/>
                          <a:gd name="T15" fmla="*/ 400 h 418"/>
                          <a:gd name="T16" fmla="*/ 64 w 100"/>
                          <a:gd name="T17" fmla="*/ 408 h 418"/>
                          <a:gd name="T18" fmla="*/ 60 w 100"/>
                          <a:gd name="T19" fmla="*/ 412 h 418"/>
                          <a:gd name="T20" fmla="*/ 56 w 100"/>
                          <a:gd name="T21" fmla="*/ 416 h 418"/>
                          <a:gd name="T22" fmla="*/ 50 w 100"/>
                          <a:gd name="T23" fmla="*/ 418 h 418"/>
                          <a:gd name="T24" fmla="*/ 50 w 100"/>
                          <a:gd name="T25" fmla="*/ 418 h 418"/>
                          <a:gd name="T26" fmla="*/ 44 w 100"/>
                          <a:gd name="T27" fmla="*/ 416 h 418"/>
                          <a:gd name="T28" fmla="*/ 40 w 100"/>
                          <a:gd name="T29" fmla="*/ 412 h 418"/>
                          <a:gd name="T30" fmla="*/ 36 w 100"/>
                          <a:gd name="T31" fmla="*/ 408 h 418"/>
                          <a:gd name="T32" fmla="*/ 30 w 100"/>
                          <a:gd name="T33" fmla="*/ 400 h 418"/>
                          <a:gd name="T34" fmla="*/ 22 w 100"/>
                          <a:gd name="T35" fmla="*/ 382 h 418"/>
                          <a:gd name="T36" fmla="*/ 16 w 100"/>
                          <a:gd name="T37" fmla="*/ 356 h 418"/>
                          <a:gd name="T38" fmla="*/ 10 w 100"/>
                          <a:gd name="T39" fmla="*/ 326 h 418"/>
                          <a:gd name="T40" fmla="*/ 4 w 100"/>
                          <a:gd name="T41" fmla="*/ 290 h 418"/>
                          <a:gd name="T42" fmla="*/ 2 w 100"/>
                          <a:gd name="T43" fmla="*/ 250 h 418"/>
                          <a:gd name="T44" fmla="*/ 0 w 100"/>
                          <a:gd name="T45" fmla="*/ 208 h 418"/>
                          <a:gd name="T46" fmla="*/ 0 w 100"/>
                          <a:gd name="T47" fmla="*/ 208 h 418"/>
                          <a:gd name="T48" fmla="*/ 2 w 100"/>
                          <a:gd name="T49" fmla="*/ 166 h 418"/>
                          <a:gd name="T50" fmla="*/ 4 w 100"/>
                          <a:gd name="T51" fmla="*/ 128 h 418"/>
                          <a:gd name="T52" fmla="*/ 10 w 100"/>
                          <a:gd name="T53" fmla="*/ 92 h 418"/>
                          <a:gd name="T54" fmla="*/ 16 w 100"/>
                          <a:gd name="T55" fmla="*/ 60 h 418"/>
                          <a:gd name="T56" fmla="*/ 22 w 100"/>
                          <a:gd name="T57" fmla="*/ 36 h 418"/>
                          <a:gd name="T58" fmla="*/ 30 w 100"/>
                          <a:gd name="T59" fmla="*/ 16 h 418"/>
                          <a:gd name="T60" fmla="*/ 36 w 100"/>
                          <a:gd name="T61" fmla="*/ 10 h 418"/>
                          <a:gd name="T62" fmla="*/ 40 w 100"/>
                          <a:gd name="T63" fmla="*/ 4 h 418"/>
                          <a:gd name="T64" fmla="*/ 44 w 100"/>
                          <a:gd name="T65" fmla="*/ 0 h 418"/>
                          <a:gd name="T66" fmla="*/ 50 w 100"/>
                          <a:gd name="T67" fmla="*/ 0 h 418"/>
                          <a:gd name="T68" fmla="*/ 50 w 100"/>
                          <a:gd name="T69" fmla="*/ 0 h 418"/>
                          <a:gd name="T70" fmla="*/ 56 w 100"/>
                          <a:gd name="T71" fmla="*/ 0 h 418"/>
                          <a:gd name="T72" fmla="*/ 60 w 100"/>
                          <a:gd name="T73" fmla="*/ 4 h 418"/>
                          <a:gd name="T74" fmla="*/ 64 w 100"/>
                          <a:gd name="T75" fmla="*/ 10 h 418"/>
                          <a:gd name="T76" fmla="*/ 70 w 100"/>
                          <a:gd name="T77" fmla="*/ 16 h 418"/>
                          <a:gd name="T78" fmla="*/ 78 w 100"/>
                          <a:gd name="T79" fmla="*/ 36 h 418"/>
                          <a:gd name="T80" fmla="*/ 84 w 100"/>
                          <a:gd name="T81" fmla="*/ 60 h 418"/>
                          <a:gd name="T82" fmla="*/ 90 w 100"/>
                          <a:gd name="T83" fmla="*/ 92 h 418"/>
                          <a:gd name="T84" fmla="*/ 96 w 100"/>
                          <a:gd name="T85" fmla="*/ 128 h 418"/>
                          <a:gd name="T86" fmla="*/ 98 w 100"/>
                          <a:gd name="T87" fmla="*/ 166 h 418"/>
                          <a:gd name="T88" fmla="*/ 100 w 100"/>
                          <a:gd name="T89" fmla="*/ 208 h 418"/>
                          <a:gd name="T90" fmla="*/ 100 w 100"/>
                          <a:gd name="T91" fmla="*/ 208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
                          <a:gd name="T139" fmla="*/ 0 h 418"/>
                          <a:gd name="T140" fmla="*/ 100 w 100"/>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 h="418">
                            <a:moveTo>
                              <a:pt x="100" y="208"/>
                            </a:moveTo>
                            <a:lnTo>
                              <a:pt x="100" y="208"/>
                            </a:lnTo>
                            <a:lnTo>
                              <a:pt x="98" y="250"/>
                            </a:lnTo>
                            <a:lnTo>
                              <a:pt x="96" y="290"/>
                            </a:lnTo>
                            <a:lnTo>
                              <a:pt x="90" y="326"/>
                            </a:lnTo>
                            <a:lnTo>
                              <a:pt x="84" y="356"/>
                            </a:lnTo>
                            <a:lnTo>
                              <a:pt x="78" y="382"/>
                            </a:lnTo>
                            <a:lnTo>
                              <a:pt x="70" y="400"/>
                            </a:lnTo>
                            <a:lnTo>
                              <a:pt x="64" y="408"/>
                            </a:lnTo>
                            <a:lnTo>
                              <a:pt x="60" y="412"/>
                            </a:lnTo>
                            <a:lnTo>
                              <a:pt x="56" y="416"/>
                            </a:lnTo>
                            <a:lnTo>
                              <a:pt x="50" y="418"/>
                            </a:lnTo>
                            <a:lnTo>
                              <a:pt x="44" y="416"/>
                            </a:lnTo>
                            <a:lnTo>
                              <a:pt x="40" y="412"/>
                            </a:lnTo>
                            <a:lnTo>
                              <a:pt x="36" y="408"/>
                            </a:lnTo>
                            <a:lnTo>
                              <a:pt x="30" y="400"/>
                            </a:lnTo>
                            <a:lnTo>
                              <a:pt x="22" y="382"/>
                            </a:lnTo>
                            <a:lnTo>
                              <a:pt x="16" y="356"/>
                            </a:lnTo>
                            <a:lnTo>
                              <a:pt x="10" y="326"/>
                            </a:lnTo>
                            <a:lnTo>
                              <a:pt x="4" y="290"/>
                            </a:lnTo>
                            <a:lnTo>
                              <a:pt x="2" y="250"/>
                            </a:lnTo>
                            <a:lnTo>
                              <a:pt x="0" y="208"/>
                            </a:lnTo>
                            <a:lnTo>
                              <a:pt x="2" y="166"/>
                            </a:lnTo>
                            <a:lnTo>
                              <a:pt x="4" y="128"/>
                            </a:lnTo>
                            <a:lnTo>
                              <a:pt x="10" y="92"/>
                            </a:lnTo>
                            <a:lnTo>
                              <a:pt x="16" y="60"/>
                            </a:lnTo>
                            <a:lnTo>
                              <a:pt x="22" y="36"/>
                            </a:lnTo>
                            <a:lnTo>
                              <a:pt x="30" y="16"/>
                            </a:lnTo>
                            <a:lnTo>
                              <a:pt x="36" y="10"/>
                            </a:lnTo>
                            <a:lnTo>
                              <a:pt x="40" y="4"/>
                            </a:lnTo>
                            <a:lnTo>
                              <a:pt x="44" y="0"/>
                            </a:lnTo>
                            <a:lnTo>
                              <a:pt x="50" y="0"/>
                            </a:lnTo>
                            <a:lnTo>
                              <a:pt x="56" y="0"/>
                            </a:lnTo>
                            <a:lnTo>
                              <a:pt x="60" y="4"/>
                            </a:lnTo>
                            <a:lnTo>
                              <a:pt x="64" y="10"/>
                            </a:lnTo>
                            <a:lnTo>
                              <a:pt x="70" y="16"/>
                            </a:lnTo>
                            <a:lnTo>
                              <a:pt x="78" y="36"/>
                            </a:lnTo>
                            <a:lnTo>
                              <a:pt x="84" y="60"/>
                            </a:lnTo>
                            <a:lnTo>
                              <a:pt x="90" y="92"/>
                            </a:lnTo>
                            <a:lnTo>
                              <a:pt x="96" y="128"/>
                            </a:lnTo>
                            <a:lnTo>
                              <a:pt x="98" y="166"/>
                            </a:lnTo>
                            <a:lnTo>
                              <a:pt x="100" y="208"/>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1" name="AutoShape 3"/>
                      <p:cNvSpPr>
                        <a:spLocks noChangeAspect="1" noChangeArrowheads="1" noTextEdit="1"/>
                      </p:cNvSpPr>
                      <p:nvPr/>
                    </p:nvSpPr>
                    <p:spPr bwMode="auto">
                      <a:xfrm>
                        <a:off x="199" y="2000"/>
                        <a:ext cx="5362" cy="1232"/>
                      </a:xfrm>
                      <a:prstGeom prst="rect">
                        <a:avLst/>
                      </a:prstGeom>
                      <a:no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2" name="Rectangle 8"/>
                      <p:cNvSpPr>
                        <a:spLocks noChangeArrowheads="1"/>
                      </p:cNvSpPr>
                      <p:nvPr/>
                    </p:nvSpPr>
                    <p:spPr bwMode="auto">
                      <a:xfrm>
                        <a:off x="1425" y="2190"/>
                        <a:ext cx="34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Chopper</a:t>
                        </a:r>
                        <a:endParaRPr lang="en-US" sz="1800" kern="0" dirty="0">
                          <a:solidFill>
                            <a:sysClr val="windowText" lastClr="000000"/>
                          </a:solidFill>
                          <a:latin typeface="Calibri"/>
                        </a:endParaRPr>
                      </a:p>
                    </p:txBody>
                  </p:sp>
                  <p:sp>
                    <p:nvSpPr>
                      <p:cNvPr id="553" name="Freeform 9"/>
                      <p:cNvSpPr>
                        <a:spLocks/>
                      </p:cNvSpPr>
                      <p:nvPr/>
                    </p:nvSpPr>
                    <p:spPr bwMode="auto">
                      <a:xfrm>
                        <a:off x="337" y="2308"/>
                        <a:ext cx="384" cy="296"/>
                      </a:xfrm>
                      <a:custGeom>
                        <a:avLst/>
                        <a:gdLst>
                          <a:gd name="T0" fmla="*/ 384 w 384"/>
                          <a:gd name="T1" fmla="*/ 296 h 296"/>
                          <a:gd name="T2" fmla="*/ 0 w 384"/>
                          <a:gd name="T3" fmla="*/ 0 h 296"/>
                          <a:gd name="T4" fmla="*/ 384 w 384"/>
                          <a:gd name="T5" fmla="*/ 296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296"/>
                            </a:moveTo>
                            <a:lnTo>
                              <a:pt x="0" y="0"/>
                            </a:lnTo>
                            <a:lnTo>
                              <a:pt x="384" y="29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4" name="Line 13"/>
                      <p:cNvSpPr>
                        <a:spLocks noChangeShapeType="1"/>
                      </p:cNvSpPr>
                      <p:nvPr/>
                    </p:nvSpPr>
                    <p:spPr bwMode="auto">
                      <a:xfrm>
                        <a:off x="271" y="2604"/>
                        <a:ext cx="1" cy="1"/>
                      </a:xfrm>
                      <a:prstGeom prst="line">
                        <a:avLst/>
                      </a:prstGeom>
                      <a:no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5" name="Line 14"/>
                      <p:cNvSpPr>
                        <a:spLocks noChangeShapeType="1"/>
                      </p:cNvSpPr>
                      <p:nvPr/>
                    </p:nvSpPr>
                    <p:spPr bwMode="auto">
                      <a:xfrm>
                        <a:off x="271" y="2604"/>
                        <a:ext cx="1" cy="1"/>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6" name="Freeform 15"/>
                      <p:cNvSpPr>
                        <a:spLocks/>
                      </p:cNvSpPr>
                      <p:nvPr/>
                    </p:nvSpPr>
                    <p:spPr bwMode="auto">
                      <a:xfrm>
                        <a:off x="337" y="2604"/>
                        <a:ext cx="384" cy="296"/>
                      </a:xfrm>
                      <a:custGeom>
                        <a:avLst/>
                        <a:gdLst>
                          <a:gd name="T0" fmla="*/ 384 w 384"/>
                          <a:gd name="T1" fmla="*/ 0 h 296"/>
                          <a:gd name="T2" fmla="*/ 0 w 384"/>
                          <a:gd name="T3" fmla="*/ 296 h 296"/>
                          <a:gd name="T4" fmla="*/ 384 w 384"/>
                          <a:gd name="T5" fmla="*/ 0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0"/>
                            </a:moveTo>
                            <a:lnTo>
                              <a:pt x="0" y="296"/>
                            </a:lnTo>
                            <a:lnTo>
                              <a:pt x="384"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7" name="Freeform 17"/>
                      <p:cNvSpPr>
                        <a:spLocks/>
                      </p:cNvSpPr>
                      <p:nvPr/>
                    </p:nvSpPr>
                    <p:spPr bwMode="auto">
                      <a:xfrm>
                        <a:off x="203" y="2180"/>
                        <a:ext cx="258" cy="250"/>
                      </a:xfrm>
                      <a:custGeom>
                        <a:avLst/>
                        <a:gdLst>
                          <a:gd name="T0" fmla="*/ 158 w 258"/>
                          <a:gd name="T1" fmla="*/ 250 h 250"/>
                          <a:gd name="T2" fmla="*/ 0 w 258"/>
                          <a:gd name="T3" fmla="*/ 132 h 250"/>
                          <a:gd name="T4" fmla="*/ 100 w 258"/>
                          <a:gd name="T5" fmla="*/ 0 h 250"/>
                          <a:gd name="T6" fmla="*/ 258 w 258"/>
                          <a:gd name="T7" fmla="*/ 118 h 250"/>
                          <a:gd name="T8" fmla="*/ 158 w 258"/>
                          <a:gd name="T9" fmla="*/ 250 h 250"/>
                          <a:gd name="T10" fmla="*/ 0 60000 65536"/>
                          <a:gd name="T11" fmla="*/ 0 60000 65536"/>
                          <a:gd name="T12" fmla="*/ 0 60000 65536"/>
                          <a:gd name="T13" fmla="*/ 0 60000 65536"/>
                          <a:gd name="T14" fmla="*/ 0 60000 65536"/>
                          <a:gd name="T15" fmla="*/ 0 w 258"/>
                          <a:gd name="T16" fmla="*/ 0 h 250"/>
                          <a:gd name="T17" fmla="*/ 258 w 258"/>
                          <a:gd name="T18" fmla="*/ 250 h 250"/>
                        </a:gdLst>
                        <a:ahLst/>
                        <a:cxnLst>
                          <a:cxn ang="T10">
                            <a:pos x="T0" y="T1"/>
                          </a:cxn>
                          <a:cxn ang="T11">
                            <a:pos x="T2" y="T3"/>
                          </a:cxn>
                          <a:cxn ang="T12">
                            <a:pos x="T4" y="T5"/>
                          </a:cxn>
                          <a:cxn ang="T13">
                            <a:pos x="T6" y="T7"/>
                          </a:cxn>
                          <a:cxn ang="T14">
                            <a:pos x="T8" y="T9"/>
                          </a:cxn>
                        </a:cxnLst>
                        <a:rect l="T15" t="T16" r="T17" b="T18"/>
                        <a:pathLst>
                          <a:path w="258" h="250">
                            <a:moveTo>
                              <a:pt x="158" y="250"/>
                            </a:moveTo>
                            <a:lnTo>
                              <a:pt x="0" y="132"/>
                            </a:lnTo>
                            <a:lnTo>
                              <a:pt x="100" y="0"/>
                            </a:lnTo>
                            <a:lnTo>
                              <a:pt x="258" y="118"/>
                            </a:lnTo>
                            <a:lnTo>
                              <a:pt x="158" y="25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8" name="Freeform 18"/>
                      <p:cNvSpPr>
                        <a:spLocks/>
                      </p:cNvSpPr>
                      <p:nvPr/>
                    </p:nvSpPr>
                    <p:spPr bwMode="auto">
                      <a:xfrm>
                        <a:off x="203" y="2778"/>
                        <a:ext cx="258" cy="252"/>
                      </a:xfrm>
                      <a:custGeom>
                        <a:avLst/>
                        <a:gdLst>
                          <a:gd name="T0" fmla="*/ 158 w 258"/>
                          <a:gd name="T1" fmla="*/ 0 h 252"/>
                          <a:gd name="T2" fmla="*/ 0 w 258"/>
                          <a:gd name="T3" fmla="*/ 118 h 252"/>
                          <a:gd name="T4" fmla="*/ 100 w 258"/>
                          <a:gd name="T5" fmla="*/ 252 h 252"/>
                          <a:gd name="T6" fmla="*/ 258 w 258"/>
                          <a:gd name="T7" fmla="*/ 134 h 252"/>
                          <a:gd name="T8" fmla="*/ 158 w 258"/>
                          <a:gd name="T9" fmla="*/ 0 h 252"/>
                          <a:gd name="T10" fmla="*/ 0 60000 65536"/>
                          <a:gd name="T11" fmla="*/ 0 60000 65536"/>
                          <a:gd name="T12" fmla="*/ 0 60000 65536"/>
                          <a:gd name="T13" fmla="*/ 0 60000 65536"/>
                          <a:gd name="T14" fmla="*/ 0 60000 65536"/>
                          <a:gd name="T15" fmla="*/ 0 w 258"/>
                          <a:gd name="T16" fmla="*/ 0 h 252"/>
                          <a:gd name="T17" fmla="*/ 258 w 258"/>
                          <a:gd name="T18" fmla="*/ 252 h 252"/>
                        </a:gdLst>
                        <a:ahLst/>
                        <a:cxnLst>
                          <a:cxn ang="T10">
                            <a:pos x="T0" y="T1"/>
                          </a:cxn>
                          <a:cxn ang="T11">
                            <a:pos x="T2" y="T3"/>
                          </a:cxn>
                          <a:cxn ang="T12">
                            <a:pos x="T4" y="T5"/>
                          </a:cxn>
                          <a:cxn ang="T13">
                            <a:pos x="T6" y="T7"/>
                          </a:cxn>
                          <a:cxn ang="T14">
                            <a:pos x="T8" y="T9"/>
                          </a:cxn>
                        </a:cxnLst>
                        <a:rect l="T15" t="T16" r="T17" b="T18"/>
                        <a:pathLst>
                          <a:path w="258" h="252">
                            <a:moveTo>
                              <a:pt x="158" y="0"/>
                            </a:moveTo>
                            <a:lnTo>
                              <a:pt x="0" y="118"/>
                            </a:lnTo>
                            <a:lnTo>
                              <a:pt x="100" y="252"/>
                            </a:lnTo>
                            <a:lnTo>
                              <a:pt x="258" y="134"/>
                            </a:lnTo>
                            <a:lnTo>
                              <a:pt x="158" y="0"/>
                            </a:lnTo>
                            <a:close/>
                          </a:path>
                        </a:pathLst>
                      </a:custGeom>
                      <a:solidFill>
                        <a:srgbClr val="33A02C"/>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59" name="Freeform 20"/>
                      <p:cNvSpPr>
                        <a:spLocks/>
                      </p:cNvSpPr>
                      <p:nvPr/>
                    </p:nvSpPr>
                    <p:spPr bwMode="auto">
                      <a:xfrm>
                        <a:off x="1593" y="2420"/>
                        <a:ext cx="18" cy="52"/>
                      </a:xfrm>
                      <a:custGeom>
                        <a:avLst/>
                        <a:gdLst>
                          <a:gd name="T0" fmla="*/ 18 w 18"/>
                          <a:gd name="T1" fmla="*/ 26 h 52"/>
                          <a:gd name="T2" fmla="*/ 18 w 18"/>
                          <a:gd name="T3" fmla="*/ 26 h 52"/>
                          <a:gd name="T4" fmla="*/ 16 w 18"/>
                          <a:gd name="T5" fmla="*/ 36 h 52"/>
                          <a:gd name="T6" fmla="*/ 14 w 18"/>
                          <a:gd name="T7" fmla="*/ 44 h 52"/>
                          <a:gd name="T8" fmla="*/ 12 w 18"/>
                          <a:gd name="T9" fmla="*/ 50 h 52"/>
                          <a:gd name="T10" fmla="*/ 8 w 18"/>
                          <a:gd name="T11" fmla="*/ 52 h 52"/>
                          <a:gd name="T12" fmla="*/ 8 w 18"/>
                          <a:gd name="T13" fmla="*/ 52 h 52"/>
                          <a:gd name="T14" fmla="*/ 4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4 w 18"/>
                          <a:gd name="T29" fmla="*/ 2 h 52"/>
                          <a:gd name="T30" fmla="*/ 8 w 18"/>
                          <a:gd name="T31" fmla="*/ 0 h 52"/>
                          <a:gd name="T32" fmla="*/ 8 w 18"/>
                          <a:gd name="T33" fmla="*/ 0 h 52"/>
                          <a:gd name="T34" fmla="*/ 12 w 18"/>
                          <a:gd name="T35" fmla="*/ 2 h 52"/>
                          <a:gd name="T36" fmla="*/ 14 w 18"/>
                          <a:gd name="T37" fmla="*/ 8 h 52"/>
                          <a:gd name="T38" fmla="*/ 16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6" y="36"/>
                            </a:lnTo>
                            <a:lnTo>
                              <a:pt x="14" y="44"/>
                            </a:lnTo>
                            <a:lnTo>
                              <a:pt x="12" y="50"/>
                            </a:lnTo>
                            <a:lnTo>
                              <a:pt x="8" y="52"/>
                            </a:lnTo>
                            <a:lnTo>
                              <a:pt x="4" y="50"/>
                            </a:lnTo>
                            <a:lnTo>
                              <a:pt x="2" y="44"/>
                            </a:lnTo>
                            <a:lnTo>
                              <a:pt x="0" y="36"/>
                            </a:lnTo>
                            <a:lnTo>
                              <a:pt x="0" y="26"/>
                            </a:lnTo>
                            <a:lnTo>
                              <a:pt x="0" y="16"/>
                            </a:lnTo>
                            <a:lnTo>
                              <a:pt x="2" y="8"/>
                            </a:lnTo>
                            <a:lnTo>
                              <a:pt x="4" y="2"/>
                            </a:lnTo>
                            <a:lnTo>
                              <a:pt x="8" y="0"/>
                            </a:lnTo>
                            <a:lnTo>
                              <a:pt x="12" y="2"/>
                            </a:lnTo>
                            <a:lnTo>
                              <a:pt x="14" y="8"/>
                            </a:lnTo>
                            <a:lnTo>
                              <a:pt x="16"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0" name="Freeform 21"/>
                      <p:cNvSpPr>
                        <a:spLocks/>
                      </p:cNvSpPr>
                      <p:nvPr/>
                    </p:nvSpPr>
                    <p:spPr bwMode="auto">
                      <a:xfrm>
                        <a:off x="1565"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10 w 18"/>
                          <a:gd name="T11" fmla="*/ 52 h 52"/>
                          <a:gd name="T12" fmla="*/ 10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10 w 18"/>
                          <a:gd name="T31" fmla="*/ 0 h 52"/>
                          <a:gd name="T32" fmla="*/ 10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10" y="52"/>
                            </a:lnTo>
                            <a:lnTo>
                              <a:pt x="6" y="50"/>
                            </a:lnTo>
                            <a:lnTo>
                              <a:pt x="2" y="44"/>
                            </a:lnTo>
                            <a:lnTo>
                              <a:pt x="0" y="36"/>
                            </a:lnTo>
                            <a:lnTo>
                              <a:pt x="0" y="26"/>
                            </a:lnTo>
                            <a:lnTo>
                              <a:pt x="0" y="16"/>
                            </a:lnTo>
                            <a:lnTo>
                              <a:pt x="2" y="8"/>
                            </a:lnTo>
                            <a:lnTo>
                              <a:pt x="6" y="2"/>
                            </a:lnTo>
                            <a:lnTo>
                              <a:pt x="10"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1" name="Freeform 22"/>
                      <p:cNvSpPr>
                        <a:spLocks/>
                      </p:cNvSpPr>
                      <p:nvPr/>
                    </p:nvSpPr>
                    <p:spPr bwMode="auto">
                      <a:xfrm>
                        <a:off x="1619"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8 w 18"/>
                          <a:gd name="T11" fmla="*/ 52 h 52"/>
                          <a:gd name="T12" fmla="*/ 8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8 w 18"/>
                          <a:gd name="T31" fmla="*/ 0 h 52"/>
                          <a:gd name="T32" fmla="*/ 8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8" y="52"/>
                            </a:lnTo>
                            <a:lnTo>
                              <a:pt x="6" y="50"/>
                            </a:lnTo>
                            <a:lnTo>
                              <a:pt x="2" y="44"/>
                            </a:lnTo>
                            <a:lnTo>
                              <a:pt x="0" y="36"/>
                            </a:lnTo>
                            <a:lnTo>
                              <a:pt x="0" y="26"/>
                            </a:lnTo>
                            <a:lnTo>
                              <a:pt x="0" y="16"/>
                            </a:lnTo>
                            <a:lnTo>
                              <a:pt x="2" y="8"/>
                            </a:lnTo>
                            <a:lnTo>
                              <a:pt x="6" y="2"/>
                            </a:lnTo>
                            <a:lnTo>
                              <a:pt x="8" y="0"/>
                            </a:lnTo>
                            <a:lnTo>
                              <a:pt x="12" y="2"/>
                            </a:lnTo>
                            <a:lnTo>
                              <a:pt x="16" y="8"/>
                            </a:lnTo>
                            <a:lnTo>
                              <a:pt x="18" y="16"/>
                            </a:lnTo>
                            <a:lnTo>
                              <a:pt x="18" y="26"/>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2" name="Rectangle 41"/>
                      <p:cNvSpPr>
                        <a:spLocks noChangeArrowheads="1"/>
                      </p:cNvSpPr>
                      <p:nvPr/>
                    </p:nvSpPr>
                    <p:spPr bwMode="auto">
                      <a:xfrm>
                        <a:off x="1667" y="2322"/>
                        <a:ext cx="36"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3" name="Freeform 42"/>
                      <p:cNvSpPr>
                        <a:spLocks/>
                      </p:cNvSpPr>
                      <p:nvPr/>
                    </p:nvSpPr>
                    <p:spPr bwMode="auto">
                      <a:xfrm>
                        <a:off x="715" y="2604"/>
                        <a:ext cx="886" cy="1"/>
                      </a:xfrm>
                      <a:custGeom>
                        <a:avLst/>
                        <a:gdLst>
                          <a:gd name="T0" fmla="*/ 886 w 886"/>
                          <a:gd name="T1" fmla="*/ 0 h 1"/>
                          <a:gd name="T2" fmla="*/ 0 w 886"/>
                          <a:gd name="T3" fmla="*/ 0 h 1"/>
                          <a:gd name="T4" fmla="*/ 886 w 886"/>
                          <a:gd name="T5" fmla="*/ 0 h 1"/>
                          <a:gd name="T6" fmla="*/ 0 60000 65536"/>
                          <a:gd name="T7" fmla="*/ 0 60000 65536"/>
                          <a:gd name="T8" fmla="*/ 0 60000 65536"/>
                          <a:gd name="T9" fmla="*/ 0 w 886"/>
                          <a:gd name="T10" fmla="*/ 0 h 1"/>
                          <a:gd name="T11" fmla="*/ 886 w 886"/>
                          <a:gd name="T12" fmla="*/ 1 h 1"/>
                        </a:gdLst>
                        <a:ahLst/>
                        <a:cxnLst>
                          <a:cxn ang="T6">
                            <a:pos x="T0" y="T1"/>
                          </a:cxn>
                          <a:cxn ang="T7">
                            <a:pos x="T2" y="T3"/>
                          </a:cxn>
                          <a:cxn ang="T8">
                            <a:pos x="T4" y="T5"/>
                          </a:cxn>
                        </a:cxnLst>
                        <a:rect l="T9" t="T10" r="T11" b="T12"/>
                        <a:pathLst>
                          <a:path w="886" h="1">
                            <a:moveTo>
                              <a:pt x="886" y="0"/>
                            </a:moveTo>
                            <a:lnTo>
                              <a:pt x="0" y="0"/>
                            </a:lnTo>
                            <a:lnTo>
                              <a:pt x="886" y="0"/>
                            </a:lnTo>
                            <a:close/>
                          </a:path>
                        </a:pathLst>
                      </a:custGeom>
                      <a:solidFill>
                        <a:srgbClr val="FFFFFF"/>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4" name="Rectangle 44"/>
                      <p:cNvSpPr>
                        <a:spLocks noChangeArrowheads="1"/>
                      </p:cNvSpPr>
                      <p:nvPr/>
                    </p:nvSpPr>
                    <p:spPr bwMode="auto">
                      <a:xfrm>
                        <a:off x="1501" y="2322"/>
                        <a:ext cx="34" cy="560"/>
                      </a:xfrm>
                      <a:prstGeom prst="rect">
                        <a:avLst/>
                      </a:prstGeom>
                      <a:solidFill>
                        <a:srgbClr val="FE9F34"/>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5" name="Freeform 45"/>
                      <p:cNvSpPr>
                        <a:spLocks/>
                      </p:cNvSpPr>
                      <p:nvPr/>
                    </p:nvSpPr>
                    <p:spPr bwMode="auto">
                      <a:xfrm>
                        <a:off x="1149" y="2604"/>
                        <a:ext cx="62" cy="92"/>
                      </a:xfrm>
                      <a:custGeom>
                        <a:avLst/>
                        <a:gdLst>
                          <a:gd name="T0" fmla="*/ 0 w 62"/>
                          <a:gd name="T1" fmla="*/ 92 h 92"/>
                          <a:gd name="T2" fmla="*/ 32 w 62"/>
                          <a:gd name="T3" fmla="*/ 0 h 92"/>
                          <a:gd name="T4" fmla="*/ 62 w 62"/>
                          <a:gd name="T5" fmla="*/ 92 h 92"/>
                          <a:gd name="T6" fmla="*/ 0 w 62"/>
                          <a:gd name="T7" fmla="*/ 92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92"/>
                            </a:moveTo>
                            <a:lnTo>
                              <a:pt x="32" y="0"/>
                            </a:lnTo>
                            <a:lnTo>
                              <a:pt x="62"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6" name="Freeform 46"/>
                      <p:cNvSpPr>
                        <a:spLocks/>
                      </p:cNvSpPr>
                      <p:nvPr/>
                    </p:nvSpPr>
                    <p:spPr bwMode="auto">
                      <a:xfrm>
                        <a:off x="1149" y="2508"/>
                        <a:ext cx="62" cy="92"/>
                      </a:xfrm>
                      <a:custGeom>
                        <a:avLst/>
                        <a:gdLst>
                          <a:gd name="T0" fmla="*/ 0 w 62"/>
                          <a:gd name="T1" fmla="*/ 0 h 92"/>
                          <a:gd name="T2" fmla="*/ 32 w 62"/>
                          <a:gd name="T3" fmla="*/ 92 h 92"/>
                          <a:gd name="T4" fmla="*/ 62 w 62"/>
                          <a:gd name="T5" fmla="*/ 0 h 92"/>
                          <a:gd name="T6" fmla="*/ 0 w 62"/>
                          <a:gd name="T7" fmla="*/ 0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0"/>
                            </a:moveTo>
                            <a:lnTo>
                              <a:pt x="32" y="92"/>
                            </a:lnTo>
                            <a:lnTo>
                              <a:pt x="62"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7" name="Freeform 47"/>
                      <p:cNvSpPr>
                        <a:spLocks/>
                      </p:cNvSpPr>
                      <p:nvPr/>
                    </p:nvSpPr>
                    <p:spPr bwMode="auto">
                      <a:xfrm>
                        <a:off x="1327" y="2604"/>
                        <a:ext cx="60" cy="92"/>
                      </a:xfrm>
                      <a:custGeom>
                        <a:avLst/>
                        <a:gdLst>
                          <a:gd name="T0" fmla="*/ 0 w 60"/>
                          <a:gd name="T1" fmla="*/ 92 h 92"/>
                          <a:gd name="T2" fmla="*/ 30 w 60"/>
                          <a:gd name="T3" fmla="*/ 0 h 92"/>
                          <a:gd name="T4" fmla="*/ 60 w 60"/>
                          <a:gd name="T5" fmla="*/ 92 h 92"/>
                          <a:gd name="T6" fmla="*/ 0 w 60"/>
                          <a:gd name="T7" fmla="*/ 92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92"/>
                            </a:moveTo>
                            <a:lnTo>
                              <a:pt x="30" y="0"/>
                            </a:lnTo>
                            <a:lnTo>
                              <a:pt x="60" y="92"/>
                            </a:lnTo>
                            <a:lnTo>
                              <a:pt x="0" y="92"/>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8" name="Freeform 48"/>
                      <p:cNvSpPr>
                        <a:spLocks/>
                      </p:cNvSpPr>
                      <p:nvPr/>
                    </p:nvSpPr>
                    <p:spPr bwMode="auto">
                      <a:xfrm>
                        <a:off x="1327" y="2508"/>
                        <a:ext cx="60" cy="92"/>
                      </a:xfrm>
                      <a:custGeom>
                        <a:avLst/>
                        <a:gdLst>
                          <a:gd name="T0" fmla="*/ 0 w 60"/>
                          <a:gd name="T1" fmla="*/ 0 h 92"/>
                          <a:gd name="T2" fmla="*/ 30 w 60"/>
                          <a:gd name="T3" fmla="*/ 92 h 92"/>
                          <a:gd name="T4" fmla="*/ 60 w 60"/>
                          <a:gd name="T5" fmla="*/ 0 h 92"/>
                          <a:gd name="T6" fmla="*/ 0 w 60"/>
                          <a:gd name="T7" fmla="*/ 0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0"/>
                            </a:moveTo>
                            <a:lnTo>
                              <a:pt x="30" y="92"/>
                            </a:lnTo>
                            <a:lnTo>
                              <a:pt x="60" y="0"/>
                            </a:lnTo>
                            <a:lnTo>
                              <a:pt x="0" y="0"/>
                            </a:lnTo>
                            <a:close/>
                          </a:path>
                        </a:pathLst>
                      </a:custGeom>
                      <a:solidFill>
                        <a:srgbClr val="3CB6D3"/>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69" name="Freeform 49"/>
                      <p:cNvSpPr>
                        <a:spLocks/>
                      </p:cNvSpPr>
                      <p:nvPr/>
                    </p:nvSpPr>
                    <p:spPr bwMode="auto">
                      <a:xfrm>
                        <a:off x="1017" y="2534"/>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0" name="Freeform 50"/>
                      <p:cNvSpPr>
                        <a:spLocks/>
                      </p:cNvSpPr>
                      <p:nvPr/>
                    </p:nvSpPr>
                    <p:spPr bwMode="auto">
                      <a:xfrm>
                        <a:off x="2047"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1" name="Rectangle 51"/>
                      <p:cNvSpPr>
                        <a:spLocks noChangeArrowheads="1"/>
                      </p:cNvSpPr>
                      <p:nvPr/>
                    </p:nvSpPr>
                    <p:spPr bwMode="auto">
                      <a:xfrm>
                        <a:off x="905" y="2496"/>
                        <a:ext cx="52" cy="180"/>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2" name="Rectangle 52"/>
                      <p:cNvSpPr>
                        <a:spLocks noChangeArrowheads="1"/>
                      </p:cNvSpPr>
                      <p:nvPr/>
                    </p:nvSpPr>
                    <p:spPr bwMode="auto">
                      <a:xfrm>
                        <a:off x="1861" y="2496"/>
                        <a:ext cx="72"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3" name="Rectangle 53"/>
                      <p:cNvSpPr>
                        <a:spLocks noChangeArrowheads="1"/>
                      </p:cNvSpPr>
                      <p:nvPr/>
                    </p:nvSpPr>
                    <p:spPr bwMode="auto">
                      <a:xfrm>
                        <a:off x="2197" y="2496"/>
                        <a:ext cx="226" cy="212"/>
                      </a:xfrm>
                      <a:prstGeom prst="rect">
                        <a:avLst/>
                      </a:prstGeom>
                      <a:solidFill>
                        <a:srgbClr val="F2D000"/>
                      </a:solidFill>
                      <a:ln w="2">
                        <a:solidFill>
                          <a:srgbClr val="AD9400"/>
                        </a:solid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4" name="Rectangle 54"/>
                      <p:cNvSpPr>
                        <a:spLocks noChangeArrowheads="1"/>
                      </p:cNvSpPr>
                      <p:nvPr/>
                    </p:nvSpPr>
                    <p:spPr bwMode="auto">
                      <a:xfrm rot="16200000">
                        <a:off x="814" y="2870"/>
                        <a:ext cx="514"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sp>
                    <p:nvSpPr>
                      <p:cNvPr id="575" name="Freeform 56"/>
                      <p:cNvSpPr>
                        <a:spLocks/>
                      </p:cNvSpPr>
                      <p:nvPr/>
                    </p:nvSpPr>
                    <p:spPr bwMode="auto">
                      <a:xfrm>
                        <a:off x="3703" y="2528"/>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76" name="Rectangle 60"/>
                      <p:cNvSpPr>
                        <a:spLocks noChangeArrowheads="1"/>
                      </p:cNvSpPr>
                      <p:nvPr/>
                    </p:nvSpPr>
                    <p:spPr bwMode="auto">
                      <a:xfrm>
                        <a:off x="1743" y="2344"/>
                        <a:ext cx="331"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Buncher</a:t>
                        </a:r>
                        <a:endParaRPr lang="en-US" sz="1800" kern="0" dirty="0">
                          <a:solidFill>
                            <a:sysClr val="windowText" lastClr="000000"/>
                          </a:solidFill>
                          <a:latin typeface="Calibri"/>
                        </a:endParaRPr>
                      </a:p>
                    </p:txBody>
                  </p:sp>
                  <p:sp>
                    <p:nvSpPr>
                      <p:cNvPr id="577" name="Rectangle 61"/>
                      <p:cNvSpPr>
                        <a:spLocks noChangeArrowheads="1"/>
                      </p:cNvSpPr>
                      <p:nvPr/>
                    </p:nvSpPr>
                    <p:spPr bwMode="auto">
                      <a:xfrm>
                        <a:off x="2151" y="2344"/>
                        <a:ext cx="316"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Capture</a:t>
                        </a:r>
                        <a:endParaRPr lang="en-US" sz="1800" kern="0" dirty="0">
                          <a:solidFill>
                            <a:sysClr val="windowText" lastClr="000000"/>
                          </a:solidFill>
                          <a:latin typeface="Calibri"/>
                        </a:endParaRPr>
                      </a:p>
                    </p:txBody>
                  </p:sp>
                  <p:sp>
                    <p:nvSpPr>
                      <p:cNvPr id="578" name="Rectangle 64"/>
                      <p:cNvSpPr>
                        <a:spLocks noChangeArrowheads="1"/>
                      </p:cNvSpPr>
                      <p:nvPr/>
                    </p:nvSpPr>
                    <p:spPr bwMode="auto">
                      <a:xfrm>
                        <a:off x="2626" y="2133"/>
                        <a:ext cx="667" cy="213"/>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1100" kern="0" dirty="0" smtClean="0">
                            <a:solidFill>
                              <a:srgbClr val="000000"/>
                            </a:solidFill>
                            <a:latin typeface="Helvetica" pitchFamily="34" charset="0"/>
                          </a:rPr>
                          <a:t>Superconducting</a:t>
                        </a:r>
                      </a:p>
                      <a:p>
                        <a:pPr algn="ctr" eaLnBrk="1" fontAlgn="auto" hangingPunct="1">
                          <a:spcBef>
                            <a:spcPts val="0"/>
                          </a:spcBef>
                          <a:spcAft>
                            <a:spcPts val="0"/>
                          </a:spcAft>
                          <a:defRPr/>
                        </a:pPr>
                        <a:r>
                          <a:rPr lang="en-US" sz="1100" kern="0" dirty="0" smtClean="0">
                            <a:solidFill>
                              <a:srgbClr val="000000"/>
                            </a:solidFill>
                            <a:latin typeface="Helvetica" pitchFamily="34" charset="0"/>
                          </a:rPr>
                          <a:t>Booster</a:t>
                        </a:r>
                        <a:endParaRPr lang="en-US" sz="1800" kern="0" dirty="0">
                          <a:solidFill>
                            <a:sysClr val="windowText" lastClr="000000"/>
                          </a:solidFill>
                          <a:latin typeface="Calibri"/>
                        </a:endParaRPr>
                      </a:p>
                    </p:txBody>
                  </p:sp>
                  <p:sp>
                    <p:nvSpPr>
                      <p:cNvPr id="579" name="Rectangle 65"/>
                      <p:cNvSpPr>
                        <a:spLocks noChangeArrowheads="1"/>
                      </p:cNvSpPr>
                      <p:nvPr/>
                    </p:nvSpPr>
                    <p:spPr bwMode="auto">
                      <a:xfrm>
                        <a:off x="3939" y="2257"/>
                        <a:ext cx="553" cy="10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Cryo-modules</a:t>
                        </a:r>
                        <a:endParaRPr lang="en-US" sz="1800" kern="0" dirty="0">
                          <a:solidFill>
                            <a:sysClr val="windowText" lastClr="000000"/>
                          </a:solidFill>
                          <a:latin typeface="Calibri"/>
                        </a:endParaRPr>
                      </a:p>
                    </p:txBody>
                  </p:sp>
                  <p:sp>
                    <p:nvSpPr>
                      <p:cNvPr id="580" name="Rectangle 67"/>
                      <p:cNvSpPr>
                        <a:spLocks noChangeArrowheads="1"/>
                      </p:cNvSpPr>
                      <p:nvPr/>
                    </p:nvSpPr>
                    <p:spPr bwMode="auto">
                      <a:xfrm>
                        <a:off x="2637" y="3120"/>
                        <a:ext cx="58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500 keV Dump</a:t>
                        </a:r>
                        <a:endParaRPr lang="en-US" sz="1800" kern="0" dirty="0">
                          <a:solidFill>
                            <a:sysClr val="windowText" lastClr="000000"/>
                          </a:solidFill>
                          <a:latin typeface="Calibri"/>
                        </a:endParaRPr>
                      </a:p>
                    </p:txBody>
                  </p:sp>
                  <p:sp>
                    <p:nvSpPr>
                      <p:cNvPr id="581" name="Rectangle 68"/>
                      <p:cNvSpPr>
                        <a:spLocks noChangeArrowheads="1"/>
                      </p:cNvSpPr>
                      <p:nvPr/>
                    </p:nvSpPr>
                    <p:spPr bwMode="auto">
                      <a:xfrm>
                        <a:off x="3553" y="2006"/>
                        <a:ext cx="518"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5 </a:t>
                        </a:r>
                        <a:r>
                          <a:rPr lang="en-US" sz="1100" kern="0" dirty="0">
                            <a:solidFill>
                              <a:srgbClr val="000000"/>
                            </a:solidFill>
                            <a:latin typeface="Helvetica" pitchFamily="34" charset="0"/>
                          </a:rPr>
                          <a:t>MeV Dump</a:t>
                        </a:r>
                        <a:endParaRPr lang="en-US" sz="1800" kern="0" dirty="0">
                          <a:solidFill>
                            <a:sysClr val="windowText" lastClr="000000"/>
                          </a:solidFill>
                          <a:latin typeface="Calibri"/>
                        </a:endParaRPr>
                      </a:p>
                    </p:txBody>
                  </p:sp>
                  <p:sp>
                    <p:nvSpPr>
                      <p:cNvPr id="582" name="Rectangle 69"/>
                      <p:cNvSpPr>
                        <a:spLocks noChangeArrowheads="1"/>
                      </p:cNvSpPr>
                      <p:nvPr/>
                    </p:nvSpPr>
                    <p:spPr bwMode="auto">
                      <a:xfrm>
                        <a:off x="4723" y="2638"/>
                        <a:ext cx="683"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Injection Chicane</a:t>
                        </a:r>
                        <a:endParaRPr lang="en-US" sz="1800" kern="0" dirty="0">
                          <a:solidFill>
                            <a:sysClr val="windowText" lastClr="000000"/>
                          </a:solidFill>
                          <a:latin typeface="Calibri"/>
                        </a:endParaRPr>
                      </a:p>
                    </p:txBody>
                  </p:sp>
                  <p:sp>
                    <p:nvSpPr>
                      <p:cNvPr id="583" name="Rectangle 70"/>
                      <p:cNvSpPr>
                        <a:spLocks noChangeArrowheads="1"/>
                      </p:cNvSpPr>
                      <p:nvPr/>
                    </p:nvSpPr>
                    <p:spPr bwMode="auto">
                      <a:xfrm>
                        <a:off x="4343" y="3120"/>
                        <a:ext cx="1050"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ysClr val="windowText" lastClr="000000"/>
                            </a:solidFill>
                            <a:latin typeface="Helvetica" pitchFamily="34" charset="0"/>
                          </a:rPr>
                          <a:t>Spectrometer/Beam Dump</a:t>
                        </a:r>
                        <a:endParaRPr lang="en-US" sz="1800" kern="0" dirty="0">
                          <a:solidFill>
                            <a:sysClr val="windowText" lastClr="000000"/>
                          </a:solidFill>
                          <a:latin typeface="Calibri"/>
                        </a:endParaRPr>
                      </a:p>
                    </p:txBody>
                  </p:sp>
                  <p:sp>
                    <p:nvSpPr>
                      <p:cNvPr id="584" name="Rectangle 71"/>
                      <p:cNvSpPr>
                        <a:spLocks noChangeArrowheads="1"/>
                      </p:cNvSpPr>
                      <p:nvPr/>
                    </p:nvSpPr>
                    <p:spPr bwMode="auto">
                      <a:xfrm rot="16200000">
                        <a:off x="728" y="2888"/>
                        <a:ext cx="459"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Prebuncher</a:t>
                        </a:r>
                        <a:endParaRPr lang="en-US" sz="1800" kern="0" dirty="0">
                          <a:solidFill>
                            <a:sysClr val="windowText" lastClr="000000"/>
                          </a:solidFill>
                          <a:latin typeface="Calibri"/>
                        </a:endParaRPr>
                      </a:p>
                    </p:txBody>
                  </p:sp>
                  <p:sp>
                    <p:nvSpPr>
                      <p:cNvPr id="585" name="Rectangle 72"/>
                      <p:cNvSpPr>
                        <a:spLocks noChangeArrowheads="1"/>
                      </p:cNvSpPr>
                      <p:nvPr/>
                    </p:nvSpPr>
                    <p:spPr bwMode="auto">
                      <a:xfrm>
                        <a:off x="203" y="2432"/>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Gun#2</a:t>
                        </a:r>
                        <a:endParaRPr lang="en-US" sz="1800" kern="0" dirty="0">
                          <a:solidFill>
                            <a:sysClr val="windowText" lastClr="000000"/>
                          </a:solidFill>
                          <a:latin typeface="Calibri"/>
                        </a:endParaRPr>
                      </a:p>
                    </p:txBody>
                  </p:sp>
                  <p:sp>
                    <p:nvSpPr>
                      <p:cNvPr id="586" name="Rectangle 73"/>
                      <p:cNvSpPr>
                        <a:spLocks noChangeArrowheads="1"/>
                      </p:cNvSpPr>
                      <p:nvPr/>
                    </p:nvSpPr>
                    <p:spPr bwMode="auto">
                      <a:xfrm>
                        <a:off x="221" y="3048"/>
                        <a:ext cx="267" cy="10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Gun#3</a:t>
                        </a:r>
                        <a:endParaRPr lang="en-US" sz="1800" kern="0" dirty="0">
                          <a:solidFill>
                            <a:sysClr val="windowText" lastClr="000000"/>
                          </a:solidFill>
                          <a:latin typeface="Calibri"/>
                        </a:endParaRPr>
                      </a:p>
                    </p:txBody>
                  </p:sp>
                  <p:sp>
                    <p:nvSpPr>
                      <p:cNvPr id="587" name="Line 74"/>
                      <p:cNvSpPr>
                        <a:spLocks noChangeShapeType="1"/>
                      </p:cNvSpPr>
                      <p:nvPr/>
                    </p:nvSpPr>
                    <p:spPr bwMode="auto">
                      <a:xfrm>
                        <a:off x="252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8" name="Freeform 75"/>
                      <p:cNvSpPr>
                        <a:spLocks/>
                      </p:cNvSpPr>
                      <p:nvPr/>
                    </p:nvSpPr>
                    <p:spPr bwMode="auto">
                      <a:xfrm>
                        <a:off x="2879" y="2954"/>
                        <a:ext cx="112" cy="110"/>
                      </a:xfrm>
                      <a:custGeom>
                        <a:avLst/>
                        <a:gdLst>
                          <a:gd name="T0" fmla="*/ 112 w 112"/>
                          <a:gd name="T1" fmla="*/ 60 h 110"/>
                          <a:gd name="T2" fmla="*/ 68 w 112"/>
                          <a:gd name="T3" fmla="*/ 110 h 110"/>
                          <a:gd name="T4" fmla="*/ 0 w 112"/>
                          <a:gd name="T5" fmla="*/ 48 h 110"/>
                          <a:gd name="T6" fmla="*/ 44 w 112"/>
                          <a:gd name="T7" fmla="*/ 0 h 110"/>
                          <a:gd name="T8" fmla="*/ 112 w 112"/>
                          <a:gd name="T9" fmla="*/ 60 h 110"/>
                          <a:gd name="T10" fmla="*/ 0 60000 65536"/>
                          <a:gd name="T11" fmla="*/ 0 60000 65536"/>
                          <a:gd name="T12" fmla="*/ 0 60000 65536"/>
                          <a:gd name="T13" fmla="*/ 0 60000 65536"/>
                          <a:gd name="T14" fmla="*/ 0 60000 65536"/>
                          <a:gd name="T15" fmla="*/ 0 w 112"/>
                          <a:gd name="T16" fmla="*/ 0 h 110"/>
                          <a:gd name="T17" fmla="*/ 112 w 112"/>
                          <a:gd name="T18" fmla="*/ 110 h 110"/>
                        </a:gdLst>
                        <a:ahLst/>
                        <a:cxnLst>
                          <a:cxn ang="T10">
                            <a:pos x="T0" y="T1"/>
                          </a:cxn>
                          <a:cxn ang="T11">
                            <a:pos x="T2" y="T3"/>
                          </a:cxn>
                          <a:cxn ang="T12">
                            <a:pos x="T4" y="T5"/>
                          </a:cxn>
                          <a:cxn ang="T13">
                            <a:pos x="T6" y="T7"/>
                          </a:cxn>
                          <a:cxn ang="T14">
                            <a:pos x="T8" y="T9"/>
                          </a:cxn>
                        </a:cxnLst>
                        <a:rect l="T15" t="T16" r="T17" b="T18"/>
                        <a:pathLst>
                          <a:path w="112" h="110">
                            <a:moveTo>
                              <a:pt x="112" y="60"/>
                            </a:moveTo>
                            <a:lnTo>
                              <a:pt x="68" y="110"/>
                            </a:lnTo>
                            <a:lnTo>
                              <a:pt x="0" y="48"/>
                            </a:lnTo>
                            <a:lnTo>
                              <a:pt x="44" y="0"/>
                            </a:lnTo>
                            <a:lnTo>
                              <a:pt x="112" y="60"/>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89" name="Line 76"/>
                      <p:cNvSpPr>
                        <a:spLocks noChangeShapeType="1"/>
                      </p:cNvSpPr>
                      <p:nvPr/>
                    </p:nvSpPr>
                    <p:spPr bwMode="auto">
                      <a:xfrm flipV="1">
                        <a:off x="3391" y="2180"/>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0" name="Freeform 77"/>
                      <p:cNvSpPr>
                        <a:spLocks/>
                      </p:cNvSpPr>
                      <p:nvPr/>
                    </p:nvSpPr>
                    <p:spPr bwMode="auto">
                      <a:xfrm>
                        <a:off x="3687" y="2134"/>
                        <a:ext cx="176" cy="174"/>
                      </a:xfrm>
                      <a:custGeom>
                        <a:avLst/>
                        <a:gdLst>
                          <a:gd name="T0" fmla="*/ 176 w 176"/>
                          <a:gd name="T1" fmla="*/ 78 h 174"/>
                          <a:gd name="T2" fmla="*/ 106 w 176"/>
                          <a:gd name="T3" fmla="*/ 0 h 174"/>
                          <a:gd name="T4" fmla="*/ 0 w 176"/>
                          <a:gd name="T5" fmla="*/ 98 h 174"/>
                          <a:gd name="T6" fmla="*/ 70 w 176"/>
                          <a:gd name="T7" fmla="*/ 174 h 174"/>
                          <a:gd name="T8" fmla="*/ 176 w 176"/>
                          <a:gd name="T9" fmla="*/ 78 h 174"/>
                          <a:gd name="T10" fmla="*/ 0 60000 65536"/>
                          <a:gd name="T11" fmla="*/ 0 60000 65536"/>
                          <a:gd name="T12" fmla="*/ 0 60000 65536"/>
                          <a:gd name="T13" fmla="*/ 0 60000 65536"/>
                          <a:gd name="T14" fmla="*/ 0 60000 65536"/>
                          <a:gd name="T15" fmla="*/ 0 w 176"/>
                          <a:gd name="T16" fmla="*/ 0 h 174"/>
                          <a:gd name="T17" fmla="*/ 176 w 176"/>
                          <a:gd name="T18" fmla="*/ 174 h 174"/>
                        </a:gdLst>
                        <a:ahLst/>
                        <a:cxnLst>
                          <a:cxn ang="T10">
                            <a:pos x="T0" y="T1"/>
                          </a:cxn>
                          <a:cxn ang="T11">
                            <a:pos x="T2" y="T3"/>
                          </a:cxn>
                          <a:cxn ang="T12">
                            <a:pos x="T4" y="T5"/>
                          </a:cxn>
                          <a:cxn ang="T13">
                            <a:pos x="T6" y="T7"/>
                          </a:cxn>
                          <a:cxn ang="T14">
                            <a:pos x="T8" y="T9"/>
                          </a:cxn>
                        </a:cxnLst>
                        <a:rect l="T15" t="T16" r="T17" b="T18"/>
                        <a:pathLst>
                          <a:path w="176" h="174">
                            <a:moveTo>
                              <a:pt x="176" y="78"/>
                            </a:moveTo>
                            <a:lnTo>
                              <a:pt x="106" y="0"/>
                            </a:lnTo>
                            <a:lnTo>
                              <a:pt x="0" y="98"/>
                            </a:lnTo>
                            <a:lnTo>
                              <a:pt x="70" y="174"/>
                            </a:lnTo>
                            <a:lnTo>
                              <a:pt x="176" y="7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1" name="Line 78"/>
                      <p:cNvSpPr>
                        <a:spLocks noChangeShapeType="1"/>
                      </p:cNvSpPr>
                      <p:nvPr/>
                    </p:nvSpPr>
                    <p:spPr bwMode="auto">
                      <a:xfrm>
                        <a:off x="4539" y="2608"/>
                        <a:ext cx="422" cy="422"/>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92" name="Freeform 79"/>
                      <p:cNvSpPr>
                        <a:spLocks/>
                      </p:cNvSpPr>
                      <p:nvPr/>
                    </p:nvSpPr>
                    <p:spPr bwMode="auto">
                      <a:xfrm>
                        <a:off x="4823" y="2878"/>
                        <a:ext cx="230" cy="228"/>
                      </a:xfrm>
                      <a:custGeom>
                        <a:avLst/>
                        <a:gdLst>
                          <a:gd name="T0" fmla="*/ 230 w 230"/>
                          <a:gd name="T1" fmla="*/ 128 h 228"/>
                          <a:gd name="T2" fmla="*/ 140 w 230"/>
                          <a:gd name="T3" fmla="*/ 228 h 228"/>
                          <a:gd name="T4" fmla="*/ 0 w 230"/>
                          <a:gd name="T5" fmla="*/ 100 h 228"/>
                          <a:gd name="T6" fmla="*/ 90 w 230"/>
                          <a:gd name="T7" fmla="*/ 0 h 228"/>
                          <a:gd name="T8" fmla="*/ 230 w 230"/>
                          <a:gd name="T9" fmla="*/ 128 h 228"/>
                          <a:gd name="T10" fmla="*/ 0 60000 65536"/>
                          <a:gd name="T11" fmla="*/ 0 60000 65536"/>
                          <a:gd name="T12" fmla="*/ 0 60000 65536"/>
                          <a:gd name="T13" fmla="*/ 0 60000 65536"/>
                          <a:gd name="T14" fmla="*/ 0 60000 65536"/>
                          <a:gd name="T15" fmla="*/ 0 w 230"/>
                          <a:gd name="T16" fmla="*/ 0 h 228"/>
                          <a:gd name="T17" fmla="*/ 230 w 230"/>
                          <a:gd name="T18" fmla="*/ 228 h 228"/>
                        </a:gdLst>
                        <a:ahLst/>
                        <a:cxnLst>
                          <a:cxn ang="T10">
                            <a:pos x="T0" y="T1"/>
                          </a:cxn>
                          <a:cxn ang="T11">
                            <a:pos x="T2" y="T3"/>
                          </a:cxn>
                          <a:cxn ang="T12">
                            <a:pos x="T4" y="T5"/>
                          </a:cxn>
                          <a:cxn ang="T13">
                            <a:pos x="T6" y="T7"/>
                          </a:cxn>
                          <a:cxn ang="T14">
                            <a:pos x="T8" y="T9"/>
                          </a:cxn>
                        </a:cxnLst>
                        <a:rect l="T15" t="T16" r="T17" b="T18"/>
                        <a:pathLst>
                          <a:path w="230" h="228">
                            <a:moveTo>
                              <a:pt x="230" y="128"/>
                            </a:moveTo>
                            <a:lnTo>
                              <a:pt x="140" y="228"/>
                            </a:lnTo>
                            <a:lnTo>
                              <a:pt x="0" y="100"/>
                            </a:lnTo>
                            <a:lnTo>
                              <a:pt x="90" y="0"/>
                            </a:lnTo>
                            <a:lnTo>
                              <a:pt x="230" y="12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grpSp>
                <p:sp>
                  <p:nvSpPr>
                    <p:cNvPr id="548" name="Rectangle 80"/>
                    <p:cNvSpPr>
                      <a:spLocks noChangeArrowheads="1"/>
                    </p:cNvSpPr>
                    <p:nvPr/>
                  </p:nvSpPr>
                  <p:spPr bwMode="auto">
                    <a:xfrm>
                      <a:off x="1265238" y="3466297"/>
                      <a:ext cx="127000" cy="180975"/>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49" name="Rectangle 58"/>
                    <p:cNvSpPr>
                      <a:spLocks noChangeArrowheads="1"/>
                    </p:cNvSpPr>
                    <p:nvPr/>
                  </p:nvSpPr>
                  <p:spPr bwMode="auto">
                    <a:xfrm rot="16200000">
                      <a:off x="787677" y="4072735"/>
                      <a:ext cx="1039255"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V-Wien </a:t>
                      </a:r>
                      <a:r>
                        <a:rPr lang="en-US" sz="1100" kern="0" dirty="0">
                          <a:solidFill>
                            <a:srgbClr val="000000"/>
                          </a:solidFill>
                          <a:latin typeface="Helvetica" pitchFamily="34" charset="0"/>
                        </a:rPr>
                        <a:t>Filter</a:t>
                      </a:r>
                    </a:p>
                  </p:txBody>
                </p:sp>
              </p:grpSp>
              <p:sp>
                <p:nvSpPr>
                  <p:cNvPr id="534" name="Rectangle 80"/>
                  <p:cNvSpPr>
                    <a:spLocks noChangeArrowheads="1"/>
                  </p:cNvSpPr>
                  <p:nvPr/>
                </p:nvSpPr>
                <p:spPr bwMode="auto">
                  <a:xfrm>
                    <a:off x="1958975" y="3456327"/>
                    <a:ext cx="127000" cy="181004"/>
                  </a:xfrm>
                  <a:prstGeom prst="rect">
                    <a:avLst/>
                  </a:prstGeom>
                  <a:solidFill>
                    <a:srgbClr val="C00000"/>
                  </a:solidFill>
                  <a:ln w="9525">
                    <a:noFill/>
                    <a:miter lim="800000"/>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535" name="Rectangle 58"/>
                  <p:cNvSpPr>
                    <a:spLocks noChangeArrowheads="1"/>
                  </p:cNvSpPr>
                  <p:nvPr/>
                </p:nvSpPr>
                <p:spPr bwMode="auto">
                  <a:xfrm rot="16200000">
                    <a:off x="1509617" y="4072403"/>
                    <a:ext cx="1039419" cy="169277"/>
                  </a:xfrm>
                  <a:prstGeom prst="rect">
                    <a:avLst/>
                  </a:prstGeom>
                  <a:noFill/>
                  <a:ln w="9525">
                    <a:noFill/>
                    <a:miter lim="800000"/>
                    <a:headEnd/>
                    <a:tailEnd/>
                  </a:ln>
                </p:spPr>
                <p:txBody>
                  <a:bodyPr wrap="square" lIns="0" tIns="0" rIns="0" bIns="0">
                    <a:spAutoFit/>
                  </a:bodyPr>
                  <a:lstStyle/>
                  <a:p>
                    <a:pPr eaLnBrk="1" fontAlgn="auto" hangingPunct="1">
                      <a:spcBef>
                        <a:spcPts val="0"/>
                      </a:spcBef>
                      <a:spcAft>
                        <a:spcPts val="0"/>
                      </a:spcAft>
                      <a:defRPr/>
                    </a:pPr>
                    <a:r>
                      <a:rPr lang="en-US" sz="1100" kern="0" dirty="0">
                        <a:solidFill>
                          <a:srgbClr val="000000"/>
                        </a:solidFill>
                        <a:latin typeface="Helvetica" pitchFamily="34" charset="0"/>
                      </a:rPr>
                      <a:t>H</a:t>
                    </a:r>
                    <a:r>
                      <a:rPr lang="en-US" sz="1100" kern="0" dirty="0" smtClean="0">
                        <a:solidFill>
                          <a:srgbClr val="000000"/>
                        </a:solidFill>
                        <a:latin typeface="Helvetica" pitchFamily="34" charset="0"/>
                      </a:rPr>
                      <a:t>-Wien </a:t>
                    </a:r>
                    <a:r>
                      <a:rPr lang="en-US" sz="1100" kern="0" dirty="0">
                        <a:solidFill>
                          <a:srgbClr val="000000"/>
                        </a:solidFill>
                        <a:latin typeface="Helvetica" pitchFamily="34" charset="0"/>
                      </a:rPr>
                      <a:t>Filter</a:t>
                    </a:r>
                  </a:p>
                </p:txBody>
              </p:sp>
              <p:sp>
                <p:nvSpPr>
                  <p:cNvPr id="536" name="Rectangle 8"/>
                  <p:cNvSpPr>
                    <a:spLocks noChangeArrowheads="1"/>
                  </p:cNvSpPr>
                  <p:nvPr/>
                </p:nvSpPr>
                <p:spPr bwMode="auto">
                  <a:xfrm>
                    <a:off x="1731963" y="3080030"/>
                    <a:ext cx="610745"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Apertures</a:t>
                    </a:r>
                    <a:endParaRPr lang="en-US" sz="1800" kern="0" dirty="0">
                      <a:solidFill>
                        <a:sysClr val="windowText" lastClr="000000"/>
                      </a:solidFill>
                      <a:latin typeface="Calibri"/>
                    </a:endParaRPr>
                  </a:p>
                </p:txBody>
              </p:sp>
            </p:grpSp>
            <p:sp>
              <p:nvSpPr>
                <p:cNvPr id="530" name="Rectangle 54"/>
                <p:cNvSpPr>
                  <a:spLocks noChangeArrowheads="1"/>
                </p:cNvSpPr>
                <p:nvPr/>
              </p:nvSpPr>
              <p:spPr bwMode="auto">
                <a:xfrm rot="16200000">
                  <a:off x="2874485" y="4055921"/>
                  <a:ext cx="815929" cy="169277"/>
                </a:xfrm>
                <a:prstGeom prst="rect">
                  <a:avLst/>
                </a:prstGeom>
                <a:noFill/>
                <a:ln w="9525">
                  <a:noFill/>
                  <a:miter lim="800000"/>
                  <a:headEnd/>
                  <a:tailEnd/>
                </a:ln>
              </p:spPr>
              <p:txBody>
                <a:bodyPr wrap="none" lIns="0" tIns="0" rIns="0" bIns="0">
                  <a:spAutoFit/>
                </a:bodyPr>
                <a:lstStyle/>
                <a:p>
                  <a:pPr eaLnBrk="1" fontAlgn="auto" hangingPunct="1">
                    <a:spcBef>
                      <a:spcPts val="0"/>
                    </a:spcBef>
                    <a:spcAft>
                      <a:spcPts val="0"/>
                    </a:spcAft>
                    <a:defRPr/>
                  </a:pPr>
                  <a:r>
                    <a:rPr lang="en-US" sz="1100" kern="0" dirty="0" smtClean="0">
                      <a:solidFill>
                        <a:srgbClr val="000000"/>
                      </a:solidFill>
                      <a:latin typeface="Helvetica" pitchFamily="34" charset="0"/>
                    </a:rPr>
                    <a:t>Faraday Cup</a:t>
                  </a:r>
                  <a:endParaRPr lang="en-US" sz="1800" kern="0" dirty="0">
                    <a:solidFill>
                      <a:sysClr val="windowText" lastClr="000000"/>
                    </a:solidFill>
                    <a:latin typeface="Calibri"/>
                  </a:endParaRPr>
                </a:p>
              </p:txBody>
            </p:sp>
          </p:grpSp>
          <p:cxnSp>
            <p:nvCxnSpPr>
              <p:cNvPr id="527" name="Straight Connector 526"/>
              <p:cNvCxnSpPr>
                <a:stCxn id="564" idx="3"/>
              </p:cNvCxnSpPr>
              <p:nvPr/>
            </p:nvCxnSpPr>
            <p:spPr>
              <a:xfrm>
                <a:off x="2459038" y="3564294"/>
                <a:ext cx="104775" cy="31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97"/>
            <p:cNvGrpSpPr/>
            <p:nvPr/>
          </p:nvGrpSpPr>
          <p:grpSpPr>
            <a:xfrm>
              <a:off x="6248400" y="3200400"/>
              <a:ext cx="363854" cy="652872"/>
              <a:chOff x="6243637" y="3248025"/>
              <a:chExt cx="363854" cy="652872"/>
            </a:xfrm>
          </p:grpSpPr>
          <p:sp>
            <p:nvSpPr>
              <p:cNvPr id="510" name="Oval 509"/>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1" name="Oval 510"/>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12" name="Oval 511"/>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3" name="Oval 512"/>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4" name="Oval 513"/>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5" name="Oval 514"/>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6" name="Oval 515"/>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17" name="Oval 516"/>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9" name="Group 206"/>
            <p:cNvGrpSpPr/>
            <p:nvPr/>
          </p:nvGrpSpPr>
          <p:grpSpPr>
            <a:xfrm>
              <a:off x="6705600" y="3200400"/>
              <a:ext cx="363854" cy="652872"/>
              <a:chOff x="6243637" y="3248025"/>
              <a:chExt cx="363854" cy="652872"/>
            </a:xfrm>
          </p:grpSpPr>
          <p:sp>
            <p:nvSpPr>
              <p:cNvPr id="502" name="Oval 501"/>
              <p:cNvSpPr/>
              <p:nvPr/>
            </p:nvSpPr>
            <p:spPr bwMode="auto">
              <a:xfrm>
                <a:off x="6243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3" name="Oval 502"/>
              <p:cNvSpPr/>
              <p:nvPr/>
            </p:nvSpPr>
            <p:spPr bwMode="auto">
              <a:xfrm>
                <a:off x="6289356"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sp>
            <p:nvSpPr>
              <p:cNvPr id="504" name="Oval 503"/>
              <p:cNvSpPr/>
              <p:nvPr/>
            </p:nvSpPr>
            <p:spPr bwMode="auto">
              <a:xfrm>
                <a:off x="6380794"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5" name="Oval 504"/>
              <p:cNvSpPr/>
              <p:nvPr/>
            </p:nvSpPr>
            <p:spPr bwMode="auto">
              <a:xfrm>
                <a:off x="6426513" y="3248025"/>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6" name="Oval 505"/>
              <p:cNvSpPr/>
              <p:nvPr/>
            </p:nvSpPr>
            <p:spPr bwMode="auto">
              <a:xfrm>
                <a:off x="647223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7" name="Oval 506"/>
              <p:cNvSpPr/>
              <p:nvPr/>
            </p:nvSpPr>
            <p:spPr bwMode="auto">
              <a:xfrm>
                <a:off x="6516053"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8" name="Oval 507"/>
              <p:cNvSpPr/>
              <p:nvPr/>
            </p:nvSpPr>
            <p:spPr bwMode="auto">
              <a:xfrm>
                <a:off x="6561772"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9" name="Oval 508"/>
              <p:cNvSpPr/>
              <p:nvPr/>
            </p:nvSpPr>
            <p:spPr bwMode="auto">
              <a:xfrm>
                <a:off x="6335075"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grpSp>
        <p:grpSp>
          <p:nvGrpSpPr>
            <p:cNvPr id="10" name="Group 215"/>
            <p:cNvGrpSpPr/>
            <p:nvPr/>
          </p:nvGrpSpPr>
          <p:grpSpPr>
            <a:xfrm>
              <a:off x="4678681" y="3200400"/>
              <a:ext cx="91438" cy="651590"/>
              <a:chOff x="5816918" y="3249307"/>
              <a:chExt cx="91438" cy="651590"/>
            </a:xfrm>
          </p:grpSpPr>
          <p:sp>
            <p:nvSpPr>
              <p:cNvPr id="500" name="Oval 499"/>
              <p:cNvSpPr/>
              <p:nvPr/>
            </p:nvSpPr>
            <p:spPr bwMode="auto">
              <a:xfrm>
                <a:off x="5816918"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prstClr val="black"/>
                  </a:solidFill>
                </a:endParaRPr>
              </a:p>
            </p:txBody>
          </p:sp>
          <p:sp>
            <p:nvSpPr>
              <p:cNvPr id="501" name="Oval 500"/>
              <p:cNvSpPr/>
              <p:nvPr/>
            </p:nvSpPr>
            <p:spPr bwMode="auto">
              <a:xfrm>
                <a:off x="5862637" y="3249307"/>
                <a:ext cx="45719" cy="651590"/>
              </a:xfrm>
              <a:prstGeom prst="ellipse">
                <a:avLst/>
              </a:prstGeom>
              <a:solidFill>
                <a:schemeClr val="accent1"/>
              </a:solidFill>
              <a:ln w="317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prstClr val="black"/>
                    </a:solidFill>
                  </a:rPr>
                  <a:t>       </a:t>
                </a:r>
              </a:p>
            </p:txBody>
          </p:sp>
        </p:grpSp>
      </p:grpSp>
      <p:sp>
        <p:nvSpPr>
          <p:cNvPr id="104" name="Title 1"/>
          <p:cNvSpPr>
            <a:spLocks noGrp="1"/>
          </p:cNvSpPr>
          <p:nvPr>
            <p:ph type="title"/>
          </p:nvPr>
        </p:nvSpPr>
        <p:spPr>
          <a:xfrm>
            <a:off x="228600" y="0"/>
            <a:ext cx="8686800" cy="914400"/>
          </a:xfrm>
        </p:spPr>
        <p:txBody>
          <a:bodyPr/>
          <a:lstStyle/>
          <a:p>
            <a:r>
              <a:rPr lang="en-US" dirty="0" smtClean="0"/>
              <a:t>The CEBAF Injector Upgrade</a:t>
            </a:r>
            <a:endParaRPr lang="en-US" dirty="0"/>
          </a:p>
        </p:txBody>
      </p:sp>
      <p:pic>
        <p:nvPicPr>
          <p:cNvPr id="89" name="Picture 3" descr="C:\Documents and Settings\grames\Desktop\images\install_111222\photo.JPG"/>
          <p:cNvPicPr>
            <a:picLocks noChangeAspect="1" noChangeArrowheads="1"/>
          </p:cNvPicPr>
          <p:nvPr/>
        </p:nvPicPr>
        <p:blipFill>
          <a:blip r:embed="rId3" cstate="print"/>
          <a:srcRect l="4250" t="32687" r="13235" b="11545"/>
          <a:stretch>
            <a:fillRect/>
          </a:stretch>
        </p:blipFill>
        <p:spPr bwMode="auto">
          <a:xfrm>
            <a:off x="2298832" y="3048000"/>
            <a:ext cx="6845168" cy="3471297"/>
          </a:xfrm>
          <a:prstGeom prst="rect">
            <a:avLst/>
          </a:prstGeom>
          <a:noFill/>
          <a:ln w="9525">
            <a:noFill/>
            <a:miter lim="800000"/>
            <a:headEnd/>
            <a:tailEnd/>
          </a:ln>
        </p:spPr>
      </p:pic>
      <p:sp>
        <p:nvSpPr>
          <p:cNvPr id="90" name="Line 76"/>
          <p:cNvSpPr>
            <a:spLocks noChangeShapeType="1"/>
          </p:cNvSpPr>
          <p:nvPr/>
        </p:nvSpPr>
        <p:spPr bwMode="auto">
          <a:xfrm>
            <a:off x="5410200" y="1828801"/>
            <a:ext cx="457200" cy="381000"/>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92" name="Line 76"/>
          <p:cNvSpPr>
            <a:spLocks noChangeShapeType="1"/>
          </p:cNvSpPr>
          <p:nvPr/>
        </p:nvSpPr>
        <p:spPr bwMode="auto">
          <a:xfrm flipH="1">
            <a:off x="5791200" y="2209800"/>
            <a:ext cx="76200" cy="76199"/>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93" name="Line 76"/>
          <p:cNvSpPr>
            <a:spLocks noChangeShapeType="1"/>
          </p:cNvSpPr>
          <p:nvPr/>
        </p:nvSpPr>
        <p:spPr bwMode="auto">
          <a:xfrm>
            <a:off x="5791200" y="2286000"/>
            <a:ext cx="381000" cy="304800"/>
          </a:xfrm>
          <a:prstGeom prst="line">
            <a:avLst/>
          </a:prstGeom>
          <a:noFill/>
          <a:ln w="8">
            <a:solidFill>
              <a:srgbClr val="000000"/>
            </a:solid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94" name="Freeform 77"/>
          <p:cNvSpPr>
            <a:spLocks/>
          </p:cNvSpPr>
          <p:nvPr/>
        </p:nvSpPr>
        <p:spPr bwMode="auto">
          <a:xfrm rot="4997580">
            <a:off x="6109805" y="2531343"/>
            <a:ext cx="279400" cy="276269"/>
          </a:xfrm>
          <a:custGeom>
            <a:avLst/>
            <a:gdLst>
              <a:gd name="T0" fmla="*/ 176 w 176"/>
              <a:gd name="T1" fmla="*/ 78 h 174"/>
              <a:gd name="T2" fmla="*/ 106 w 176"/>
              <a:gd name="T3" fmla="*/ 0 h 174"/>
              <a:gd name="T4" fmla="*/ 0 w 176"/>
              <a:gd name="T5" fmla="*/ 98 h 174"/>
              <a:gd name="T6" fmla="*/ 70 w 176"/>
              <a:gd name="T7" fmla="*/ 174 h 174"/>
              <a:gd name="T8" fmla="*/ 176 w 176"/>
              <a:gd name="T9" fmla="*/ 78 h 174"/>
              <a:gd name="T10" fmla="*/ 0 60000 65536"/>
              <a:gd name="T11" fmla="*/ 0 60000 65536"/>
              <a:gd name="T12" fmla="*/ 0 60000 65536"/>
              <a:gd name="T13" fmla="*/ 0 60000 65536"/>
              <a:gd name="T14" fmla="*/ 0 60000 65536"/>
              <a:gd name="T15" fmla="*/ 0 w 176"/>
              <a:gd name="T16" fmla="*/ 0 h 174"/>
              <a:gd name="T17" fmla="*/ 176 w 176"/>
              <a:gd name="T18" fmla="*/ 174 h 174"/>
            </a:gdLst>
            <a:ahLst/>
            <a:cxnLst>
              <a:cxn ang="T10">
                <a:pos x="T0" y="T1"/>
              </a:cxn>
              <a:cxn ang="T11">
                <a:pos x="T2" y="T3"/>
              </a:cxn>
              <a:cxn ang="T12">
                <a:pos x="T4" y="T5"/>
              </a:cxn>
              <a:cxn ang="T13">
                <a:pos x="T6" y="T7"/>
              </a:cxn>
              <a:cxn ang="T14">
                <a:pos x="T8" y="T9"/>
              </a:cxn>
            </a:cxnLst>
            <a:rect l="T15" t="T16" r="T17" b="T18"/>
            <a:pathLst>
              <a:path w="176" h="174">
                <a:moveTo>
                  <a:pt x="176" y="78"/>
                </a:moveTo>
                <a:lnTo>
                  <a:pt x="106" y="0"/>
                </a:lnTo>
                <a:lnTo>
                  <a:pt x="0" y="98"/>
                </a:lnTo>
                <a:lnTo>
                  <a:pt x="70" y="174"/>
                </a:lnTo>
                <a:lnTo>
                  <a:pt x="176" y="78"/>
                </a:lnTo>
                <a:close/>
              </a:path>
            </a:pathLst>
          </a:custGeom>
          <a:solidFill>
            <a:srgbClr val="999999"/>
          </a:solidFill>
          <a:ln w="9525">
            <a:noFill/>
            <a:round/>
            <a:headEnd/>
            <a:tailEnd/>
          </a:ln>
        </p:spPr>
        <p:txBody>
          <a:bodyPr/>
          <a:lstStyle/>
          <a:p>
            <a:pPr eaLnBrk="1" fontAlgn="auto" hangingPunct="1">
              <a:spcBef>
                <a:spcPts val="0"/>
              </a:spcBef>
              <a:spcAft>
                <a:spcPts val="0"/>
              </a:spcAft>
              <a:defRPr/>
            </a:pPr>
            <a:endParaRPr lang="en-US" sz="1800" kern="0" dirty="0">
              <a:solidFill>
                <a:sysClr val="windowText" lastClr="000000"/>
              </a:solidFill>
              <a:latin typeface="Calibri"/>
            </a:endParaRPr>
          </a:p>
        </p:txBody>
      </p:sp>
      <p:sp>
        <p:nvSpPr>
          <p:cNvPr id="95" name="TextBox 94"/>
          <p:cNvSpPr txBox="1"/>
          <p:nvPr/>
        </p:nvSpPr>
        <p:spPr>
          <a:xfrm>
            <a:off x="5334000" y="2667000"/>
            <a:ext cx="1745991" cy="461665"/>
          </a:xfrm>
          <a:prstGeom prst="rect">
            <a:avLst/>
          </a:prstGeom>
          <a:noFill/>
        </p:spPr>
        <p:txBody>
          <a:bodyPr wrap="none" rtlCol="0">
            <a:spAutoFit/>
          </a:bodyPr>
          <a:lstStyle/>
          <a:p>
            <a:r>
              <a:rPr lang="en-US" b="1" dirty="0" err="1" smtClean="0">
                <a:solidFill>
                  <a:srgbClr val="FF0000"/>
                </a:solidFill>
              </a:rPr>
              <a:t>PEPPO</a:t>
            </a:r>
            <a:r>
              <a:rPr lang="en-US" b="1" dirty="0" smtClean="0">
                <a:solidFill>
                  <a:srgbClr val="FF0000"/>
                </a:solidFill>
              </a:rPr>
              <a:t> line</a:t>
            </a:r>
            <a:endParaRPr lang="en-US" b="1" dirty="0">
              <a:solidFill>
                <a:srgbClr val="FF0000"/>
              </a:solidFill>
            </a:endParaRPr>
          </a:p>
        </p:txBody>
      </p:sp>
      <p:cxnSp>
        <p:nvCxnSpPr>
          <p:cNvPr id="97" name="Straight Arrow Connector 96"/>
          <p:cNvCxnSpPr/>
          <p:nvPr/>
        </p:nvCxnSpPr>
        <p:spPr bwMode="auto">
          <a:xfrm flipV="1">
            <a:off x="5562600" y="2362200"/>
            <a:ext cx="228600" cy="30480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p:nvPr/>
        </p:nvGrpSpPr>
        <p:grpSpPr>
          <a:xfrm>
            <a:off x="1103067" y="1524000"/>
            <a:ext cx="6216650" cy="3049587"/>
            <a:chOff x="1074738" y="1638339"/>
            <a:chExt cx="6216650" cy="3049587"/>
          </a:xfrm>
        </p:grpSpPr>
        <p:sp>
          <p:nvSpPr>
            <p:cNvPr id="10243" name="Oval 8"/>
            <p:cNvSpPr>
              <a:spLocks noChangeArrowheads="1"/>
            </p:cNvSpPr>
            <p:nvPr/>
          </p:nvSpPr>
          <p:spPr bwMode="auto">
            <a:xfrm>
              <a:off x="2565400" y="1916151"/>
              <a:ext cx="1439863" cy="1439863"/>
            </a:xfrm>
            <a:prstGeom prst="ellipse">
              <a:avLst/>
            </a:prstGeom>
            <a:solidFill>
              <a:srgbClr val="00CC66"/>
            </a:solidFill>
            <a:ln w="12700">
              <a:solidFill>
                <a:schemeClr val="tx1"/>
              </a:solidFill>
              <a:round/>
              <a:headEnd/>
              <a:tailEnd/>
            </a:ln>
          </p:spPr>
          <p:txBody>
            <a:bodyPr wrap="none" anchor="ctr"/>
            <a:lstStyle/>
            <a:p>
              <a:endParaRPr lang="en-US"/>
            </a:p>
          </p:txBody>
        </p:sp>
        <p:sp>
          <p:nvSpPr>
            <p:cNvPr id="10245" name="Rectangle 9"/>
            <p:cNvSpPr>
              <a:spLocks noChangeArrowheads="1"/>
            </p:cNvSpPr>
            <p:nvPr/>
          </p:nvSpPr>
          <p:spPr bwMode="auto">
            <a:xfrm>
              <a:off x="2495550" y="1871701"/>
              <a:ext cx="785813" cy="1512888"/>
            </a:xfrm>
            <a:prstGeom prst="rect">
              <a:avLst/>
            </a:prstGeom>
            <a:solidFill>
              <a:schemeClr val="bg1"/>
            </a:solidFill>
            <a:ln w="9525">
              <a:noFill/>
              <a:miter lim="800000"/>
              <a:headEnd/>
              <a:tailEnd/>
            </a:ln>
          </p:spPr>
          <p:txBody>
            <a:bodyPr wrap="none" anchor="ctr"/>
            <a:lstStyle/>
            <a:p>
              <a:endParaRPr lang="en-US"/>
            </a:p>
          </p:txBody>
        </p:sp>
        <p:sp>
          <p:nvSpPr>
            <p:cNvPr id="10246" name="Rectangle 10"/>
            <p:cNvSpPr>
              <a:spLocks noChangeArrowheads="1"/>
            </p:cNvSpPr>
            <p:nvPr/>
          </p:nvSpPr>
          <p:spPr bwMode="auto">
            <a:xfrm>
              <a:off x="3071813" y="2640051"/>
              <a:ext cx="1079500" cy="787400"/>
            </a:xfrm>
            <a:prstGeom prst="rect">
              <a:avLst/>
            </a:prstGeom>
            <a:solidFill>
              <a:schemeClr val="bg1"/>
            </a:solidFill>
            <a:ln w="9525">
              <a:noFill/>
              <a:miter lim="800000"/>
              <a:headEnd/>
              <a:tailEnd/>
            </a:ln>
          </p:spPr>
          <p:txBody>
            <a:bodyPr wrap="none" anchor="ctr"/>
            <a:lstStyle/>
            <a:p>
              <a:endParaRPr lang="en-US"/>
            </a:p>
          </p:txBody>
        </p:sp>
        <p:sp>
          <p:nvSpPr>
            <p:cNvPr id="10247" name="Line 11"/>
            <p:cNvSpPr>
              <a:spLocks noChangeShapeType="1"/>
            </p:cNvSpPr>
            <p:nvPr/>
          </p:nvSpPr>
          <p:spPr bwMode="auto">
            <a:xfrm>
              <a:off x="3287713" y="1914564"/>
              <a:ext cx="0" cy="720725"/>
            </a:xfrm>
            <a:prstGeom prst="line">
              <a:avLst/>
            </a:prstGeom>
            <a:noFill/>
            <a:ln w="12700">
              <a:solidFill>
                <a:schemeClr val="tx1"/>
              </a:solidFill>
              <a:round/>
              <a:headEnd/>
              <a:tailEnd/>
            </a:ln>
          </p:spPr>
          <p:txBody>
            <a:bodyPr/>
            <a:lstStyle/>
            <a:p>
              <a:endParaRPr lang="en-US"/>
            </a:p>
          </p:txBody>
        </p:sp>
        <p:sp>
          <p:nvSpPr>
            <p:cNvPr id="10248" name="Line 12"/>
            <p:cNvSpPr>
              <a:spLocks noChangeShapeType="1"/>
            </p:cNvSpPr>
            <p:nvPr/>
          </p:nvSpPr>
          <p:spPr bwMode="auto">
            <a:xfrm>
              <a:off x="3287713" y="2635289"/>
              <a:ext cx="719137" cy="0"/>
            </a:xfrm>
            <a:prstGeom prst="line">
              <a:avLst/>
            </a:prstGeom>
            <a:noFill/>
            <a:ln w="12700">
              <a:solidFill>
                <a:schemeClr val="tx1"/>
              </a:solidFill>
              <a:round/>
              <a:headEnd/>
              <a:tailEnd/>
            </a:ln>
          </p:spPr>
          <p:txBody>
            <a:bodyPr/>
            <a:lstStyle/>
            <a:p>
              <a:endParaRPr lang="en-US"/>
            </a:p>
          </p:txBody>
        </p:sp>
        <p:sp>
          <p:nvSpPr>
            <p:cNvPr id="10249" name="Oval 14"/>
            <p:cNvSpPr>
              <a:spLocks noChangeArrowheads="1"/>
            </p:cNvSpPr>
            <p:nvPr/>
          </p:nvSpPr>
          <p:spPr bwMode="auto">
            <a:xfrm rot="10800000">
              <a:off x="3287713" y="2948026"/>
              <a:ext cx="1439862" cy="1439863"/>
            </a:xfrm>
            <a:prstGeom prst="ellipse">
              <a:avLst/>
            </a:prstGeom>
            <a:solidFill>
              <a:srgbClr val="00CC66"/>
            </a:solidFill>
            <a:ln w="12700">
              <a:solidFill>
                <a:schemeClr val="tx1"/>
              </a:solidFill>
              <a:round/>
              <a:headEnd/>
              <a:tailEnd/>
            </a:ln>
          </p:spPr>
          <p:txBody>
            <a:bodyPr wrap="none" anchor="ctr"/>
            <a:lstStyle/>
            <a:p>
              <a:endParaRPr lang="en-US"/>
            </a:p>
          </p:txBody>
        </p:sp>
        <p:sp>
          <p:nvSpPr>
            <p:cNvPr id="10250" name="Rectangle 15"/>
            <p:cNvSpPr>
              <a:spLocks noChangeArrowheads="1"/>
            </p:cNvSpPr>
            <p:nvPr/>
          </p:nvSpPr>
          <p:spPr bwMode="auto">
            <a:xfrm rot="10800000">
              <a:off x="4011613" y="2919451"/>
              <a:ext cx="785812" cy="1512888"/>
            </a:xfrm>
            <a:prstGeom prst="rect">
              <a:avLst/>
            </a:prstGeom>
            <a:solidFill>
              <a:schemeClr val="bg1"/>
            </a:solidFill>
            <a:ln w="9525">
              <a:noFill/>
              <a:miter lim="800000"/>
              <a:headEnd/>
              <a:tailEnd/>
            </a:ln>
          </p:spPr>
          <p:txBody>
            <a:bodyPr wrap="none" anchor="ctr"/>
            <a:lstStyle/>
            <a:p>
              <a:endParaRPr lang="en-US"/>
            </a:p>
          </p:txBody>
        </p:sp>
        <p:sp>
          <p:nvSpPr>
            <p:cNvPr id="10251" name="Rectangle 16"/>
            <p:cNvSpPr>
              <a:spLocks noChangeArrowheads="1"/>
            </p:cNvSpPr>
            <p:nvPr/>
          </p:nvSpPr>
          <p:spPr bwMode="auto">
            <a:xfrm rot="10800000">
              <a:off x="3143250" y="2878176"/>
              <a:ext cx="1079500" cy="787400"/>
            </a:xfrm>
            <a:prstGeom prst="rect">
              <a:avLst/>
            </a:prstGeom>
            <a:solidFill>
              <a:schemeClr val="bg1"/>
            </a:solidFill>
            <a:ln w="9525">
              <a:noFill/>
              <a:miter lim="800000"/>
              <a:headEnd/>
              <a:tailEnd/>
            </a:ln>
          </p:spPr>
          <p:txBody>
            <a:bodyPr wrap="none" anchor="ctr"/>
            <a:lstStyle/>
            <a:p>
              <a:endParaRPr lang="en-US"/>
            </a:p>
          </p:txBody>
        </p:sp>
        <p:sp>
          <p:nvSpPr>
            <p:cNvPr id="10252" name="Rectangle 20"/>
            <p:cNvSpPr>
              <a:spLocks noChangeArrowheads="1"/>
            </p:cNvSpPr>
            <p:nvPr/>
          </p:nvSpPr>
          <p:spPr bwMode="auto">
            <a:xfrm>
              <a:off x="3348038" y="3124239"/>
              <a:ext cx="215900" cy="714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253" name="Rectangle 21"/>
            <p:cNvSpPr>
              <a:spLocks noChangeArrowheads="1"/>
            </p:cNvSpPr>
            <p:nvPr/>
          </p:nvSpPr>
          <p:spPr bwMode="auto">
            <a:xfrm>
              <a:off x="3738563" y="3127414"/>
              <a:ext cx="215900" cy="714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254" name="Rectangle 22"/>
            <p:cNvSpPr>
              <a:spLocks noChangeArrowheads="1"/>
            </p:cNvSpPr>
            <p:nvPr/>
          </p:nvSpPr>
          <p:spPr bwMode="auto">
            <a:xfrm>
              <a:off x="5980113" y="3656051"/>
              <a:ext cx="1308100" cy="720725"/>
            </a:xfrm>
            <a:prstGeom prst="rect">
              <a:avLst/>
            </a:prstGeom>
            <a:solidFill>
              <a:srgbClr val="9999FF"/>
            </a:solidFill>
            <a:ln w="12700">
              <a:solidFill>
                <a:schemeClr val="tx1"/>
              </a:solidFill>
              <a:miter lim="800000"/>
              <a:headEnd/>
              <a:tailEnd/>
            </a:ln>
          </p:spPr>
          <p:txBody>
            <a:bodyPr wrap="none" anchor="ctr"/>
            <a:lstStyle/>
            <a:p>
              <a:endParaRPr lang="en-US"/>
            </a:p>
          </p:txBody>
        </p:sp>
        <p:sp>
          <p:nvSpPr>
            <p:cNvPr id="10255" name="Line 30"/>
            <p:cNvSpPr>
              <a:spLocks noChangeShapeType="1"/>
            </p:cNvSpPr>
            <p:nvPr/>
          </p:nvSpPr>
          <p:spPr bwMode="auto">
            <a:xfrm>
              <a:off x="1074738" y="2270164"/>
              <a:ext cx="1300162" cy="1587"/>
            </a:xfrm>
            <a:prstGeom prst="line">
              <a:avLst/>
            </a:prstGeom>
            <a:noFill/>
            <a:ln w="9525">
              <a:solidFill>
                <a:schemeClr val="tx1"/>
              </a:solidFill>
              <a:round/>
              <a:headEnd/>
              <a:tailEnd/>
            </a:ln>
          </p:spPr>
          <p:txBody>
            <a:bodyPr/>
            <a:lstStyle/>
            <a:p>
              <a:endParaRPr lang="en-US"/>
            </a:p>
          </p:txBody>
        </p:sp>
        <p:sp>
          <p:nvSpPr>
            <p:cNvPr id="10256" name="Line 33"/>
            <p:cNvSpPr>
              <a:spLocks noChangeShapeType="1"/>
            </p:cNvSpPr>
            <p:nvPr/>
          </p:nvSpPr>
          <p:spPr bwMode="auto">
            <a:xfrm>
              <a:off x="2854325" y="1978064"/>
              <a:ext cx="287338" cy="0"/>
            </a:xfrm>
            <a:prstGeom prst="line">
              <a:avLst/>
            </a:prstGeom>
            <a:noFill/>
            <a:ln w="9525">
              <a:solidFill>
                <a:schemeClr val="tx1"/>
              </a:solidFill>
              <a:round/>
              <a:headEnd/>
              <a:tailEnd/>
            </a:ln>
          </p:spPr>
          <p:txBody>
            <a:bodyPr/>
            <a:lstStyle/>
            <a:p>
              <a:endParaRPr lang="en-US"/>
            </a:p>
          </p:txBody>
        </p:sp>
        <p:sp>
          <p:nvSpPr>
            <p:cNvPr id="10257" name="Line 34"/>
            <p:cNvSpPr>
              <a:spLocks noChangeShapeType="1"/>
            </p:cNvSpPr>
            <p:nvPr/>
          </p:nvSpPr>
          <p:spPr bwMode="auto">
            <a:xfrm>
              <a:off x="2852738" y="2563851"/>
              <a:ext cx="287337" cy="0"/>
            </a:xfrm>
            <a:prstGeom prst="line">
              <a:avLst/>
            </a:prstGeom>
            <a:noFill/>
            <a:ln w="9525">
              <a:solidFill>
                <a:schemeClr val="tx1"/>
              </a:solidFill>
              <a:round/>
              <a:headEnd/>
              <a:tailEnd/>
            </a:ln>
          </p:spPr>
          <p:txBody>
            <a:bodyPr/>
            <a:lstStyle/>
            <a:p>
              <a:endParaRPr lang="en-US"/>
            </a:p>
          </p:txBody>
        </p:sp>
        <p:sp>
          <p:nvSpPr>
            <p:cNvPr id="10258" name="Line 35"/>
            <p:cNvSpPr>
              <a:spLocks noChangeShapeType="1"/>
            </p:cNvSpPr>
            <p:nvPr/>
          </p:nvSpPr>
          <p:spPr bwMode="auto">
            <a:xfrm>
              <a:off x="4011613" y="3968789"/>
              <a:ext cx="542925" cy="0"/>
            </a:xfrm>
            <a:prstGeom prst="line">
              <a:avLst/>
            </a:prstGeom>
            <a:noFill/>
            <a:ln w="9525">
              <a:solidFill>
                <a:srgbClr val="0000CC"/>
              </a:solidFill>
              <a:round/>
              <a:headEnd/>
              <a:tailEnd/>
            </a:ln>
          </p:spPr>
          <p:txBody>
            <a:bodyPr/>
            <a:lstStyle/>
            <a:p>
              <a:endParaRPr lang="en-US"/>
            </a:p>
          </p:txBody>
        </p:sp>
        <p:sp>
          <p:nvSpPr>
            <p:cNvPr id="10259" name="Line 36"/>
            <p:cNvSpPr>
              <a:spLocks noChangeShapeType="1"/>
            </p:cNvSpPr>
            <p:nvPr/>
          </p:nvSpPr>
          <p:spPr bwMode="auto">
            <a:xfrm>
              <a:off x="4014788" y="4111664"/>
              <a:ext cx="542925" cy="0"/>
            </a:xfrm>
            <a:prstGeom prst="line">
              <a:avLst/>
            </a:prstGeom>
            <a:noFill/>
            <a:ln w="9525">
              <a:solidFill>
                <a:srgbClr val="0000CC"/>
              </a:solidFill>
              <a:round/>
              <a:headEnd/>
              <a:tailEnd/>
            </a:ln>
          </p:spPr>
          <p:txBody>
            <a:bodyPr/>
            <a:lstStyle/>
            <a:p>
              <a:endParaRPr lang="en-US"/>
            </a:p>
          </p:txBody>
        </p:sp>
        <p:sp>
          <p:nvSpPr>
            <p:cNvPr id="10260" name="Line 38"/>
            <p:cNvSpPr>
              <a:spLocks noChangeShapeType="1"/>
            </p:cNvSpPr>
            <p:nvPr/>
          </p:nvSpPr>
          <p:spPr bwMode="auto">
            <a:xfrm>
              <a:off x="4668838" y="3967201"/>
              <a:ext cx="576262" cy="71438"/>
            </a:xfrm>
            <a:prstGeom prst="line">
              <a:avLst/>
            </a:prstGeom>
            <a:noFill/>
            <a:ln w="9525">
              <a:solidFill>
                <a:srgbClr val="0000CC"/>
              </a:solidFill>
              <a:round/>
              <a:headEnd/>
              <a:tailEnd/>
            </a:ln>
          </p:spPr>
          <p:txBody>
            <a:bodyPr/>
            <a:lstStyle/>
            <a:p>
              <a:endParaRPr lang="en-US"/>
            </a:p>
          </p:txBody>
        </p:sp>
        <p:sp>
          <p:nvSpPr>
            <p:cNvPr id="10261" name="Line 39"/>
            <p:cNvSpPr>
              <a:spLocks noChangeShapeType="1"/>
            </p:cNvSpPr>
            <p:nvPr/>
          </p:nvSpPr>
          <p:spPr bwMode="auto">
            <a:xfrm rot="3000000" flipV="1">
              <a:off x="4796632" y="3831470"/>
              <a:ext cx="315912" cy="488950"/>
            </a:xfrm>
            <a:prstGeom prst="line">
              <a:avLst/>
            </a:prstGeom>
            <a:noFill/>
            <a:ln w="9525">
              <a:solidFill>
                <a:srgbClr val="0000CC"/>
              </a:solidFill>
              <a:round/>
              <a:headEnd/>
              <a:tailEnd/>
            </a:ln>
          </p:spPr>
          <p:txBody>
            <a:bodyPr/>
            <a:lstStyle/>
            <a:p>
              <a:endParaRPr lang="en-US"/>
            </a:p>
          </p:txBody>
        </p:sp>
        <p:sp>
          <p:nvSpPr>
            <p:cNvPr id="10262" name="Line 41"/>
            <p:cNvSpPr>
              <a:spLocks noChangeShapeType="1"/>
            </p:cNvSpPr>
            <p:nvPr/>
          </p:nvSpPr>
          <p:spPr bwMode="auto">
            <a:xfrm flipH="1">
              <a:off x="3562350" y="2632114"/>
              <a:ext cx="147638" cy="1039812"/>
            </a:xfrm>
            <a:prstGeom prst="line">
              <a:avLst/>
            </a:prstGeom>
            <a:noFill/>
            <a:ln w="9525">
              <a:solidFill>
                <a:srgbClr val="0000CC"/>
              </a:solidFill>
              <a:round/>
              <a:headEnd/>
              <a:tailEnd/>
            </a:ln>
          </p:spPr>
          <p:txBody>
            <a:bodyPr/>
            <a:lstStyle/>
            <a:p>
              <a:endParaRPr lang="en-US"/>
            </a:p>
          </p:txBody>
        </p:sp>
        <p:sp>
          <p:nvSpPr>
            <p:cNvPr id="10263" name="Line 42"/>
            <p:cNvSpPr>
              <a:spLocks noChangeShapeType="1"/>
            </p:cNvSpPr>
            <p:nvPr/>
          </p:nvSpPr>
          <p:spPr bwMode="auto">
            <a:xfrm>
              <a:off x="3560763" y="2632114"/>
              <a:ext cx="149225" cy="1039812"/>
            </a:xfrm>
            <a:prstGeom prst="line">
              <a:avLst/>
            </a:prstGeom>
            <a:noFill/>
            <a:ln w="9525">
              <a:solidFill>
                <a:srgbClr val="0000CC"/>
              </a:solidFill>
              <a:round/>
              <a:headEnd/>
              <a:tailEnd/>
            </a:ln>
          </p:spPr>
          <p:txBody>
            <a:bodyPr/>
            <a:lstStyle/>
            <a:p>
              <a:endParaRPr lang="en-US"/>
            </a:p>
          </p:txBody>
        </p:sp>
        <p:sp>
          <p:nvSpPr>
            <p:cNvPr id="10264" name="Text Box 43"/>
            <p:cNvSpPr txBox="1">
              <a:spLocks noChangeArrowheads="1"/>
            </p:cNvSpPr>
            <p:nvPr/>
          </p:nvSpPr>
          <p:spPr bwMode="auto">
            <a:xfrm>
              <a:off x="2131456" y="2403514"/>
              <a:ext cx="410690" cy="369332"/>
            </a:xfrm>
            <a:prstGeom prst="rect">
              <a:avLst/>
            </a:prstGeom>
            <a:noFill/>
            <a:ln w="9525">
              <a:noFill/>
              <a:miter lim="800000"/>
              <a:headEnd/>
              <a:tailEnd/>
            </a:ln>
          </p:spPr>
          <p:txBody>
            <a:bodyPr wrap="none">
              <a:spAutoFit/>
            </a:bodyPr>
            <a:lstStyle/>
            <a:p>
              <a:pPr algn="ctr"/>
              <a:r>
                <a:rPr lang="en-US" b="1" dirty="0"/>
                <a:t>T</a:t>
              </a:r>
              <a:r>
                <a:rPr lang="en-US" b="1" baseline="-25000" dirty="0"/>
                <a:t>1</a:t>
              </a:r>
              <a:endParaRPr lang="en-US" b="1" dirty="0"/>
            </a:p>
          </p:txBody>
        </p:sp>
        <p:sp>
          <p:nvSpPr>
            <p:cNvPr id="10265" name="Text Box 44"/>
            <p:cNvSpPr txBox="1">
              <a:spLocks noChangeArrowheads="1"/>
            </p:cNvSpPr>
            <p:nvPr/>
          </p:nvSpPr>
          <p:spPr bwMode="auto">
            <a:xfrm>
              <a:off x="5196225" y="4202780"/>
              <a:ext cx="410690" cy="369332"/>
            </a:xfrm>
            <a:prstGeom prst="rect">
              <a:avLst/>
            </a:prstGeom>
            <a:noFill/>
            <a:ln w="9525">
              <a:noFill/>
              <a:miter lim="800000"/>
              <a:headEnd/>
              <a:tailEnd/>
            </a:ln>
          </p:spPr>
          <p:txBody>
            <a:bodyPr wrap="none">
              <a:spAutoFit/>
            </a:bodyPr>
            <a:lstStyle/>
            <a:p>
              <a:pPr algn="ctr"/>
              <a:r>
                <a:rPr lang="en-US" b="1" dirty="0"/>
                <a:t>T</a:t>
              </a:r>
              <a:r>
                <a:rPr lang="en-US" b="1" baseline="-25000" dirty="0"/>
                <a:t>2</a:t>
              </a:r>
              <a:endParaRPr lang="en-US" b="1" dirty="0"/>
            </a:p>
          </p:txBody>
        </p:sp>
        <p:sp>
          <p:nvSpPr>
            <p:cNvPr id="10266" name="Text Box 45"/>
            <p:cNvSpPr txBox="1">
              <a:spLocks noChangeArrowheads="1"/>
            </p:cNvSpPr>
            <p:nvPr/>
          </p:nvSpPr>
          <p:spPr bwMode="auto">
            <a:xfrm>
              <a:off x="2667149" y="1638339"/>
              <a:ext cx="377825" cy="304800"/>
            </a:xfrm>
            <a:prstGeom prst="rect">
              <a:avLst/>
            </a:prstGeom>
            <a:noFill/>
            <a:ln w="9525">
              <a:noFill/>
              <a:miter lim="800000"/>
              <a:headEnd/>
              <a:tailEnd/>
            </a:ln>
          </p:spPr>
          <p:txBody>
            <a:bodyPr wrap="none">
              <a:spAutoFit/>
            </a:bodyPr>
            <a:lstStyle/>
            <a:p>
              <a:r>
                <a:rPr lang="en-US" b="1" dirty="0"/>
                <a:t>S</a:t>
              </a:r>
              <a:r>
                <a:rPr lang="en-US" b="1" baseline="-25000" dirty="0"/>
                <a:t>1</a:t>
              </a:r>
            </a:p>
          </p:txBody>
        </p:sp>
        <p:sp>
          <p:nvSpPr>
            <p:cNvPr id="10267" name="Text Box 46"/>
            <p:cNvSpPr txBox="1">
              <a:spLocks noChangeArrowheads="1"/>
            </p:cNvSpPr>
            <p:nvPr/>
          </p:nvSpPr>
          <p:spPr bwMode="auto">
            <a:xfrm>
              <a:off x="4416425" y="3389351"/>
              <a:ext cx="377825" cy="304800"/>
            </a:xfrm>
            <a:prstGeom prst="rect">
              <a:avLst/>
            </a:prstGeom>
            <a:noFill/>
            <a:ln w="9525">
              <a:noFill/>
              <a:miter lim="800000"/>
              <a:headEnd/>
              <a:tailEnd/>
            </a:ln>
          </p:spPr>
          <p:txBody>
            <a:bodyPr wrap="none">
              <a:spAutoFit/>
            </a:bodyPr>
            <a:lstStyle/>
            <a:p>
              <a:r>
                <a:rPr lang="en-US" b="1"/>
                <a:t>S</a:t>
              </a:r>
              <a:r>
                <a:rPr lang="en-US" b="1" baseline="-25000"/>
                <a:t>2</a:t>
              </a:r>
            </a:p>
          </p:txBody>
        </p:sp>
        <p:sp>
          <p:nvSpPr>
            <p:cNvPr id="10268" name="Text Box 47"/>
            <p:cNvSpPr txBox="1">
              <a:spLocks noChangeArrowheads="1"/>
            </p:cNvSpPr>
            <p:nvPr/>
          </p:nvSpPr>
          <p:spPr bwMode="auto">
            <a:xfrm>
              <a:off x="3475038" y="2181264"/>
              <a:ext cx="312737" cy="304800"/>
            </a:xfrm>
            <a:prstGeom prst="rect">
              <a:avLst/>
            </a:prstGeom>
            <a:noFill/>
            <a:ln w="9525">
              <a:noFill/>
              <a:miter lim="800000"/>
              <a:headEnd/>
              <a:tailEnd/>
            </a:ln>
          </p:spPr>
          <p:txBody>
            <a:bodyPr wrap="none">
              <a:spAutoFit/>
            </a:bodyPr>
            <a:lstStyle/>
            <a:p>
              <a:r>
                <a:rPr lang="en-US" b="1"/>
                <a:t>D</a:t>
              </a:r>
            </a:p>
          </p:txBody>
        </p:sp>
        <p:sp>
          <p:nvSpPr>
            <p:cNvPr id="10269" name="Text Box 48"/>
            <p:cNvSpPr txBox="1">
              <a:spLocks noChangeArrowheads="1"/>
            </p:cNvSpPr>
            <p:nvPr/>
          </p:nvSpPr>
          <p:spPr bwMode="auto">
            <a:xfrm>
              <a:off x="3475038" y="3805276"/>
              <a:ext cx="312737" cy="304800"/>
            </a:xfrm>
            <a:prstGeom prst="rect">
              <a:avLst/>
            </a:prstGeom>
            <a:noFill/>
            <a:ln w="9525">
              <a:noFill/>
              <a:miter lim="800000"/>
              <a:headEnd/>
              <a:tailEnd/>
            </a:ln>
          </p:spPr>
          <p:txBody>
            <a:bodyPr wrap="none">
              <a:spAutoFit/>
            </a:bodyPr>
            <a:lstStyle/>
            <a:p>
              <a:r>
                <a:rPr lang="en-US" b="1"/>
                <a:t>D</a:t>
              </a:r>
            </a:p>
          </p:txBody>
        </p:sp>
        <p:sp>
          <p:nvSpPr>
            <p:cNvPr id="10270" name="Line 49"/>
            <p:cNvSpPr>
              <a:spLocks noChangeShapeType="1"/>
            </p:cNvSpPr>
            <p:nvPr/>
          </p:nvSpPr>
          <p:spPr bwMode="auto">
            <a:xfrm>
              <a:off x="3563938" y="3860839"/>
              <a:ext cx="125412" cy="0"/>
            </a:xfrm>
            <a:prstGeom prst="line">
              <a:avLst/>
            </a:prstGeom>
            <a:noFill/>
            <a:ln w="19050">
              <a:solidFill>
                <a:schemeClr val="tx1"/>
              </a:solidFill>
              <a:round/>
              <a:headEnd/>
              <a:tailEnd/>
            </a:ln>
          </p:spPr>
          <p:txBody>
            <a:bodyPr/>
            <a:lstStyle/>
            <a:p>
              <a:endParaRPr lang="en-US"/>
            </a:p>
          </p:txBody>
        </p:sp>
        <p:sp>
          <p:nvSpPr>
            <p:cNvPr id="10271" name="Rectangle 50"/>
            <p:cNvSpPr>
              <a:spLocks noChangeArrowheads="1"/>
            </p:cNvSpPr>
            <p:nvPr/>
          </p:nvSpPr>
          <p:spPr bwMode="auto">
            <a:xfrm>
              <a:off x="5356225" y="3968789"/>
              <a:ext cx="487363" cy="144462"/>
            </a:xfrm>
            <a:prstGeom prst="rect">
              <a:avLst/>
            </a:prstGeom>
            <a:solidFill>
              <a:srgbClr val="FFCCCC"/>
            </a:solidFill>
            <a:ln w="9525">
              <a:solidFill>
                <a:schemeClr val="tx1"/>
              </a:solidFill>
              <a:miter lim="800000"/>
              <a:headEnd/>
              <a:tailEnd/>
            </a:ln>
          </p:spPr>
          <p:txBody>
            <a:bodyPr wrap="none" anchor="ctr"/>
            <a:lstStyle/>
            <a:p>
              <a:endParaRPr lang="en-US"/>
            </a:p>
          </p:txBody>
        </p:sp>
        <p:sp>
          <p:nvSpPr>
            <p:cNvPr id="10272" name="Line 51"/>
            <p:cNvSpPr>
              <a:spLocks noChangeShapeType="1"/>
            </p:cNvSpPr>
            <p:nvPr/>
          </p:nvSpPr>
          <p:spPr bwMode="auto">
            <a:xfrm>
              <a:off x="5459413" y="3871951"/>
              <a:ext cx="287337" cy="0"/>
            </a:xfrm>
            <a:prstGeom prst="line">
              <a:avLst/>
            </a:prstGeom>
            <a:noFill/>
            <a:ln w="9525">
              <a:solidFill>
                <a:schemeClr val="tx1"/>
              </a:solidFill>
              <a:round/>
              <a:headEnd/>
              <a:tailEnd type="stealth" w="med" len="med"/>
            </a:ln>
          </p:spPr>
          <p:txBody>
            <a:bodyPr/>
            <a:lstStyle/>
            <a:p>
              <a:endParaRPr lang="en-US"/>
            </a:p>
          </p:txBody>
        </p:sp>
        <p:sp>
          <p:nvSpPr>
            <p:cNvPr id="10273" name="Line 52"/>
            <p:cNvSpPr>
              <a:spLocks noChangeShapeType="1"/>
            </p:cNvSpPr>
            <p:nvPr/>
          </p:nvSpPr>
          <p:spPr bwMode="auto">
            <a:xfrm rot="10800000">
              <a:off x="5435600" y="3798926"/>
              <a:ext cx="287338" cy="0"/>
            </a:xfrm>
            <a:prstGeom prst="line">
              <a:avLst/>
            </a:prstGeom>
            <a:noFill/>
            <a:ln w="9525">
              <a:solidFill>
                <a:schemeClr val="tx1"/>
              </a:solidFill>
              <a:round/>
              <a:headEnd/>
              <a:tailEnd type="stealth" w="med" len="med"/>
            </a:ln>
          </p:spPr>
          <p:txBody>
            <a:bodyPr/>
            <a:lstStyle/>
            <a:p>
              <a:endParaRPr lang="en-US"/>
            </a:p>
          </p:txBody>
        </p:sp>
        <p:sp>
          <p:nvSpPr>
            <p:cNvPr id="10274" name="Text Box 53"/>
            <p:cNvSpPr txBox="1">
              <a:spLocks noChangeArrowheads="1"/>
            </p:cNvSpPr>
            <p:nvPr/>
          </p:nvSpPr>
          <p:spPr bwMode="auto">
            <a:xfrm>
              <a:off x="5422900" y="3478251"/>
              <a:ext cx="330200" cy="304800"/>
            </a:xfrm>
            <a:prstGeom prst="rect">
              <a:avLst/>
            </a:prstGeom>
            <a:noFill/>
            <a:ln w="9525">
              <a:noFill/>
              <a:miter lim="800000"/>
              <a:headEnd/>
              <a:tailEnd/>
            </a:ln>
          </p:spPr>
          <p:txBody>
            <a:bodyPr wrap="none">
              <a:spAutoFit/>
            </a:bodyPr>
            <a:lstStyle/>
            <a:p>
              <a:r>
                <a:rPr lang="en-US"/>
                <a:t>P</a:t>
              </a:r>
              <a:r>
                <a:rPr lang="en-US" baseline="-25000"/>
                <a:t>t</a:t>
              </a:r>
            </a:p>
          </p:txBody>
        </p:sp>
        <p:sp>
          <p:nvSpPr>
            <p:cNvPr id="10275" name="Line 54"/>
            <p:cNvSpPr>
              <a:spLocks noChangeShapeType="1"/>
            </p:cNvSpPr>
            <p:nvPr/>
          </p:nvSpPr>
          <p:spPr bwMode="auto">
            <a:xfrm>
              <a:off x="1441450" y="2159039"/>
              <a:ext cx="287338" cy="0"/>
            </a:xfrm>
            <a:prstGeom prst="line">
              <a:avLst/>
            </a:prstGeom>
            <a:noFill/>
            <a:ln w="9525">
              <a:solidFill>
                <a:schemeClr val="tx1"/>
              </a:solidFill>
              <a:round/>
              <a:headEnd/>
              <a:tailEnd type="stealth" w="med" len="med"/>
            </a:ln>
          </p:spPr>
          <p:txBody>
            <a:bodyPr/>
            <a:lstStyle/>
            <a:p>
              <a:endParaRPr lang="en-US"/>
            </a:p>
          </p:txBody>
        </p:sp>
        <p:sp>
          <p:nvSpPr>
            <p:cNvPr id="10276" name="Line 55"/>
            <p:cNvSpPr>
              <a:spLocks noChangeShapeType="1"/>
            </p:cNvSpPr>
            <p:nvPr/>
          </p:nvSpPr>
          <p:spPr bwMode="auto">
            <a:xfrm rot="10800000">
              <a:off x="1417638" y="2086014"/>
              <a:ext cx="287337" cy="0"/>
            </a:xfrm>
            <a:prstGeom prst="line">
              <a:avLst/>
            </a:prstGeom>
            <a:noFill/>
            <a:ln w="9525">
              <a:solidFill>
                <a:schemeClr val="tx1"/>
              </a:solidFill>
              <a:round/>
              <a:headEnd/>
              <a:tailEnd type="stealth" w="med" len="med"/>
            </a:ln>
          </p:spPr>
          <p:txBody>
            <a:bodyPr/>
            <a:lstStyle/>
            <a:p>
              <a:endParaRPr lang="en-US"/>
            </a:p>
          </p:txBody>
        </p:sp>
        <p:sp>
          <p:nvSpPr>
            <p:cNvPr id="10277" name="Text Box 56"/>
            <p:cNvSpPr txBox="1">
              <a:spLocks noChangeArrowheads="1"/>
            </p:cNvSpPr>
            <p:nvPr/>
          </p:nvSpPr>
          <p:spPr bwMode="auto">
            <a:xfrm>
              <a:off x="1404938" y="1765339"/>
              <a:ext cx="385762" cy="304800"/>
            </a:xfrm>
            <a:prstGeom prst="rect">
              <a:avLst/>
            </a:prstGeom>
            <a:noFill/>
            <a:ln w="9525">
              <a:noFill/>
              <a:miter lim="800000"/>
              <a:headEnd/>
              <a:tailEnd/>
            </a:ln>
          </p:spPr>
          <p:txBody>
            <a:bodyPr wrap="none">
              <a:spAutoFit/>
            </a:bodyPr>
            <a:lstStyle/>
            <a:p>
              <a:r>
                <a:rPr lang="en-US"/>
                <a:t>P</a:t>
              </a:r>
              <a:r>
                <a:rPr lang="en-US" baseline="-25000"/>
                <a:t>e-</a:t>
              </a:r>
            </a:p>
          </p:txBody>
        </p:sp>
        <p:sp>
          <p:nvSpPr>
            <p:cNvPr id="10278" name="Text Box 58"/>
            <p:cNvSpPr txBox="1">
              <a:spLocks noChangeArrowheads="1"/>
            </p:cNvSpPr>
            <p:nvPr/>
          </p:nvSpPr>
          <p:spPr bwMode="auto">
            <a:xfrm>
              <a:off x="6069013" y="4383126"/>
              <a:ext cx="1160462" cy="304800"/>
            </a:xfrm>
            <a:prstGeom prst="rect">
              <a:avLst/>
            </a:prstGeom>
            <a:noFill/>
            <a:ln w="9525">
              <a:noFill/>
              <a:miter lim="800000"/>
              <a:headEnd/>
              <a:tailEnd/>
            </a:ln>
          </p:spPr>
          <p:txBody>
            <a:bodyPr wrap="none">
              <a:spAutoFit/>
            </a:bodyPr>
            <a:lstStyle/>
            <a:p>
              <a:r>
                <a:rPr lang="en-US"/>
                <a:t>Calorimeter</a:t>
              </a:r>
            </a:p>
          </p:txBody>
        </p:sp>
        <p:sp>
          <p:nvSpPr>
            <p:cNvPr id="10279" name="Line 59"/>
            <p:cNvSpPr>
              <a:spLocks noChangeShapeType="1"/>
            </p:cNvSpPr>
            <p:nvPr/>
          </p:nvSpPr>
          <p:spPr bwMode="auto">
            <a:xfrm>
              <a:off x="5978525" y="4143414"/>
              <a:ext cx="1312863" cy="0"/>
            </a:xfrm>
            <a:prstGeom prst="line">
              <a:avLst/>
            </a:prstGeom>
            <a:noFill/>
            <a:ln w="12700">
              <a:solidFill>
                <a:schemeClr val="tx1"/>
              </a:solidFill>
              <a:round/>
              <a:headEnd/>
              <a:tailEnd/>
            </a:ln>
          </p:spPr>
          <p:txBody>
            <a:bodyPr/>
            <a:lstStyle/>
            <a:p>
              <a:endParaRPr lang="en-US"/>
            </a:p>
          </p:txBody>
        </p:sp>
        <p:sp>
          <p:nvSpPr>
            <p:cNvPr id="10280" name="Line 61"/>
            <p:cNvSpPr>
              <a:spLocks noChangeShapeType="1"/>
            </p:cNvSpPr>
            <p:nvPr/>
          </p:nvSpPr>
          <p:spPr bwMode="auto">
            <a:xfrm>
              <a:off x="5978525" y="3906876"/>
              <a:ext cx="1312863" cy="0"/>
            </a:xfrm>
            <a:prstGeom prst="line">
              <a:avLst/>
            </a:prstGeom>
            <a:noFill/>
            <a:ln w="12700">
              <a:solidFill>
                <a:schemeClr val="tx1"/>
              </a:solidFill>
              <a:round/>
              <a:headEnd/>
              <a:tailEnd/>
            </a:ln>
          </p:spPr>
          <p:txBody>
            <a:bodyPr/>
            <a:lstStyle/>
            <a:p>
              <a:endParaRPr lang="en-US"/>
            </a:p>
          </p:txBody>
        </p:sp>
        <p:sp>
          <p:nvSpPr>
            <p:cNvPr id="10281" name="Line 81"/>
            <p:cNvSpPr>
              <a:spLocks noChangeShapeType="1"/>
            </p:cNvSpPr>
            <p:nvPr/>
          </p:nvSpPr>
          <p:spPr bwMode="auto">
            <a:xfrm>
              <a:off x="2854325" y="1986001"/>
              <a:ext cx="287338" cy="0"/>
            </a:xfrm>
            <a:prstGeom prst="line">
              <a:avLst/>
            </a:prstGeom>
            <a:noFill/>
            <a:ln w="9525">
              <a:solidFill>
                <a:srgbClr val="0000CC"/>
              </a:solidFill>
              <a:round/>
              <a:headEnd/>
              <a:tailEnd/>
            </a:ln>
          </p:spPr>
          <p:txBody>
            <a:bodyPr/>
            <a:lstStyle/>
            <a:p>
              <a:endParaRPr lang="en-US"/>
            </a:p>
          </p:txBody>
        </p:sp>
        <p:cxnSp>
          <p:nvCxnSpPr>
            <p:cNvPr id="10282" name="Straight Connector 45"/>
            <p:cNvCxnSpPr>
              <a:cxnSpLocks noChangeShapeType="1"/>
            </p:cNvCxnSpPr>
            <p:nvPr/>
          </p:nvCxnSpPr>
          <p:spPr bwMode="auto">
            <a:xfrm>
              <a:off x="3155950" y="1893926"/>
              <a:ext cx="0" cy="287338"/>
            </a:xfrm>
            <a:prstGeom prst="line">
              <a:avLst/>
            </a:prstGeom>
            <a:noFill/>
            <a:ln w="38100" algn="ctr">
              <a:solidFill>
                <a:srgbClr val="00CC66"/>
              </a:solidFill>
              <a:round/>
              <a:headEnd/>
              <a:tailEnd/>
            </a:ln>
          </p:spPr>
        </p:cxnSp>
        <p:sp>
          <p:nvSpPr>
            <p:cNvPr id="10283" name="Line 82"/>
            <p:cNvSpPr>
              <a:spLocks noChangeShapeType="1"/>
            </p:cNvSpPr>
            <p:nvPr/>
          </p:nvSpPr>
          <p:spPr bwMode="auto">
            <a:xfrm>
              <a:off x="2857500" y="2555914"/>
              <a:ext cx="287338" cy="0"/>
            </a:xfrm>
            <a:prstGeom prst="line">
              <a:avLst/>
            </a:prstGeom>
            <a:noFill/>
            <a:ln w="9525">
              <a:solidFill>
                <a:srgbClr val="0000CC"/>
              </a:solidFill>
              <a:round/>
              <a:headEnd/>
              <a:tailEnd/>
            </a:ln>
          </p:spPr>
          <p:txBody>
            <a:bodyPr/>
            <a:lstStyle/>
            <a:p>
              <a:endParaRPr lang="en-US"/>
            </a:p>
          </p:txBody>
        </p:sp>
        <p:cxnSp>
          <p:nvCxnSpPr>
            <p:cNvPr id="10284" name="Straight Connector 47"/>
            <p:cNvCxnSpPr>
              <a:cxnSpLocks noChangeShapeType="1"/>
            </p:cNvCxnSpPr>
            <p:nvPr/>
          </p:nvCxnSpPr>
          <p:spPr bwMode="auto">
            <a:xfrm>
              <a:off x="3159125" y="2405101"/>
              <a:ext cx="0" cy="288925"/>
            </a:xfrm>
            <a:prstGeom prst="line">
              <a:avLst/>
            </a:prstGeom>
            <a:noFill/>
            <a:ln w="38100" algn="ctr">
              <a:solidFill>
                <a:srgbClr val="00CC66"/>
              </a:solidFill>
              <a:round/>
              <a:headEnd/>
              <a:tailEnd/>
            </a:ln>
          </p:spPr>
        </p:cxnSp>
        <p:sp>
          <p:nvSpPr>
            <p:cNvPr id="10285" name="Line 31"/>
            <p:cNvSpPr>
              <a:spLocks noChangeShapeType="1"/>
            </p:cNvSpPr>
            <p:nvPr/>
          </p:nvSpPr>
          <p:spPr bwMode="auto">
            <a:xfrm flipV="1">
              <a:off x="2424113" y="1978064"/>
              <a:ext cx="360362" cy="288925"/>
            </a:xfrm>
            <a:prstGeom prst="line">
              <a:avLst/>
            </a:prstGeom>
            <a:noFill/>
            <a:ln w="9525">
              <a:solidFill>
                <a:schemeClr val="tx1"/>
              </a:solidFill>
              <a:round/>
              <a:headEnd/>
              <a:tailEnd/>
            </a:ln>
          </p:spPr>
          <p:txBody>
            <a:bodyPr/>
            <a:lstStyle/>
            <a:p>
              <a:endParaRPr lang="en-US"/>
            </a:p>
          </p:txBody>
        </p:sp>
        <p:sp>
          <p:nvSpPr>
            <p:cNvPr id="10286" name="Line 84"/>
            <p:cNvSpPr>
              <a:spLocks noChangeShapeType="1"/>
            </p:cNvSpPr>
            <p:nvPr/>
          </p:nvSpPr>
          <p:spPr bwMode="auto">
            <a:xfrm flipV="1">
              <a:off x="2427288" y="1987589"/>
              <a:ext cx="360362" cy="288925"/>
            </a:xfrm>
            <a:prstGeom prst="line">
              <a:avLst/>
            </a:prstGeom>
            <a:noFill/>
            <a:ln w="9525">
              <a:solidFill>
                <a:srgbClr val="0000CC"/>
              </a:solidFill>
              <a:round/>
              <a:headEnd/>
              <a:tailEnd/>
            </a:ln>
          </p:spPr>
          <p:txBody>
            <a:bodyPr/>
            <a:lstStyle/>
            <a:p>
              <a:endParaRPr lang="en-US"/>
            </a:p>
          </p:txBody>
        </p:sp>
        <p:sp>
          <p:nvSpPr>
            <p:cNvPr id="10287" name="Rectangle 26"/>
            <p:cNvSpPr>
              <a:spLocks noChangeArrowheads="1"/>
            </p:cNvSpPr>
            <p:nvPr/>
          </p:nvSpPr>
          <p:spPr bwMode="auto">
            <a:xfrm>
              <a:off x="2381250" y="2098714"/>
              <a:ext cx="36513" cy="360362"/>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0288" name="Line 32"/>
            <p:cNvSpPr>
              <a:spLocks noChangeShapeType="1"/>
            </p:cNvSpPr>
            <p:nvPr/>
          </p:nvSpPr>
          <p:spPr bwMode="auto">
            <a:xfrm>
              <a:off x="2422525" y="2276514"/>
              <a:ext cx="360363" cy="287337"/>
            </a:xfrm>
            <a:prstGeom prst="line">
              <a:avLst/>
            </a:prstGeom>
            <a:noFill/>
            <a:ln w="9525">
              <a:solidFill>
                <a:schemeClr val="tx1"/>
              </a:solidFill>
              <a:round/>
              <a:headEnd/>
              <a:tailEnd/>
            </a:ln>
          </p:spPr>
          <p:txBody>
            <a:bodyPr/>
            <a:lstStyle/>
            <a:p>
              <a:endParaRPr lang="en-US"/>
            </a:p>
          </p:txBody>
        </p:sp>
        <p:sp>
          <p:nvSpPr>
            <p:cNvPr id="10289" name="Line 85"/>
            <p:cNvSpPr>
              <a:spLocks noChangeShapeType="1"/>
            </p:cNvSpPr>
            <p:nvPr/>
          </p:nvSpPr>
          <p:spPr bwMode="auto">
            <a:xfrm>
              <a:off x="2428875" y="2270164"/>
              <a:ext cx="360363" cy="287337"/>
            </a:xfrm>
            <a:prstGeom prst="line">
              <a:avLst/>
            </a:prstGeom>
            <a:noFill/>
            <a:ln w="9525">
              <a:solidFill>
                <a:srgbClr val="0000CC"/>
              </a:solidFill>
              <a:round/>
              <a:headEnd/>
              <a:tailEnd/>
            </a:ln>
          </p:spPr>
          <p:txBody>
            <a:bodyPr/>
            <a:lstStyle/>
            <a:p>
              <a:endParaRPr lang="en-US"/>
            </a:p>
          </p:txBody>
        </p:sp>
        <p:sp>
          <p:nvSpPr>
            <p:cNvPr id="10290" name="Oval 23"/>
            <p:cNvSpPr>
              <a:spLocks noChangeArrowheads="1"/>
            </p:cNvSpPr>
            <p:nvPr/>
          </p:nvSpPr>
          <p:spPr bwMode="auto">
            <a:xfrm>
              <a:off x="2767013" y="1914564"/>
              <a:ext cx="107950" cy="719137"/>
            </a:xfrm>
            <a:prstGeom prst="ellipse">
              <a:avLst/>
            </a:prstGeom>
            <a:solidFill>
              <a:srgbClr val="FFCC00"/>
            </a:solidFill>
            <a:ln w="12700">
              <a:solidFill>
                <a:schemeClr val="tx1"/>
              </a:solidFill>
              <a:round/>
              <a:headEnd/>
              <a:tailEnd/>
            </a:ln>
          </p:spPr>
          <p:txBody>
            <a:bodyPr wrap="none" anchor="ctr"/>
            <a:lstStyle/>
            <a:p>
              <a:endParaRPr lang="en-US"/>
            </a:p>
          </p:txBody>
        </p:sp>
        <p:sp>
          <p:nvSpPr>
            <p:cNvPr id="10291" name="Line 18"/>
            <p:cNvSpPr>
              <a:spLocks noChangeShapeType="1"/>
            </p:cNvSpPr>
            <p:nvPr/>
          </p:nvSpPr>
          <p:spPr bwMode="auto">
            <a:xfrm rot="10800000">
              <a:off x="3286125" y="3678276"/>
              <a:ext cx="719138" cy="0"/>
            </a:xfrm>
            <a:prstGeom prst="line">
              <a:avLst/>
            </a:prstGeom>
            <a:noFill/>
            <a:ln w="12700">
              <a:solidFill>
                <a:schemeClr val="tx1"/>
              </a:solidFill>
              <a:round/>
              <a:headEnd/>
              <a:tailEnd/>
            </a:ln>
          </p:spPr>
          <p:txBody>
            <a:bodyPr/>
            <a:lstStyle/>
            <a:p>
              <a:endParaRPr lang="en-US"/>
            </a:p>
          </p:txBody>
        </p:sp>
        <p:sp>
          <p:nvSpPr>
            <p:cNvPr id="10292" name="Line 17"/>
            <p:cNvSpPr>
              <a:spLocks noChangeShapeType="1"/>
            </p:cNvSpPr>
            <p:nvPr/>
          </p:nvSpPr>
          <p:spPr bwMode="auto">
            <a:xfrm rot="10800000">
              <a:off x="4006850" y="3678276"/>
              <a:ext cx="0" cy="720725"/>
            </a:xfrm>
            <a:prstGeom prst="line">
              <a:avLst/>
            </a:prstGeom>
            <a:noFill/>
            <a:ln w="12700">
              <a:solidFill>
                <a:schemeClr val="tx1"/>
              </a:solidFill>
              <a:round/>
              <a:headEnd/>
              <a:tailEnd/>
            </a:ln>
          </p:spPr>
          <p:txBody>
            <a:bodyPr/>
            <a:lstStyle/>
            <a:p>
              <a:endParaRPr lang="en-US"/>
            </a:p>
          </p:txBody>
        </p:sp>
        <p:sp>
          <p:nvSpPr>
            <p:cNvPr id="10293" name="Oval 24"/>
            <p:cNvSpPr>
              <a:spLocks noChangeArrowheads="1"/>
            </p:cNvSpPr>
            <p:nvPr/>
          </p:nvSpPr>
          <p:spPr bwMode="auto">
            <a:xfrm>
              <a:off x="4557713" y="3660814"/>
              <a:ext cx="107950" cy="719137"/>
            </a:xfrm>
            <a:prstGeom prst="ellipse">
              <a:avLst/>
            </a:prstGeom>
            <a:solidFill>
              <a:srgbClr val="FFCC00"/>
            </a:solidFill>
            <a:ln w="12700">
              <a:solidFill>
                <a:schemeClr val="tx1"/>
              </a:solidFill>
              <a:round/>
              <a:headEnd/>
              <a:tailEnd/>
            </a:ln>
          </p:spPr>
          <p:txBody>
            <a:bodyPr wrap="none" anchor="ctr"/>
            <a:lstStyle/>
            <a:p>
              <a:endParaRPr lang="en-US"/>
            </a:p>
          </p:txBody>
        </p:sp>
        <p:sp>
          <p:nvSpPr>
            <p:cNvPr id="10294" name="Rectangle 27"/>
            <p:cNvSpPr>
              <a:spLocks noChangeArrowheads="1"/>
            </p:cNvSpPr>
            <p:nvPr/>
          </p:nvSpPr>
          <p:spPr bwMode="auto">
            <a:xfrm>
              <a:off x="5246688" y="3867189"/>
              <a:ext cx="36512" cy="360362"/>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0295" name="Line 33"/>
            <p:cNvSpPr>
              <a:spLocks noChangeShapeType="1"/>
            </p:cNvSpPr>
            <p:nvPr/>
          </p:nvSpPr>
          <p:spPr bwMode="auto">
            <a:xfrm>
              <a:off x="3143250" y="2181264"/>
              <a:ext cx="144463" cy="0"/>
            </a:xfrm>
            <a:prstGeom prst="line">
              <a:avLst/>
            </a:prstGeom>
            <a:noFill/>
            <a:ln w="9525">
              <a:solidFill>
                <a:schemeClr val="tx1"/>
              </a:solidFill>
              <a:round/>
              <a:headEnd/>
              <a:tailEnd/>
            </a:ln>
          </p:spPr>
          <p:txBody>
            <a:bodyPr/>
            <a:lstStyle/>
            <a:p>
              <a:endParaRPr lang="en-US"/>
            </a:p>
          </p:txBody>
        </p:sp>
        <p:sp>
          <p:nvSpPr>
            <p:cNvPr id="10296" name="Line 34"/>
            <p:cNvSpPr>
              <a:spLocks noChangeShapeType="1"/>
            </p:cNvSpPr>
            <p:nvPr/>
          </p:nvSpPr>
          <p:spPr bwMode="auto">
            <a:xfrm>
              <a:off x="3146425" y="2406689"/>
              <a:ext cx="144463" cy="0"/>
            </a:xfrm>
            <a:prstGeom prst="line">
              <a:avLst/>
            </a:prstGeom>
            <a:noFill/>
            <a:ln w="9525">
              <a:solidFill>
                <a:schemeClr val="tx1"/>
              </a:solidFill>
              <a:round/>
              <a:headEnd/>
              <a:tailEnd/>
            </a:ln>
          </p:spPr>
          <p:txBody>
            <a:bodyPr/>
            <a:lstStyle/>
            <a:p>
              <a:endParaRPr lang="en-US"/>
            </a:p>
          </p:txBody>
        </p:sp>
        <p:sp>
          <p:nvSpPr>
            <p:cNvPr id="10297" name="Line 33"/>
            <p:cNvSpPr>
              <a:spLocks noChangeShapeType="1"/>
            </p:cNvSpPr>
            <p:nvPr/>
          </p:nvSpPr>
          <p:spPr bwMode="auto">
            <a:xfrm>
              <a:off x="3143250" y="2186026"/>
              <a:ext cx="144463" cy="0"/>
            </a:xfrm>
            <a:prstGeom prst="line">
              <a:avLst/>
            </a:prstGeom>
            <a:noFill/>
            <a:ln w="9525">
              <a:solidFill>
                <a:srgbClr val="0000CC"/>
              </a:solidFill>
              <a:round/>
              <a:headEnd/>
              <a:tailEnd/>
            </a:ln>
          </p:spPr>
          <p:txBody>
            <a:bodyPr/>
            <a:lstStyle/>
            <a:p>
              <a:endParaRPr lang="en-US"/>
            </a:p>
          </p:txBody>
        </p:sp>
        <p:sp>
          <p:nvSpPr>
            <p:cNvPr id="10298" name="Line 33"/>
            <p:cNvSpPr>
              <a:spLocks noChangeShapeType="1"/>
            </p:cNvSpPr>
            <p:nvPr/>
          </p:nvSpPr>
          <p:spPr bwMode="auto">
            <a:xfrm>
              <a:off x="3146425" y="2400339"/>
              <a:ext cx="144463" cy="0"/>
            </a:xfrm>
            <a:prstGeom prst="line">
              <a:avLst/>
            </a:prstGeom>
            <a:noFill/>
            <a:ln w="9525">
              <a:solidFill>
                <a:srgbClr val="0000CC"/>
              </a:solidFill>
              <a:round/>
              <a:headEnd/>
              <a:tailEnd/>
            </a:ln>
          </p:spPr>
          <p:txBody>
            <a:bodyPr/>
            <a:lstStyle/>
            <a:p>
              <a:endParaRPr lang="en-US"/>
            </a:p>
          </p:txBody>
        </p:sp>
        <p:sp>
          <p:nvSpPr>
            <p:cNvPr id="10299" name="Line 11"/>
            <p:cNvSpPr>
              <a:spLocks noChangeShapeType="1"/>
            </p:cNvSpPr>
            <p:nvPr/>
          </p:nvSpPr>
          <p:spPr bwMode="auto">
            <a:xfrm>
              <a:off x="3287713" y="1914564"/>
              <a:ext cx="0" cy="720725"/>
            </a:xfrm>
            <a:prstGeom prst="line">
              <a:avLst/>
            </a:prstGeom>
            <a:noFill/>
            <a:ln w="12700">
              <a:solidFill>
                <a:schemeClr val="tx1"/>
              </a:solidFill>
              <a:round/>
              <a:headEnd/>
              <a:tailEnd/>
            </a:ln>
          </p:spPr>
          <p:txBody>
            <a:bodyPr/>
            <a:lstStyle/>
            <a:p>
              <a:endParaRPr lang="en-US"/>
            </a:p>
          </p:txBody>
        </p:sp>
        <p:sp>
          <p:nvSpPr>
            <p:cNvPr id="10300" name="Text Box 88"/>
            <p:cNvSpPr txBox="1">
              <a:spLocks noChangeArrowheads="1"/>
            </p:cNvSpPr>
            <p:nvPr/>
          </p:nvSpPr>
          <p:spPr bwMode="auto">
            <a:xfrm>
              <a:off x="4071686" y="3656233"/>
              <a:ext cx="354012" cy="304800"/>
            </a:xfrm>
            <a:prstGeom prst="rect">
              <a:avLst/>
            </a:prstGeom>
            <a:noFill/>
            <a:ln w="12700" algn="ctr">
              <a:noFill/>
              <a:miter lim="800000"/>
              <a:headEnd/>
              <a:tailEnd/>
            </a:ln>
          </p:spPr>
          <p:txBody>
            <a:bodyPr wrap="none">
              <a:spAutoFit/>
            </a:bodyPr>
            <a:lstStyle/>
            <a:p>
              <a:r>
                <a:rPr lang="en-US" b="1" dirty="0">
                  <a:solidFill>
                    <a:srgbClr val="0000CC"/>
                  </a:solidFill>
                </a:rPr>
                <a:t>e</a:t>
              </a:r>
              <a:r>
                <a:rPr lang="en-US" b="1" baseline="30000" dirty="0">
                  <a:solidFill>
                    <a:srgbClr val="0000CC"/>
                  </a:solidFill>
                </a:rPr>
                <a:t>+</a:t>
              </a:r>
            </a:p>
          </p:txBody>
        </p:sp>
        <p:sp>
          <p:nvSpPr>
            <p:cNvPr id="10301" name="Text Box 89"/>
            <p:cNvSpPr txBox="1">
              <a:spLocks noChangeArrowheads="1"/>
            </p:cNvSpPr>
            <p:nvPr/>
          </p:nvSpPr>
          <p:spPr bwMode="auto">
            <a:xfrm>
              <a:off x="1411288" y="2262226"/>
              <a:ext cx="328612" cy="304800"/>
            </a:xfrm>
            <a:prstGeom prst="rect">
              <a:avLst/>
            </a:prstGeom>
            <a:noFill/>
            <a:ln w="12700" algn="ctr">
              <a:noFill/>
              <a:miter lim="800000"/>
              <a:headEnd/>
              <a:tailEnd/>
            </a:ln>
          </p:spPr>
          <p:txBody>
            <a:bodyPr wrap="none">
              <a:spAutoFit/>
            </a:bodyPr>
            <a:lstStyle/>
            <a:p>
              <a:r>
                <a:rPr lang="en-US"/>
                <a:t>e</a:t>
              </a:r>
              <a:r>
                <a:rPr lang="en-US" baseline="30000"/>
                <a:t>-</a:t>
              </a:r>
            </a:p>
          </p:txBody>
        </p:sp>
        <p:sp>
          <p:nvSpPr>
            <p:cNvPr id="10304" name="Oval 98"/>
            <p:cNvSpPr>
              <a:spLocks noChangeArrowheads="1"/>
            </p:cNvSpPr>
            <p:nvPr/>
          </p:nvSpPr>
          <p:spPr bwMode="auto">
            <a:xfrm>
              <a:off x="2390775" y="2327314"/>
              <a:ext cx="144463" cy="195262"/>
            </a:xfrm>
            <a:prstGeom prst="ellipse">
              <a:avLst/>
            </a:prstGeom>
            <a:noFill/>
            <a:ln w="12700" algn="ctr">
              <a:noFill/>
              <a:round/>
              <a:headEnd/>
              <a:tailEnd/>
            </a:ln>
          </p:spPr>
          <p:txBody>
            <a:bodyPr anchor="ctr">
              <a:spAutoFit/>
            </a:bodyPr>
            <a:lstStyle/>
            <a:p>
              <a:endParaRPr lang="en-US"/>
            </a:p>
          </p:txBody>
        </p:sp>
        <p:sp>
          <p:nvSpPr>
            <p:cNvPr id="10305" name="Oval 99"/>
            <p:cNvSpPr>
              <a:spLocks noChangeArrowheads="1"/>
            </p:cNvSpPr>
            <p:nvPr/>
          </p:nvSpPr>
          <p:spPr bwMode="auto">
            <a:xfrm>
              <a:off x="3078163" y="2203489"/>
              <a:ext cx="144462" cy="195262"/>
            </a:xfrm>
            <a:prstGeom prst="ellipse">
              <a:avLst/>
            </a:prstGeom>
            <a:noFill/>
            <a:ln w="12700" algn="ctr">
              <a:noFill/>
              <a:round/>
              <a:headEnd/>
              <a:tailEnd/>
            </a:ln>
          </p:spPr>
          <p:txBody>
            <a:bodyPr anchor="ctr">
              <a:spAutoFit/>
            </a:bodyPr>
            <a:lstStyle/>
            <a:p>
              <a:endParaRPr lang="en-US"/>
            </a:p>
          </p:txBody>
        </p:sp>
        <p:sp>
          <p:nvSpPr>
            <p:cNvPr id="10306" name="Oval 100"/>
            <p:cNvSpPr>
              <a:spLocks noChangeArrowheads="1"/>
            </p:cNvSpPr>
            <p:nvPr/>
          </p:nvSpPr>
          <p:spPr bwMode="auto">
            <a:xfrm>
              <a:off x="3254375" y="3062326"/>
              <a:ext cx="144463" cy="195263"/>
            </a:xfrm>
            <a:prstGeom prst="ellipse">
              <a:avLst/>
            </a:prstGeom>
            <a:noFill/>
            <a:ln w="12700" algn="ctr">
              <a:noFill/>
              <a:round/>
              <a:headEnd/>
              <a:tailEnd/>
            </a:ln>
          </p:spPr>
          <p:txBody>
            <a:bodyPr anchor="ctr">
              <a:spAutoFit/>
            </a:bodyPr>
            <a:lstStyle/>
            <a:p>
              <a:endParaRPr lang="en-US"/>
            </a:p>
          </p:txBody>
        </p:sp>
        <p:sp>
          <p:nvSpPr>
            <p:cNvPr id="10307" name="Oval 101"/>
            <p:cNvSpPr>
              <a:spLocks noChangeArrowheads="1"/>
            </p:cNvSpPr>
            <p:nvPr/>
          </p:nvSpPr>
          <p:spPr bwMode="auto">
            <a:xfrm>
              <a:off x="3925888" y="3943389"/>
              <a:ext cx="144462" cy="195262"/>
            </a:xfrm>
            <a:prstGeom prst="ellipse">
              <a:avLst/>
            </a:prstGeom>
            <a:noFill/>
            <a:ln w="12700" algn="ctr">
              <a:noFill/>
              <a:round/>
              <a:headEnd/>
              <a:tailEnd/>
            </a:ln>
          </p:spPr>
          <p:txBody>
            <a:bodyPr anchor="ctr">
              <a:spAutoFit/>
            </a:bodyPr>
            <a:lstStyle/>
            <a:p>
              <a:endParaRPr lang="en-US"/>
            </a:p>
          </p:txBody>
        </p:sp>
        <p:sp>
          <p:nvSpPr>
            <p:cNvPr id="10308" name="Oval 102"/>
            <p:cNvSpPr>
              <a:spLocks noChangeArrowheads="1"/>
            </p:cNvSpPr>
            <p:nvPr/>
          </p:nvSpPr>
          <p:spPr bwMode="auto">
            <a:xfrm>
              <a:off x="5116513" y="3944976"/>
              <a:ext cx="144462" cy="195263"/>
            </a:xfrm>
            <a:prstGeom prst="ellipse">
              <a:avLst/>
            </a:prstGeom>
            <a:noFill/>
            <a:ln w="12700" algn="ctr">
              <a:noFill/>
              <a:round/>
              <a:headEnd/>
              <a:tailEnd/>
            </a:ln>
          </p:spPr>
          <p:txBody>
            <a:bodyPr anchor="ctr">
              <a:spAutoFit/>
            </a:bodyPr>
            <a:lstStyle/>
            <a:p>
              <a:endParaRPr lang="en-US"/>
            </a:p>
          </p:txBody>
        </p:sp>
      </p:grpSp>
      <p:sp>
        <p:nvSpPr>
          <p:cNvPr id="80" name="Text Box 112"/>
          <p:cNvSpPr txBox="1">
            <a:spLocks noChangeArrowheads="1"/>
          </p:cNvSpPr>
          <p:nvPr/>
        </p:nvSpPr>
        <p:spPr bwMode="auto">
          <a:xfrm>
            <a:off x="1626326" y="5600067"/>
            <a:ext cx="6132513" cy="707886"/>
          </a:xfrm>
          <a:prstGeom prst="rect">
            <a:avLst/>
          </a:prstGeom>
          <a:noFill/>
          <a:ln w="50800" cmpd="thickThin">
            <a:solidFill>
              <a:srgbClr val="FF0000"/>
            </a:solidFill>
            <a:miter lim="800000"/>
            <a:headEnd/>
            <a:tailEnd/>
          </a:ln>
        </p:spPr>
        <p:txBody>
          <a:bodyPr wrap="square">
            <a:spAutoFit/>
          </a:bodyPr>
          <a:lstStyle/>
          <a:p>
            <a:pPr algn="ctr">
              <a:buClr>
                <a:srgbClr val="990099"/>
              </a:buClr>
              <a:buFont typeface="Wingdings" pitchFamily="2" charset="2"/>
              <a:buNone/>
            </a:pPr>
            <a:r>
              <a:rPr lang="en-US" sz="2000" dirty="0"/>
              <a:t>PEPPo </a:t>
            </a:r>
            <a:r>
              <a:rPr lang="en-US" sz="2000" dirty="0" smtClean="0"/>
              <a:t>will </a:t>
            </a:r>
            <a:r>
              <a:rPr lang="en-US" sz="2000" b="1" i="1" dirty="0" smtClean="0">
                <a:solidFill>
                  <a:srgbClr val="FF0000"/>
                </a:solidFill>
              </a:rPr>
              <a:t>measure polarization </a:t>
            </a:r>
            <a:r>
              <a:rPr lang="en-US" sz="2000" b="1" i="1" dirty="0">
                <a:solidFill>
                  <a:srgbClr val="FF0000"/>
                </a:solidFill>
              </a:rPr>
              <a:t>transfer </a:t>
            </a:r>
            <a:r>
              <a:rPr lang="en-US" sz="2000" dirty="0"/>
              <a:t>from </a:t>
            </a:r>
            <a:r>
              <a:rPr lang="en-US" sz="2000" dirty="0" smtClean="0"/>
              <a:t>electrons </a:t>
            </a:r>
            <a:r>
              <a:rPr lang="en-US" sz="2000" dirty="0"/>
              <a:t>to </a:t>
            </a:r>
            <a:r>
              <a:rPr lang="en-US" sz="2000" dirty="0" smtClean="0"/>
              <a:t>positrons in </a:t>
            </a:r>
            <a:r>
              <a:rPr lang="en-US" sz="2000" b="1" i="1" dirty="0" smtClean="0">
                <a:solidFill>
                  <a:srgbClr val="7030A0"/>
                </a:solidFill>
              </a:rPr>
              <a:t>2-8 MeV energy range</a:t>
            </a:r>
            <a:endParaRPr lang="en-US" b="1" i="1" dirty="0">
              <a:solidFill>
                <a:srgbClr val="7030A0"/>
              </a:solidFill>
            </a:endParaRPr>
          </a:p>
        </p:txBody>
      </p:sp>
      <p:sp>
        <p:nvSpPr>
          <p:cNvPr id="69" name="Text Box 6"/>
          <p:cNvSpPr txBox="1">
            <a:spLocks noChangeArrowheads="1"/>
          </p:cNvSpPr>
          <p:nvPr/>
        </p:nvSpPr>
        <p:spPr bwMode="auto">
          <a:xfrm>
            <a:off x="1447800" y="0"/>
            <a:ext cx="7024359" cy="646331"/>
          </a:xfrm>
          <a:prstGeom prst="rect">
            <a:avLst/>
          </a:prstGeom>
          <a:noFill/>
          <a:ln w="12700">
            <a:noFill/>
            <a:miter lim="800000"/>
            <a:headEnd/>
            <a:tailEnd/>
          </a:ln>
          <a:effectLst/>
        </p:spPr>
        <p:txBody>
          <a:bodyPr wrap="none">
            <a:spAutoFit/>
          </a:bodyPr>
          <a:lstStyle/>
          <a:p>
            <a:r>
              <a:rPr lang="en-US" sz="3600" b="1" dirty="0" smtClean="0">
                <a:latin typeface="+mj-lt"/>
              </a:rPr>
              <a:t>PEPPo Proof-of-Principle Concept</a:t>
            </a:r>
            <a:endParaRPr lang="en-US" sz="3600" b="1" dirty="0">
              <a:latin typeface="+mj-lt"/>
            </a:endParaRPr>
          </a:p>
        </p:txBody>
      </p:sp>
      <p:sp>
        <p:nvSpPr>
          <p:cNvPr id="70" name="Slide Number Placeholder 3"/>
          <p:cNvSpPr>
            <a:spLocks noGrp="1"/>
          </p:cNvSpPr>
          <p:nvPr>
            <p:ph type="sldNum" sz="quarter" idx="4294967295"/>
          </p:nvPr>
        </p:nvSpPr>
        <p:spPr>
          <a:xfrm>
            <a:off x="5922963" y="6448425"/>
            <a:ext cx="2133600" cy="365125"/>
          </a:xfrm>
          <a:prstGeom prst="rect">
            <a:avLst/>
          </a:prstGeom>
        </p:spPr>
        <p:txBody>
          <a:bodyPr/>
          <a:lstStyle/>
          <a:p>
            <a:pPr>
              <a:defRPr/>
            </a:pPr>
            <a:r>
              <a:rPr lang="en-US" dirty="0" smtClean="0"/>
              <a:t>Slide </a:t>
            </a:r>
            <a:fld id="{23B6666F-B3A4-416D-8F3E-C7EB9869B3F8}" type="slidenum">
              <a:rPr lang="en-US" smtClean="0"/>
              <a:pPr>
                <a:defRPr/>
              </a:pPr>
              <a:t>39</a:t>
            </a:fld>
            <a:endParaRPr lang="en-US" dirty="0"/>
          </a:p>
        </p:txBody>
      </p:sp>
      <p:sp>
        <p:nvSpPr>
          <p:cNvPr id="71" name="Footer Placeholder 4"/>
          <p:cNvSpPr txBox="1">
            <a:spLocks/>
          </p:cNvSpPr>
          <p:nvPr/>
        </p:nvSpPr>
        <p:spPr>
          <a:xfrm>
            <a:off x="3124200" y="6454775"/>
            <a:ext cx="28956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S&amp;T Review May 9-11, 2012</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2" name="Rectangle 71"/>
          <p:cNvSpPr/>
          <p:nvPr/>
        </p:nvSpPr>
        <p:spPr bwMode="auto">
          <a:xfrm>
            <a:off x="5187704" y="3081337"/>
            <a:ext cx="2414588" cy="1687843"/>
          </a:xfrm>
          <a:prstGeom prst="rect">
            <a:avLst/>
          </a:prstGeom>
          <a:noFill/>
          <a:ln w="31750" cap="flat" cmpd="sng" algn="ctr">
            <a:solidFill>
              <a:srgbClr val="33CC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73" name="Rectangle 72"/>
          <p:cNvSpPr/>
          <p:nvPr/>
        </p:nvSpPr>
        <p:spPr bwMode="auto">
          <a:xfrm>
            <a:off x="2691195" y="1455407"/>
            <a:ext cx="2309036" cy="3313773"/>
          </a:xfrm>
          <a:prstGeom prst="rect">
            <a:avLst/>
          </a:prstGeom>
          <a:noFill/>
          <a:ln w="31750" cap="flat" cmpd="sng" algn="ctr">
            <a:solidFill>
              <a:srgbClr val="13EB2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74" name="Rectangle 73"/>
          <p:cNvSpPr/>
          <p:nvPr/>
        </p:nvSpPr>
        <p:spPr bwMode="auto">
          <a:xfrm>
            <a:off x="927962" y="1440490"/>
            <a:ext cx="1613380" cy="1323347"/>
          </a:xfrm>
          <a:prstGeom prst="rect">
            <a:avLst/>
          </a:prstGeom>
          <a:noFill/>
          <a:ln w="31750" cap="flat" cmpd="sng" algn="ctr">
            <a:solidFill>
              <a:srgbClr val="FF33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75" name="TextBox 74"/>
          <p:cNvSpPr txBox="1"/>
          <p:nvPr/>
        </p:nvSpPr>
        <p:spPr>
          <a:xfrm>
            <a:off x="3981035" y="5022027"/>
            <a:ext cx="4876656" cy="461665"/>
          </a:xfrm>
          <a:prstGeom prst="rect">
            <a:avLst/>
          </a:prstGeom>
          <a:solidFill>
            <a:srgbClr val="33CCFF"/>
          </a:solidFill>
        </p:spPr>
        <p:txBody>
          <a:bodyPr wrap="none" rtlCol="0">
            <a:spAutoFit/>
          </a:bodyPr>
          <a:lstStyle/>
          <a:p>
            <a:r>
              <a:rPr lang="en-US" sz="2400" b="1" dirty="0" smtClean="0">
                <a:solidFill>
                  <a:schemeClr val="bg1"/>
                </a:solidFill>
              </a:rPr>
              <a:t>Step 3:  Measure e+ polarization</a:t>
            </a:r>
            <a:endParaRPr lang="en-US" sz="2400" b="1" dirty="0">
              <a:solidFill>
                <a:schemeClr val="bg1"/>
              </a:solidFill>
            </a:endParaRPr>
          </a:p>
        </p:txBody>
      </p:sp>
      <p:sp>
        <p:nvSpPr>
          <p:cNvPr id="76" name="TextBox 75"/>
          <p:cNvSpPr txBox="1"/>
          <p:nvPr/>
        </p:nvSpPr>
        <p:spPr>
          <a:xfrm>
            <a:off x="5361746" y="978998"/>
            <a:ext cx="3782254" cy="461665"/>
          </a:xfrm>
          <a:prstGeom prst="rect">
            <a:avLst/>
          </a:prstGeom>
          <a:solidFill>
            <a:srgbClr val="13EB2D"/>
          </a:solidFill>
        </p:spPr>
        <p:txBody>
          <a:bodyPr wrap="square" rtlCol="0">
            <a:spAutoFit/>
          </a:bodyPr>
          <a:lstStyle/>
          <a:p>
            <a:r>
              <a:rPr lang="en-US" sz="2400" b="1" dirty="0" smtClean="0">
                <a:solidFill>
                  <a:schemeClr val="bg1"/>
                </a:solidFill>
              </a:rPr>
              <a:t>Step 2: Collect positrons</a:t>
            </a:r>
          </a:p>
        </p:txBody>
      </p:sp>
      <p:sp>
        <p:nvSpPr>
          <p:cNvPr id="77" name="TextBox 76"/>
          <p:cNvSpPr txBox="1"/>
          <p:nvPr/>
        </p:nvSpPr>
        <p:spPr>
          <a:xfrm>
            <a:off x="0" y="870909"/>
            <a:ext cx="5062604" cy="461665"/>
          </a:xfrm>
          <a:prstGeom prst="rect">
            <a:avLst/>
          </a:prstGeom>
          <a:solidFill>
            <a:srgbClr val="FF3399"/>
          </a:solidFill>
        </p:spPr>
        <p:txBody>
          <a:bodyPr wrap="none" rtlCol="0">
            <a:spAutoFit/>
          </a:bodyPr>
          <a:lstStyle/>
          <a:p>
            <a:r>
              <a:rPr lang="en-US" sz="2400" b="1" dirty="0" smtClean="0">
                <a:solidFill>
                  <a:schemeClr val="bg1"/>
                </a:solidFill>
              </a:rPr>
              <a:t>Step 1:  Polarization from e- to e+</a:t>
            </a:r>
            <a:endParaRPr lang="en-US" sz="2400" b="1" dirty="0">
              <a:solidFill>
                <a:schemeClr val="bg1"/>
              </a:solidFill>
            </a:endParaRPr>
          </a:p>
        </p:txBody>
      </p:sp>
      <p:cxnSp>
        <p:nvCxnSpPr>
          <p:cNvPr id="82" name="Straight Arrow Connector 81"/>
          <p:cNvCxnSpPr/>
          <p:nvPr/>
        </p:nvCxnSpPr>
        <p:spPr bwMode="auto">
          <a:xfrm>
            <a:off x="561285" y="1325305"/>
            <a:ext cx="366677" cy="364028"/>
          </a:xfrm>
          <a:prstGeom prst="straightConnector1">
            <a:avLst/>
          </a:prstGeom>
          <a:solidFill>
            <a:schemeClr val="accent1"/>
          </a:solidFill>
          <a:ln w="31750" cap="flat" cmpd="sng" algn="ctr">
            <a:solidFill>
              <a:srgbClr val="FF3399"/>
            </a:solidFill>
            <a:prstDash val="solid"/>
            <a:round/>
            <a:headEnd type="none" w="med" len="med"/>
            <a:tailEnd type="arrow"/>
          </a:ln>
          <a:effectLst/>
        </p:spPr>
      </p:cxnSp>
      <p:cxnSp>
        <p:nvCxnSpPr>
          <p:cNvPr id="84" name="Straight Arrow Connector 83"/>
          <p:cNvCxnSpPr/>
          <p:nvPr/>
        </p:nvCxnSpPr>
        <p:spPr bwMode="auto">
          <a:xfrm rot="10800000" flipV="1">
            <a:off x="5000234" y="1556135"/>
            <a:ext cx="384321" cy="118280"/>
          </a:xfrm>
          <a:prstGeom prst="straightConnector1">
            <a:avLst/>
          </a:prstGeom>
          <a:solidFill>
            <a:schemeClr val="accent1"/>
          </a:solidFill>
          <a:ln w="31750" cap="flat" cmpd="sng" algn="ctr">
            <a:solidFill>
              <a:srgbClr val="13EB2D"/>
            </a:solidFill>
            <a:prstDash val="solid"/>
            <a:round/>
            <a:headEnd type="none" w="med" len="med"/>
            <a:tailEnd type="arrow"/>
          </a:ln>
          <a:effectLst/>
        </p:spPr>
      </p:cxnSp>
      <p:cxnSp>
        <p:nvCxnSpPr>
          <p:cNvPr id="87" name="Straight Arrow Connector 86"/>
          <p:cNvCxnSpPr/>
          <p:nvPr/>
        </p:nvCxnSpPr>
        <p:spPr bwMode="auto">
          <a:xfrm rot="16200000" flipV="1">
            <a:off x="5752210" y="4847185"/>
            <a:ext cx="252847" cy="96837"/>
          </a:xfrm>
          <a:prstGeom prst="straightConnector1">
            <a:avLst/>
          </a:prstGeom>
          <a:solidFill>
            <a:schemeClr val="accent1"/>
          </a:solidFill>
          <a:ln w="31750" cap="flat" cmpd="sng" algn="ctr">
            <a:solidFill>
              <a:srgbClr val="33CCFF"/>
            </a:solidFill>
            <a:prstDash val="solid"/>
            <a:round/>
            <a:headEnd type="none" w="med" len="med"/>
            <a:tailEnd type="arrow"/>
          </a:ln>
          <a:effectLst/>
        </p:spPr>
      </p:cxn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12 GeV CEBAF Upgrade</a:t>
            </a:r>
            <a:endParaRPr lang="en-US" dirty="0"/>
          </a:p>
        </p:txBody>
      </p:sp>
      <p:sp>
        <p:nvSpPr>
          <p:cNvPr id="4099" name="Rectangle 3"/>
          <p:cNvSpPr>
            <a:spLocks noGrp="1" noChangeArrowheads="1"/>
          </p:cNvSpPr>
          <p:nvPr>
            <p:ph type="body" idx="1"/>
          </p:nvPr>
        </p:nvSpPr>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762000" y="1295400"/>
            <a:ext cx="7475838"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pPr lvl="0">
              <a:buNone/>
              <a:defRPr/>
            </a:pPr>
            <a:endParaRPr lang="en-US" dirty="0" smtClean="0"/>
          </a:p>
          <a:p>
            <a:pPr lvl="0">
              <a:defRPr/>
            </a:pPr>
            <a:r>
              <a:rPr lang="en-US" dirty="0" smtClean="0"/>
              <a:t>We are upgrading injector energy to meet CEBAF requirement.</a:t>
            </a:r>
            <a:endParaRPr lang="en-US" dirty="0" smtClean="0"/>
          </a:p>
          <a:p>
            <a:pPr lvl="0">
              <a:defRPr/>
            </a:pPr>
            <a:endParaRPr lang="en-US" dirty="0" smtClean="0"/>
          </a:p>
          <a:p>
            <a:pPr lvl="0">
              <a:defRPr/>
            </a:pPr>
            <a:r>
              <a:rPr lang="en-US" dirty="0" smtClean="0"/>
              <a:t>Parity Violation experiments are more </a:t>
            </a:r>
            <a:r>
              <a:rPr lang="en-US" dirty="0" smtClean="0"/>
              <a:t>demanding and require upgrading some of the existing injector components and beam dynamics. </a:t>
            </a:r>
            <a:endParaRPr lang="en-US" dirty="0" smtClean="0"/>
          </a:p>
          <a:p>
            <a:pPr lvl="0">
              <a:defRPr/>
            </a:pPr>
            <a:endParaRPr lang="en-US" dirty="0" smtClean="0"/>
          </a:p>
          <a:p>
            <a:pPr lvl="0">
              <a:defRPr/>
            </a:pPr>
            <a:r>
              <a:rPr lang="en-US" dirty="0" smtClean="0"/>
              <a:t>More efficient use of </a:t>
            </a:r>
            <a:r>
              <a:rPr lang="en-US" dirty="0" smtClean="0"/>
              <a:t>polarization can be achieved if a practical independent spin manipulation scheme is found.</a:t>
            </a:r>
            <a:endParaRPr lang="en-US" dirty="0" smtClean="0"/>
          </a:p>
          <a:p>
            <a:pPr lvl="0">
              <a:defRPr/>
            </a:pPr>
            <a:endParaRPr lang="en-US" dirty="0" smtClean="0"/>
          </a:p>
          <a:p>
            <a:pPr>
              <a:defRPr/>
            </a:pPr>
            <a:r>
              <a:rPr lang="en-US" dirty="0" smtClean="0"/>
              <a:t>A proof-of-principle experiment for producing polarized positron at CEBAF is in progress that could eventually expand the physics capability.</a:t>
            </a:r>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057400" y="2895600"/>
            <a:ext cx="5486399"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smtClean="0"/>
              <a:t>The CEBAF Injector will not only increase its energy to meet the 12 GeV requirements, but also is planned to get upgrades to other systems in order to meet the future demands for parity quality beams.</a:t>
            </a:r>
          </a:p>
          <a:p>
            <a:r>
              <a:rPr lang="en-US" dirty="0" smtClean="0"/>
              <a:t>During the long shutdown we plan to continue our beam dynamic modeling to further improve our setup parameters.</a:t>
            </a:r>
          </a:p>
          <a:p>
            <a:r>
              <a:rPr lang="en-US" dirty="0" smtClean="0"/>
              <a:t>A model for independent spin settings in the halls was presented but it is by no means the only option. For example combining three independent beam lines each having their own gun and Wien could be another option. It depends on how much improvement we will get to the schedule and time saved for running at highest polarization possible.</a:t>
            </a:r>
          </a:p>
          <a:p>
            <a:r>
              <a:rPr lang="en-US" dirty="0" smtClean="0"/>
              <a:t>The proof-of-principle </a:t>
            </a:r>
            <a:r>
              <a:rPr lang="en-US" dirty="0" err="1" smtClean="0"/>
              <a:t>PEPPO</a:t>
            </a:r>
            <a:r>
              <a:rPr lang="en-US" dirty="0" smtClean="0"/>
              <a:t> experiment is in progress and we hope to get better understanding for having positrons at CEBAF.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922963" y="6448425"/>
            <a:ext cx="2133600" cy="365125"/>
          </a:xfrm>
          <a:prstGeom prst="rect">
            <a:avLst/>
          </a:prstGeom>
        </p:spPr>
        <p:txBody>
          <a:bodyPr/>
          <a:lstStyle/>
          <a:p>
            <a:pPr>
              <a:defRPr/>
            </a:pPr>
            <a:r>
              <a:rPr lang="en-US" smtClean="0"/>
              <a:t>Slide </a:t>
            </a:r>
            <a:fld id="{23B6666F-B3A4-416D-8F3E-C7EB9869B3F8}" type="slidenum">
              <a:rPr lang="en-US" smtClean="0"/>
              <a:pPr>
                <a:defRPr/>
              </a:pPr>
              <a:t>44</a:t>
            </a:fld>
            <a:endParaRPr lang="en-US"/>
          </a:p>
        </p:txBody>
      </p:sp>
      <p:sp>
        <p:nvSpPr>
          <p:cNvPr id="5" name="Footer Placeholder 4"/>
          <p:cNvSpPr>
            <a:spLocks noGrp="1"/>
          </p:cNvSpPr>
          <p:nvPr>
            <p:ph type="ftr" sz="quarter" idx="4294967295"/>
          </p:nvPr>
        </p:nvSpPr>
        <p:spPr>
          <a:xfrm>
            <a:off x="3124200" y="6454775"/>
            <a:ext cx="2895600" cy="365125"/>
          </a:xfrm>
          <a:prstGeom prst="rect">
            <a:avLst/>
          </a:prstGeom>
        </p:spPr>
        <p:txBody>
          <a:bodyPr/>
          <a:lstStyle/>
          <a:p>
            <a:pPr>
              <a:defRPr/>
            </a:pPr>
            <a:r>
              <a:rPr lang="en-US" dirty="0" err="1" smtClean="0"/>
              <a:t>S&amp;T</a:t>
            </a:r>
            <a:r>
              <a:rPr lang="en-US" dirty="0" smtClean="0"/>
              <a:t> Review May 9-11, 2012</a:t>
            </a:r>
            <a:endParaRPr lang="en-US" dirty="0"/>
          </a:p>
        </p:txBody>
      </p:sp>
      <p:pic>
        <p:nvPicPr>
          <p:cNvPr id="7" name="Picture 30" descr="isu_LOGO CMYK"/>
          <p:cNvPicPr>
            <a:picLocks noChangeAspect="1" noChangeArrowheads="1"/>
          </p:cNvPicPr>
          <p:nvPr/>
        </p:nvPicPr>
        <p:blipFill>
          <a:blip r:embed="rId2" cstate="print"/>
          <a:srcRect/>
          <a:stretch>
            <a:fillRect/>
          </a:stretch>
        </p:blipFill>
        <p:spPr bwMode="auto">
          <a:xfrm>
            <a:off x="5736392" y="2451465"/>
            <a:ext cx="388937" cy="914400"/>
          </a:xfrm>
          <a:prstGeom prst="rect">
            <a:avLst/>
          </a:prstGeom>
          <a:noFill/>
          <a:ln w="9525">
            <a:noFill/>
            <a:miter lim="800000"/>
            <a:headEnd/>
            <a:tailEnd/>
          </a:ln>
        </p:spPr>
      </p:pic>
      <p:pic>
        <p:nvPicPr>
          <p:cNvPr id="8" name="Picture 32" descr="odu"/>
          <p:cNvPicPr>
            <a:picLocks noChangeAspect="1" noChangeArrowheads="1"/>
          </p:cNvPicPr>
          <p:nvPr/>
        </p:nvPicPr>
        <p:blipFill>
          <a:blip r:embed="rId3" cstate="print"/>
          <a:srcRect/>
          <a:stretch>
            <a:fillRect/>
          </a:stretch>
        </p:blipFill>
        <p:spPr bwMode="auto">
          <a:xfrm>
            <a:off x="7388979" y="3402230"/>
            <a:ext cx="846137" cy="550862"/>
          </a:xfrm>
          <a:prstGeom prst="rect">
            <a:avLst/>
          </a:prstGeom>
          <a:noFill/>
          <a:ln w="9525">
            <a:noFill/>
            <a:miter lim="800000"/>
            <a:headEnd/>
            <a:tailEnd/>
          </a:ln>
        </p:spPr>
      </p:pic>
      <p:pic>
        <p:nvPicPr>
          <p:cNvPr id="9" name="Picture 34" descr="IACLogoAnim-140W70Hgif"/>
          <p:cNvPicPr>
            <a:picLocks noChangeAspect="1" noChangeArrowheads="1" noCrop="1"/>
          </p:cNvPicPr>
          <p:nvPr/>
        </p:nvPicPr>
        <p:blipFill>
          <a:blip r:embed="rId4" cstate="print"/>
          <a:srcRect/>
          <a:stretch>
            <a:fillRect/>
          </a:stretch>
        </p:blipFill>
        <p:spPr bwMode="auto">
          <a:xfrm>
            <a:off x="6352342" y="2659427"/>
            <a:ext cx="1036637" cy="519113"/>
          </a:xfrm>
          <a:prstGeom prst="rect">
            <a:avLst/>
          </a:prstGeom>
          <a:noFill/>
          <a:ln w="9525">
            <a:noFill/>
            <a:miter lim="800000"/>
            <a:headEnd/>
            <a:tailEnd/>
          </a:ln>
        </p:spPr>
      </p:pic>
      <p:pic>
        <p:nvPicPr>
          <p:cNvPr id="10" name="Picture 35" descr="JLab_logo_white1"/>
          <p:cNvPicPr>
            <a:picLocks noChangeAspect="1" noChangeArrowheads="1"/>
          </p:cNvPicPr>
          <p:nvPr/>
        </p:nvPicPr>
        <p:blipFill>
          <a:blip r:embed="rId5" cstate="print"/>
          <a:srcRect/>
          <a:stretch>
            <a:fillRect/>
          </a:stretch>
        </p:blipFill>
        <p:spPr bwMode="auto">
          <a:xfrm>
            <a:off x="3103684" y="2675709"/>
            <a:ext cx="1289050" cy="403225"/>
          </a:xfrm>
          <a:prstGeom prst="rect">
            <a:avLst/>
          </a:prstGeom>
          <a:noFill/>
          <a:ln w="9525">
            <a:noFill/>
            <a:miter lim="800000"/>
            <a:headEnd/>
            <a:tailEnd/>
          </a:ln>
        </p:spPr>
      </p:pic>
      <p:pic>
        <p:nvPicPr>
          <p:cNvPr id="11" name="Picture 36" descr="logoLPSC2[1]"/>
          <p:cNvPicPr>
            <a:picLocks noChangeAspect="1" noChangeArrowheads="1"/>
          </p:cNvPicPr>
          <p:nvPr/>
        </p:nvPicPr>
        <p:blipFill>
          <a:blip r:embed="rId6" cstate="print"/>
          <a:srcRect/>
          <a:stretch>
            <a:fillRect/>
          </a:stretch>
        </p:blipFill>
        <p:spPr bwMode="auto">
          <a:xfrm>
            <a:off x="4561452" y="2739507"/>
            <a:ext cx="857250" cy="411163"/>
          </a:xfrm>
          <a:prstGeom prst="rect">
            <a:avLst/>
          </a:prstGeom>
          <a:noFill/>
          <a:ln w="9525">
            <a:noFill/>
            <a:miter lim="800000"/>
            <a:headEnd/>
            <a:tailEnd/>
          </a:ln>
        </p:spPr>
      </p:pic>
      <p:pic>
        <p:nvPicPr>
          <p:cNvPr id="12" name="Picture 38" descr="Hampton_University_logo"/>
          <p:cNvPicPr>
            <a:picLocks noChangeAspect="1" noChangeArrowheads="1"/>
          </p:cNvPicPr>
          <p:nvPr/>
        </p:nvPicPr>
        <p:blipFill>
          <a:blip r:embed="rId7" cstate="print"/>
          <a:srcRect/>
          <a:stretch>
            <a:fillRect/>
          </a:stretch>
        </p:blipFill>
        <p:spPr bwMode="auto">
          <a:xfrm>
            <a:off x="7634899" y="2739507"/>
            <a:ext cx="971550" cy="230187"/>
          </a:xfrm>
          <a:prstGeom prst="rect">
            <a:avLst/>
          </a:prstGeom>
          <a:noFill/>
          <a:ln w="9525">
            <a:noFill/>
            <a:miter lim="800000"/>
            <a:headEnd/>
            <a:tailEnd/>
          </a:ln>
        </p:spPr>
      </p:pic>
      <p:pic>
        <p:nvPicPr>
          <p:cNvPr id="13" name="Picture 39" descr="lal_logo"/>
          <p:cNvPicPr>
            <a:picLocks noChangeAspect="1" noChangeArrowheads="1"/>
          </p:cNvPicPr>
          <p:nvPr/>
        </p:nvPicPr>
        <p:blipFill>
          <a:blip r:embed="rId8" cstate="print"/>
          <a:srcRect/>
          <a:stretch>
            <a:fillRect/>
          </a:stretch>
        </p:blipFill>
        <p:spPr bwMode="auto">
          <a:xfrm>
            <a:off x="3406261" y="3412383"/>
            <a:ext cx="752475" cy="501650"/>
          </a:xfrm>
          <a:prstGeom prst="rect">
            <a:avLst/>
          </a:prstGeom>
          <a:noFill/>
          <a:ln w="9525">
            <a:noFill/>
            <a:miter lim="800000"/>
            <a:headEnd/>
            <a:tailEnd/>
          </a:ln>
        </p:spPr>
      </p:pic>
      <p:pic>
        <p:nvPicPr>
          <p:cNvPr id="14" name="Picture 41" descr="NCCU_LOGO"/>
          <p:cNvPicPr>
            <a:picLocks noChangeAspect="1" noChangeArrowheads="1"/>
          </p:cNvPicPr>
          <p:nvPr/>
        </p:nvPicPr>
        <p:blipFill>
          <a:blip r:embed="rId9" cstate="print"/>
          <a:srcRect/>
          <a:stretch>
            <a:fillRect/>
          </a:stretch>
        </p:blipFill>
        <p:spPr bwMode="auto">
          <a:xfrm>
            <a:off x="4476835" y="3370331"/>
            <a:ext cx="1047750" cy="579437"/>
          </a:xfrm>
          <a:prstGeom prst="rect">
            <a:avLst/>
          </a:prstGeom>
          <a:noFill/>
          <a:ln w="9525">
            <a:noFill/>
            <a:miter lim="800000"/>
            <a:headEnd/>
            <a:tailEnd/>
          </a:ln>
        </p:spPr>
      </p:pic>
      <p:pic>
        <p:nvPicPr>
          <p:cNvPr id="12289" name="Picture 1"/>
          <p:cNvPicPr>
            <a:picLocks noChangeAspect="1" noChangeArrowheads="1"/>
          </p:cNvPicPr>
          <p:nvPr/>
        </p:nvPicPr>
        <p:blipFill>
          <a:blip r:embed="rId10" cstate="print"/>
          <a:srcRect/>
          <a:stretch>
            <a:fillRect/>
          </a:stretch>
        </p:blipFill>
        <p:spPr bwMode="auto">
          <a:xfrm>
            <a:off x="3203777" y="4258716"/>
            <a:ext cx="739916" cy="739916"/>
          </a:xfrm>
          <a:prstGeom prst="rect">
            <a:avLst/>
          </a:prstGeom>
          <a:noFill/>
          <a:ln w="9525">
            <a:noFill/>
            <a:miter lim="800000"/>
            <a:headEnd/>
            <a:tailEnd/>
          </a:ln>
        </p:spPr>
      </p:pic>
      <p:pic>
        <p:nvPicPr>
          <p:cNvPr id="12290" name="Picture 2"/>
          <p:cNvPicPr>
            <a:picLocks noChangeAspect="1" noChangeArrowheads="1"/>
          </p:cNvPicPr>
          <p:nvPr/>
        </p:nvPicPr>
        <p:blipFill>
          <a:blip r:embed="rId11" cstate="print"/>
          <a:srcRect/>
          <a:stretch>
            <a:fillRect/>
          </a:stretch>
        </p:blipFill>
        <p:spPr bwMode="auto">
          <a:xfrm>
            <a:off x="4311388" y="4263688"/>
            <a:ext cx="1364900" cy="722169"/>
          </a:xfrm>
          <a:prstGeom prst="rect">
            <a:avLst/>
          </a:prstGeom>
          <a:noFill/>
          <a:ln w="9525">
            <a:noFill/>
            <a:miter lim="800000"/>
            <a:headEnd/>
            <a:tailEnd/>
          </a:ln>
        </p:spPr>
      </p:pic>
      <p:pic>
        <p:nvPicPr>
          <p:cNvPr id="12291" name="Picture 3"/>
          <p:cNvPicPr>
            <a:picLocks noChangeAspect="1" noChangeArrowheads="1"/>
          </p:cNvPicPr>
          <p:nvPr/>
        </p:nvPicPr>
        <p:blipFill>
          <a:blip r:embed="rId12" cstate="print"/>
          <a:srcRect/>
          <a:stretch>
            <a:fillRect/>
          </a:stretch>
        </p:blipFill>
        <p:spPr bwMode="auto">
          <a:xfrm>
            <a:off x="6025087" y="4401893"/>
            <a:ext cx="1646546" cy="469410"/>
          </a:xfrm>
          <a:prstGeom prst="rect">
            <a:avLst/>
          </a:prstGeom>
          <a:noFill/>
          <a:ln w="9525">
            <a:noFill/>
            <a:miter lim="800000"/>
            <a:headEnd/>
            <a:tailEnd/>
          </a:ln>
        </p:spPr>
      </p:pic>
      <p:sp>
        <p:nvSpPr>
          <p:cNvPr id="17" name="TextBox 16"/>
          <p:cNvSpPr txBox="1"/>
          <p:nvPr/>
        </p:nvSpPr>
        <p:spPr>
          <a:xfrm>
            <a:off x="152400" y="4419600"/>
            <a:ext cx="2295821" cy="400110"/>
          </a:xfrm>
          <a:prstGeom prst="rect">
            <a:avLst/>
          </a:prstGeom>
          <a:noFill/>
        </p:spPr>
        <p:txBody>
          <a:bodyPr wrap="none" rtlCol="0">
            <a:spAutoFit/>
          </a:bodyPr>
          <a:lstStyle/>
          <a:p>
            <a:r>
              <a:rPr lang="en-US" sz="2000" dirty="0" smtClean="0">
                <a:latin typeface="Comic Sans MS" pitchFamily="66" charset="0"/>
              </a:rPr>
              <a:t>In-Kind Support…</a:t>
            </a:r>
            <a:endParaRPr lang="en-US" sz="2000" dirty="0">
              <a:latin typeface="Comic Sans MS" pitchFamily="66" charset="0"/>
            </a:endParaRPr>
          </a:p>
        </p:txBody>
      </p:sp>
      <p:pic>
        <p:nvPicPr>
          <p:cNvPr id="12292" name="Picture 4"/>
          <p:cNvPicPr>
            <a:picLocks noChangeAspect="1" noChangeArrowheads="1"/>
          </p:cNvPicPr>
          <p:nvPr/>
        </p:nvPicPr>
        <p:blipFill>
          <a:blip r:embed="rId13" cstate="print"/>
          <a:srcRect/>
          <a:stretch>
            <a:fillRect/>
          </a:stretch>
        </p:blipFill>
        <p:spPr bwMode="auto">
          <a:xfrm>
            <a:off x="3261142" y="5322903"/>
            <a:ext cx="1060880" cy="691652"/>
          </a:xfrm>
          <a:prstGeom prst="rect">
            <a:avLst/>
          </a:prstGeom>
          <a:noFill/>
          <a:ln w="9525">
            <a:noFill/>
            <a:miter lim="800000"/>
            <a:headEnd/>
            <a:tailEnd/>
          </a:ln>
        </p:spPr>
      </p:pic>
      <p:sp>
        <p:nvSpPr>
          <p:cNvPr id="19" name="TextBox 18"/>
          <p:cNvSpPr txBox="1"/>
          <p:nvPr/>
        </p:nvSpPr>
        <p:spPr>
          <a:xfrm>
            <a:off x="152400" y="5334000"/>
            <a:ext cx="2619628" cy="461665"/>
          </a:xfrm>
          <a:prstGeom prst="rect">
            <a:avLst/>
          </a:prstGeom>
          <a:noFill/>
        </p:spPr>
        <p:txBody>
          <a:bodyPr wrap="none" rtlCol="0">
            <a:spAutoFit/>
          </a:bodyPr>
          <a:lstStyle/>
          <a:p>
            <a:r>
              <a:rPr lang="en-US" sz="2000" dirty="0" smtClean="0">
                <a:latin typeface="Comic Sans MS" pitchFamily="66" charset="0"/>
              </a:rPr>
              <a:t>External</a:t>
            </a:r>
            <a:r>
              <a:rPr lang="en-US" dirty="0" smtClean="0">
                <a:latin typeface="Comic Sans MS" pitchFamily="66" charset="0"/>
              </a:rPr>
              <a:t> Funding…</a:t>
            </a:r>
            <a:endParaRPr lang="en-US" dirty="0">
              <a:latin typeface="Comic Sans MS" pitchFamily="66" charset="0"/>
            </a:endParaRPr>
          </a:p>
        </p:txBody>
      </p:sp>
      <p:pic>
        <p:nvPicPr>
          <p:cNvPr id="12293" name="Picture 5"/>
          <p:cNvPicPr>
            <a:picLocks noChangeAspect="1" noChangeArrowheads="1"/>
          </p:cNvPicPr>
          <p:nvPr/>
        </p:nvPicPr>
        <p:blipFill>
          <a:blip r:embed="rId14" cstate="print"/>
          <a:srcRect/>
          <a:stretch>
            <a:fillRect/>
          </a:stretch>
        </p:blipFill>
        <p:spPr bwMode="auto">
          <a:xfrm>
            <a:off x="6125329" y="3402230"/>
            <a:ext cx="1128678" cy="511803"/>
          </a:xfrm>
          <a:prstGeom prst="rect">
            <a:avLst/>
          </a:prstGeom>
          <a:noFill/>
          <a:ln w="9525">
            <a:noFill/>
            <a:miter lim="800000"/>
            <a:headEnd/>
            <a:tailEnd/>
          </a:ln>
        </p:spPr>
      </p:pic>
      <p:sp>
        <p:nvSpPr>
          <p:cNvPr id="21" name="TextBox 20"/>
          <p:cNvSpPr txBox="1"/>
          <p:nvPr/>
        </p:nvSpPr>
        <p:spPr>
          <a:xfrm>
            <a:off x="0" y="2743200"/>
            <a:ext cx="3139001" cy="400110"/>
          </a:xfrm>
          <a:prstGeom prst="rect">
            <a:avLst/>
          </a:prstGeom>
          <a:noFill/>
        </p:spPr>
        <p:txBody>
          <a:bodyPr wrap="none" rtlCol="0">
            <a:spAutoFit/>
          </a:bodyPr>
          <a:lstStyle/>
          <a:p>
            <a:r>
              <a:rPr lang="en-US" sz="2000" dirty="0" smtClean="0">
                <a:latin typeface="Comic Sans MS" pitchFamily="66" charset="0"/>
              </a:rPr>
              <a:t>(Growing) Collaboration…</a:t>
            </a:r>
            <a:endParaRPr lang="en-US" sz="2000" dirty="0">
              <a:latin typeface="Comic Sans MS" pitchFamily="66" charset="0"/>
            </a:endParaRPr>
          </a:p>
        </p:txBody>
      </p:sp>
      <p:sp>
        <p:nvSpPr>
          <p:cNvPr id="23" name="Rectangle 22"/>
          <p:cNvSpPr/>
          <p:nvPr/>
        </p:nvSpPr>
        <p:spPr>
          <a:xfrm>
            <a:off x="183974" y="808071"/>
            <a:ext cx="8587886" cy="1477328"/>
          </a:xfrm>
          <a:prstGeom prst="rect">
            <a:avLst/>
          </a:prstGeom>
        </p:spPr>
        <p:txBody>
          <a:bodyPr wrap="square">
            <a:spAutoFit/>
          </a:bodyPr>
          <a:lstStyle/>
          <a:p>
            <a:pPr marL="342900" indent="-342900" algn="ctr"/>
            <a:r>
              <a:rPr lang="fr-FR" sz="1800" dirty="0" smtClean="0">
                <a:solidFill>
                  <a:srgbClr val="008000"/>
                </a:solidFill>
                <a:latin typeface="+mn-lt"/>
              </a:rPr>
              <a:t>A.</a:t>
            </a:r>
            <a:r>
              <a:rPr lang="fr-FR" sz="1800" dirty="0" smtClean="0">
                <a:latin typeface="+mn-lt"/>
              </a:rPr>
              <a:t> </a:t>
            </a:r>
            <a:r>
              <a:rPr lang="fr-FR" sz="1800" dirty="0" err="1" smtClean="0">
                <a:solidFill>
                  <a:srgbClr val="008000"/>
                </a:solidFill>
                <a:latin typeface="+mn-lt"/>
              </a:rPr>
              <a:t>Adeyemi</a:t>
            </a:r>
            <a:r>
              <a:rPr lang="fr-FR" sz="1800" dirty="0" smtClean="0">
                <a:latin typeface="+mn-lt"/>
              </a:rPr>
              <a:t>, </a:t>
            </a:r>
            <a:r>
              <a:rPr lang="fr-FR" sz="1800" dirty="0" smtClean="0">
                <a:solidFill>
                  <a:srgbClr val="0000CC"/>
                </a:solidFill>
                <a:latin typeface="+mn-lt"/>
              </a:rPr>
              <a:t>P.</a:t>
            </a:r>
            <a:r>
              <a:rPr lang="fr-FR" sz="1800" dirty="0" smtClean="0">
                <a:latin typeface="+mn-lt"/>
              </a:rPr>
              <a:t> </a:t>
            </a:r>
            <a:r>
              <a:rPr lang="fr-FR" sz="1800" dirty="0" err="1" smtClean="0">
                <a:solidFill>
                  <a:srgbClr val="0000CC"/>
                </a:solidFill>
                <a:latin typeface="+mn-lt"/>
              </a:rPr>
              <a:t>Aguilera</a:t>
            </a:r>
            <a:r>
              <a:rPr lang="fr-FR" sz="1800" dirty="0" smtClean="0">
                <a:latin typeface="+mn-lt"/>
              </a:rPr>
              <a:t>, H. </a:t>
            </a:r>
            <a:r>
              <a:rPr lang="fr-FR" sz="1800" dirty="0" err="1" smtClean="0">
                <a:latin typeface="+mn-lt"/>
              </a:rPr>
              <a:t>Areti</a:t>
            </a:r>
            <a:r>
              <a:rPr lang="fr-FR" sz="1800" dirty="0" smtClean="0">
                <a:latin typeface="+mn-lt"/>
              </a:rPr>
              <a:t>, M. </a:t>
            </a:r>
            <a:r>
              <a:rPr lang="fr-FR" sz="1800" dirty="0" err="1" smtClean="0">
                <a:latin typeface="+mn-lt"/>
              </a:rPr>
              <a:t>Baylac</a:t>
            </a:r>
            <a:r>
              <a:rPr lang="fr-FR" sz="1800" dirty="0" smtClean="0">
                <a:latin typeface="+mn-lt"/>
              </a:rPr>
              <a:t>, G. Bosson, A. </a:t>
            </a:r>
            <a:r>
              <a:rPr lang="fr-FR" sz="1800" dirty="0" err="1" smtClean="0">
                <a:latin typeface="+mn-lt"/>
              </a:rPr>
              <a:t>Camsonne</a:t>
            </a:r>
            <a:r>
              <a:rPr lang="fr-FR" sz="1800" dirty="0" smtClean="0">
                <a:latin typeface="+mn-lt"/>
              </a:rPr>
              <a:t>, </a:t>
            </a:r>
          </a:p>
          <a:p>
            <a:pPr marL="342900" indent="-342900" algn="ctr"/>
            <a:r>
              <a:rPr lang="fr-FR" sz="1800" dirty="0" smtClean="0">
                <a:latin typeface="+mn-lt"/>
              </a:rPr>
              <a:t>L. </a:t>
            </a:r>
            <a:r>
              <a:rPr lang="fr-FR" sz="1800" dirty="0" err="1" smtClean="0">
                <a:latin typeface="+mn-lt"/>
              </a:rPr>
              <a:t>Cardman</a:t>
            </a:r>
            <a:r>
              <a:rPr lang="fr-FR" sz="1800" dirty="0" smtClean="0">
                <a:latin typeface="+mn-lt"/>
              </a:rPr>
              <a:t>, S. </a:t>
            </a:r>
            <a:r>
              <a:rPr lang="fr-FR" sz="1800" dirty="0" err="1" smtClean="0">
                <a:latin typeface="+mn-lt"/>
              </a:rPr>
              <a:t>Covrig</a:t>
            </a:r>
            <a:r>
              <a:rPr lang="fr-FR" sz="1800" dirty="0" smtClean="0">
                <a:latin typeface="+mn-lt"/>
              </a:rPr>
              <a:t>, C. Cuevas, O. </a:t>
            </a:r>
            <a:r>
              <a:rPr lang="fr-FR" sz="1800" dirty="0" err="1" smtClean="0">
                <a:latin typeface="+mn-lt"/>
              </a:rPr>
              <a:t>Dadoun</a:t>
            </a:r>
            <a:r>
              <a:rPr lang="fr-FR" sz="1800" dirty="0" smtClean="0">
                <a:latin typeface="+mn-lt"/>
              </a:rPr>
              <a:t>, </a:t>
            </a:r>
            <a:r>
              <a:rPr lang="fr-FR" sz="1800" dirty="0" smtClean="0">
                <a:solidFill>
                  <a:srgbClr val="008000"/>
                </a:solidFill>
                <a:latin typeface="+mn-lt"/>
              </a:rPr>
              <a:t>J.</a:t>
            </a:r>
            <a:r>
              <a:rPr lang="fr-FR" sz="1800" dirty="0" smtClean="0">
                <a:latin typeface="+mn-lt"/>
              </a:rPr>
              <a:t> </a:t>
            </a:r>
            <a:r>
              <a:rPr lang="fr-FR" sz="1800" dirty="0" smtClean="0">
                <a:solidFill>
                  <a:srgbClr val="008000"/>
                </a:solidFill>
                <a:latin typeface="+mn-lt"/>
              </a:rPr>
              <a:t>Dumas</a:t>
            </a:r>
            <a:r>
              <a:rPr lang="fr-FR" sz="1800" dirty="0" smtClean="0">
                <a:latin typeface="+mn-lt"/>
              </a:rPr>
              <a:t>, </a:t>
            </a:r>
            <a:r>
              <a:rPr lang="fr-FR" sz="1800" dirty="0" smtClean="0">
                <a:solidFill>
                  <a:srgbClr val="CC0066"/>
                </a:solidFill>
                <a:latin typeface="+mn-lt"/>
              </a:rPr>
              <a:t>E.</a:t>
            </a:r>
            <a:r>
              <a:rPr lang="fr-FR" sz="1800" dirty="0" smtClean="0">
                <a:latin typeface="+mn-lt"/>
              </a:rPr>
              <a:t> </a:t>
            </a:r>
            <a:r>
              <a:rPr lang="fr-FR" sz="1800" dirty="0" smtClean="0">
                <a:solidFill>
                  <a:srgbClr val="CC0066"/>
                </a:solidFill>
                <a:latin typeface="+mn-lt"/>
              </a:rPr>
              <a:t>Fanchini</a:t>
            </a:r>
            <a:r>
              <a:rPr lang="fr-FR" sz="1800" dirty="0" smtClean="0">
                <a:latin typeface="+mn-lt"/>
              </a:rPr>
              <a:t>, </a:t>
            </a:r>
          </a:p>
          <a:p>
            <a:pPr marL="342900" indent="-342900" algn="ctr"/>
            <a:r>
              <a:rPr lang="fr-FR" sz="1800" dirty="0" smtClean="0">
                <a:latin typeface="+mn-lt"/>
              </a:rPr>
              <a:t>T. Forest, </a:t>
            </a:r>
            <a:r>
              <a:rPr lang="fr-FR" sz="1800" dirty="0" smtClean="0">
                <a:solidFill>
                  <a:srgbClr val="0000CC"/>
                </a:solidFill>
                <a:latin typeface="+mn-lt"/>
              </a:rPr>
              <a:t>E.</a:t>
            </a:r>
            <a:r>
              <a:rPr lang="fr-FR" sz="1800" dirty="0" smtClean="0">
                <a:latin typeface="+mn-lt"/>
              </a:rPr>
              <a:t> </a:t>
            </a:r>
            <a:r>
              <a:rPr lang="fr-FR" sz="1800" dirty="0" smtClean="0">
                <a:solidFill>
                  <a:srgbClr val="0000CC"/>
                </a:solidFill>
                <a:latin typeface="+mn-lt"/>
              </a:rPr>
              <a:t>Forman</a:t>
            </a:r>
            <a:r>
              <a:rPr lang="fr-FR" sz="1800" dirty="0" smtClean="0">
                <a:latin typeface="+mn-lt"/>
              </a:rPr>
              <a:t>, A. </a:t>
            </a:r>
            <a:r>
              <a:rPr lang="fr-FR" sz="1800" dirty="0" err="1" smtClean="0">
                <a:latin typeface="+mn-lt"/>
              </a:rPr>
              <a:t>Freyberger</a:t>
            </a:r>
            <a:r>
              <a:rPr lang="fr-FR" sz="1800" dirty="0" smtClean="0">
                <a:latin typeface="+mn-lt"/>
              </a:rPr>
              <a:t>, </a:t>
            </a:r>
            <a:r>
              <a:rPr lang="fr-FR" sz="1800" dirty="0" smtClean="0">
                <a:solidFill>
                  <a:srgbClr val="CC0066"/>
                </a:solidFill>
                <a:latin typeface="+mn-lt"/>
              </a:rPr>
              <a:t>S.</a:t>
            </a:r>
            <a:r>
              <a:rPr lang="fr-FR" sz="1800" dirty="0" smtClean="0">
                <a:latin typeface="+mn-lt"/>
              </a:rPr>
              <a:t> </a:t>
            </a:r>
            <a:r>
              <a:rPr lang="fr-FR" sz="1800" dirty="0" err="1" smtClean="0">
                <a:solidFill>
                  <a:srgbClr val="CC0066"/>
                </a:solidFill>
                <a:latin typeface="+mn-lt"/>
              </a:rPr>
              <a:t>Golge</a:t>
            </a:r>
            <a:r>
              <a:rPr lang="fr-FR" sz="1800" dirty="0" smtClean="0">
                <a:latin typeface="+mn-lt"/>
              </a:rPr>
              <a:t>, </a:t>
            </a:r>
            <a:r>
              <a:rPr lang="fr-FR" sz="1800" u="sng" dirty="0" smtClean="0">
                <a:latin typeface="+mn-lt"/>
              </a:rPr>
              <a:t>J. </a:t>
            </a:r>
            <a:r>
              <a:rPr lang="fr-FR" sz="1800" u="sng" dirty="0" err="1" smtClean="0">
                <a:latin typeface="+mn-lt"/>
              </a:rPr>
              <a:t>Grames</a:t>
            </a:r>
            <a:r>
              <a:rPr lang="fr-FR" sz="1800" dirty="0" smtClean="0">
                <a:latin typeface="+mn-lt"/>
              </a:rPr>
              <a:t>, P. </a:t>
            </a:r>
            <a:r>
              <a:rPr lang="fr-FR" sz="1800" dirty="0" err="1" smtClean="0">
                <a:latin typeface="+mn-lt"/>
              </a:rPr>
              <a:t>Guèye</a:t>
            </a:r>
            <a:r>
              <a:rPr lang="fr-FR" sz="1800" dirty="0" smtClean="0">
                <a:latin typeface="+mn-lt"/>
              </a:rPr>
              <a:t>, </a:t>
            </a:r>
          </a:p>
          <a:p>
            <a:pPr marL="342900" indent="-342900" algn="ctr"/>
            <a:r>
              <a:rPr lang="fr-FR" sz="1800" dirty="0" smtClean="0">
                <a:latin typeface="+mn-lt"/>
              </a:rPr>
              <a:t>C. </a:t>
            </a:r>
            <a:r>
              <a:rPr lang="fr-FR" sz="1800" dirty="0" err="1" smtClean="0">
                <a:latin typeface="+mn-lt"/>
              </a:rPr>
              <a:t>Hyde</a:t>
            </a:r>
            <a:r>
              <a:rPr lang="fr-FR" sz="1800" dirty="0" smtClean="0">
                <a:latin typeface="+mn-lt"/>
              </a:rPr>
              <a:t>, R. Kazimi, </a:t>
            </a:r>
            <a:r>
              <a:rPr lang="fr-FR" sz="1800" dirty="0" smtClean="0">
                <a:latin typeface="+mn-lt"/>
              </a:rPr>
              <a:t>Y. Kim, J.-F. </a:t>
            </a:r>
            <a:r>
              <a:rPr lang="fr-FR" sz="1800" dirty="0" err="1" smtClean="0">
                <a:latin typeface="+mn-lt"/>
              </a:rPr>
              <a:t>Muraz</a:t>
            </a:r>
            <a:r>
              <a:rPr lang="fr-FR" sz="1800" dirty="0" smtClean="0">
                <a:latin typeface="+mn-lt"/>
              </a:rPr>
              <a:t>, M. </a:t>
            </a:r>
            <a:r>
              <a:rPr lang="fr-FR" sz="1800" dirty="0" err="1" smtClean="0">
                <a:latin typeface="+mn-lt"/>
              </a:rPr>
              <a:t>Marton</a:t>
            </a:r>
            <a:r>
              <a:rPr lang="fr-FR" sz="1800" dirty="0" smtClean="0">
                <a:latin typeface="+mn-lt"/>
              </a:rPr>
              <a:t>, M. </a:t>
            </a:r>
            <a:r>
              <a:rPr lang="fr-FR" sz="1800" dirty="0" err="1" smtClean="0">
                <a:latin typeface="+mn-lt"/>
              </a:rPr>
              <a:t>Poelker</a:t>
            </a:r>
            <a:r>
              <a:rPr lang="fr-FR" sz="1800" dirty="0" smtClean="0">
                <a:latin typeface="+mn-lt"/>
              </a:rPr>
              <a:t>, </a:t>
            </a:r>
            <a:r>
              <a:rPr lang="fr-FR" sz="1800" dirty="0" smtClean="0">
                <a:solidFill>
                  <a:srgbClr val="008000"/>
                </a:solidFill>
                <a:latin typeface="+mn-lt"/>
              </a:rPr>
              <a:t>S.</a:t>
            </a:r>
            <a:r>
              <a:rPr lang="fr-FR" sz="1800" dirty="0" smtClean="0">
                <a:latin typeface="+mn-lt"/>
              </a:rPr>
              <a:t> </a:t>
            </a:r>
            <a:r>
              <a:rPr lang="fr-FR" sz="1800" dirty="0" err="1" smtClean="0">
                <a:solidFill>
                  <a:srgbClr val="008000"/>
                </a:solidFill>
                <a:latin typeface="+mn-lt"/>
              </a:rPr>
              <a:t>Setiniyaz</a:t>
            </a:r>
            <a:r>
              <a:rPr lang="fr-FR" sz="1800" dirty="0" smtClean="0">
                <a:latin typeface="+mn-lt"/>
              </a:rPr>
              <a:t>, </a:t>
            </a:r>
          </a:p>
          <a:p>
            <a:pPr marL="342900" indent="-342900" algn="ctr"/>
            <a:r>
              <a:rPr lang="fr-FR" sz="1800" dirty="0" smtClean="0">
                <a:latin typeface="+mn-lt"/>
              </a:rPr>
              <a:t>J.-S. Réal, R. </a:t>
            </a:r>
            <a:r>
              <a:rPr lang="fr-FR" sz="1800" dirty="0" err="1" smtClean="0">
                <a:latin typeface="+mn-lt"/>
              </a:rPr>
              <a:t>Suleiman</a:t>
            </a:r>
            <a:r>
              <a:rPr lang="fr-FR" sz="1800" dirty="0" smtClean="0">
                <a:latin typeface="+mn-lt"/>
              </a:rPr>
              <a:t>, A. </a:t>
            </a:r>
            <a:r>
              <a:rPr lang="fr-FR" sz="1800" dirty="0" err="1" smtClean="0">
                <a:latin typeface="+mn-lt"/>
              </a:rPr>
              <a:t>Variola</a:t>
            </a:r>
            <a:r>
              <a:rPr lang="fr-FR" sz="1800" dirty="0" smtClean="0">
                <a:latin typeface="+mn-lt"/>
              </a:rPr>
              <a:t>, </a:t>
            </a:r>
            <a:r>
              <a:rPr lang="fr-FR" sz="1800" u="sng" dirty="0" smtClean="0">
                <a:latin typeface="+mn-lt"/>
              </a:rPr>
              <a:t>E. </a:t>
            </a:r>
            <a:r>
              <a:rPr lang="fr-FR" sz="1800" u="sng" dirty="0" err="1" smtClean="0">
                <a:latin typeface="+mn-lt"/>
              </a:rPr>
              <a:t>Voutier</a:t>
            </a:r>
            <a:r>
              <a:rPr lang="fr-FR" sz="1800" u="sng" dirty="0" smtClean="0">
                <a:latin typeface="+mn-lt"/>
              </a:rPr>
              <a:t>, Y. Wang</a:t>
            </a:r>
            <a:endParaRPr lang="en-US" sz="1800" baseline="30000" dirty="0">
              <a:latin typeface="+mn-lt"/>
            </a:endParaRPr>
          </a:p>
        </p:txBody>
      </p:sp>
      <p:sp>
        <p:nvSpPr>
          <p:cNvPr id="22" name="Title 1"/>
          <p:cNvSpPr>
            <a:spLocks noGrp="1"/>
          </p:cNvSpPr>
          <p:nvPr>
            <p:ph type="title"/>
          </p:nvPr>
        </p:nvSpPr>
        <p:spPr>
          <a:xfrm>
            <a:off x="0" y="0"/>
            <a:ext cx="9144000" cy="914400"/>
          </a:xfrm>
        </p:spPr>
        <p:txBody>
          <a:bodyPr/>
          <a:lstStyle/>
          <a:p>
            <a:r>
              <a:rPr lang="en-US" sz="2800" dirty="0" smtClean="0"/>
              <a:t>Grew support beginning ~2009 </a:t>
            </a:r>
            <a:r>
              <a:rPr lang="en-US" sz="2800" dirty="0" err="1" smtClean="0"/>
              <a:t>JPOS</a:t>
            </a:r>
            <a:r>
              <a:rPr lang="en-US" sz="2800" dirty="0" smtClean="0"/>
              <a:t> Workshop</a:t>
            </a:r>
            <a:endParaRPr lang="en-US" sz="2800" dirty="0"/>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285" name="Picture 37" descr="fig20-right"/>
          <p:cNvPicPr>
            <a:picLocks noChangeAspect="1" noChangeArrowheads="1"/>
          </p:cNvPicPr>
          <p:nvPr/>
        </p:nvPicPr>
        <p:blipFill>
          <a:blip r:embed="rId3" cstate="print"/>
          <a:srcRect/>
          <a:stretch>
            <a:fillRect/>
          </a:stretch>
        </p:blipFill>
        <p:spPr bwMode="auto">
          <a:xfrm>
            <a:off x="4508016" y="1786832"/>
            <a:ext cx="4624604" cy="4624604"/>
          </a:xfrm>
          <a:prstGeom prst="rect">
            <a:avLst/>
          </a:prstGeom>
          <a:noFill/>
          <a:ln w="9525">
            <a:noFill/>
            <a:miter lim="800000"/>
            <a:headEnd/>
            <a:tailEnd/>
          </a:ln>
        </p:spPr>
      </p:pic>
      <p:sp>
        <p:nvSpPr>
          <p:cNvPr id="9224" name="Text Box 11"/>
          <p:cNvSpPr txBox="1">
            <a:spLocks noChangeArrowheads="1"/>
          </p:cNvSpPr>
          <p:nvPr/>
        </p:nvSpPr>
        <p:spPr bwMode="auto">
          <a:xfrm>
            <a:off x="5649165" y="1673426"/>
            <a:ext cx="1958975" cy="304800"/>
          </a:xfrm>
          <a:prstGeom prst="rect">
            <a:avLst/>
          </a:prstGeom>
          <a:noFill/>
          <a:ln w="9525">
            <a:noFill/>
            <a:miter lim="800000"/>
            <a:headEnd/>
            <a:tailEnd/>
          </a:ln>
        </p:spPr>
        <p:txBody>
          <a:bodyPr wrap="none">
            <a:spAutoFit/>
          </a:bodyPr>
          <a:lstStyle/>
          <a:p>
            <a:r>
              <a:rPr lang="fr-FR" b="1" dirty="0">
                <a:solidFill>
                  <a:srgbClr val="3333FF"/>
                </a:solidFill>
                <a:latin typeface="Lucida Calligraphy" pitchFamily="66" charset="0"/>
              </a:rPr>
              <a:t>PAIR  CREATION</a:t>
            </a:r>
          </a:p>
        </p:txBody>
      </p:sp>
      <p:sp>
        <p:nvSpPr>
          <p:cNvPr id="9227" name="Text Box 20"/>
          <p:cNvSpPr txBox="1">
            <a:spLocks noChangeArrowheads="1"/>
          </p:cNvSpPr>
          <p:nvPr/>
        </p:nvSpPr>
        <p:spPr bwMode="auto">
          <a:xfrm>
            <a:off x="1269105" y="1364857"/>
            <a:ext cx="6456556" cy="276999"/>
          </a:xfrm>
          <a:prstGeom prst="rect">
            <a:avLst/>
          </a:prstGeom>
          <a:noFill/>
          <a:ln w="9525">
            <a:noFill/>
            <a:miter lim="800000"/>
            <a:headEnd/>
            <a:tailEnd/>
          </a:ln>
        </p:spPr>
        <p:txBody>
          <a:bodyPr wrap="square">
            <a:spAutoFit/>
          </a:bodyPr>
          <a:lstStyle/>
          <a:p>
            <a:pPr algn="ctr"/>
            <a:r>
              <a:rPr lang="fr-FR" sz="1200" dirty="0">
                <a:solidFill>
                  <a:srgbClr val="5F5F5F"/>
                </a:solidFill>
                <a:latin typeface="Microsoft Sans Serif" pitchFamily="34" charset="0"/>
              </a:rPr>
              <a:t>E.A. </a:t>
            </a:r>
            <a:r>
              <a:rPr lang="fr-FR" sz="1200" dirty="0" err="1">
                <a:solidFill>
                  <a:srgbClr val="5F5F5F"/>
                </a:solidFill>
                <a:latin typeface="Microsoft Sans Serif" pitchFamily="34" charset="0"/>
              </a:rPr>
              <a:t>Kuraev</a:t>
            </a:r>
            <a:r>
              <a:rPr lang="fr-FR" sz="1200" dirty="0">
                <a:solidFill>
                  <a:srgbClr val="5F5F5F"/>
                </a:solidFill>
                <a:latin typeface="Microsoft Sans Serif" pitchFamily="34" charset="0"/>
              </a:rPr>
              <a:t>, Y.M. </a:t>
            </a:r>
            <a:r>
              <a:rPr lang="fr-FR" sz="1200" dirty="0" err="1">
                <a:solidFill>
                  <a:srgbClr val="5F5F5F"/>
                </a:solidFill>
                <a:latin typeface="Microsoft Sans Serif" pitchFamily="34" charset="0"/>
              </a:rPr>
              <a:t>Bystritskiy</a:t>
            </a:r>
            <a:r>
              <a:rPr lang="fr-FR" sz="1200" dirty="0">
                <a:solidFill>
                  <a:srgbClr val="5F5F5F"/>
                </a:solidFill>
                <a:latin typeface="Microsoft Sans Serif" pitchFamily="34" charset="0"/>
              </a:rPr>
              <a:t>, M. </a:t>
            </a:r>
            <a:r>
              <a:rPr lang="fr-FR" sz="1200" dirty="0" err="1">
                <a:solidFill>
                  <a:srgbClr val="5F5F5F"/>
                </a:solidFill>
                <a:latin typeface="Microsoft Sans Serif" pitchFamily="34" charset="0"/>
              </a:rPr>
              <a:t>Shatnev</a:t>
            </a:r>
            <a:r>
              <a:rPr lang="fr-FR" sz="1200" dirty="0">
                <a:solidFill>
                  <a:srgbClr val="5F5F5F"/>
                </a:solidFill>
                <a:latin typeface="Microsoft Sans Serif" pitchFamily="34" charset="0"/>
              </a:rPr>
              <a:t>, E. </a:t>
            </a:r>
            <a:r>
              <a:rPr lang="fr-FR" sz="1200" dirty="0" err="1">
                <a:solidFill>
                  <a:srgbClr val="5F5F5F"/>
                </a:solidFill>
                <a:latin typeface="Microsoft Sans Serif" pitchFamily="34" charset="0"/>
              </a:rPr>
              <a:t>Tomasi</a:t>
            </a:r>
            <a:r>
              <a:rPr lang="fr-FR" sz="1200" dirty="0">
                <a:solidFill>
                  <a:srgbClr val="5F5F5F"/>
                </a:solidFill>
                <a:latin typeface="Microsoft Sans Serif" pitchFamily="34" charset="0"/>
              </a:rPr>
              <a:t>-</a:t>
            </a:r>
            <a:r>
              <a:rPr lang="fr-FR" sz="1200" dirty="0" err="1">
                <a:solidFill>
                  <a:srgbClr val="5F5F5F"/>
                </a:solidFill>
                <a:latin typeface="Microsoft Sans Serif" pitchFamily="34" charset="0"/>
              </a:rPr>
              <a:t>Gustafsson</a:t>
            </a:r>
            <a:r>
              <a:rPr lang="fr-FR" sz="1200" dirty="0">
                <a:solidFill>
                  <a:srgbClr val="5F5F5F"/>
                </a:solidFill>
                <a:latin typeface="Microsoft Sans Serif" pitchFamily="34" charset="0"/>
              </a:rPr>
              <a:t>, PRC 81 (2010) 055208</a:t>
            </a:r>
          </a:p>
        </p:txBody>
      </p:sp>
      <p:pic>
        <p:nvPicPr>
          <p:cNvPr id="565284" name="Picture 36" descr="fig20-left"/>
          <p:cNvPicPr>
            <a:picLocks noChangeAspect="1" noChangeArrowheads="1"/>
          </p:cNvPicPr>
          <p:nvPr/>
        </p:nvPicPr>
        <p:blipFill>
          <a:blip r:embed="rId4" cstate="print"/>
          <a:srcRect/>
          <a:stretch>
            <a:fillRect/>
          </a:stretch>
        </p:blipFill>
        <p:spPr bwMode="auto">
          <a:xfrm>
            <a:off x="14023" y="1786832"/>
            <a:ext cx="4624604" cy="4624604"/>
          </a:xfrm>
          <a:prstGeom prst="rect">
            <a:avLst/>
          </a:prstGeom>
          <a:noFill/>
          <a:ln w="9525">
            <a:noFill/>
            <a:miter lim="800000"/>
            <a:headEnd/>
            <a:tailEnd/>
          </a:ln>
        </p:spPr>
      </p:pic>
      <p:sp>
        <p:nvSpPr>
          <p:cNvPr id="9" name="TextBox 8"/>
          <p:cNvSpPr txBox="1"/>
          <p:nvPr/>
        </p:nvSpPr>
        <p:spPr>
          <a:xfrm>
            <a:off x="0" y="762000"/>
            <a:ext cx="8837383" cy="707886"/>
          </a:xfrm>
          <a:prstGeom prst="rect">
            <a:avLst/>
          </a:prstGeom>
          <a:noFill/>
        </p:spPr>
        <p:txBody>
          <a:bodyPr wrap="square" rtlCol="0">
            <a:spAutoFit/>
          </a:bodyPr>
          <a:lstStyle/>
          <a:p>
            <a:r>
              <a:rPr lang="en-US" sz="2000" dirty="0" smtClean="0"/>
              <a:t>Half-</a:t>
            </a:r>
            <a:r>
              <a:rPr lang="en-US" sz="2000" dirty="0" err="1" smtClean="0"/>
              <a:t>centry</a:t>
            </a:r>
            <a:r>
              <a:rPr lang="en-US" sz="2000" dirty="0" smtClean="0"/>
              <a:t>-old result of Olsen &amp; </a:t>
            </a:r>
            <a:r>
              <a:rPr lang="en-US" sz="2000" dirty="0" err="1" smtClean="0"/>
              <a:t>Maximon</a:t>
            </a:r>
            <a:r>
              <a:rPr lang="en-US" sz="2000" dirty="0" smtClean="0"/>
              <a:t> (1959) revisited (2010) to address unphysical result of polarized pair creation at low energy &lt;10MeV.</a:t>
            </a:r>
          </a:p>
        </p:txBody>
      </p:sp>
      <p:sp>
        <p:nvSpPr>
          <p:cNvPr id="9223" name="Text Box 10"/>
          <p:cNvSpPr txBox="1">
            <a:spLocks noChangeArrowheads="1"/>
          </p:cNvSpPr>
          <p:nvPr/>
        </p:nvSpPr>
        <p:spPr bwMode="auto">
          <a:xfrm>
            <a:off x="1145193" y="1673426"/>
            <a:ext cx="2270125" cy="304800"/>
          </a:xfrm>
          <a:prstGeom prst="rect">
            <a:avLst/>
          </a:prstGeom>
          <a:noFill/>
          <a:ln w="9525">
            <a:noFill/>
            <a:miter lim="800000"/>
            <a:headEnd/>
            <a:tailEnd/>
          </a:ln>
        </p:spPr>
        <p:txBody>
          <a:bodyPr wrap="none">
            <a:spAutoFit/>
          </a:bodyPr>
          <a:lstStyle/>
          <a:p>
            <a:pPr algn="ctr"/>
            <a:r>
              <a:rPr lang="fr-FR" b="1" dirty="0">
                <a:solidFill>
                  <a:srgbClr val="3333FF"/>
                </a:solidFill>
                <a:latin typeface="Lucida Calligraphy" pitchFamily="66" charset="0"/>
              </a:rPr>
              <a:t>BREMSSTRAHLUNG</a:t>
            </a:r>
          </a:p>
        </p:txBody>
      </p:sp>
      <p:sp>
        <p:nvSpPr>
          <p:cNvPr id="10" name="Slide Number Placeholder 3"/>
          <p:cNvSpPr>
            <a:spLocks noGrp="1"/>
          </p:cNvSpPr>
          <p:nvPr>
            <p:ph type="sldNum" sz="quarter" idx="4294967295"/>
          </p:nvPr>
        </p:nvSpPr>
        <p:spPr>
          <a:xfrm>
            <a:off x="5922963" y="6448425"/>
            <a:ext cx="2133600" cy="365125"/>
          </a:xfrm>
          <a:prstGeom prst="rect">
            <a:avLst/>
          </a:prstGeom>
        </p:spPr>
        <p:txBody>
          <a:bodyPr/>
          <a:lstStyle/>
          <a:p>
            <a:pPr>
              <a:defRPr/>
            </a:pPr>
            <a:r>
              <a:rPr lang="en-US" dirty="0" smtClean="0"/>
              <a:t>Slide </a:t>
            </a:r>
            <a:fld id="{23B6666F-B3A4-416D-8F3E-C7EB9869B3F8}" type="slidenum">
              <a:rPr lang="en-US" smtClean="0"/>
              <a:pPr>
                <a:defRPr/>
              </a:pPr>
              <a:t>45</a:t>
            </a:fld>
            <a:endParaRPr lang="en-US" dirty="0"/>
          </a:p>
        </p:txBody>
      </p:sp>
      <p:sp>
        <p:nvSpPr>
          <p:cNvPr id="11" name="Footer Placeholder 4"/>
          <p:cNvSpPr>
            <a:spLocks noGrp="1"/>
          </p:cNvSpPr>
          <p:nvPr>
            <p:ph type="ftr" sz="quarter" idx="4294967295"/>
          </p:nvPr>
        </p:nvSpPr>
        <p:spPr>
          <a:xfrm>
            <a:off x="3124200" y="6454775"/>
            <a:ext cx="2895600" cy="365125"/>
          </a:xfrm>
          <a:prstGeom prst="rect">
            <a:avLst/>
          </a:prstGeom>
        </p:spPr>
        <p:txBody>
          <a:bodyPr/>
          <a:lstStyle/>
          <a:p>
            <a:pPr>
              <a:defRPr/>
            </a:pPr>
            <a:r>
              <a:rPr lang="en-US" dirty="0" smtClean="0"/>
              <a:t>S&amp;T Review May 9-11, 2012</a:t>
            </a:r>
            <a:endParaRPr lang="en-US" dirty="0"/>
          </a:p>
        </p:txBody>
      </p:sp>
      <p:sp>
        <p:nvSpPr>
          <p:cNvPr id="12" name="Title 1"/>
          <p:cNvSpPr>
            <a:spLocks noGrp="1"/>
          </p:cNvSpPr>
          <p:nvPr>
            <p:ph type="title"/>
          </p:nvPr>
        </p:nvSpPr>
        <p:spPr>
          <a:xfrm>
            <a:off x="685800" y="0"/>
            <a:ext cx="7772400" cy="914400"/>
          </a:xfrm>
        </p:spPr>
        <p:txBody>
          <a:bodyPr/>
          <a:lstStyle/>
          <a:p>
            <a:r>
              <a:rPr lang="en-US" sz="3200" dirty="0" smtClean="0"/>
              <a:t>Polarized  </a:t>
            </a:r>
            <a:r>
              <a:rPr lang="en-US" sz="3200" dirty="0" err="1" smtClean="0"/>
              <a:t>bremmstrahlung</a:t>
            </a:r>
            <a:r>
              <a:rPr lang="en-US" sz="3200" dirty="0" smtClean="0"/>
              <a:t> &amp; pair creation</a:t>
            </a:r>
            <a:br>
              <a:rPr lang="en-US" sz="3200" dirty="0" smtClean="0"/>
            </a:br>
            <a:endParaRPr lang="en-US" sz="3200" dirty="0"/>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2"/>
          <p:cNvSpPr txBox="1">
            <a:spLocks noChangeArrowheads="1"/>
          </p:cNvSpPr>
          <p:nvPr/>
        </p:nvSpPr>
        <p:spPr bwMode="auto">
          <a:xfrm>
            <a:off x="244914" y="134938"/>
            <a:ext cx="8674811" cy="646331"/>
          </a:xfrm>
          <a:prstGeom prst="rect">
            <a:avLst/>
          </a:prstGeom>
          <a:noFill/>
          <a:ln w="12700">
            <a:noFill/>
            <a:miter lim="800000"/>
            <a:headEnd/>
            <a:tailEnd/>
          </a:ln>
        </p:spPr>
        <p:txBody>
          <a:bodyPr wrap="none">
            <a:spAutoFit/>
          </a:bodyPr>
          <a:lstStyle/>
          <a:p>
            <a:pPr algn="ctr"/>
            <a:r>
              <a:rPr lang="en-US" sz="3600" b="1" dirty="0">
                <a:solidFill>
                  <a:srgbClr val="FF0000"/>
                </a:solidFill>
                <a:latin typeface="+mj-lt"/>
              </a:rPr>
              <a:t>P</a:t>
            </a:r>
            <a:r>
              <a:rPr lang="en-US" sz="3600" b="1" dirty="0">
                <a:latin typeface="+mj-lt"/>
              </a:rPr>
              <a:t>olarized </a:t>
            </a:r>
            <a:r>
              <a:rPr lang="en-US" sz="3600" b="1" dirty="0">
                <a:solidFill>
                  <a:srgbClr val="FF0000"/>
                </a:solidFill>
                <a:latin typeface="+mj-lt"/>
              </a:rPr>
              <a:t>E</a:t>
            </a:r>
            <a:r>
              <a:rPr lang="en-US" sz="3600" b="1" dirty="0">
                <a:latin typeface="+mj-lt"/>
              </a:rPr>
              <a:t>lectrons for </a:t>
            </a:r>
            <a:r>
              <a:rPr lang="en-US" sz="3600" b="1" dirty="0">
                <a:solidFill>
                  <a:srgbClr val="FF0000"/>
                </a:solidFill>
                <a:latin typeface="+mj-lt"/>
              </a:rPr>
              <a:t>P</a:t>
            </a:r>
            <a:r>
              <a:rPr lang="en-US" sz="3600" b="1" dirty="0">
                <a:latin typeface="+mj-lt"/>
              </a:rPr>
              <a:t>olarized </a:t>
            </a:r>
            <a:r>
              <a:rPr lang="en-US" sz="3600" b="1" dirty="0">
                <a:solidFill>
                  <a:srgbClr val="FF0000"/>
                </a:solidFill>
                <a:latin typeface="+mj-lt"/>
              </a:rPr>
              <a:t>Po</a:t>
            </a:r>
            <a:r>
              <a:rPr lang="en-US" sz="3600" b="1" dirty="0">
                <a:latin typeface="+mj-lt"/>
              </a:rPr>
              <a:t>sitrons</a:t>
            </a:r>
            <a:endParaRPr lang="en-US" sz="3600" b="1" dirty="0">
              <a:solidFill>
                <a:srgbClr val="009999"/>
              </a:solidFill>
              <a:latin typeface="+mj-lt"/>
            </a:endParaRPr>
          </a:p>
        </p:txBody>
      </p:sp>
      <p:pic>
        <p:nvPicPr>
          <p:cNvPr id="13316" name="Picture 16" descr="pac38-new"/>
          <p:cNvPicPr>
            <a:picLocks noChangeAspect="1" noChangeArrowheads="1"/>
          </p:cNvPicPr>
          <p:nvPr/>
        </p:nvPicPr>
        <p:blipFill>
          <a:blip r:embed="rId2" cstate="print"/>
          <a:srcRect/>
          <a:stretch>
            <a:fillRect/>
          </a:stretch>
        </p:blipFill>
        <p:spPr bwMode="auto">
          <a:xfrm>
            <a:off x="1089207" y="852488"/>
            <a:ext cx="6729412" cy="4179887"/>
          </a:xfrm>
          <a:prstGeom prst="rect">
            <a:avLst/>
          </a:prstGeom>
          <a:noFill/>
          <a:ln w="9525">
            <a:noFill/>
            <a:miter lim="800000"/>
            <a:headEnd/>
            <a:tailEnd/>
          </a:ln>
        </p:spPr>
      </p:pic>
      <p:sp>
        <p:nvSpPr>
          <p:cNvPr id="13317" name="Text Box 21"/>
          <p:cNvSpPr txBox="1">
            <a:spLocks noChangeArrowheads="1"/>
          </p:cNvSpPr>
          <p:nvPr/>
        </p:nvSpPr>
        <p:spPr bwMode="auto">
          <a:xfrm>
            <a:off x="968142" y="5460488"/>
            <a:ext cx="7642225" cy="707886"/>
          </a:xfrm>
          <a:prstGeom prst="rect">
            <a:avLst/>
          </a:prstGeom>
          <a:noFill/>
          <a:ln w="9525">
            <a:noFill/>
            <a:miter lim="800000"/>
            <a:headEnd/>
            <a:tailEnd/>
          </a:ln>
        </p:spPr>
        <p:txBody>
          <a:bodyPr>
            <a:spAutoFit/>
          </a:bodyPr>
          <a:lstStyle/>
          <a:p>
            <a:pPr algn="ctr">
              <a:buClr>
                <a:srgbClr val="CC00CC"/>
              </a:buClr>
            </a:pPr>
            <a:r>
              <a:rPr lang="en-US" sz="2000" dirty="0" smtClean="0"/>
              <a:t>Positron </a:t>
            </a:r>
            <a:r>
              <a:rPr lang="en-US" sz="2000" b="1" dirty="0" smtClean="0">
                <a:solidFill>
                  <a:srgbClr val="FF0000"/>
                </a:solidFill>
              </a:rPr>
              <a:t>momentum distribution</a:t>
            </a:r>
            <a:r>
              <a:rPr lang="en-US" sz="2000" dirty="0" smtClean="0"/>
              <a:t> and </a:t>
            </a:r>
            <a:r>
              <a:rPr lang="en-US" sz="2000" b="1" dirty="0" smtClean="0">
                <a:solidFill>
                  <a:srgbClr val="FF0000"/>
                </a:solidFill>
              </a:rPr>
              <a:t>polarization</a:t>
            </a:r>
            <a:r>
              <a:rPr lang="en-US" sz="2000" dirty="0" smtClean="0"/>
              <a:t> will </a:t>
            </a:r>
            <a:r>
              <a:rPr lang="en-US" sz="2000" dirty="0"/>
              <a:t>be measured during </a:t>
            </a:r>
            <a:r>
              <a:rPr lang="en-US" sz="2000" dirty="0" smtClean="0"/>
              <a:t>the run period from May 25 through June 29.</a:t>
            </a:r>
            <a:endParaRPr lang="en-US" sz="2000" dirty="0"/>
          </a:p>
        </p:txBody>
      </p:sp>
      <p:sp>
        <p:nvSpPr>
          <p:cNvPr id="13318" name="Text Box 22"/>
          <p:cNvSpPr txBox="1">
            <a:spLocks noChangeArrowheads="1"/>
          </p:cNvSpPr>
          <p:nvPr/>
        </p:nvSpPr>
        <p:spPr bwMode="auto">
          <a:xfrm>
            <a:off x="2054556" y="1109663"/>
            <a:ext cx="1444625" cy="339725"/>
          </a:xfrm>
          <a:prstGeom prst="rect">
            <a:avLst/>
          </a:prstGeom>
          <a:noFill/>
          <a:ln w="9525">
            <a:noFill/>
            <a:miter lim="800000"/>
            <a:headEnd/>
            <a:tailEnd/>
          </a:ln>
        </p:spPr>
        <p:txBody>
          <a:bodyPr wrap="none">
            <a:spAutoFit/>
          </a:bodyPr>
          <a:lstStyle/>
          <a:p>
            <a:r>
              <a:rPr lang="en-US" sz="1600" b="1" dirty="0">
                <a:solidFill>
                  <a:srgbClr val="FF9900"/>
                </a:solidFill>
                <a:latin typeface="Calibri" pitchFamily="34" charset="0"/>
              </a:rPr>
              <a:t>Projected Data</a:t>
            </a:r>
          </a:p>
        </p:txBody>
      </p:sp>
      <p:sp>
        <p:nvSpPr>
          <p:cNvPr id="7" name="Slide Number Placeholder 3"/>
          <p:cNvSpPr>
            <a:spLocks noGrp="1"/>
          </p:cNvSpPr>
          <p:nvPr>
            <p:ph type="sldNum" sz="quarter" idx="4294967295"/>
          </p:nvPr>
        </p:nvSpPr>
        <p:spPr>
          <a:xfrm>
            <a:off x="5922963" y="6448425"/>
            <a:ext cx="2133600" cy="365125"/>
          </a:xfrm>
          <a:prstGeom prst="rect">
            <a:avLst/>
          </a:prstGeom>
        </p:spPr>
        <p:txBody>
          <a:bodyPr/>
          <a:lstStyle/>
          <a:p>
            <a:pPr>
              <a:defRPr/>
            </a:pPr>
            <a:r>
              <a:rPr lang="en-US" dirty="0" smtClean="0"/>
              <a:t>Slide </a:t>
            </a:r>
            <a:fld id="{23B6666F-B3A4-416D-8F3E-C7EB9869B3F8}" type="slidenum">
              <a:rPr lang="en-US" smtClean="0"/>
              <a:pPr>
                <a:defRPr/>
              </a:pPr>
              <a:t>46</a:t>
            </a:fld>
            <a:endParaRPr lang="en-US" dirty="0"/>
          </a:p>
        </p:txBody>
      </p:sp>
      <p:sp>
        <p:nvSpPr>
          <p:cNvPr id="8" name="Footer Placeholder 4"/>
          <p:cNvSpPr txBox="1">
            <a:spLocks/>
          </p:cNvSpPr>
          <p:nvPr/>
        </p:nvSpPr>
        <p:spPr>
          <a:xfrm>
            <a:off x="3124200" y="6454775"/>
            <a:ext cx="28956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S&amp;T Review May 9-11, 2012</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Wien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0566" y="977462"/>
            <a:ext cx="8458200" cy="4757661"/>
          </a:xfrm>
          <a:prstGeom prst="rect">
            <a:avLst/>
          </a:prstGeom>
          <a:noFill/>
          <a:ln w="9525">
            <a:noFill/>
            <a:miter lim="800000"/>
            <a:headEnd/>
            <a:tailEnd/>
          </a:ln>
        </p:spPr>
      </p:pic>
      <p:sp>
        <p:nvSpPr>
          <p:cNvPr id="5" name="TextBox 4"/>
          <p:cNvSpPr txBox="1"/>
          <p:nvPr/>
        </p:nvSpPr>
        <p:spPr>
          <a:xfrm>
            <a:off x="304800" y="5257800"/>
            <a:ext cx="3048000" cy="738664"/>
          </a:xfrm>
          <a:prstGeom prst="rect">
            <a:avLst/>
          </a:prstGeom>
          <a:noFill/>
        </p:spPr>
        <p:txBody>
          <a:bodyPr wrap="square" rtlCol="0">
            <a:spAutoFit/>
          </a:bodyPr>
          <a:lstStyle/>
          <a:p>
            <a:r>
              <a:rPr lang="en-US" sz="1400" dirty="0" smtClean="0"/>
              <a:t>Steel box with 5.375” inside width, 3.125” inside height.  Nickel disk at each end to reduce field Z extent.  </a:t>
            </a:r>
            <a:endParaRPr lang="en-US" sz="1400" dirty="0"/>
          </a:p>
        </p:txBody>
      </p:sp>
      <p:sp>
        <p:nvSpPr>
          <p:cNvPr id="6" name="TextBox 5"/>
          <p:cNvSpPr txBox="1"/>
          <p:nvPr/>
        </p:nvSpPr>
        <p:spPr>
          <a:xfrm>
            <a:off x="157655" y="2711669"/>
            <a:ext cx="1206062"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hole for HV</a:t>
            </a:r>
            <a:endParaRPr lang="en-US" sz="1600" dirty="0">
              <a:latin typeface="Times New Roman" pitchFamily="18" charset="0"/>
              <a:cs typeface="Times New Roman" pitchFamily="18" charset="0"/>
            </a:endParaRPr>
          </a:p>
        </p:txBody>
      </p:sp>
      <p:sp>
        <p:nvSpPr>
          <p:cNvPr id="7" name="TextBox 6"/>
          <p:cNvSpPr txBox="1"/>
          <p:nvPr/>
        </p:nvSpPr>
        <p:spPr>
          <a:xfrm>
            <a:off x="4280338" y="1355834"/>
            <a:ext cx="1426779" cy="461665"/>
          </a:xfrm>
          <a:prstGeom prst="rect">
            <a:avLst/>
          </a:prstGeom>
          <a:noFill/>
        </p:spPr>
        <p:txBody>
          <a:bodyPr wrap="square" rtlCol="0">
            <a:spAutoFit/>
          </a:bodyPr>
          <a:lstStyle/>
          <a:p>
            <a:r>
              <a:rPr lang="en-US" dirty="0" smtClean="0">
                <a:latin typeface="Times New Roman" pitchFamily="18" charset="0"/>
                <a:cs typeface="Times New Roman" pitchFamily="18" charset="0"/>
              </a:rPr>
              <a:t>B(y)</a:t>
            </a:r>
            <a:endParaRPr lang="en-US" dirty="0">
              <a:latin typeface="Times New Roman" pitchFamily="18" charset="0"/>
              <a:cs typeface="Times New Roman" pitchFamily="18" charset="0"/>
            </a:endParaRPr>
          </a:p>
        </p:txBody>
      </p:sp>
      <p:sp>
        <p:nvSpPr>
          <p:cNvPr id="8" name="TextBox 7"/>
          <p:cNvSpPr txBox="1"/>
          <p:nvPr/>
        </p:nvSpPr>
        <p:spPr>
          <a:xfrm>
            <a:off x="567559" y="3862552"/>
            <a:ext cx="1024758" cy="461665"/>
          </a:xfrm>
          <a:prstGeom prst="rect">
            <a:avLst/>
          </a:prstGeom>
          <a:noFill/>
        </p:spPr>
        <p:txBody>
          <a:bodyPr wrap="square" rtlCol="0">
            <a:spAutoFit/>
          </a:bodyPr>
          <a:lstStyle/>
          <a:p>
            <a:r>
              <a:rPr lang="en-US" dirty="0" smtClean="0">
                <a:latin typeface="+mn-lt"/>
              </a:rPr>
              <a:t>E(x)</a:t>
            </a:r>
            <a:endParaRPr lang="en-US" dirty="0">
              <a:latin typeface="+mn-lt"/>
            </a:endParaRPr>
          </a:p>
        </p:txBody>
      </p:sp>
      <p:sp>
        <p:nvSpPr>
          <p:cNvPr id="9" name="Slide Number Placeholder 8"/>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47</a:t>
            </a:fld>
            <a:endParaRPr lang="en-US" dirty="0"/>
          </a:p>
        </p:txBody>
      </p:sp>
      <p:sp>
        <p:nvSpPr>
          <p:cNvPr id="10"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kazimi\Desktop\single_wien_end_view.png"/>
          <p:cNvPicPr>
            <a:picLocks noGrp="1" noChangeAspect="1" noChangeArrowheads="1"/>
          </p:cNvPicPr>
          <p:nvPr>
            <p:ph idx="1"/>
          </p:nvPr>
        </p:nvPicPr>
        <p:blipFill>
          <a:blip r:embed="rId2" cstate="print"/>
          <a:srcRect/>
          <a:stretch>
            <a:fillRect/>
          </a:stretch>
        </p:blipFill>
        <p:spPr bwMode="auto">
          <a:xfrm>
            <a:off x="762000" y="1024379"/>
            <a:ext cx="7772400" cy="511404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new </a:t>
            </a:r>
            <a:r>
              <a:rPr lang="en-US" dirty="0" err="1" smtClean="0"/>
              <a:t>Wiens</a:t>
            </a:r>
            <a:endParaRPr lang="en-US" dirty="0"/>
          </a:p>
        </p:txBody>
      </p:sp>
      <p:sp>
        <p:nvSpPr>
          <p:cNvPr id="3" name="Content Placeholder 2"/>
          <p:cNvSpPr>
            <a:spLocks noGrp="1"/>
          </p:cNvSpPr>
          <p:nvPr>
            <p:ph idx="1"/>
          </p:nvPr>
        </p:nvSpPr>
        <p:spPr/>
        <p:txBody>
          <a:bodyPr/>
          <a:lstStyle/>
          <a:p>
            <a:r>
              <a:rPr lang="en-US" dirty="0" smtClean="0"/>
              <a:t>Three osculating 26mm circles have their centers on a 30mm circle.  </a:t>
            </a:r>
          </a:p>
          <a:p>
            <a:r>
              <a:rPr lang="en-US" dirty="0" smtClean="0"/>
              <a:t>There’s a stock metric steel tube size 26mm OD, 1mm wall – perfect for shielding one Wien from the next. </a:t>
            </a:r>
          </a:p>
          <a:p>
            <a:r>
              <a:rPr lang="en-US" dirty="0" smtClean="0"/>
              <a:t>E-field limit suggested 4 MV/m</a:t>
            </a:r>
          </a:p>
          <a:p>
            <a:r>
              <a:rPr lang="en-US" dirty="0" smtClean="0"/>
              <a:t>200 keV beam, 90 degree precession capability needed</a:t>
            </a:r>
          </a:p>
          <a:p>
            <a:r>
              <a:rPr lang="en-US" dirty="0" smtClean="0"/>
              <a:t>For those values and sharp edged fields 30 cm long, BdL=3600 G-cm and E=2.5 MV/m.  </a:t>
            </a:r>
          </a:p>
          <a:p>
            <a:r>
              <a:rPr lang="en-US" dirty="0" smtClean="0"/>
              <a:t>Since E field and B field don’t fall off the same way in Z, the electrode length has to be adjusted to minimize steering.  </a:t>
            </a:r>
          </a:p>
          <a:p>
            <a:endParaRPr lang="en-US" dirty="0" smtClean="0"/>
          </a:p>
          <a:p>
            <a:endParaRPr lang="en-US" dirty="0"/>
          </a:p>
        </p:txBody>
      </p:sp>
      <p:sp>
        <p:nvSpPr>
          <p:cNvPr id="4" name="Slide Number Placeholder 3"/>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12 GeV CEBAF Upgrade</a:t>
            </a:r>
            <a:endParaRPr lang="en-US" dirty="0"/>
          </a:p>
        </p:txBody>
      </p:sp>
      <p:sp>
        <p:nvSpPr>
          <p:cNvPr id="4099" name="Rectangle 3"/>
          <p:cNvSpPr>
            <a:spLocks noGrp="1" noChangeArrowheads="1"/>
          </p:cNvSpPr>
          <p:nvPr>
            <p:ph type="body" idx="1"/>
          </p:nvPr>
        </p:nvSpPr>
        <p:spPr/>
        <p:txBody>
          <a:bodyPr/>
          <a:lstStyle/>
          <a:p>
            <a:endParaRPr lang="en-US" dirty="0"/>
          </a:p>
        </p:txBody>
      </p:sp>
      <p:pic>
        <p:nvPicPr>
          <p:cNvPr id="4" name="Picture 3"/>
          <p:cNvPicPr>
            <a:picLocks noChangeAspect="1"/>
          </p:cNvPicPr>
          <p:nvPr/>
        </p:nvPicPr>
        <p:blipFill>
          <a:blip r:embed="rId2" cstate="print"/>
          <a:srcRect/>
          <a:stretch>
            <a:fillRect/>
          </a:stretch>
        </p:blipFill>
        <p:spPr bwMode="auto">
          <a:xfrm>
            <a:off x="762000" y="1295400"/>
            <a:ext cx="7475838" cy="5029200"/>
          </a:xfrm>
          <a:prstGeom prst="rect">
            <a:avLst/>
          </a:prstGeom>
          <a:noFill/>
          <a:ln w="9525">
            <a:noFill/>
            <a:miter lim="800000"/>
            <a:headEnd/>
            <a:tailEnd/>
          </a:ln>
          <a:effectLst/>
        </p:spPr>
      </p:pic>
      <p:sp>
        <p:nvSpPr>
          <p:cNvPr id="5" name="Down Arrow 4"/>
          <p:cNvSpPr/>
          <p:nvPr/>
        </p:nvSpPr>
        <p:spPr bwMode="auto">
          <a:xfrm rot="17888526">
            <a:off x="1570165" y="2825593"/>
            <a:ext cx="1089134" cy="1794283"/>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spc="50" dirty="0" smtClean="0">
                <a:ln w="11430"/>
                <a:solidFill>
                  <a:srgbClr val="FF0000"/>
                </a:solidFill>
                <a:effectLst>
                  <a:outerShdw blurRad="76200" dist="50800" dir="5400000" algn="tl" rotWithShape="0">
                    <a:srgbClr val="000000">
                      <a:alpha val="65000"/>
                    </a:srgbClr>
                  </a:outerShdw>
                </a:effectLst>
              </a:rPr>
              <a:t>I</a:t>
            </a:r>
            <a:r>
              <a:rPr lang="en-US" sz="2800" b="1" spc="50" dirty="0" smtClean="0">
                <a:ln w="11430"/>
                <a:solidFill>
                  <a:srgbClr val="FF0000"/>
                </a:solidFill>
                <a:effectLst>
                  <a:outerShdw blurRad="76200" dist="50800" dir="5400000" algn="tl" rotWithShape="0">
                    <a:srgbClr val="000000">
                      <a:alpha val="65000"/>
                    </a:srgbClr>
                  </a:outerShdw>
                </a:effectLst>
              </a:rPr>
              <a:t>njector</a:t>
            </a:r>
            <a:endParaRPr kumimoji="0" lang="en-US" sz="2800" b="1" i="0" u="none" strike="noStrike" spc="50" normalizeH="0" baseline="0" dirty="0" smtClean="0">
              <a:ln w="11430"/>
              <a:solidFill>
                <a:srgbClr val="FF0000"/>
              </a:solidFill>
              <a:effectLst>
                <a:outerShdw blurRad="76200" dist="50800" dir="5400000" algn="tl" rotWithShape="0">
                  <a:srgbClr val="000000">
                    <a:alpha val="65000"/>
                  </a:srgbClr>
                </a:outerShdw>
              </a:effectLst>
              <a:latin typeface="Times"/>
            </a:endParaRPr>
          </a:p>
        </p:txBody>
      </p:sp>
      <p:sp>
        <p:nvSpPr>
          <p:cNvPr id="7" name="TextBox 6"/>
          <p:cNvSpPr txBox="1"/>
          <p:nvPr/>
        </p:nvSpPr>
        <p:spPr>
          <a:xfrm>
            <a:off x="228600" y="3810000"/>
            <a:ext cx="1970411" cy="830997"/>
          </a:xfrm>
          <a:prstGeom prst="rect">
            <a:avLst/>
          </a:prstGeom>
          <a:noFill/>
        </p:spPr>
        <p:txBody>
          <a:bodyPr wrap="none" rtlCol="0">
            <a:spAutoFit/>
          </a:bodyPr>
          <a:lstStyle/>
          <a:p>
            <a:r>
              <a:rPr lang="en-US" b="1" dirty="0" smtClean="0">
                <a:solidFill>
                  <a:srgbClr val="0070C0"/>
                </a:solidFill>
              </a:rPr>
              <a:t>11.25% of </a:t>
            </a:r>
          </a:p>
          <a:p>
            <a:r>
              <a:rPr lang="en-US" b="1" dirty="0" err="1" smtClean="0">
                <a:solidFill>
                  <a:srgbClr val="0070C0"/>
                </a:solidFill>
              </a:rPr>
              <a:t>Linac</a:t>
            </a:r>
            <a:r>
              <a:rPr lang="en-US" b="1" dirty="0" smtClean="0">
                <a:solidFill>
                  <a:srgbClr val="0070C0"/>
                </a:solidFill>
              </a:rPr>
              <a:t> Energy</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fields</a:t>
            </a:r>
            <a:endParaRPr lang="en-US" dirty="0"/>
          </a:p>
        </p:txBody>
      </p:sp>
      <p:sp>
        <p:nvSpPr>
          <p:cNvPr id="6" name="TextBox 5"/>
          <p:cNvSpPr txBox="1"/>
          <p:nvPr/>
        </p:nvSpPr>
        <p:spPr>
          <a:xfrm>
            <a:off x="6629400" y="1524000"/>
            <a:ext cx="1905000" cy="3754874"/>
          </a:xfrm>
          <a:prstGeom prst="rect">
            <a:avLst/>
          </a:prstGeom>
          <a:noFill/>
        </p:spPr>
        <p:txBody>
          <a:bodyPr wrap="square" rtlCol="0">
            <a:spAutoFit/>
          </a:bodyPr>
          <a:lstStyle/>
          <a:p>
            <a:r>
              <a:rPr lang="en-US" sz="1400" dirty="0" smtClean="0"/>
              <a:t>Electrode length was adjusted to match magnetic field fall-off.   </a:t>
            </a:r>
          </a:p>
          <a:p>
            <a:endParaRPr lang="en-US" sz="1400" dirty="0"/>
          </a:p>
          <a:p>
            <a:r>
              <a:rPr lang="en-US" sz="1400" dirty="0" smtClean="0"/>
              <a:t>Magnetic shield length was varied in a failed attempt to adjust the B field end profile.  </a:t>
            </a:r>
          </a:p>
          <a:p>
            <a:endParaRPr lang="en-US" sz="1400" dirty="0"/>
          </a:p>
          <a:p>
            <a:r>
              <a:rPr lang="en-US" sz="1400" dirty="0" smtClean="0"/>
              <a:t>Final electrode 14.8 cm half-length.   </a:t>
            </a:r>
          </a:p>
          <a:p>
            <a:endParaRPr lang="en-US" sz="1400" dirty="0" smtClean="0"/>
          </a:p>
          <a:p>
            <a:r>
              <a:rPr lang="en-US" sz="1400" dirty="0" smtClean="0"/>
              <a:t>Final steel tube 15cm half-length.  </a:t>
            </a:r>
          </a:p>
          <a:p>
            <a:endParaRPr lang="en-US" sz="1400" dirty="0"/>
          </a:p>
          <a:p>
            <a:r>
              <a:rPr lang="en-US" sz="1400" dirty="0" smtClean="0"/>
              <a:t>x axis cm from center</a:t>
            </a:r>
          </a:p>
          <a:p>
            <a:r>
              <a:rPr lang="en-US" sz="1400" dirty="0" smtClean="0"/>
              <a:t>y axis V/cm or 208*G</a:t>
            </a:r>
            <a:endParaRPr lang="en-US" sz="1400" dirty="0"/>
          </a:p>
        </p:txBody>
      </p:sp>
      <p:graphicFrame>
        <p:nvGraphicFramePr>
          <p:cNvPr id="50177" name="Object 1"/>
          <p:cNvGraphicFramePr>
            <a:graphicFrameLocks noChangeAspect="1"/>
          </p:cNvGraphicFramePr>
          <p:nvPr/>
        </p:nvGraphicFramePr>
        <p:xfrm>
          <a:off x="961798" y="1078592"/>
          <a:ext cx="4908323" cy="5130792"/>
        </p:xfrm>
        <a:graphic>
          <a:graphicData uri="http://schemas.openxmlformats.org/presentationml/2006/ole">
            <p:oleObj spid="_x0000_s1026" name="Chart" r:id="rId3" imgW="7972379" imgH="8324912" progId="Excel.Sheet.8">
              <p:embed/>
            </p:oleObj>
          </a:graphicData>
        </a:graphic>
      </p:graphicFrame>
      <p:sp>
        <p:nvSpPr>
          <p:cNvPr id="5" name="Slide Number Placeholder 4"/>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Electrode curvature</a:t>
            </a:r>
            <a:endParaRPr lang="en-US" dirty="0"/>
          </a:p>
        </p:txBody>
      </p:sp>
      <p:sp>
        <p:nvSpPr>
          <p:cNvPr id="3" name="Content Placeholder 2"/>
          <p:cNvSpPr>
            <a:spLocks noGrp="1"/>
          </p:cNvSpPr>
          <p:nvPr>
            <p:ph idx="1"/>
          </p:nvPr>
        </p:nvSpPr>
        <p:spPr>
          <a:xfrm>
            <a:off x="685800" y="1066800"/>
            <a:ext cx="7772400" cy="884464"/>
          </a:xfrm>
        </p:spPr>
        <p:txBody>
          <a:bodyPr/>
          <a:lstStyle/>
          <a:p>
            <a:pPr marL="0" indent="0">
              <a:buNone/>
            </a:pPr>
            <a:r>
              <a:rPr lang="en-US" dirty="0" smtClean="0"/>
              <a:t>I explored electrodes as arcs of circles, keeping 1cm spacing on mid-plane.   3.05 cm chosen</a:t>
            </a:r>
            <a:endParaRPr lang="en-US" dirty="0"/>
          </a:p>
        </p:txBody>
      </p:sp>
      <p:graphicFrame>
        <p:nvGraphicFramePr>
          <p:cNvPr id="49153" name="Object 1"/>
          <p:cNvGraphicFramePr>
            <a:graphicFrameLocks noChangeAspect="1"/>
          </p:cNvGraphicFramePr>
          <p:nvPr/>
        </p:nvGraphicFramePr>
        <p:xfrm>
          <a:off x="719138" y="1943100"/>
          <a:ext cx="7705725" cy="4359729"/>
        </p:xfrm>
        <a:graphic>
          <a:graphicData uri="http://schemas.openxmlformats.org/presentationml/2006/ole">
            <p:oleObj spid="_x0000_s2050" name="Chart" r:id="rId3" imgW="7705864" imgH="5267480" progId="Excel.Sheet.8">
              <p:embed/>
            </p:oleObj>
          </a:graphicData>
        </a:graphic>
      </p:graphicFrame>
      <p:sp>
        <p:nvSpPr>
          <p:cNvPr id="5" name="Slide Number Placeholder 4"/>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Wien filters on 30mm circle</a:t>
            </a:r>
            <a:endParaRPr lang="en-US" dirty="0"/>
          </a:p>
        </p:txBody>
      </p:sp>
      <p:pic>
        <p:nvPicPr>
          <p:cNvPr id="3" name="Picture 2" descr="3solenoids_orig_persp.png"/>
          <p:cNvPicPr>
            <a:picLocks noChangeAspect="1"/>
          </p:cNvPicPr>
          <p:nvPr/>
        </p:nvPicPr>
        <p:blipFill>
          <a:blip r:embed="rId2" cstate="print"/>
          <a:stretch>
            <a:fillRect/>
          </a:stretch>
        </p:blipFill>
        <p:spPr>
          <a:xfrm>
            <a:off x="0" y="950224"/>
            <a:ext cx="9144000" cy="4957551"/>
          </a:xfrm>
          <a:prstGeom prst="rect">
            <a:avLst/>
          </a:prstGeom>
        </p:spPr>
      </p:pic>
      <p:sp>
        <p:nvSpPr>
          <p:cNvPr id="4" name="Slide Number Placeholder 3"/>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kazimi\Desktop\recirc injector.PNG"/>
          <p:cNvPicPr>
            <a:picLocks noGrp="1" noChangeAspect="1" noChangeArrowheads="1"/>
          </p:cNvPicPr>
          <p:nvPr>
            <p:ph idx="1"/>
          </p:nvPr>
        </p:nvPicPr>
        <p:blipFill>
          <a:blip r:embed="rId2" cstate="print"/>
          <a:srcRect/>
          <a:stretch>
            <a:fillRect/>
          </a:stretch>
        </p:blipFill>
        <p:spPr bwMode="auto">
          <a:xfrm>
            <a:off x="762000" y="2009696"/>
            <a:ext cx="7772400" cy="314340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kazimi\Desktop\recirc injector.PNG"/>
          <p:cNvPicPr>
            <a:picLocks noGrp="1" noChangeAspect="1" noChangeArrowheads="1"/>
          </p:cNvPicPr>
          <p:nvPr>
            <p:ph idx="1"/>
          </p:nvPr>
        </p:nvPicPr>
        <p:blipFill>
          <a:blip r:embed="rId2" cstate="print"/>
          <a:srcRect/>
          <a:stretch>
            <a:fillRect/>
          </a:stretch>
        </p:blipFill>
        <p:spPr bwMode="auto">
          <a:xfrm>
            <a:off x="762000" y="2009696"/>
            <a:ext cx="7772400" cy="3143408"/>
          </a:xfrm>
          <a:prstGeom prst="rect">
            <a:avLst/>
          </a:prstGeom>
          <a:noFill/>
        </p:spPr>
      </p:pic>
      <p:sp>
        <p:nvSpPr>
          <p:cNvPr id="4" name="&quot;No&quot; Symbol 3"/>
          <p:cNvSpPr/>
          <p:nvPr/>
        </p:nvSpPr>
        <p:spPr bwMode="auto">
          <a:xfrm>
            <a:off x="2590800" y="1905000"/>
            <a:ext cx="3733800" cy="36576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Wien System</a:t>
            </a:r>
            <a:endParaRPr lang="en-US" dirty="0"/>
          </a:p>
        </p:txBody>
      </p:sp>
      <p:sp>
        <p:nvSpPr>
          <p:cNvPr id="3" name="Content Placeholder 2"/>
          <p:cNvSpPr>
            <a:spLocks noGrp="1"/>
          </p:cNvSpPr>
          <p:nvPr>
            <p:ph idx="1"/>
          </p:nvPr>
        </p:nvSpPr>
        <p:spPr/>
        <p:txBody>
          <a:bodyPr/>
          <a:lstStyle/>
          <a:p>
            <a:r>
              <a:rPr lang="en-US" dirty="0" smtClean="0"/>
              <a:t>Spin </a:t>
            </a:r>
            <a:r>
              <a:rPr lang="en-US" dirty="0" smtClean="0"/>
              <a:t>rotation through a Bend</a:t>
            </a:r>
          </a:p>
          <a:p>
            <a:pPr>
              <a:buFontTx/>
              <a:buNone/>
            </a:pPr>
            <a:r>
              <a:rPr lang="en-US" b="1" dirty="0" smtClean="0">
                <a:solidFill>
                  <a:srgbClr val="0070C0"/>
                </a:solidFill>
              </a:rPr>
              <a:t>		spin </a:t>
            </a:r>
            <a:r>
              <a:rPr lang="en-US" b="1" dirty="0" smtClean="0">
                <a:solidFill>
                  <a:srgbClr val="0070C0"/>
                </a:solidFill>
              </a:rPr>
              <a:t>precession</a:t>
            </a:r>
            <a:r>
              <a:rPr lang="en-US" b="1" dirty="0" smtClean="0">
                <a:solidFill>
                  <a:srgbClr val="0070C0"/>
                </a:solidFill>
              </a:rPr>
              <a:t>= </a:t>
            </a:r>
            <a:r>
              <a:rPr lang="en-US" b="1" dirty="0" smtClean="0">
                <a:solidFill>
                  <a:srgbClr val="0070C0"/>
                </a:solidFill>
              </a:rPr>
              <a:t>[(g-2) / 2m</a:t>
            </a:r>
            <a:r>
              <a:rPr lang="en-US" b="1" baseline="-25000" dirty="0" smtClean="0">
                <a:solidFill>
                  <a:srgbClr val="0070C0"/>
                </a:solidFill>
              </a:rPr>
              <a:t>e</a:t>
            </a:r>
            <a:r>
              <a:rPr lang="en-US" b="1" dirty="0" smtClean="0">
                <a:solidFill>
                  <a:srgbClr val="0070C0"/>
                </a:solidFill>
              </a:rPr>
              <a:t>]</a:t>
            </a:r>
            <a:r>
              <a:rPr lang="en-US" b="1" dirty="0" smtClean="0">
                <a:solidFill>
                  <a:srgbClr val="0070C0"/>
                </a:solidFill>
              </a:rPr>
              <a:t>E </a:t>
            </a:r>
            <a:r>
              <a:rPr lang="en-US" b="1" dirty="0" smtClean="0">
                <a:solidFill>
                  <a:srgbClr val="0070C0"/>
                </a:solidFill>
                <a:latin typeface="Symbol" pitchFamily="18" charset="2"/>
              </a:rPr>
              <a:t>q</a:t>
            </a:r>
            <a:endParaRPr lang="en-US" b="1" dirty="0" smtClean="0">
              <a:solidFill>
                <a:srgbClr val="0070C0"/>
              </a:solidFill>
              <a:latin typeface="Symbol" pitchFamily="18" charset="2"/>
            </a:endParaRPr>
          </a:p>
          <a:p>
            <a:pPr>
              <a:buFontTx/>
              <a:buNone/>
            </a:pPr>
            <a:r>
              <a:rPr lang="en-US" sz="1800" i="1" dirty="0" smtClean="0"/>
              <a:t>							Where g=2.002319</a:t>
            </a:r>
          </a:p>
          <a:p>
            <a:pPr>
              <a:buFontTx/>
              <a:buNone/>
            </a:pPr>
            <a:endParaRPr lang="en-US" sz="1800" i="1" dirty="0" smtClean="0">
              <a:solidFill>
                <a:srgbClr val="FF0000"/>
              </a:solidFill>
            </a:endParaRPr>
          </a:p>
          <a:p>
            <a:r>
              <a:rPr lang="en-US" dirty="0" smtClean="0"/>
              <a:t>The spin difference between the injector and the experimental hall is the sum of all the spin precessions through all the bends in the accelerator</a:t>
            </a:r>
          </a:p>
          <a:p>
            <a:endParaRPr lang="en-US" dirty="0" smtClean="0"/>
          </a:p>
          <a:p>
            <a:r>
              <a:rPr lang="en-US" dirty="0" smtClean="0"/>
              <a:t>At certain final energies, the electron spin at the halls become parallel otherwise they are not.</a:t>
            </a:r>
          </a:p>
          <a:p>
            <a:endParaRPr lang="en-US" dirty="0" smtClean="0"/>
          </a:p>
          <a:p>
            <a:r>
              <a:rPr lang="en-US" dirty="0" smtClean="0"/>
              <a:t>A </a:t>
            </a:r>
            <a:r>
              <a:rPr lang="en-US" dirty="0" smtClean="0"/>
              <a:t>Wien filter for each beam provides full longitudinal polarization for </a:t>
            </a:r>
            <a:r>
              <a:rPr lang="en-US" dirty="0" smtClean="0"/>
              <a:t>every </a:t>
            </a:r>
            <a:r>
              <a:rPr lang="en-US" dirty="0" smtClean="0"/>
              <a:t>hall.</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field in midplane of Wien </a:t>
            </a:r>
            <a:endParaRPr lang="en-US" dirty="0"/>
          </a:p>
        </p:txBody>
      </p:sp>
      <p:pic>
        <p:nvPicPr>
          <p:cNvPr id="40962" name="Picture 2"/>
          <p:cNvPicPr>
            <a:picLocks noChangeAspect="1" noChangeArrowheads="1"/>
          </p:cNvPicPr>
          <p:nvPr/>
        </p:nvPicPr>
        <p:blipFill>
          <a:blip r:embed="rId3" cstate="print"/>
          <a:srcRect r="30825"/>
          <a:stretch>
            <a:fillRect/>
          </a:stretch>
        </p:blipFill>
        <p:spPr bwMode="auto">
          <a:xfrm>
            <a:off x="822311" y="1023884"/>
            <a:ext cx="6763656" cy="5326586"/>
          </a:xfrm>
          <a:prstGeom prst="rect">
            <a:avLst/>
          </a:prstGeom>
          <a:noFill/>
          <a:ln w="9525">
            <a:noFill/>
            <a:miter lim="800000"/>
            <a:headEnd/>
            <a:tailEnd/>
          </a:ln>
        </p:spPr>
      </p:pic>
      <p:sp>
        <p:nvSpPr>
          <p:cNvPr id="5" name="TextBox 4"/>
          <p:cNvSpPr txBox="1"/>
          <p:nvPr/>
        </p:nvSpPr>
        <p:spPr>
          <a:xfrm>
            <a:off x="5967248" y="3153104"/>
            <a:ext cx="1876097" cy="338554"/>
          </a:xfrm>
          <a:prstGeom prst="rect">
            <a:avLst/>
          </a:prstGeom>
          <a:noFill/>
        </p:spPr>
        <p:txBody>
          <a:bodyPr wrap="square" rtlCol="0">
            <a:spAutoFit/>
          </a:bodyPr>
          <a:lstStyle/>
          <a:p>
            <a:r>
              <a:rPr lang="en-US" sz="1600" dirty="0" smtClean="0"/>
              <a:t>8mm circle</a:t>
            </a:r>
            <a:endParaRPr lang="en-US" sz="1600" dirty="0"/>
          </a:p>
        </p:txBody>
      </p:sp>
      <p:sp>
        <p:nvSpPr>
          <p:cNvPr id="6" name="TextBox 5"/>
          <p:cNvSpPr txBox="1"/>
          <p:nvPr/>
        </p:nvSpPr>
        <p:spPr>
          <a:xfrm>
            <a:off x="6905297" y="5210503"/>
            <a:ext cx="1883979" cy="584775"/>
          </a:xfrm>
          <a:prstGeom prst="rect">
            <a:avLst/>
          </a:prstGeom>
          <a:noFill/>
        </p:spPr>
        <p:txBody>
          <a:bodyPr wrap="square" rtlCol="0">
            <a:spAutoFit/>
          </a:bodyPr>
          <a:lstStyle/>
          <a:p>
            <a:r>
              <a:rPr lang="en-US" sz="1600" dirty="0" smtClean="0"/>
              <a:t>-24912+-760 V/cm</a:t>
            </a:r>
          </a:p>
          <a:p>
            <a:endParaRPr lang="en-US" sz="1600" dirty="0"/>
          </a:p>
        </p:txBody>
      </p:sp>
      <p:sp>
        <p:nvSpPr>
          <p:cNvPr id="7" name="Slide Number Placeholder 6"/>
          <p:cNvSpPr>
            <a:spLocks noGrp="1"/>
          </p:cNvSpPr>
          <p:nvPr>
            <p:ph type="sldNum" sz="quarter" idx="4294967295"/>
          </p:nvPr>
        </p:nvSpPr>
        <p:spPr>
          <a:xfrm>
            <a:off x="3727878" y="6609347"/>
            <a:ext cx="1516743" cy="248653"/>
          </a:xfrm>
          <a:prstGeom prst="rect">
            <a:avLst/>
          </a:prstGeom>
        </p:spPr>
        <p:txBody>
          <a:bodyPr/>
          <a:lstStyle/>
          <a:p>
            <a:fld id="{A3B60DA7-7652-44BD-BEC6-8500AEFEA7F3}" type="slidenum">
              <a:rPr lang="en-US" smtClean="0"/>
              <a:pPr/>
              <a:t>57</a:t>
            </a:fld>
            <a:endParaRPr lang="en-US" dirty="0"/>
          </a:p>
        </p:txBody>
      </p:sp>
      <p:sp>
        <p:nvSpPr>
          <p:cNvPr id="8" name="Title 1"/>
          <p:cNvSpPr txBox="1">
            <a:spLocks/>
          </p:cNvSpPr>
          <p:nvPr/>
        </p:nvSpPr>
        <p:spPr bwMode="auto">
          <a:xfrm>
            <a:off x="0" y="0"/>
            <a:ext cx="17526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Scheduling Issue Example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5464"/>
            <a:ext cx="8229600" cy="4860699"/>
          </a:xfrm>
        </p:spPr>
        <p:txBody>
          <a:bodyPr/>
          <a:lstStyle/>
          <a:p>
            <a:r>
              <a:rPr lang="en-US" sz="1600" dirty="0" smtClean="0">
                <a:latin typeface="Times New Roman" pitchFamily="18" charset="0"/>
                <a:cs typeface="Times New Roman" pitchFamily="18" charset="0"/>
              </a:rPr>
              <a:t>Energy which gives full polarization at fifth pass to A/B/C simultaneously is 1047 </a:t>
            </a:r>
            <a:r>
              <a:rPr lang="en-US" sz="1600" dirty="0" err="1" smtClean="0">
                <a:latin typeface="Times New Roman" pitchFamily="18" charset="0"/>
                <a:cs typeface="Times New Roman" pitchFamily="18" charset="0"/>
              </a:rPr>
              <a:t>MeV</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linac</a:t>
            </a:r>
            <a:r>
              <a:rPr lang="en-US" sz="1600" dirty="0" smtClean="0">
                <a:latin typeface="Times New Roman" pitchFamily="18" charset="0"/>
                <a:cs typeface="Times New Roman" pitchFamily="18" charset="0"/>
              </a:rPr>
              <a:t>, or 11.635 GeV to D.  The figure of merit for </a:t>
            </a:r>
            <a:r>
              <a:rPr lang="en-US" sz="1600" dirty="0" err="1" smtClean="0">
                <a:latin typeface="Times New Roman" pitchFamily="18" charset="0"/>
                <a:cs typeface="Times New Roman" pitchFamily="18" charset="0"/>
              </a:rPr>
              <a:t>GlueX</a:t>
            </a:r>
            <a:r>
              <a:rPr lang="en-US" sz="1600" dirty="0" smtClean="0">
                <a:latin typeface="Times New Roman" pitchFamily="18" charset="0"/>
                <a:cs typeface="Times New Roman" pitchFamily="18" charset="0"/>
              </a:rPr>
              <a:t> is about 0.6 at this energy </a:t>
            </a:r>
            <a:r>
              <a:rPr lang="en-US" sz="1600" dirty="0" err="1" smtClean="0">
                <a:latin typeface="Times New Roman" pitchFamily="18" charset="0"/>
                <a:cs typeface="Times New Roman" pitchFamily="18" charset="0"/>
              </a:rPr>
              <a:t>vs</a:t>
            </a:r>
            <a:r>
              <a:rPr lang="en-US" sz="1600" dirty="0" smtClean="0">
                <a:latin typeface="Times New Roman" pitchFamily="18" charset="0"/>
                <a:cs typeface="Times New Roman" pitchFamily="18" charset="0"/>
              </a:rPr>
              <a:t> 12.1 GeV per R. Jones.  The hall D eta factory proposers give 0.7.  </a:t>
            </a:r>
          </a:p>
          <a:p>
            <a:r>
              <a:rPr lang="en-US" sz="1600" dirty="0" smtClean="0">
                <a:latin typeface="Times New Roman" pitchFamily="18" charset="0"/>
                <a:cs typeface="Times New Roman" pitchFamily="18" charset="0"/>
              </a:rPr>
              <a:t>For those experiments which require high but not fully longitudinal polarization, there exist combinations of three halls in the </a:t>
            </a:r>
            <a:r>
              <a:rPr lang="en-US" sz="1600" dirty="0" err="1" smtClean="0">
                <a:latin typeface="Times New Roman" pitchFamily="18" charset="0"/>
                <a:cs typeface="Times New Roman" pitchFamily="18" charset="0"/>
              </a:rPr>
              <a:t>linac</a:t>
            </a:r>
            <a:r>
              <a:rPr lang="en-US" sz="1600" dirty="0" smtClean="0">
                <a:latin typeface="Times New Roman" pitchFamily="18" charset="0"/>
                <a:cs typeface="Times New Roman" pitchFamily="18" charset="0"/>
              </a:rPr>
              <a:t> energy range 1050-1095 which provide ~95% of cathode polarization to two or three of A/B/C at various passes.  1080/</a:t>
            </a:r>
            <a:r>
              <a:rPr lang="en-US" sz="1600" dirty="0" err="1" smtClean="0">
                <a:latin typeface="Times New Roman" pitchFamily="18" charset="0"/>
                <a:cs typeface="Times New Roman" pitchFamily="18" charset="0"/>
              </a:rPr>
              <a:t>linac</a:t>
            </a:r>
            <a:r>
              <a:rPr lang="en-US" sz="1600" dirty="0" smtClean="0">
                <a:latin typeface="Times New Roman" pitchFamily="18" charset="0"/>
                <a:cs typeface="Times New Roman" pitchFamily="18" charset="0"/>
              </a:rPr>
              <a:t> isn’t bad for two existing halls and drops hall D only 110 MeV, to 12.0 GeV.   </a:t>
            </a:r>
          </a:p>
          <a:p>
            <a:r>
              <a:rPr lang="en-US" sz="1600" dirty="0" smtClean="0">
                <a:latin typeface="Times New Roman" pitchFamily="18" charset="0"/>
                <a:cs typeface="Times New Roman" pitchFamily="18" charset="0"/>
              </a:rPr>
              <a:t>If there’s an experiment running which requires full longitudinal polarization, e.g. parity, near 11 GeV the other halls are down in the range of 80% of cathode, 60% longitudinal polarization.</a:t>
            </a:r>
          </a:p>
          <a:p>
            <a:r>
              <a:rPr lang="en-US" sz="1600" dirty="0" smtClean="0">
                <a:latin typeface="Times New Roman" pitchFamily="18" charset="0"/>
                <a:cs typeface="Times New Roman" pitchFamily="18" charset="0"/>
              </a:rPr>
              <a:t>Worst case ~1.4m of beam line will be needed for the triple Wien.  Of this, 40cm would be made available by removal of the capture cavity.  The additional 100cm would be obtained by moving the new quarter cryomodule downstream.   Longer U-tubes would be needed.  Girders downstream of the quarter would have to be relocated.   A temporary </a:t>
            </a:r>
            <a:r>
              <a:rPr lang="en-US" sz="1600" dirty="0" err="1" smtClean="0">
                <a:latin typeface="Times New Roman" pitchFamily="18" charset="0"/>
                <a:cs typeface="Times New Roman" pitchFamily="18" charset="0"/>
              </a:rPr>
              <a:t>FODO</a:t>
            </a:r>
            <a:r>
              <a:rPr lang="en-US" sz="1600" dirty="0" smtClean="0">
                <a:latin typeface="Times New Roman" pitchFamily="18" charset="0"/>
                <a:cs typeface="Times New Roman" pitchFamily="18" charset="0"/>
              </a:rPr>
              <a:t> lattice would be installed in the 1.4m upstream of the quarter until the triple Wien is implemented.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3601453" y="6577263"/>
            <a:ext cx="2133600" cy="144212"/>
          </a:xfrm>
          <a:prstGeom prst="rect">
            <a:avLst/>
          </a:prstGeom>
        </p:spPr>
        <p:txBody>
          <a:bodyPr/>
          <a:lstStyle/>
          <a:p>
            <a:pPr>
              <a:defRPr/>
            </a:pPr>
            <a:fld id="{FD19F90D-445E-4C2E-B63D-74DC09638D17}" type="slidenum">
              <a:rPr lang="en-US" smtClean="0"/>
              <a:pPr>
                <a:defRPr/>
              </a:pPr>
              <a:t>58</a:t>
            </a:fld>
            <a:endParaRPr lang="en-US" dirty="0"/>
          </a:p>
        </p:txBody>
      </p:sp>
      <p:sp>
        <p:nvSpPr>
          <p:cNvPr id="5" name="Title 1"/>
          <p:cNvSpPr txBox="1">
            <a:spLocks/>
          </p:cNvSpPr>
          <p:nvPr/>
        </p:nvSpPr>
        <p:spPr bwMode="auto">
          <a:xfrm>
            <a:off x="-2057400" y="0"/>
            <a:ext cx="62484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Motivation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5464"/>
            <a:ext cx="8229600" cy="4860699"/>
          </a:xfrm>
        </p:spPr>
        <p:txBody>
          <a:bodyPr/>
          <a:lstStyle/>
          <a:p>
            <a:r>
              <a:rPr lang="en-US" sz="1600" dirty="0" smtClean="0">
                <a:latin typeface="Times New Roman" pitchFamily="18" charset="0"/>
                <a:cs typeface="Times New Roman" pitchFamily="18" charset="0"/>
              </a:rPr>
              <a:t>Energy which gives full </a:t>
            </a:r>
            <a:r>
              <a:rPr lang="en-US" sz="1600" dirty="0" smtClean="0">
                <a:latin typeface="Times New Roman" pitchFamily="18" charset="0"/>
                <a:cs typeface="Times New Roman" pitchFamily="18" charset="0"/>
              </a:rPr>
              <a:t>polarization at fifth pass </a:t>
            </a:r>
            <a:r>
              <a:rPr lang="en-US" sz="1600" dirty="0" smtClean="0">
                <a:latin typeface="Times New Roman" pitchFamily="18" charset="0"/>
                <a:cs typeface="Times New Roman" pitchFamily="18" charset="0"/>
              </a:rPr>
              <a:t>to A/B/C simultaneously is 1047 </a:t>
            </a:r>
            <a:r>
              <a:rPr lang="en-US" sz="1600" dirty="0" err="1" smtClean="0">
                <a:latin typeface="Times New Roman" pitchFamily="18" charset="0"/>
                <a:cs typeface="Times New Roman" pitchFamily="18" charset="0"/>
              </a:rPr>
              <a:t>MeV</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linac</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or 11.635 GeV to D.  The figure of merit for GlueX is about </a:t>
            </a:r>
            <a:r>
              <a:rPr lang="en-US" sz="1600" dirty="0" smtClean="0">
                <a:latin typeface="Times New Roman" pitchFamily="18" charset="0"/>
                <a:cs typeface="Times New Roman" pitchFamily="18" charset="0"/>
              </a:rPr>
              <a:t>0.6 </a:t>
            </a:r>
            <a:r>
              <a:rPr lang="en-US" sz="1600" dirty="0" smtClean="0">
                <a:latin typeface="Times New Roman" pitchFamily="18" charset="0"/>
                <a:cs typeface="Times New Roman" pitchFamily="18" charset="0"/>
              </a:rPr>
              <a:t>at this energy vs 12.1 GeV per R. Jones.  The hall D eta factory proposers give </a:t>
            </a:r>
            <a:r>
              <a:rPr lang="en-US" sz="1600" dirty="0" smtClean="0">
                <a:latin typeface="Times New Roman" pitchFamily="18" charset="0"/>
                <a:cs typeface="Times New Roman" pitchFamily="18" charset="0"/>
              </a:rPr>
              <a:t>0.7.  </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For those experiments which require high but not fully longitudinal polarization, there exist combinations of three halls in the linac energy range 1050-1095 which provide ~95% of cathode polarization to two or three of A/B/C at various passes.  1080/linac isn’t bad for two existing halls and drops hall D only 110 MeV, to 12.0 GeV.   </a:t>
            </a:r>
          </a:p>
          <a:p>
            <a:r>
              <a:rPr lang="en-US" sz="1600" dirty="0" smtClean="0">
                <a:latin typeface="Times New Roman" pitchFamily="18" charset="0"/>
                <a:cs typeface="Times New Roman" pitchFamily="18" charset="0"/>
              </a:rPr>
              <a:t>If there’s an experiment running which requires full longitudinal polarization, e.g. parity, near 11 GeV the other halls are down in the range of 80% of cathode, 60% longitudinal polarization.</a:t>
            </a:r>
          </a:p>
          <a:p>
            <a:r>
              <a:rPr lang="en-US" sz="1600" dirty="0" smtClean="0">
                <a:latin typeface="Times New Roman" pitchFamily="18" charset="0"/>
                <a:cs typeface="Times New Roman" pitchFamily="18" charset="0"/>
              </a:rPr>
              <a:t>Worst case ~1.4m of beam line will be needed for the triple Wien.  Of this, 40cm would be made available by removal of the capture cavity.  The additional 100cm would be obtained by moving the new quarter cryomodule downstream.   Longer U-tubes would be needed.  Girders downstream of the quarter would have to be relocated.   A temporary FODO lattice would be installed in the 1.4m upstream of the quarter until the triple Wien is implemented.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3601453" y="6577263"/>
            <a:ext cx="2133600" cy="144212"/>
          </a:xfrm>
          <a:prstGeom prst="rect">
            <a:avLst/>
          </a:prstGeom>
        </p:spPr>
        <p:txBody>
          <a:bodyPr/>
          <a:lstStyle/>
          <a:p>
            <a:pPr>
              <a:defRPr/>
            </a:pPr>
            <a:fld id="{FD19F90D-445E-4C2E-B63D-74DC09638D17}" type="slidenum">
              <a:rPr lang="en-US" smtClean="0"/>
              <a:pPr>
                <a:defRPr/>
              </a:pPr>
              <a:t>59</a:t>
            </a:fld>
            <a:endParaRPr lang="en-US" dirty="0"/>
          </a:p>
        </p:txBody>
      </p:sp>
      <p:sp>
        <p:nvSpPr>
          <p:cNvPr id="5" name="Title 1"/>
          <p:cNvSpPr txBox="1">
            <a:spLocks/>
          </p:cNvSpPr>
          <p:nvPr/>
        </p:nvSpPr>
        <p:spPr bwMode="auto">
          <a:xfrm>
            <a:off x="-2057400" y="0"/>
            <a:ext cx="62484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3 Wien system</a:t>
            </a:r>
            <a:endParaRPr kumimoji="0" lang="en-US" sz="1800" b="1"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a:t>
            </a:r>
            <a:r>
              <a:rPr lang="en-US" dirty="0" err="1" smtClean="0"/>
              <a:t>Recombiner</a:t>
            </a:r>
            <a:endParaRPr lang="en-US" dirty="0"/>
          </a:p>
        </p:txBody>
      </p:sp>
      <p:pic>
        <p:nvPicPr>
          <p:cNvPr id="5122" name="Picture 2" descr="C:\Users\kazimi\Desktop\6229096073_bd36b4ff57_o.jpg"/>
          <p:cNvPicPr>
            <a:picLocks noGrp="1" noChangeAspect="1" noChangeArrowheads="1"/>
          </p:cNvPicPr>
          <p:nvPr>
            <p:ph idx="1"/>
          </p:nvPr>
        </p:nvPicPr>
        <p:blipFill>
          <a:blip r:embed="rId2" cstate="print"/>
          <a:srcRect/>
          <a:stretch>
            <a:fillRect/>
          </a:stretch>
        </p:blipFill>
        <p:spPr bwMode="auto">
          <a:xfrm>
            <a:off x="1092200" y="914400"/>
            <a:ext cx="7112000" cy="5334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Parity Quality </a:t>
            </a:r>
            <a:r>
              <a:rPr lang="en-US" dirty="0" smtClean="0"/>
              <a:t>Beam</a:t>
            </a:r>
            <a:endParaRPr lang="en-US" dirty="0"/>
          </a:p>
        </p:txBody>
      </p:sp>
      <p:pic>
        <p:nvPicPr>
          <p:cNvPr id="3074" name="Picture 2" descr="C:\Users\kazimi\Desktop\slide.PNG"/>
          <p:cNvPicPr>
            <a:picLocks noGrp="1" noChangeAspect="1" noChangeArrowheads="1"/>
          </p:cNvPicPr>
          <p:nvPr>
            <p:ph idx="1"/>
          </p:nvPr>
        </p:nvPicPr>
        <p:blipFill>
          <a:blip r:embed="rId2" cstate="print"/>
          <a:srcRect/>
          <a:stretch>
            <a:fillRect/>
          </a:stretch>
        </p:blipFill>
        <p:spPr bwMode="auto">
          <a:xfrm>
            <a:off x="762000" y="1029552"/>
            <a:ext cx="7772400" cy="510369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Chopping System (As Installed)</a:t>
            </a:r>
          </a:p>
        </p:txBody>
      </p:sp>
      <p:sp>
        <p:nvSpPr>
          <p:cNvPr id="19459" name="Rectangle 3"/>
          <p:cNvSpPr>
            <a:spLocks noGrp="1" noChangeArrowheads="1"/>
          </p:cNvSpPr>
          <p:nvPr>
            <p:ph type="body" idx="1"/>
          </p:nvPr>
        </p:nvSpPr>
        <p:spPr/>
        <p:txBody>
          <a:bodyPr/>
          <a:lstStyle/>
          <a:p>
            <a:pPr>
              <a:buFontTx/>
              <a:buNone/>
            </a:pPr>
            <a:endParaRPr lang="en-US"/>
          </a:p>
        </p:txBody>
      </p:sp>
      <p:pic>
        <p:nvPicPr>
          <p:cNvPr id="19460" name="Picture 4" descr="C:\Documents and Settings\kazimi\My Documents\pictures\injector8.jpg"/>
          <p:cNvPicPr>
            <a:picLocks noChangeAspect="1" noChangeArrowheads="1"/>
          </p:cNvPicPr>
          <p:nvPr/>
        </p:nvPicPr>
        <p:blipFill>
          <a:blip r:embed="rId2" cstate="print"/>
          <a:srcRect/>
          <a:stretch>
            <a:fillRect/>
          </a:stretch>
        </p:blipFill>
        <p:spPr bwMode="auto">
          <a:xfrm>
            <a:off x="1447800" y="1676400"/>
            <a:ext cx="6400800" cy="4802188"/>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0" name="Rectangle 40"/>
          <p:cNvSpPr>
            <a:spLocks noChangeArrowheads="1"/>
          </p:cNvSpPr>
          <p:nvPr/>
        </p:nvSpPr>
        <p:spPr bwMode="auto">
          <a:xfrm>
            <a:off x="2700097" y="138223"/>
            <a:ext cx="6072188" cy="641350"/>
          </a:xfrm>
          <a:prstGeom prst="rect">
            <a:avLst/>
          </a:prstGeom>
          <a:noFill/>
          <a:ln w="9525">
            <a:noFill/>
            <a:miter lim="800000"/>
            <a:headEnd/>
            <a:tailEnd/>
          </a:ln>
          <a:effectLst/>
        </p:spPr>
        <p:txBody>
          <a:bodyPr wrap="none">
            <a:spAutoFit/>
          </a:bodyPr>
          <a:lstStyle/>
          <a:p>
            <a:r>
              <a:rPr lang="en-US" sz="3600" dirty="0"/>
              <a:t>Synchronous </a:t>
            </a:r>
            <a:r>
              <a:rPr lang="en-US" sz="3600" dirty="0" err="1"/>
              <a:t>Photoinjection</a:t>
            </a:r>
            <a:endParaRPr lang="en-US" sz="3600" dirty="0"/>
          </a:p>
        </p:txBody>
      </p:sp>
      <p:pic>
        <p:nvPicPr>
          <p:cNvPr id="68610" name="Picture 2"/>
          <p:cNvPicPr>
            <a:picLocks noChangeAspect="1" noChangeArrowheads="1"/>
          </p:cNvPicPr>
          <p:nvPr/>
        </p:nvPicPr>
        <p:blipFill>
          <a:blip r:embed="rId2" cstate="print"/>
          <a:srcRect/>
          <a:stretch>
            <a:fillRect/>
          </a:stretch>
        </p:blipFill>
        <p:spPr bwMode="auto">
          <a:xfrm>
            <a:off x="135902" y="138223"/>
            <a:ext cx="2311100" cy="5800102"/>
          </a:xfrm>
          <a:prstGeom prst="rect">
            <a:avLst/>
          </a:prstGeom>
          <a:noFill/>
          <a:ln w="9525">
            <a:noFill/>
            <a:miter lim="800000"/>
            <a:headEnd/>
            <a:tailEnd/>
          </a:ln>
        </p:spPr>
      </p:pic>
      <p:grpSp>
        <p:nvGrpSpPr>
          <p:cNvPr id="2" name="Group 45"/>
          <p:cNvGrpSpPr/>
          <p:nvPr/>
        </p:nvGrpSpPr>
        <p:grpSpPr>
          <a:xfrm>
            <a:off x="2700099" y="942703"/>
            <a:ext cx="6139101" cy="3032367"/>
            <a:chOff x="2700099" y="942703"/>
            <a:chExt cx="6139101" cy="3032367"/>
          </a:xfrm>
        </p:grpSpPr>
        <p:sp>
          <p:nvSpPr>
            <p:cNvPr id="61467" name="Rectangle 27"/>
            <p:cNvSpPr>
              <a:spLocks noChangeArrowheads="1"/>
            </p:cNvSpPr>
            <p:nvPr/>
          </p:nvSpPr>
          <p:spPr bwMode="auto">
            <a:xfrm>
              <a:off x="3305489" y="942703"/>
              <a:ext cx="5533711" cy="400110"/>
            </a:xfrm>
            <a:prstGeom prst="rect">
              <a:avLst/>
            </a:prstGeom>
            <a:noFill/>
            <a:ln w="9525">
              <a:noFill/>
              <a:miter lim="800000"/>
              <a:headEnd/>
              <a:tailEnd/>
            </a:ln>
            <a:effectLst/>
          </p:spPr>
          <p:txBody>
            <a:bodyPr wrap="square">
              <a:spAutoFit/>
            </a:bodyPr>
            <a:lstStyle/>
            <a:p>
              <a:pPr eaLnBrk="0" hangingPunct="0"/>
              <a:r>
                <a:rPr lang="en-US" sz="2000" b="1" dirty="0" smtClean="0">
                  <a:solidFill>
                    <a:srgbClr val="00B050"/>
                  </a:solidFill>
                  <a:latin typeface="+mj-lt"/>
                </a:rPr>
                <a:t>A</a:t>
              </a:r>
              <a:r>
                <a:rPr lang="en-US" sz="2000" b="1" dirty="0" smtClean="0">
                  <a:solidFill>
                    <a:srgbClr val="00B050"/>
                  </a:solidFill>
                  <a:latin typeface="+mj-lt"/>
                </a:rPr>
                <a:t> </a:t>
              </a:r>
              <a:r>
                <a:rPr lang="en-US" sz="2000" b="1" dirty="0" smtClean="0">
                  <a:solidFill>
                    <a:srgbClr val="00B050"/>
                  </a:solidFill>
                  <a:latin typeface="+mj-lt"/>
                </a:rPr>
                <a:t>          </a:t>
              </a:r>
              <a:r>
                <a:rPr lang="en-US" sz="2000" b="1" dirty="0" smtClean="0">
                  <a:solidFill>
                    <a:srgbClr val="7030A0"/>
                  </a:solidFill>
                  <a:latin typeface="+mj-lt"/>
                </a:rPr>
                <a:t>B          </a:t>
              </a:r>
              <a:r>
                <a:rPr lang="en-US" sz="2000" b="1" dirty="0" smtClean="0">
                  <a:solidFill>
                    <a:srgbClr val="FF0000"/>
                  </a:solidFill>
                  <a:latin typeface="+mj-lt"/>
                </a:rPr>
                <a:t>C</a:t>
              </a:r>
              <a:r>
                <a:rPr lang="en-US" sz="2000" b="1" dirty="0" smtClean="0">
                  <a:latin typeface="+mj-lt"/>
                </a:rPr>
                <a:t>           </a:t>
              </a:r>
              <a:r>
                <a:rPr lang="en-US" sz="2000" b="1" dirty="0" smtClean="0">
                  <a:solidFill>
                    <a:srgbClr val="00B050"/>
                  </a:solidFill>
                  <a:latin typeface="+mj-lt"/>
                </a:rPr>
                <a:t>A         </a:t>
              </a:r>
              <a:r>
                <a:rPr lang="en-US" sz="2000" b="1" dirty="0" smtClean="0">
                  <a:solidFill>
                    <a:srgbClr val="00B050"/>
                  </a:solidFill>
                  <a:latin typeface="+mj-lt"/>
                </a:rPr>
                <a:t>  </a:t>
              </a:r>
              <a:r>
                <a:rPr lang="en-US" sz="2000" b="1" dirty="0" smtClean="0">
                  <a:solidFill>
                    <a:srgbClr val="7030A0"/>
                  </a:solidFill>
                  <a:latin typeface="+mj-lt"/>
                </a:rPr>
                <a:t>B</a:t>
              </a:r>
              <a:r>
                <a:rPr lang="en-US" sz="2000" b="1" dirty="0">
                  <a:latin typeface="+mj-lt"/>
                </a:rPr>
                <a:t>	 </a:t>
              </a:r>
              <a:r>
                <a:rPr lang="en-US" sz="2000" b="1" dirty="0" smtClean="0">
                  <a:latin typeface="+mj-lt"/>
                </a:rPr>
                <a:t>  </a:t>
              </a:r>
              <a:r>
                <a:rPr lang="en-US" sz="2000" b="1" dirty="0" smtClean="0">
                  <a:latin typeface="+mj-lt"/>
                </a:rPr>
                <a:t>       </a:t>
              </a:r>
              <a:r>
                <a:rPr lang="en-US" sz="2000" b="1" dirty="0" smtClean="0">
                  <a:solidFill>
                    <a:srgbClr val="FF0000"/>
                  </a:solidFill>
                  <a:latin typeface="+mj-lt"/>
                </a:rPr>
                <a:t>C….</a:t>
              </a:r>
              <a:endParaRPr lang="en-US" sz="2000" b="1" dirty="0">
                <a:solidFill>
                  <a:srgbClr val="FF0000"/>
                </a:solidFill>
                <a:latin typeface="+mj-lt"/>
              </a:endParaRPr>
            </a:p>
          </p:txBody>
        </p:sp>
        <p:sp>
          <p:nvSpPr>
            <p:cNvPr id="61476" name="Text Box 36"/>
            <p:cNvSpPr txBox="1">
              <a:spLocks noChangeArrowheads="1"/>
            </p:cNvSpPr>
            <p:nvPr/>
          </p:nvSpPr>
          <p:spPr bwMode="auto">
            <a:xfrm>
              <a:off x="6812484" y="3517870"/>
              <a:ext cx="1712913" cy="457200"/>
            </a:xfrm>
            <a:prstGeom prst="rect">
              <a:avLst/>
            </a:prstGeom>
            <a:noFill/>
            <a:ln w="9525">
              <a:noFill/>
              <a:miter lim="800000"/>
              <a:headEnd/>
              <a:tailEnd/>
            </a:ln>
            <a:effectLst/>
          </p:spPr>
          <p:txBody>
            <a:bodyPr wrap="none">
              <a:spAutoFit/>
            </a:bodyPr>
            <a:lstStyle/>
            <a:p>
              <a:pPr eaLnBrk="0" hangingPunct="0"/>
              <a:r>
                <a:rPr lang="en-US" sz="2400" dirty="0">
                  <a:solidFill>
                    <a:schemeClr val="tx1"/>
                  </a:solidFill>
                  <a:latin typeface="+mj-lt"/>
                </a:rPr>
                <a:t>1497 MHz </a:t>
              </a:r>
            </a:p>
          </p:txBody>
        </p:sp>
        <p:sp>
          <p:nvSpPr>
            <p:cNvPr id="61477" name="Text Box 37"/>
            <p:cNvSpPr txBox="1">
              <a:spLocks noChangeArrowheads="1"/>
            </p:cNvSpPr>
            <p:nvPr/>
          </p:nvSpPr>
          <p:spPr bwMode="auto">
            <a:xfrm>
              <a:off x="3120090" y="3574960"/>
              <a:ext cx="808555" cy="400110"/>
            </a:xfrm>
            <a:prstGeom prst="rect">
              <a:avLst/>
            </a:prstGeom>
            <a:noFill/>
            <a:ln w="9525">
              <a:noFill/>
              <a:miter lim="800000"/>
              <a:headEnd/>
              <a:tailEnd/>
            </a:ln>
            <a:effectLst/>
          </p:spPr>
          <p:txBody>
            <a:bodyPr wrap="none">
              <a:spAutoFit/>
            </a:bodyPr>
            <a:lstStyle/>
            <a:p>
              <a:pPr eaLnBrk="0" hangingPunct="0"/>
              <a:r>
                <a:rPr lang="en-US" sz="2000" dirty="0" smtClean="0">
                  <a:solidFill>
                    <a:schemeClr val="tx1"/>
                  </a:solidFill>
                  <a:latin typeface="+mj-lt"/>
                </a:rPr>
                <a:t>111ps</a:t>
              </a:r>
              <a:endParaRPr lang="en-US" sz="2000" dirty="0">
                <a:solidFill>
                  <a:schemeClr val="tx1"/>
                </a:solidFill>
                <a:latin typeface="+mj-lt"/>
              </a:endParaRPr>
            </a:p>
          </p:txBody>
        </p:sp>
        <p:sp>
          <p:nvSpPr>
            <p:cNvPr id="61444" name="Text Box 4"/>
            <p:cNvSpPr txBox="1">
              <a:spLocks noChangeArrowheads="1"/>
            </p:cNvSpPr>
            <p:nvPr/>
          </p:nvSpPr>
          <p:spPr bwMode="auto">
            <a:xfrm>
              <a:off x="2936826" y="971490"/>
              <a:ext cx="5656262" cy="428413"/>
            </a:xfrm>
            <a:prstGeom prst="rect">
              <a:avLst/>
            </a:prstGeom>
            <a:noFill/>
            <a:ln w="9525">
              <a:noFill/>
              <a:miter lim="800000"/>
              <a:headEnd/>
              <a:tailEnd/>
            </a:ln>
            <a:effectLst/>
          </p:spPr>
          <p:txBody>
            <a:bodyPr>
              <a:spAutoFit/>
            </a:bodyPr>
            <a:lstStyle/>
            <a:p>
              <a:pPr eaLnBrk="0" hangingPunct="0"/>
              <a:endParaRPr lang="en-US" sz="2400">
                <a:solidFill>
                  <a:schemeClr val="tx1"/>
                </a:solidFill>
                <a:latin typeface="+mj-lt"/>
              </a:endParaRPr>
            </a:p>
          </p:txBody>
        </p:sp>
        <p:sp>
          <p:nvSpPr>
            <p:cNvPr id="61445" name="Arc 5"/>
            <p:cNvSpPr>
              <a:spLocks/>
            </p:cNvSpPr>
            <p:nvPr/>
          </p:nvSpPr>
          <p:spPr bwMode="auto">
            <a:xfrm>
              <a:off x="3516994"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46" name="Arc 6"/>
            <p:cNvSpPr>
              <a:spLocks/>
            </p:cNvSpPr>
            <p:nvPr/>
          </p:nvSpPr>
          <p:spPr bwMode="auto">
            <a:xfrm rot="10800000">
              <a:off x="3728497"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47" name="Arc 7"/>
            <p:cNvSpPr>
              <a:spLocks/>
            </p:cNvSpPr>
            <p:nvPr/>
          </p:nvSpPr>
          <p:spPr bwMode="auto">
            <a:xfrm flipV="1">
              <a:off x="3940001"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48" name="Arc 8"/>
            <p:cNvSpPr>
              <a:spLocks/>
            </p:cNvSpPr>
            <p:nvPr/>
          </p:nvSpPr>
          <p:spPr bwMode="auto">
            <a:xfrm rot="10800000" flipV="1">
              <a:off x="3305490"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49" name="Arc 9"/>
            <p:cNvSpPr>
              <a:spLocks/>
            </p:cNvSpPr>
            <p:nvPr/>
          </p:nvSpPr>
          <p:spPr bwMode="auto">
            <a:xfrm>
              <a:off x="4363009"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0" name="Arc 10"/>
            <p:cNvSpPr>
              <a:spLocks/>
            </p:cNvSpPr>
            <p:nvPr/>
          </p:nvSpPr>
          <p:spPr bwMode="auto">
            <a:xfrm rot="10800000">
              <a:off x="4574513"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1" name="Arc 11"/>
            <p:cNvSpPr>
              <a:spLocks/>
            </p:cNvSpPr>
            <p:nvPr/>
          </p:nvSpPr>
          <p:spPr bwMode="auto">
            <a:xfrm flipV="1">
              <a:off x="4786017"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2" name="Arc 12"/>
            <p:cNvSpPr>
              <a:spLocks/>
            </p:cNvSpPr>
            <p:nvPr/>
          </p:nvSpPr>
          <p:spPr bwMode="auto">
            <a:xfrm rot="10800000" flipV="1">
              <a:off x="4151505"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3" name="Arc 13"/>
            <p:cNvSpPr>
              <a:spLocks/>
            </p:cNvSpPr>
            <p:nvPr/>
          </p:nvSpPr>
          <p:spPr bwMode="auto">
            <a:xfrm>
              <a:off x="5209025"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4" name="Arc 14"/>
            <p:cNvSpPr>
              <a:spLocks/>
            </p:cNvSpPr>
            <p:nvPr/>
          </p:nvSpPr>
          <p:spPr bwMode="auto">
            <a:xfrm rot="10800000">
              <a:off x="5420529"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5" name="Arc 15"/>
            <p:cNvSpPr>
              <a:spLocks/>
            </p:cNvSpPr>
            <p:nvPr/>
          </p:nvSpPr>
          <p:spPr bwMode="auto">
            <a:xfrm flipV="1">
              <a:off x="5632033"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6" name="Arc 16"/>
            <p:cNvSpPr>
              <a:spLocks/>
            </p:cNvSpPr>
            <p:nvPr/>
          </p:nvSpPr>
          <p:spPr bwMode="auto">
            <a:xfrm rot="10800000" flipV="1">
              <a:off x="4997521"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7" name="Arc 17"/>
            <p:cNvSpPr>
              <a:spLocks/>
            </p:cNvSpPr>
            <p:nvPr/>
          </p:nvSpPr>
          <p:spPr bwMode="auto">
            <a:xfrm>
              <a:off x="6055041"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8" name="Arc 18"/>
            <p:cNvSpPr>
              <a:spLocks/>
            </p:cNvSpPr>
            <p:nvPr/>
          </p:nvSpPr>
          <p:spPr bwMode="auto">
            <a:xfrm rot="10800000">
              <a:off x="6266545"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59" name="Arc 19"/>
            <p:cNvSpPr>
              <a:spLocks/>
            </p:cNvSpPr>
            <p:nvPr/>
          </p:nvSpPr>
          <p:spPr bwMode="auto">
            <a:xfrm flipV="1">
              <a:off x="6478049"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60" name="Arc 20"/>
            <p:cNvSpPr>
              <a:spLocks/>
            </p:cNvSpPr>
            <p:nvPr/>
          </p:nvSpPr>
          <p:spPr bwMode="auto">
            <a:xfrm rot="10800000" flipV="1">
              <a:off x="5843537"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61" name="Arc 21"/>
            <p:cNvSpPr>
              <a:spLocks/>
            </p:cNvSpPr>
            <p:nvPr/>
          </p:nvSpPr>
          <p:spPr bwMode="auto">
            <a:xfrm>
              <a:off x="6901057"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62" name="Arc 22"/>
            <p:cNvSpPr>
              <a:spLocks/>
            </p:cNvSpPr>
            <p:nvPr/>
          </p:nvSpPr>
          <p:spPr bwMode="auto">
            <a:xfrm rot="10800000" flipV="1">
              <a:off x="6689553"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63" name="Line 23"/>
            <p:cNvSpPr>
              <a:spLocks noChangeShapeType="1"/>
            </p:cNvSpPr>
            <p:nvPr/>
          </p:nvSpPr>
          <p:spPr bwMode="auto">
            <a:xfrm flipV="1">
              <a:off x="3148330" y="1004216"/>
              <a:ext cx="0" cy="2427675"/>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61464" name="Line 24"/>
            <p:cNvSpPr>
              <a:spLocks noChangeShapeType="1"/>
            </p:cNvSpPr>
            <p:nvPr/>
          </p:nvSpPr>
          <p:spPr bwMode="auto">
            <a:xfrm>
              <a:off x="3164487" y="2503662"/>
              <a:ext cx="5217097" cy="0"/>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61465" name="Rectangle 25"/>
            <p:cNvSpPr>
              <a:spLocks noChangeArrowheads="1"/>
            </p:cNvSpPr>
            <p:nvPr/>
          </p:nvSpPr>
          <p:spPr bwMode="auto">
            <a:xfrm>
              <a:off x="3446492" y="1432629"/>
              <a:ext cx="124847" cy="1071033"/>
            </a:xfrm>
            <a:prstGeom prst="rect">
              <a:avLst/>
            </a:prstGeom>
            <a:solidFill>
              <a:srgbClr val="00B050"/>
            </a:solidFill>
            <a:ln w="9525">
              <a:solidFill>
                <a:schemeClr val="tx1"/>
              </a:solidFill>
              <a:miter lim="800000"/>
              <a:headEnd/>
              <a:tailEnd/>
            </a:ln>
            <a:effectLst/>
          </p:spPr>
          <p:txBody>
            <a:bodyPr wrap="none" anchor="ctr"/>
            <a:lstStyle/>
            <a:p>
              <a:endParaRPr lang="en-US">
                <a:latin typeface="+mj-lt"/>
              </a:endParaRPr>
            </a:p>
          </p:txBody>
        </p:sp>
        <p:sp>
          <p:nvSpPr>
            <p:cNvPr id="61466" name="Rectangle 26"/>
            <p:cNvSpPr>
              <a:spLocks noChangeArrowheads="1"/>
            </p:cNvSpPr>
            <p:nvPr/>
          </p:nvSpPr>
          <p:spPr bwMode="auto">
            <a:xfrm>
              <a:off x="5984539" y="1432629"/>
              <a:ext cx="141003" cy="1071033"/>
            </a:xfrm>
            <a:prstGeom prst="rect">
              <a:avLst/>
            </a:prstGeom>
            <a:solidFill>
              <a:srgbClr val="00B050"/>
            </a:solidFill>
            <a:ln w="9525">
              <a:solidFill>
                <a:schemeClr val="tx1"/>
              </a:solidFill>
              <a:miter lim="800000"/>
              <a:headEnd/>
              <a:tailEnd/>
            </a:ln>
            <a:effectLst/>
          </p:spPr>
          <p:txBody>
            <a:bodyPr wrap="none" anchor="ctr"/>
            <a:lstStyle/>
            <a:p>
              <a:endParaRPr lang="en-US">
                <a:latin typeface="+mj-lt"/>
              </a:endParaRPr>
            </a:p>
          </p:txBody>
        </p:sp>
        <p:sp>
          <p:nvSpPr>
            <p:cNvPr id="61468" name="Rectangle 28"/>
            <p:cNvSpPr>
              <a:spLocks noChangeArrowheads="1"/>
            </p:cNvSpPr>
            <p:nvPr/>
          </p:nvSpPr>
          <p:spPr bwMode="auto">
            <a:xfrm>
              <a:off x="4292508" y="2289456"/>
              <a:ext cx="141003" cy="214207"/>
            </a:xfrm>
            <a:prstGeom prst="rect">
              <a:avLst/>
            </a:prstGeom>
            <a:solidFill>
              <a:srgbClr val="7030A0"/>
            </a:solidFill>
            <a:ln w="9525">
              <a:solidFill>
                <a:schemeClr val="accent2"/>
              </a:solidFill>
              <a:miter lim="800000"/>
              <a:headEnd/>
              <a:tailEnd/>
            </a:ln>
            <a:effectLst/>
          </p:spPr>
          <p:txBody>
            <a:bodyPr wrap="none" anchor="ctr"/>
            <a:lstStyle/>
            <a:p>
              <a:endParaRPr lang="en-US">
                <a:latin typeface="+mj-lt"/>
              </a:endParaRPr>
            </a:p>
          </p:txBody>
        </p:sp>
        <p:sp>
          <p:nvSpPr>
            <p:cNvPr id="61469" name="Rectangle 29"/>
            <p:cNvSpPr>
              <a:spLocks noChangeArrowheads="1"/>
            </p:cNvSpPr>
            <p:nvPr/>
          </p:nvSpPr>
          <p:spPr bwMode="auto">
            <a:xfrm>
              <a:off x="6830555" y="2289456"/>
              <a:ext cx="141003" cy="214207"/>
            </a:xfrm>
            <a:prstGeom prst="rect">
              <a:avLst/>
            </a:prstGeom>
            <a:solidFill>
              <a:srgbClr val="7030A0"/>
            </a:solidFill>
            <a:ln w="9525">
              <a:solidFill>
                <a:schemeClr val="accent2"/>
              </a:solidFill>
              <a:miter lim="800000"/>
              <a:headEnd/>
              <a:tailEnd/>
            </a:ln>
            <a:effectLst/>
          </p:spPr>
          <p:txBody>
            <a:bodyPr wrap="none" anchor="ctr"/>
            <a:lstStyle/>
            <a:p>
              <a:endParaRPr lang="en-US">
                <a:latin typeface="+mj-lt"/>
              </a:endParaRPr>
            </a:p>
          </p:txBody>
        </p:sp>
        <p:sp>
          <p:nvSpPr>
            <p:cNvPr id="61470" name="Rectangle 30"/>
            <p:cNvSpPr>
              <a:spLocks noChangeArrowheads="1"/>
            </p:cNvSpPr>
            <p:nvPr/>
          </p:nvSpPr>
          <p:spPr bwMode="auto">
            <a:xfrm>
              <a:off x="5138524" y="1861042"/>
              <a:ext cx="141003" cy="642620"/>
            </a:xfrm>
            <a:prstGeom prst="rect">
              <a:avLst/>
            </a:prstGeom>
            <a:solidFill>
              <a:srgbClr val="FF0000"/>
            </a:solidFill>
            <a:ln w="9525">
              <a:solidFill>
                <a:schemeClr val="tx1"/>
              </a:solidFill>
              <a:miter lim="800000"/>
              <a:headEnd/>
              <a:tailEnd/>
            </a:ln>
            <a:effectLst/>
          </p:spPr>
          <p:txBody>
            <a:bodyPr wrap="none" anchor="ctr"/>
            <a:lstStyle/>
            <a:p>
              <a:endParaRPr lang="en-US">
                <a:latin typeface="+mj-lt"/>
              </a:endParaRPr>
            </a:p>
          </p:txBody>
        </p:sp>
        <p:sp>
          <p:nvSpPr>
            <p:cNvPr id="61471" name="Arc 31"/>
            <p:cNvSpPr>
              <a:spLocks/>
            </p:cNvSpPr>
            <p:nvPr/>
          </p:nvSpPr>
          <p:spPr bwMode="auto">
            <a:xfrm rot="10800000">
              <a:off x="7112560"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72" name="Arc 32"/>
            <p:cNvSpPr>
              <a:spLocks/>
            </p:cNvSpPr>
            <p:nvPr/>
          </p:nvSpPr>
          <p:spPr bwMode="auto">
            <a:xfrm flipV="1">
              <a:off x="7324064" y="239655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73" name="Arc 33"/>
            <p:cNvSpPr>
              <a:spLocks/>
            </p:cNvSpPr>
            <p:nvPr/>
          </p:nvSpPr>
          <p:spPr bwMode="auto">
            <a:xfrm>
              <a:off x="7747072"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74" name="Arc 34"/>
            <p:cNvSpPr>
              <a:spLocks/>
            </p:cNvSpPr>
            <p:nvPr/>
          </p:nvSpPr>
          <p:spPr bwMode="auto">
            <a:xfrm rot="10800000" flipV="1">
              <a:off x="7535568" y="1432629"/>
              <a:ext cx="211504" cy="10710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latin typeface="+mj-lt"/>
              </a:endParaRPr>
            </a:p>
          </p:txBody>
        </p:sp>
        <p:sp>
          <p:nvSpPr>
            <p:cNvPr id="61475" name="Rectangle 35"/>
            <p:cNvSpPr>
              <a:spLocks noChangeArrowheads="1"/>
            </p:cNvSpPr>
            <p:nvPr/>
          </p:nvSpPr>
          <p:spPr bwMode="auto">
            <a:xfrm>
              <a:off x="7676571" y="1861042"/>
              <a:ext cx="141003" cy="642620"/>
            </a:xfrm>
            <a:prstGeom prst="rect">
              <a:avLst/>
            </a:prstGeom>
            <a:solidFill>
              <a:srgbClr val="FF0000"/>
            </a:solidFill>
            <a:ln w="9525">
              <a:solidFill>
                <a:schemeClr val="tx1"/>
              </a:solidFill>
              <a:miter lim="800000"/>
              <a:headEnd/>
              <a:tailEnd/>
            </a:ln>
            <a:effectLst/>
          </p:spPr>
          <p:txBody>
            <a:bodyPr wrap="none" anchor="ctr"/>
            <a:lstStyle/>
            <a:p>
              <a:endParaRPr lang="en-US">
                <a:latin typeface="+mj-lt"/>
              </a:endParaRPr>
            </a:p>
          </p:txBody>
        </p:sp>
        <p:sp>
          <p:nvSpPr>
            <p:cNvPr id="61478" name="Line 38"/>
            <p:cNvSpPr>
              <a:spLocks noChangeShapeType="1"/>
            </p:cNvSpPr>
            <p:nvPr/>
          </p:nvSpPr>
          <p:spPr bwMode="auto">
            <a:xfrm flipV="1">
              <a:off x="3500836" y="2575064"/>
              <a:ext cx="0" cy="928229"/>
            </a:xfrm>
            <a:prstGeom prst="line">
              <a:avLst/>
            </a:prstGeom>
            <a:noFill/>
            <a:ln w="9525">
              <a:solidFill>
                <a:schemeClr val="tx1"/>
              </a:solidFill>
              <a:round/>
              <a:headEnd/>
              <a:tailEnd type="triangle" w="med" len="med"/>
            </a:ln>
            <a:effectLst/>
          </p:spPr>
          <p:txBody>
            <a:bodyPr/>
            <a:lstStyle/>
            <a:p>
              <a:endParaRPr lang="en-US">
                <a:latin typeface="+mj-lt"/>
              </a:endParaRPr>
            </a:p>
          </p:txBody>
        </p:sp>
        <p:sp>
          <p:nvSpPr>
            <p:cNvPr id="44" name="TextBox 43"/>
            <p:cNvSpPr txBox="1"/>
            <p:nvPr/>
          </p:nvSpPr>
          <p:spPr>
            <a:xfrm rot="16200000">
              <a:off x="2074286" y="1676375"/>
              <a:ext cx="1620957" cy="369332"/>
            </a:xfrm>
            <a:prstGeom prst="rect">
              <a:avLst/>
            </a:prstGeom>
            <a:noFill/>
          </p:spPr>
          <p:txBody>
            <a:bodyPr wrap="none" rtlCol="0">
              <a:spAutoFit/>
            </a:bodyPr>
            <a:lstStyle/>
            <a:p>
              <a:r>
                <a:rPr lang="en-US" dirty="0" smtClean="0"/>
                <a:t>Beam Current</a:t>
              </a:r>
              <a:endParaRPr lang="en-US" dirty="0"/>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a:xfrm>
            <a:off x="285750" y="74613"/>
            <a:ext cx="8743950" cy="736600"/>
          </a:xfrm>
        </p:spPr>
        <p:txBody>
          <a:bodyPr/>
          <a:lstStyle/>
          <a:p>
            <a:r>
              <a:rPr lang="en-US" altLang="en-US" sz="2800">
                <a:solidFill>
                  <a:srgbClr val="FF0000"/>
                </a:solidFill>
              </a:rPr>
              <a:t>C</a:t>
            </a:r>
            <a:r>
              <a:rPr lang="en-US" altLang="en-US" sz="2800"/>
              <a:t>ontinuous </a:t>
            </a:r>
            <a:r>
              <a:rPr lang="en-US" altLang="en-US" sz="2800">
                <a:solidFill>
                  <a:srgbClr val="FF0000"/>
                </a:solidFill>
              </a:rPr>
              <a:t>E</a:t>
            </a:r>
            <a:r>
              <a:rPr lang="en-US" altLang="en-US" sz="2800"/>
              <a:t>lectron </a:t>
            </a:r>
            <a:r>
              <a:rPr lang="en-US" altLang="en-US" sz="2800">
                <a:solidFill>
                  <a:srgbClr val="FF0000"/>
                </a:solidFill>
              </a:rPr>
              <a:t>B</a:t>
            </a:r>
            <a:r>
              <a:rPr lang="en-US" altLang="en-US" sz="2800"/>
              <a:t>eam </a:t>
            </a:r>
            <a:r>
              <a:rPr lang="en-US" altLang="en-US" sz="2800">
                <a:solidFill>
                  <a:srgbClr val="FF0000"/>
                </a:solidFill>
              </a:rPr>
              <a:t>A</a:t>
            </a:r>
            <a:r>
              <a:rPr lang="en-US" altLang="en-US" sz="2800"/>
              <a:t>ccelerator </a:t>
            </a:r>
            <a:r>
              <a:rPr lang="en-US" altLang="en-US" sz="2800">
                <a:solidFill>
                  <a:srgbClr val="FF0000"/>
                </a:solidFill>
              </a:rPr>
              <a:t>F</a:t>
            </a:r>
            <a:r>
              <a:rPr lang="en-US" altLang="en-US" sz="2800"/>
              <a:t>acility:</a:t>
            </a:r>
          </a:p>
        </p:txBody>
      </p:sp>
      <p:grpSp>
        <p:nvGrpSpPr>
          <p:cNvPr id="2" name="Group 3"/>
          <p:cNvGrpSpPr>
            <a:grpSpLocks/>
          </p:cNvGrpSpPr>
          <p:nvPr/>
        </p:nvGrpSpPr>
        <p:grpSpPr bwMode="auto">
          <a:xfrm>
            <a:off x="152400" y="1320800"/>
            <a:ext cx="8839200" cy="4603750"/>
            <a:chOff x="96" y="1036"/>
            <a:chExt cx="5568" cy="2900"/>
          </a:xfrm>
        </p:grpSpPr>
        <p:grpSp>
          <p:nvGrpSpPr>
            <p:cNvPr id="3" name="Group 4"/>
            <p:cNvGrpSpPr>
              <a:grpSpLocks/>
            </p:cNvGrpSpPr>
            <p:nvPr/>
          </p:nvGrpSpPr>
          <p:grpSpPr bwMode="auto">
            <a:xfrm>
              <a:off x="420" y="1036"/>
              <a:ext cx="4734" cy="2892"/>
              <a:chOff x="420" y="715"/>
              <a:chExt cx="4734" cy="2892"/>
            </a:xfrm>
          </p:grpSpPr>
          <p:sp>
            <p:nvSpPr>
              <p:cNvPr id="943109" name="Rectangle 5"/>
              <p:cNvSpPr>
                <a:spLocks noChangeArrowheads="1"/>
              </p:cNvSpPr>
              <p:nvPr/>
            </p:nvSpPr>
            <p:spPr bwMode="auto">
              <a:xfrm>
                <a:off x="1364" y="2121"/>
                <a:ext cx="136" cy="74"/>
              </a:xfrm>
              <a:prstGeom prst="rect">
                <a:avLst/>
              </a:prstGeom>
              <a:solidFill>
                <a:srgbClr val="FFFFFF"/>
              </a:solidFill>
              <a:ln w="9525">
                <a:noFill/>
                <a:miter lim="800000"/>
                <a:headEnd/>
                <a:tailEnd/>
              </a:ln>
            </p:spPr>
            <p:txBody>
              <a:bodyPr/>
              <a:lstStyle/>
              <a:p>
                <a:endParaRPr lang="en-US"/>
              </a:p>
            </p:txBody>
          </p:sp>
          <p:sp>
            <p:nvSpPr>
              <p:cNvPr id="943110" name="Rectangle 6"/>
              <p:cNvSpPr>
                <a:spLocks noChangeArrowheads="1"/>
              </p:cNvSpPr>
              <p:nvPr/>
            </p:nvSpPr>
            <p:spPr bwMode="auto">
              <a:xfrm>
                <a:off x="1368" y="2125"/>
                <a:ext cx="132" cy="70"/>
              </a:xfrm>
              <a:prstGeom prst="rect">
                <a:avLst/>
              </a:prstGeom>
              <a:noFill/>
              <a:ln w="6350">
                <a:solidFill>
                  <a:srgbClr val="000000"/>
                </a:solidFill>
                <a:miter lim="800000"/>
                <a:headEnd/>
                <a:tailEnd/>
              </a:ln>
            </p:spPr>
            <p:txBody>
              <a:bodyPr/>
              <a:lstStyle/>
              <a:p>
                <a:endParaRPr lang="en-US"/>
              </a:p>
            </p:txBody>
          </p:sp>
          <p:sp>
            <p:nvSpPr>
              <p:cNvPr id="943111" name="Freeform 7"/>
              <p:cNvSpPr>
                <a:spLocks/>
              </p:cNvSpPr>
              <p:nvPr/>
            </p:nvSpPr>
            <p:spPr bwMode="auto">
              <a:xfrm>
                <a:off x="1500" y="1839"/>
                <a:ext cx="252" cy="356"/>
              </a:xfrm>
              <a:custGeom>
                <a:avLst/>
                <a:gdLst/>
                <a:ahLst/>
                <a:cxnLst>
                  <a:cxn ang="0">
                    <a:pos x="252" y="0"/>
                  </a:cxn>
                  <a:cxn ang="0">
                    <a:pos x="252" y="64"/>
                  </a:cxn>
                  <a:cxn ang="0">
                    <a:pos x="0" y="356"/>
                  </a:cxn>
                  <a:cxn ang="0">
                    <a:pos x="0" y="282"/>
                  </a:cxn>
                  <a:cxn ang="0">
                    <a:pos x="252" y="0"/>
                  </a:cxn>
                </a:cxnLst>
                <a:rect l="0" t="0" r="r" b="b"/>
                <a:pathLst>
                  <a:path w="252" h="356">
                    <a:moveTo>
                      <a:pt x="252" y="0"/>
                    </a:moveTo>
                    <a:lnTo>
                      <a:pt x="252" y="64"/>
                    </a:lnTo>
                    <a:lnTo>
                      <a:pt x="0" y="356"/>
                    </a:lnTo>
                    <a:lnTo>
                      <a:pt x="0" y="282"/>
                    </a:lnTo>
                    <a:lnTo>
                      <a:pt x="252" y="0"/>
                    </a:lnTo>
                    <a:close/>
                  </a:path>
                </a:pathLst>
              </a:custGeom>
              <a:solidFill>
                <a:srgbClr val="FFFFFF"/>
              </a:solidFill>
              <a:ln w="9525">
                <a:noFill/>
                <a:round/>
                <a:headEnd/>
                <a:tailEnd/>
              </a:ln>
            </p:spPr>
            <p:txBody>
              <a:bodyPr/>
              <a:lstStyle/>
              <a:p>
                <a:endParaRPr lang="en-US"/>
              </a:p>
            </p:txBody>
          </p:sp>
          <p:sp>
            <p:nvSpPr>
              <p:cNvPr id="943112" name="Freeform 8"/>
              <p:cNvSpPr>
                <a:spLocks/>
              </p:cNvSpPr>
              <p:nvPr/>
            </p:nvSpPr>
            <p:spPr bwMode="auto">
              <a:xfrm>
                <a:off x="1502" y="1841"/>
                <a:ext cx="252" cy="356"/>
              </a:xfrm>
              <a:custGeom>
                <a:avLst/>
                <a:gdLst/>
                <a:ahLst/>
                <a:cxnLst>
                  <a:cxn ang="0">
                    <a:pos x="252" y="0"/>
                  </a:cxn>
                  <a:cxn ang="0">
                    <a:pos x="252" y="64"/>
                  </a:cxn>
                  <a:cxn ang="0">
                    <a:pos x="0" y="356"/>
                  </a:cxn>
                  <a:cxn ang="0">
                    <a:pos x="0" y="282"/>
                  </a:cxn>
                  <a:cxn ang="0">
                    <a:pos x="252" y="0"/>
                  </a:cxn>
                </a:cxnLst>
                <a:rect l="0" t="0" r="r" b="b"/>
                <a:pathLst>
                  <a:path w="252" h="356">
                    <a:moveTo>
                      <a:pt x="252" y="0"/>
                    </a:moveTo>
                    <a:lnTo>
                      <a:pt x="252" y="64"/>
                    </a:lnTo>
                    <a:lnTo>
                      <a:pt x="0" y="356"/>
                    </a:lnTo>
                    <a:lnTo>
                      <a:pt x="0" y="282"/>
                    </a:lnTo>
                    <a:lnTo>
                      <a:pt x="252" y="0"/>
                    </a:lnTo>
                    <a:close/>
                  </a:path>
                </a:pathLst>
              </a:custGeom>
              <a:noFill/>
              <a:ln w="6350">
                <a:solidFill>
                  <a:srgbClr val="000000"/>
                </a:solidFill>
                <a:prstDash val="solid"/>
                <a:round/>
                <a:headEnd/>
                <a:tailEnd/>
              </a:ln>
            </p:spPr>
            <p:txBody>
              <a:bodyPr/>
              <a:lstStyle/>
              <a:p>
                <a:endParaRPr lang="en-US"/>
              </a:p>
            </p:txBody>
          </p:sp>
          <p:sp>
            <p:nvSpPr>
              <p:cNvPr id="943113" name="Freeform 9"/>
              <p:cNvSpPr>
                <a:spLocks/>
              </p:cNvSpPr>
              <p:nvPr/>
            </p:nvSpPr>
            <p:spPr bwMode="auto">
              <a:xfrm>
                <a:off x="1364" y="1839"/>
                <a:ext cx="388" cy="280"/>
              </a:xfrm>
              <a:custGeom>
                <a:avLst/>
                <a:gdLst/>
                <a:ahLst/>
                <a:cxnLst>
                  <a:cxn ang="0">
                    <a:pos x="388" y="0"/>
                  </a:cxn>
                  <a:cxn ang="0">
                    <a:pos x="270" y="0"/>
                  </a:cxn>
                  <a:cxn ang="0">
                    <a:pos x="0" y="280"/>
                  </a:cxn>
                  <a:cxn ang="0">
                    <a:pos x="136" y="280"/>
                  </a:cxn>
                  <a:cxn ang="0">
                    <a:pos x="388" y="0"/>
                  </a:cxn>
                </a:cxnLst>
                <a:rect l="0" t="0" r="r" b="b"/>
                <a:pathLst>
                  <a:path w="388" h="280">
                    <a:moveTo>
                      <a:pt x="388" y="0"/>
                    </a:moveTo>
                    <a:lnTo>
                      <a:pt x="270" y="0"/>
                    </a:lnTo>
                    <a:lnTo>
                      <a:pt x="0" y="280"/>
                    </a:lnTo>
                    <a:lnTo>
                      <a:pt x="136" y="280"/>
                    </a:lnTo>
                    <a:lnTo>
                      <a:pt x="388" y="0"/>
                    </a:lnTo>
                    <a:close/>
                  </a:path>
                </a:pathLst>
              </a:custGeom>
              <a:solidFill>
                <a:srgbClr val="FFFFFF"/>
              </a:solidFill>
              <a:ln w="9525">
                <a:noFill/>
                <a:round/>
                <a:headEnd/>
                <a:tailEnd/>
              </a:ln>
            </p:spPr>
            <p:txBody>
              <a:bodyPr/>
              <a:lstStyle/>
              <a:p>
                <a:endParaRPr lang="en-US"/>
              </a:p>
            </p:txBody>
          </p:sp>
          <p:sp>
            <p:nvSpPr>
              <p:cNvPr id="943114" name="Freeform 10"/>
              <p:cNvSpPr>
                <a:spLocks/>
              </p:cNvSpPr>
              <p:nvPr/>
            </p:nvSpPr>
            <p:spPr bwMode="auto">
              <a:xfrm>
                <a:off x="1366" y="1841"/>
                <a:ext cx="388" cy="280"/>
              </a:xfrm>
              <a:custGeom>
                <a:avLst/>
                <a:gdLst/>
                <a:ahLst/>
                <a:cxnLst>
                  <a:cxn ang="0">
                    <a:pos x="388" y="0"/>
                  </a:cxn>
                  <a:cxn ang="0">
                    <a:pos x="270" y="0"/>
                  </a:cxn>
                  <a:cxn ang="0">
                    <a:pos x="0" y="280"/>
                  </a:cxn>
                  <a:cxn ang="0">
                    <a:pos x="136" y="280"/>
                  </a:cxn>
                  <a:cxn ang="0">
                    <a:pos x="388" y="0"/>
                  </a:cxn>
                </a:cxnLst>
                <a:rect l="0" t="0" r="r" b="b"/>
                <a:pathLst>
                  <a:path w="388" h="280">
                    <a:moveTo>
                      <a:pt x="388" y="0"/>
                    </a:moveTo>
                    <a:lnTo>
                      <a:pt x="270" y="0"/>
                    </a:lnTo>
                    <a:lnTo>
                      <a:pt x="0" y="280"/>
                    </a:lnTo>
                    <a:lnTo>
                      <a:pt x="136" y="280"/>
                    </a:lnTo>
                    <a:lnTo>
                      <a:pt x="388" y="0"/>
                    </a:lnTo>
                    <a:close/>
                  </a:path>
                </a:pathLst>
              </a:custGeom>
              <a:noFill/>
              <a:ln w="6350">
                <a:solidFill>
                  <a:srgbClr val="000000"/>
                </a:solidFill>
                <a:prstDash val="solid"/>
                <a:round/>
                <a:headEnd/>
                <a:tailEnd/>
              </a:ln>
            </p:spPr>
            <p:txBody>
              <a:bodyPr/>
              <a:lstStyle/>
              <a:p>
                <a:endParaRPr lang="en-US"/>
              </a:p>
            </p:txBody>
          </p:sp>
          <p:sp>
            <p:nvSpPr>
              <p:cNvPr id="943115" name="Rectangle 11"/>
              <p:cNvSpPr>
                <a:spLocks noChangeArrowheads="1"/>
              </p:cNvSpPr>
              <p:nvPr/>
            </p:nvSpPr>
            <p:spPr bwMode="auto">
              <a:xfrm>
                <a:off x="856" y="2127"/>
                <a:ext cx="134" cy="74"/>
              </a:xfrm>
              <a:prstGeom prst="rect">
                <a:avLst/>
              </a:prstGeom>
              <a:solidFill>
                <a:srgbClr val="FFFFFF"/>
              </a:solidFill>
              <a:ln w="9525">
                <a:noFill/>
                <a:miter lim="800000"/>
                <a:headEnd/>
                <a:tailEnd/>
              </a:ln>
            </p:spPr>
            <p:txBody>
              <a:bodyPr/>
              <a:lstStyle/>
              <a:p>
                <a:endParaRPr lang="en-US"/>
              </a:p>
            </p:txBody>
          </p:sp>
          <p:sp>
            <p:nvSpPr>
              <p:cNvPr id="943116" name="Rectangle 12"/>
              <p:cNvSpPr>
                <a:spLocks noChangeArrowheads="1"/>
              </p:cNvSpPr>
              <p:nvPr/>
            </p:nvSpPr>
            <p:spPr bwMode="auto">
              <a:xfrm>
                <a:off x="860" y="2131"/>
                <a:ext cx="130" cy="70"/>
              </a:xfrm>
              <a:prstGeom prst="rect">
                <a:avLst/>
              </a:prstGeom>
              <a:noFill/>
              <a:ln w="6350">
                <a:solidFill>
                  <a:srgbClr val="000000"/>
                </a:solidFill>
                <a:miter lim="800000"/>
                <a:headEnd/>
                <a:tailEnd/>
              </a:ln>
            </p:spPr>
            <p:txBody>
              <a:bodyPr/>
              <a:lstStyle/>
              <a:p>
                <a:endParaRPr lang="en-US"/>
              </a:p>
            </p:txBody>
          </p:sp>
          <p:sp>
            <p:nvSpPr>
              <p:cNvPr id="943117" name="Freeform 13"/>
              <p:cNvSpPr>
                <a:spLocks/>
              </p:cNvSpPr>
              <p:nvPr/>
            </p:nvSpPr>
            <p:spPr bwMode="auto">
              <a:xfrm>
                <a:off x="990" y="1845"/>
                <a:ext cx="254" cy="356"/>
              </a:xfrm>
              <a:custGeom>
                <a:avLst/>
                <a:gdLst/>
                <a:ahLst/>
                <a:cxnLst>
                  <a:cxn ang="0">
                    <a:pos x="254" y="0"/>
                  </a:cxn>
                  <a:cxn ang="0">
                    <a:pos x="254" y="64"/>
                  </a:cxn>
                  <a:cxn ang="0">
                    <a:pos x="0" y="356"/>
                  </a:cxn>
                  <a:cxn ang="0">
                    <a:pos x="0" y="282"/>
                  </a:cxn>
                  <a:cxn ang="0">
                    <a:pos x="254" y="0"/>
                  </a:cxn>
                </a:cxnLst>
                <a:rect l="0" t="0" r="r" b="b"/>
                <a:pathLst>
                  <a:path w="254" h="356">
                    <a:moveTo>
                      <a:pt x="254" y="0"/>
                    </a:moveTo>
                    <a:lnTo>
                      <a:pt x="254" y="64"/>
                    </a:lnTo>
                    <a:lnTo>
                      <a:pt x="0" y="356"/>
                    </a:lnTo>
                    <a:lnTo>
                      <a:pt x="0" y="282"/>
                    </a:lnTo>
                    <a:lnTo>
                      <a:pt x="254" y="0"/>
                    </a:lnTo>
                    <a:close/>
                  </a:path>
                </a:pathLst>
              </a:custGeom>
              <a:solidFill>
                <a:srgbClr val="FFFFFF"/>
              </a:solidFill>
              <a:ln w="9525">
                <a:noFill/>
                <a:round/>
                <a:headEnd/>
                <a:tailEnd/>
              </a:ln>
            </p:spPr>
            <p:txBody>
              <a:bodyPr/>
              <a:lstStyle/>
              <a:p>
                <a:endParaRPr lang="en-US"/>
              </a:p>
            </p:txBody>
          </p:sp>
          <p:sp>
            <p:nvSpPr>
              <p:cNvPr id="943118" name="Freeform 14"/>
              <p:cNvSpPr>
                <a:spLocks/>
              </p:cNvSpPr>
              <p:nvPr/>
            </p:nvSpPr>
            <p:spPr bwMode="auto">
              <a:xfrm>
                <a:off x="992" y="1847"/>
                <a:ext cx="254" cy="356"/>
              </a:xfrm>
              <a:custGeom>
                <a:avLst/>
                <a:gdLst/>
                <a:ahLst/>
                <a:cxnLst>
                  <a:cxn ang="0">
                    <a:pos x="254" y="0"/>
                  </a:cxn>
                  <a:cxn ang="0">
                    <a:pos x="254" y="64"/>
                  </a:cxn>
                  <a:cxn ang="0">
                    <a:pos x="0" y="356"/>
                  </a:cxn>
                  <a:cxn ang="0">
                    <a:pos x="0" y="282"/>
                  </a:cxn>
                  <a:cxn ang="0">
                    <a:pos x="254" y="0"/>
                  </a:cxn>
                </a:cxnLst>
                <a:rect l="0" t="0" r="r" b="b"/>
                <a:pathLst>
                  <a:path w="254" h="356">
                    <a:moveTo>
                      <a:pt x="254" y="0"/>
                    </a:moveTo>
                    <a:lnTo>
                      <a:pt x="254" y="64"/>
                    </a:lnTo>
                    <a:lnTo>
                      <a:pt x="0" y="356"/>
                    </a:lnTo>
                    <a:lnTo>
                      <a:pt x="0" y="282"/>
                    </a:lnTo>
                    <a:lnTo>
                      <a:pt x="254" y="0"/>
                    </a:lnTo>
                    <a:close/>
                  </a:path>
                </a:pathLst>
              </a:custGeom>
              <a:noFill/>
              <a:ln w="6350">
                <a:solidFill>
                  <a:srgbClr val="000000"/>
                </a:solidFill>
                <a:prstDash val="solid"/>
                <a:round/>
                <a:headEnd/>
                <a:tailEnd/>
              </a:ln>
            </p:spPr>
            <p:txBody>
              <a:bodyPr/>
              <a:lstStyle/>
              <a:p>
                <a:endParaRPr lang="en-US"/>
              </a:p>
            </p:txBody>
          </p:sp>
          <p:sp>
            <p:nvSpPr>
              <p:cNvPr id="943119" name="Freeform 15"/>
              <p:cNvSpPr>
                <a:spLocks/>
              </p:cNvSpPr>
              <p:nvPr/>
            </p:nvSpPr>
            <p:spPr bwMode="auto">
              <a:xfrm>
                <a:off x="856" y="1845"/>
                <a:ext cx="388" cy="280"/>
              </a:xfrm>
              <a:custGeom>
                <a:avLst/>
                <a:gdLst/>
                <a:ahLst/>
                <a:cxnLst>
                  <a:cxn ang="0">
                    <a:pos x="388" y="0"/>
                  </a:cxn>
                  <a:cxn ang="0">
                    <a:pos x="270" y="0"/>
                  </a:cxn>
                  <a:cxn ang="0">
                    <a:pos x="0" y="280"/>
                  </a:cxn>
                  <a:cxn ang="0">
                    <a:pos x="134" y="280"/>
                  </a:cxn>
                  <a:cxn ang="0">
                    <a:pos x="388" y="0"/>
                  </a:cxn>
                </a:cxnLst>
                <a:rect l="0" t="0" r="r" b="b"/>
                <a:pathLst>
                  <a:path w="388" h="280">
                    <a:moveTo>
                      <a:pt x="388" y="0"/>
                    </a:moveTo>
                    <a:lnTo>
                      <a:pt x="270" y="0"/>
                    </a:lnTo>
                    <a:lnTo>
                      <a:pt x="0" y="280"/>
                    </a:lnTo>
                    <a:lnTo>
                      <a:pt x="134" y="280"/>
                    </a:lnTo>
                    <a:lnTo>
                      <a:pt x="388" y="0"/>
                    </a:lnTo>
                    <a:close/>
                  </a:path>
                </a:pathLst>
              </a:custGeom>
              <a:solidFill>
                <a:srgbClr val="FFFFFF"/>
              </a:solidFill>
              <a:ln w="9525">
                <a:noFill/>
                <a:round/>
                <a:headEnd/>
                <a:tailEnd/>
              </a:ln>
            </p:spPr>
            <p:txBody>
              <a:bodyPr/>
              <a:lstStyle/>
              <a:p>
                <a:endParaRPr lang="en-US"/>
              </a:p>
            </p:txBody>
          </p:sp>
          <p:sp>
            <p:nvSpPr>
              <p:cNvPr id="943120" name="Freeform 16"/>
              <p:cNvSpPr>
                <a:spLocks/>
              </p:cNvSpPr>
              <p:nvPr/>
            </p:nvSpPr>
            <p:spPr bwMode="auto">
              <a:xfrm>
                <a:off x="858" y="1847"/>
                <a:ext cx="388" cy="280"/>
              </a:xfrm>
              <a:custGeom>
                <a:avLst/>
                <a:gdLst/>
                <a:ahLst/>
                <a:cxnLst>
                  <a:cxn ang="0">
                    <a:pos x="388" y="0"/>
                  </a:cxn>
                  <a:cxn ang="0">
                    <a:pos x="270" y="0"/>
                  </a:cxn>
                  <a:cxn ang="0">
                    <a:pos x="0" y="280"/>
                  </a:cxn>
                  <a:cxn ang="0">
                    <a:pos x="134" y="280"/>
                  </a:cxn>
                  <a:cxn ang="0">
                    <a:pos x="388" y="0"/>
                  </a:cxn>
                </a:cxnLst>
                <a:rect l="0" t="0" r="r" b="b"/>
                <a:pathLst>
                  <a:path w="388" h="280">
                    <a:moveTo>
                      <a:pt x="388" y="0"/>
                    </a:moveTo>
                    <a:lnTo>
                      <a:pt x="270" y="0"/>
                    </a:lnTo>
                    <a:lnTo>
                      <a:pt x="0" y="280"/>
                    </a:lnTo>
                    <a:lnTo>
                      <a:pt x="134" y="280"/>
                    </a:lnTo>
                    <a:lnTo>
                      <a:pt x="388" y="0"/>
                    </a:lnTo>
                    <a:close/>
                  </a:path>
                </a:pathLst>
              </a:custGeom>
              <a:noFill/>
              <a:ln w="6350">
                <a:solidFill>
                  <a:srgbClr val="000000"/>
                </a:solidFill>
                <a:prstDash val="solid"/>
                <a:round/>
                <a:headEnd/>
                <a:tailEnd/>
              </a:ln>
            </p:spPr>
            <p:txBody>
              <a:bodyPr/>
              <a:lstStyle/>
              <a:p>
                <a:endParaRPr lang="en-US"/>
              </a:p>
            </p:txBody>
          </p:sp>
          <p:sp>
            <p:nvSpPr>
              <p:cNvPr id="943121" name="Rectangle 17"/>
              <p:cNvSpPr>
                <a:spLocks noChangeArrowheads="1"/>
              </p:cNvSpPr>
              <p:nvPr/>
            </p:nvSpPr>
            <p:spPr bwMode="auto">
              <a:xfrm>
                <a:off x="1120" y="2119"/>
                <a:ext cx="134" cy="74"/>
              </a:xfrm>
              <a:prstGeom prst="rect">
                <a:avLst/>
              </a:prstGeom>
              <a:solidFill>
                <a:srgbClr val="FFFFFF"/>
              </a:solidFill>
              <a:ln w="9525">
                <a:noFill/>
                <a:miter lim="800000"/>
                <a:headEnd/>
                <a:tailEnd/>
              </a:ln>
            </p:spPr>
            <p:txBody>
              <a:bodyPr/>
              <a:lstStyle/>
              <a:p>
                <a:endParaRPr lang="en-US"/>
              </a:p>
            </p:txBody>
          </p:sp>
          <p:sp>
            <p:nvSpPr>
              <p:cNvPr id="943122" name="Rectangle 18"/>
              <p:cNvSpPr>
                <a:spLocks noChangeArrowheads="1"/>
              </p:cNvSpPr>
              <p:nvPr/>
            </p:nvSpPr>
            <p:spPr bwMode="auto">
              <a:xfrm>
                <a:off x="1124" y="2123"/>
                <a:ext cx="130" cy="70"/>
              </a:xfrm>
              <a:prstGeom prst="rect">
                <a:avLst/>
              </a:prstGeom>
              <a:noFill/>
              <a:ln w="6350">
                <a:solidFill>
                  <a:srgbClr val="000000"/>
                </a:solidFill>
                <a:miter lim="800000"/>
                <a:headEnd/>
                <a:tailEnd/>
              </a:ln>
            </p:spPr>
            <p:txBody>
              <a:bodyPr/>
              <a:lstStyle/>
              <a:p>
                <a:endParaRPr lang="en-US"/>
              </a:p>
            </p:txBody>
          </p:sp>
          <p:sp>
            <p:nvSpPr>
              <p:cNvPr id="943123" name="Freeform 19"/>
              <p:cNvSpPr>
                <a:spLocks/>
              </p:cNvSpPr>
              <p:nvPr/>
            </p:nvSpPr>
            <p:spPr bwMode="auto">
              <a:xfrm>
                <a:off x="1254" y="1837"/>
                <a:ext cx="254" cy="356"/>
              </a:xfrm>
              <a:custGeom>
                <a:avLst/>
                <a:gdLst/>
                <a:ahLst/>
                <a:cxnLst>
                  <a:cxn ang="0">
                    <a:pos x="254" y="0"/>
                  </a:cxn>
                  <a:cxn ang="0">
                    <a:pos x="254" y="64"/>
                  </a:cxn>
                  <a:cxn ang="0">
                    <a:pos x="0" y="356"/>
                  </a:cxn>
                  <a:cxn ang="0">
                    <a:pos x="0" y="282"/>
                  </a:cxn>
                  <a:cxn ang="0">
                    <a:pos x="254" y="0"/>
                  </a:cxn>
                </a:cxnLst>
                <a:rect l="0" t="0" r="r" b="b"/>
                <a:pathLst>
                  <a:path w="254" h="356">
                    <a:moveTo>
                      <a:pt x="254" y="0"/>
                    </a:moveTo>
                    <a:lnTo>
                      <a:pt x="254" y="64"/>
                    </a:lnTo>
                    <a:lnTo>
                      <a:pt x="0" y="356"/>
                    </a:lnTo>
                    <a:lnTo>
                      <a:pt x="0" y="282"/>
                    </a:lnTo>
                    <a:lnTo>
                      <a:pt x="254" y="0"/>
                    </a:lnTo>
                    <a:close/>
                  </a:path>
                </a:pathLst>
              </a:custGeom>
              <a:solidFill>
                <a:srgbClr val="FFFFFF"/>
              </a:solidFill>
              <a:ln w="9525">
                <a:noFill/>
                <a:round/>
                <a:headEnd/>
                <a:tailEnd/>
              </a:ln>
            </p:spPr>
            <p:txBody>
              <a:bodyPr/>
              <a:lstStyle/>
              <a:p>
                <a:endParaRPr lang="en-US"/>
              </a:p>
            </p:txBody>
          </p:sp>
          <p:sp>
            <p:nvSpPr>
              <p:cNvPr id="943124" name="Freeform 20"/>
              <p:cNvSpPr>
                <a:spLocks/>
              </p:cNvSpPr>
              <p:nvPr/>
            </p:nvSpPr>
            <p:spPr bwMode="auto">
              <a:xfrm>
                <a:off x="1256" y="1839"/>
                <a:ext cx="254" cy="356"/>
              </a:xfrm>
              <a:custGeom>
                <a:avLst/>
                <a:gdLst/>
                <a:ahLst/>
                <a:cxnLst>
                  <a:cxn ang="0">
                    <a:pos x="254" y="0"/>
                  </a:cxn>
                  <a:cxn ang="0">
                    <a:pos x="254" y="64"/>
                  </a:cxn>
                  <a:cxn ang="0">
                    <a:pos x="0" y="356"/>
                  </a:cxn>
                  <a:cxn ang="0">
                    <a:pos x="0" y="282"/>
                  </a:cxn>
                  <a:cxn ang="0">
                    <a:pos x="254" y="0"/>
                  </a:cxn>
                </a:cxnLst>
                <a:rect l="0" t="0" r="r" b="b"/>
                <a:pathLst>
                  <a:path w="254" h="356">
                    <a:moveTo>
                      <a:pt x="254" y="0"/>
                    </a:moveTo>
                    <a:lnTo>
                      <a:pt x="254" y="64"/>
                    </a:lnTo>
                    <a:lnTo>
                      <a:pt x="0" y="356"/>
                    </a:lnTo>
                    <a:lnTo>
                      <a:pt x="0" y="282"/>
                    </a:lnTo>
                    <a:lnTo>
                      <a:pt x="254" y="0"/>
                    </a:lnTo>
                    <a:close/>
                  </a:path>
                </a:pathLst>
              </a:custGeom>
              <a:noFill/>
              <a:ln w="6350">
                <a:solidFill>
                  <a:srgbClr val="000000"/>
                </a:solidFill>
                <a:prstDash val="solid"/>
                <a:round/>
                <a:headEnd/>
                <a:tailEnd/>
              </a:ln>
            </p:spPr>
            <p:txBody>
              <a:bodyPr/>
              <a:lstStyle/>
              <a:p>
                <a:endParaRPr lang="en-US"/>
              </a:p>
            </p:txBody>
          </p:sp>
          <p:sp>
            <p:nvSpPr>
              <p:cNvPr id="943125" name="Freeform 21"/>
              <p:cNvSpPr>
                <a:spLocks/>
              </p:cNvSpPr>
              <p:nvPr/>
            </p:nvSpPr>
            <p:spPr bwMode="auto">
              <a:xfrm>
                <a:off x="1120" y="1837"/>
                <a:ext cx="388" cy="280"/>
              </a:xfrm>
              <a:custGeom>
                <a:avLst/>
                <a:gdLst/>
                <a:ahLst/>
                <a:cxnLst>
                  <a:cxn ang="0">
                    <a:pos x="388" y="0"/>
                  </a:cxn>
                  <a:cxn ang="0">
                    <a:pos x="270" y="0"/>
                  </a:cxn>
                  <a:cxn ang="0">
                    <a:pos x="0" y="280"/>
                  </a:cxn>
                  <a:cxn ang="0">
                    <a:pos x="134" y="280"/>
                  </a:cxn>
                  <a:cxn ang="0">
                    <a:pos x="388" y="0"/>
                  </a:cxn>
                </a:cxnLst>
                <a:rect l="0" t="0" r="r" b="b"/>
                <a:pathLst>
                  <a:path w="388" h="280">
                    <a:moveTo>
                      <a:pt x="388" y="0"/>
                    </a:moveTo>
                    <a:lnTo>
                      <a:pt x="270" y="0"/>
                    </a:lnTo>
                    <a:lnTo>
                      <a:pt x="0" y="280"/>
                    </a:lnTo>
                    <a:lnTo>
                      <a:pt x="134" y="280"/>
                    </a:lnTo>
                    <a:lnTo>
                      <a:pt x="388" y="0"/>
                    </a:lnTo>
                    <a:close/>
                  </a:path>
                </a:pathLst>
              </a:custGeom>
              <a:solidFill>
                <a:srgbClr val="FFFFFF"/>
              </a:solidFill>
              <a:ln w="9525">
                <a:noFill/>
                <a:round/>
                <a:headEnd/>
                <a:tailEnd/>
              </a:ln>
            </p:spPr>
            <p:txBody>
              <a:bodyPr/>
              <a:lstStyle/>
              <a:p>
                <a:endParaRPr lang="en-US"/>
              </a:p>
            </p:txBody>
          </p:sp>
          <p:sp>
            <p:nvSpPr>
              <p:cNvPr id="943126" name="Freeform 22"/>
              <p:cNvSpPr>
                <a:spLocks/>
              </p:cNvSpPr>
              <p:nvPr/>
            </p:nvSpPr>
            <p:spPr bwMode="auto">
              <a:xfrm>
                <a:off x="1122" y="1839"/>
                <a:ext cx="388" cy="280"/>
              </a:xfrm>
              <a:custGeom>
                <a:avLst/>
                <a:gdLst/>
                <a:ahLst/>
                <a:cxnLst>
                  <a:cxn ang="0">
                    <a:pos x="388" y="0"/>
                  </a:cxn>
                  <a:cxn ang="0">
                    <a:pos x="270" y="0"/>
                  </a:cxn>
                  <a:cxn ang="0">
                    <a:pos x="0" y="280"/>
                  </a:cxn>
                  <a:cxn ang="0">
                    <a:pos x="134" y="280"/>
                  </a:cxn>
                  <a:cxn ang="0">
                    <a:pos x="388" y="0"/>
                  </a:cxn>
                </a:cxnLst>
                <a:rect l="0" t="0" r="r" b="b"/>
                <a:pathLst>
                  <a:path w="388" h="280">
                    <a:moveTo>
                      <a:pt x="388" y="0"/>
                    </a:moveTo>
                    <a:lnTo>
                      <a:pt x="270" y="0"/>
                    </a:lnTo>
                    <a:lnTo>
                      <a:pt x="0" y="280"/>
                    </a:lnTo>
                    <a:lnTo>
                      <a:pt x="134" y="280"/>
                    </a:lnTo>
                    <a:lnTo>
                      <a:pt x="388" y="0"/>
                    </a:lnTo>
                    <a:close/>
                  </a:path>
                </a:pathLst>
              </a:custGeom>
              <a:noFill/>
              <a:ln w="6350">
                <a:solidFill>
                  <a:srgbClr val="000000"/>
                </a:solidFill>
                <a:prstDash val="solid"/>
                <a:round/>
                <a:headEnd/>
                <a:tailEnd/>
              </a:ln>
            </p:spPr>
            <p:txBody>
              <a:bodyPr/>
              <a:lstStyle/>
              <a:p>
                <a:endParaRPr lang="en-US"/>
              </a:p>
            </p:txBody>
          </p:sp>
          <p:sp>
            <p:nvSpPr>
              <p:cNvPr id="943127" name="Freeform 23"/>
              <p:cNvSpPr>
                <a:spLocks/>
              </p:cNvSpPr>
              <p:nvPr/>
            </p:nvSpPr>
            <p:spPr bwMode="auto">
              <a:xfrm>
                <a:off x="938" y="2941"/>
                <a:ext cx="64" cy="70"/>
              </a:xfrm>
              <a:custGeom>
                <a:avLst/>
                <a:gdLst/>
                <a:ahLst/>
                <a:cxnLst>
                  <a:cxn ang="0">
                    <a:pos x="46" y="66"/>
                  </a:cxn>
                  <a:cxn ang="0">
                    <a:pos x="52" y="64"/>
                  </a:cxn>
                  <a:cxn ang="0">
                    <a:pos x="56" y="60"/>
                  </a:cxn>
                  <a:cxn ang="0">
                    <a:pos x="60" y="54"/>
                  </a:cxn>
                  <a:cxn ang="0">
                    <a:pos x="62" y="48"/>
                  </a:cxn>
                  <a:cxn ang="0">
                    <a:pos x="64" y="42"/>
                  </a:cxn>
                  <a:cxn ang="0">
                    <a:pos x="64" y="34"/>
                  </a:cxn>
                  <a:cxn ang="0">
                    <a:pos x="64" y="28"/>
                  </a:cxn>
                  <a:cxn ang="0">
                    <a:pos x="62" y="22"/>
                  </a:cxn>
                  <a:cxn ang="0">
                    <a:pos x="58" y="16"/>
                  </a:cxn>
                  <a:cxn ang="0">
                    <a:pos x="54" y="10"/>
                  </a:cxn>
                  <a:cxn ang="0">
                    <a:pos x="48" y="6"/>
                  </a:cxn>
                  <a:cxn ang="0">
                    <a:pos x="42" y="2"/>
                  </a:cxn>
                  <a:cxn ang="0">
                    <a:pos x="36" y="0"/>
                  </a:cxn>
                  <a:cxn ang="0">
                    <a:pos x="30" y="0"/>
                  </a:cxn>
                  <a:cxn ang="0">
                    <a:pos x="24" y="0"/>
                  </a:cxn>
                  <a:cxn ang="0">
                    <a:pos x="18" y="2"/>
                  </a:cxn>
                  <a:cxn ang="0">
                    <a:pos x="12" y="6"/>
                  </a:cxn>
                  <a:cxn ang="0">
                    <a:pos x="6" y="10"/>
                  </a:cxn>
                  <a:cxn ang="0">
                    <a:pos x="4" y="16"/>
                  </a:cxn>
                  <a:cxn ang="0">
                    <a:pos x="0" y="22"/>
                  </a:cxn>
                  <a:cxn ang="0">
                    <a:pos x="0" y="28"/>
                  </a:cxn>
                  <a:cxn ang="0">
                    <a:pos x="0" y="34"/>
                  </a:cxn>
                  <a:cxn ang="0">
                    <a:pos x="0" y="42"/>
                  </a:cxn>
                  <a:cxn ang="0">
                    <a:pos x="2" y="48"/>
                  </a:cxn>
                  <a:cxn ang="0">
                    <a:pos x="6" y="54"/>
                  </a:cxn>
                  <a:cxn ang="0">
                    <a:pos x="10" y="60"/>
                  </a:cxn>
                  <a:cxn ang="0">
                    <a:pos x="16" y="64"/>
                  </a:cxn>
                  <a:cxn ang="0">
                    <a:pos x="22" y="66"/>
                  </a:cxn>
                  <a:cxn ang="0">
                    <a:pos x="28" y="68"/>
                  </a:cxn>
                  <a:cxn ang="0">
                    <a:pos x="34" y="70"/>
                  </a:cxn>
                  <a:cxn ang="0">
                    <a:pos x="40" y="68"/>
                  </a:cxn>
                  <a:cxn ang="0">
                    <a:pos x="46" y="66"/>
                  </a:cxn>
                </a:cxnLst>
                <a:rect l="0" t="0" r="r" b="b"/>
                <a:pathLst>
                  <a:path w="64" h="70">
                    <a:moveTo>
                      <a:pt x="46" y="66"/>
                    </a:moveTo>
                    <a:lnTo>
                      <a:pt x="52" y="64"/>
                    </a:lnTo>
                    <a:lnTo>
                      <a:pt x="56" y="60"/>
                    </a:lnTo>
                    <a:lnTo>
                      <a:pt x="60" y="54"/>
                    </a:lnTo>
                    <a:lnTo>
                      <a:pt x="62" y="48"/>
                    </a:lnTo>
                    <a:lnTo>
                      <a:pt x="64" y="42"/>
                    </a:lnTo>
                    <a:lnTo>
                      <a:pt x="64" y="34"/>
                    </a:lnTo>
                    <a:lnTo>
                      <a:pt x="64" y="28"/>
                    </a:lnTo>
                    <a:lnTo>
                      <a:pt x="62" y="22"/>
                    </a:lnTo>
                    <a:lnTo>
                      <a:pt x="58" y="16"/>
                    </a:lnTo>
                    <a:lnTo>
                      <a:pt x="54" y="10"/>
                    </a:lnTo>
                    <a:lnTo>
                      <a:pt x="48" y="6"/>
                    </a:lnTo>
                    <a:lnTo>
                      <a:pt x="42" y="2"/>
                    </a:lnTo>
                    <a:lnTo>
                      <a:pt x="36" y="0"/>
                    </a:lnTo>
                    <a:lnTo>
                      <a:pt x="30" y="0"/>
                    </a:lnTo>
                    <a:lnTo>
                      <a:pt x="24" y="0"/>
                    </a:lnTo>
                    <a:lnTo>
                      <a:pt x="18" y="2"/>
                    </a:lnTo>
                    <a:lnTo>
                      <a:pt x="12" y="6"/>
                    </a:lnTo>
                    <a:lnTo>
                      <a:pt x="6" y="10"/>
                    </a:lnTo>
                    <a:lnTo>
                      <a:pt x="4" y="16"/>
                    </a:lnTo>
                    <a:lnTo>
                      <a:pt x="0" y="22"/>
                    </a:lnTo>
                    <a:lnTo>
                      <a:pt x="0" y="28"/>
                    </a:lnTo>
                    <a:lnTo>
                      <a:pt x="0" y="34"/>
                    </a:lnTo>
                    <a:lnTo>
                      <a:pt x="0" y="42"/>
                    </a:lnTo>
                    <a:lnTo>
                      <a:pt x="2" y="48"/>
                    </a:lnTo>
                    <a:lnTo>
                      <a:pt x="6" y="54"/>
                    </a:lnTo>
                    <a:lnTo>
                      <a:pt x="10" y="60"/>
                    </a:lnTo>
                    <a:lnTo>
                      <a:pt x="16" y="64"/>
                    </a:lnTo>
                    <a:lnTo>
                      <a:pt x="22" y="66"/>
                    </a:lnTo>
                    <a:lnTo>
                      <a:pt x="28" y="68"/>
                    </a:lnTo>
                    <a:lnTo>
                      <a:pt x="34" y="70"/>
                    </a:lnTo>
                    <a:lnTo>
                      <a:pt x="40" y="68"/>
                    </a:lnTo>
                    <a:lnTo>
                      <a:pt x="46" y="66"/>
                    </a:lnTo>
                    <a:close/>
                  </a:path>
                </a:pathLst>
              </a:custGeom>
              <a:noFill/>
              <a:ln w="12700">
                <a:solidFill>
                  <a:srgbClr val="000000"/>
                </a:solidFill>
                <a:prstDash val="solid"/>
                <a:round/>
                <a:headEnd/>
                <a:tailEnd/>
              </a:ln>
            </p:spPr>
            <p:txBody>
              <a:bodyPr/>
              <a:lstStyle/>
              <a:p>
                <a:endParaRPr lang="en-US"/>
              </a:p>
            </p:txBody>
          </p:sp>
          <p:sp>
            <p:nvSpPr>
              <p:cNvPr id="943128" name="Line 24"/>
              <p:cNvSpPr>
                <a:spLocks noChangeShapeType="1"/>
              </p:cNvSpPr>
              <p:nvPr/>
            </p:nvSpPr>
            <p:spPr bwMode="auto">
              <a:xfrm flipH="1">
                <a:off x="950" y="2903"/>
                <a:ext cx="78" cy="44"/>
              </a:xfrm>
              <a:prstGeom prst="line">
                <a:avLst/>
              </a:prstGeom>
              <a:noFill/>
              <a:ln w="15875">
                <a:solidFill>
                  <a:srgbClr val="000000"/>
                </a:solidFill>
                <a:round/>
                <a:headEnd/>
                <a:tailEnd/>
              </a:ln>
            </p:spPr>
            <p:txBody>
              <a:bodyPr/>
              <a:lstStyle/>
              <a:p>
                <a:endParaRPr lang="en-US"/>
              </a:p>
            </p:txBody>
          </p:sp>
          <p:sp>
            <p:nvSpPr>
              <p:cNvPr id="943129" name="Line 25"/>
              <p:cNvSpPr>
                <a:spLocks noChangeShapeType="1"/>
              </p:cNvSpPr>
              <p:nvPr/>
            </p:nvSpPr>
            <p:spPr bwMode="auto">
              <a:xfrm flipH="1">
                <a:off x="988" y="2961"/>
                <a:ext cx="78" cy="46"/>
              </a:xfrm>
              <a:prstGeom prst="line">
                <a:avLst/>
              </a:prstGeom>
              <a:noFill/>
              <a:ln w="15875">
                <a:solidFill>
                  <a:srgbClr val="000000"/>
                </a:solidFill>
                <a:round/>
                <a:headEnd/>
                <a:tailEnd/>
              </a:ln>
            </p:spPr>
            <p:txBody>
              <a:bodyPr/>
              <a:lstStyle/>
              <a:p>
                <a:endParaRPr lang="en-US"/>
              </a:p>
            </p:txBody>
          </p:sp>
          <p:sp>
            <p:nvSpPr>
              <p:cNvPr id="943130" name="Freeform 26"/>
              <p:cNvSpPr>
                <a:spLocks/>
              </p:cNvSpPr>
              <p:nvPr/>
            </p:nvSpPr>
            <p:spPr bwMode="auto">
              <a:xfrm>
                <a:off x="1026" y="2899"/>
                <a:ext cx="50" cy="64"/>
              </a:xfrm>
              <a:custGeom>
                <a:avLst/>
                <a:gdLst/>
                <a:ahLst/>
                <a:cxnLst>
                  <a:cxn ang="0">
                    <a:pos x="38" y="64"/>
                  </a:cxn>
                  <a:cxn ang="0">
                    <a:pos x="44" y="56"/>
                  </a:cxn>
                  <a:cxn ang="0">
                    <a:pos x="50" y="46"/>
                  </a:cxn>
                  <a:cxn ang="0">
                    <a:pos x="50" y="34"/>
                  </a:cxn>
                  <a:cxn ang="0">
                    <a:pos x="46" y="22"/>
                  </a:cxn>
                  <a:cxn ang="0">
                    <a:pos x="44" y="16"/>
                  </a:cxn>
                  <a:cxn ang="0">
                    <a:pos x="38" y="10"/>
                  </a:cxn>
                  <a:cxn ang="0">
                    <a:pos x="34" y="6"/>
                  </a:cxn>
                  <a:cxn ang="0">
                    <a:pos x="28" y="4"/>
                  </a:cxn>
                  <a:cxn ang="0">
                    <a:pos x="22" y="2"/>
                  </a:cxn>
                  <a:cxn ang="0">
                    <a:pos x="16" y="0"/>
                  </a:cxn>
                  <a:cxn ang="0">
                    <a:pos x="8" y="2"/>
                  </a:cxn>
                  <a:cxn ang="0">
                    <a:pos x="2" y="4"/>
                  </a:cxn>
                  <a:cxn ang="0">
                    <a:pos x="0" y="4"/>
                  </a:cxn>
                </a:cxnLst>
                <a:rect l="0" t="0" r="r" b="b"/>
                <a:pathLst>
                  <a:path w="50" h="64">
                    <a:moveTo>
                      <a:pt x="38" y="64"/>
                    </a:moveTo>
                    <a:lnTo>
                      <a:pt x="44" y="56"/>
                    </a:lnTo>
                    <a:lnTo>
                      <a:pt x="50" y="46"/>
                    </a:lnTo>
                    <a:lnTo>
                      <a:pt x="50" y="34"/>
                    </a:lnTo>
                    <a:lnTo>
                      <a:pt x="46" y="22"/>
                    </a:lnTo>
                    <a:lnTo>
                      <a:pt x="44" y="16"/>
                    </a:lnTo>
                    <a:lnTo>
                      <a:pt x="38" y="10"/>
                    </a:lnTo>
                    <a:lnTo>
                      <a:pt x="34" y="6"/>
                    </a:lnTo>
                    <a:lnTo>
                      <a:pt x="28" y="4"/>
                    </a:lnTo>
                    <a:lnTo>
                      <a:pt x="22" y="2"/>
                    </a:lnTo>
                    <a:lnTo>
                      <a:pt x="16" y="0"/>
                    </a:lnTo>
                    <a:lnTo>
                      <a:pt x="8" y="2"/>
                    </a:lnTo>
                    <a:lnTo>
                      <a:pt x="2" y="4"/>
                    </a:lnTo>
                    <a:lnTo>
                      <a:pt x="0" y="4"/>
                    </a:lnTo>
                  </a:path>
                </a:pathLst>
              </a:custGeom>
              <a:noFill/>
              <a:ln w="15875">
                <a:solidFill>
                  <a:srgbClr val="000000"/>
                </a:solidFill>
                <a:prstDash val="solid"/>
                <a:round/>
                <a:headEnd/>
                <a:tailEnd/>
              </a:ln>
            </p:spPr>
            <p:txBody>
              <a:bodyPr/>
              <a:lstStyle/>
              <a:p>
                <a:endParaRPr lang="en-US"/>
              </a:p>
            </p:txBody>
          </p:sp>
          <p:sp>
            <p:nvSpPr>
              <p:cNvPr id="943131" name="Freeform 27"/>
              <p:cNvSpPr>
                <a:spLocks/>
              </p:cNvSpPr>
              <p:nvPr/>
            </p:nvSpPr>
            <p:spPr bwMode="auto">
              <a:xfrm>
                <a:off x="2200" y="2209"/>
                <a:ext cx="66" cy="70"/>
              </a:xfrm>
              <a:custGeom>
                <a:avLst/>
                <a:gdLst/>
                <a:ahLst/>
                <a:cxnLst>
                  <a:cxn ang="0">
                    <a:pos x="48" y="68"/>
                  </a:cxn>
                  <a:cxn ang="0">
                    <a:pos x="52" y="64"/>
                  </a:cxn>
                  <a:cxn ang="0">
                    <a:pos x="58" y="60"/>
                  </a:cxn>
                  <a:cxn ang="0">
                    <a:pos x="62" y="54"/>
                  </a:cxn>
                  <a:cxn ang="0">
                    <a:pos x="64" y="48"/>
                  </a:cxn>
                  <a:cxn ang="0">
                    <a:pos x="66" y="42"/>
                  </a:cxn>
                  <a:cxn ang="0">
                    <a:pos x="66" y="36"/>
                  </a:cxn>
                  <a:cxn ang="0">
                    <a:pos x="64" y="28"/>
                  </a:cxn>
                  <a:cxn ang="0">
                    <a:pos x="62" y="22"/>
                  </a:cxn>
                  <a:cxn ang="0">
                    <a:pos x="58" y="16"/>
                  </a:cxn>
                  <a:cxn ang="0">
                    <a:pos x="54" y="10"/>
                  </a:cxn>
                  <a:cxn ang="0">
                    <a:pos x="48" y="6"/>
                  </a:cxn>
                  <a:cxn ang="0">
                    <a:pos x="44" y="4"/>
                  </a:cxn>
                  <a:cxn ang="0">
                    <a:pos x="36" y="2"/>
                  </a:cxn>
                  <a:cxn ang="0">
                    <a:pos x="30" y="0"/>
                  </a:cxn>
                  <a:cxn ang="0">
                    <a:pos x="24" y="2"/>
                  </a:cxn>
                  <a:cxn ang="0">
                    <a:pos x="18" y="4"/>
                  </a:cxn>
                  <a:cxn ang="0">
                    <a:pos x="12" y="6"/>
                  </a:cxn>
                  <a:cxn ang="0">
                    <a:pos x="8" y="12"/>
                  </a:cxn>
                  <a:cxn ang="0">
                    <a:pos x="4" y="16"/>
                  </a:cxn>
                  <a:cxn ang="0">
                    <a:pos x="2" y="22"/>
                  </a:cxn>
                  <a:cxn ang="0">
                    <a:pos x="0" y="28"/>
                  </a:cxn>
                  <a:cxn ang="0">
                    <a:pos x="0" y="36"/>
                  </a:cxn>
                  <a:cxn ang="0">
                    <a:pos x="0" y="42"/>
                  </a:cxn>
                  <a:cxn ang="0">
                    <a:pos x="4" y="48"/>
                  </a:cxn>
                  <a:cxn ang="0">
                    <a:pos x="6" y="54"/>
                  </a:cxn>
                  <a:cxn ang="0">
                    <a:pos x="12" y="60"/>
                  </a:cxn>
                  <a:cxn ang="0">
                    <a:pos x="16" y="64"/>
                  </a:cxn>
                  <a:cxn ang="0">
                    <a:pos x="22" y="68"/>
                  </a:cxn>
                  <a:cxn ang="0">
                    <a:pos x="28" y="70"/>
                  </a:cxn>
                  <a:cxn ang="0">
                    <a:pos x="34" y="70"/>
                  </a:cxn>
                  <a:cxn ang="0">
                    <a:pos x="40" y="70"/>
                  </a:cxn>
                  <a:cxn ang="0">
                    <a:pos x="48" y="68"/>
                  </a:cxn>
                </a:cxnLst>
                <a:rect l="0" t="0" r="r" b="b"/>
                <a:pathLst>
                  <a:path w="66" h="70">
                    <a:moveTo>
                      <a:pt x="48" y="68"/>
                    </a:moveTo>
                    <a:lnTo>
                      <a:pt x="52" y="64"/>
                    </a:lnTo>
                    <a:lnTo>
                      <a:pt x="58" y="60"/>
                    </a:lnTo>
                    <a:lnTo>
                      <a:pt x="62" y="54"/>
                    </a:lnTo>
                    <a:lnTo>
                      <a:pt x="64" y="48"/>
                    </a:lnTo>
                    <a:lnTo>
                      <a:pt x="66" y="42"/>
                    </a:lnTo>
                    <a:lnTo>
                      <a:pt x="66" y="36"/>
                    </a:lnTo>
                    <a:lnTo>
                      <a:pt x="64" y="28"/>
                    </a:lnTo>
                    <a:lnTo>
                      <a:pt x="62" y="22"/>
                    </a:lnTo>
                    <a:lnTo>
                      <a:pt x="58" y="16"/>
                    </a:lnTo>
                    <a:lnTo>
                      <a:pt x="54" y="10"/>
                    </a:lnTo>
                    <a:lnTo>
                      <a:pt x="48" y="6"/>
                    </a:lnTo>
                    <a:lnTo>
                      <a:pt x="44" y="4"/>
                    </a:lnTo>
                    <a:lnTo>
                      <a:pt x="36" y="2"/>
                    </a:lnTo>
                    <a:lnTo>
                      <a:pt x="30" y="0"/>
                    </a:lnTo>
                    <a:lnTo>
                      <a:pt x="24" y="2"/>
                    </a:lnTo>
                    <a:lnTo>
                      <a:pt x="18" y="4"/>
                    </a:lnTo>
                    <a:lnTo>
                      <a:pt x="12" y="6"/>
                    </a:lnTo>
                    <a:lnTo>
                      <a:pt x="8" y="12"/>
                    </a:lnTo>
                    <a:lnTo>
                      <a:pt x="4" y="16"/>
                    </a:lnTo>
                    <a:lnTo>
                      <a:pt x="2" y="22"/>
                    </a:lnTo>
                    <a:lnTo>
                      <a:pt x="0" y="28"/>
                    </a:lnTo>
                    <a:lnTo>
                      <a:pt x="0" y="36"/>
                    </a:lnTo>
                    <a:lnTo>
                      <a:pt x="0" y="42"/>
                    </a:lnTo>
                    <a:lnTo>
                      <a:pt x="4" y="48"/>
                    </a:lnTo>
                    <a:lnTo>
                      <a:pt x="6" y="54"/>
                    </a:lnTo>
                    <a:lnTo>
                      <a:pt x="12" y="60"/>
                    </a:lnTo>
                    <a:lnTo>
                      <a:pt x="16" y="64"/>
                    </a:lnTo>
                    <a:lnTo>
                      <a:pt x="22" y="68"/>
                    </a:lnTo>
                    <a:lnTo>
                      <a:pt x="28" y="70"/>
                    </a:lnTo>
                    <a:lnTo>
                      <a:pt x="34" y="70"/>
                    </a:lnTo>
                    <a:lnTo>
                      <a:pt x="40" y="70"/>
                    </a:lnTo>
                    <a:lnTo>
                      <a:pt x="48" y="68"/>
                    </a:lnTo>
                    <a:close/>
                  </a:path>
                </a:pathLst>
              </a:custGeom>
              <a:noFill/>
              <a:ln w="15875">
                <a:solidFill>
                  <a:srgbClr val="000000"/>
                </a:solidFill>
                <a:prstDash val="solid"/>
                <a:round/>
                <a:headEnd/>
                <a:tailEnd/>
              </a:ln>
            </p:spPr>
            <p:txBody>
              <a:bodyPr/>
              <a:lstStyle/>
              <a:p>
                <a:endParaRPr lang="en-US"/>
              </a:p>
            </p:txBody>
          </p:sp>
          <p:sp>
            <p:nvSpPr>
              <p:cNvPr id="943132" name="Line 28"/>
              <p:cNvSpPr>
                <a:spLocks noChangeShapeType="1"/>
              </p:cNvSpPr>
              <p:nvPr/>
            </p:nvSpPr>
            <p:spPr bwMode="auto">
              <a:xfrm flipH="1">
                <a:off x="2212" y="2171"/>
                <a:ext cx="78" cy="44"/>
              </a:xfrm>
              <a:prstGeom prst="line">
                <a:avLst/>
              </a:prstGeom>
              <a:noFill/>
              <a:ln w="15875">
                <a:solidFill>
                  <a:srgbClr val="000000"/>
                </a:solidFill>
                <a:round/>
                <a:headEnd/>
                <a:tailEnd/>
              </a:ln>
            </p:spPr>
            <p:txBody>
              <a:bodyPr/>
              <a:lstStyle/>
              <a:p>
                <a:endParaRPr lang="en-US"/>
              </a:p>
            </p:txBody>
          </p:sp>
          <p:sp>
            <p:nvSpPr>
              <p:cNvPr id="943133" name="Line 29"/>
              <p:cNvSpPr>
                <a:spLocks noChangeShapeType="1"/>
              </p:cNvSpPr>
              <p:nvPr/>
            </p:nvSpPr>
            <p:spPr bwMode="auto">
              <a:xfrm flipH="1">
                <a:off x="2250" y="2231"/>
                <a:ext cx="78" cy="44"/>
              </a:xfrm>
              <a:prstGeom prst="line">
                <a:avLst/>
              </a:prstGeom>
              <a:noFill/>
              <a:ln w="15875">
                <a:solidFill>
                  <a:srgbClr val="000000"/>
                </a:solidFill>
                <a:round/>
                <a:headEnd/>
                <a:tailEnd/>
              </a:ln>
            </p:spPr>
            <p:txBody>
              <a:bodyPr/>
              <a:lstStyle/>
              <a:p>
                <a:endParaRPr lang="en-US"/>
              </a:p>
            </p:txBody>
          </p:sp>
          <p:sp>
            <p:nvSpPr>
              <p:cNvPr id="943134" name="Freeform 30"/>
              <p:cNvSpPr>
                <a:spLocks/>
              </p:cNvSpPr>
              <p:nvPr/>
            </p:nvSpPr>
            <p:spPr bwMode="auto">
              <a:xfrm>
                <a:off x="2290" y="2169"/>
                <a:ext cx="48" cy="62"/>
              </a:xfrm>
              <a:custGeom>
                <a:avLst/>
                <a:gdLst/>
                <a:ahLst/>
                <a:cxnLst>
                  <a:cxn ang="0">
                    <a:pos x="36" y="62"/>
                  </a:cxn>
                  <a:cxn ang="0">
                    <a:pos x="44" y="54"/>
                  </a:cxn>
                  <a:cxn ang="0">
                    <a:pos x="48" y="44"/>
                  </a:cxn>
                  <a:cxn ang="0">
                    <a:pos x="48" y="32"/>
                  </a:cxn>
                  <a:cxn ang="0">
                    <a:pos x="46" y="20"/>
                  </a:cxn>
                  <a:cxn ang="0">
                    <a:pos x="42" y="14"/>
                  </a:cxn>
                  <a:cxn ang="0">
                    <a:pos x="38" y="10"/>
                  </a:cxn>
                  <a:cxn ang="0">
                    <a:pos x="32" y="4"/>
                  </a:cxn>
                  <a:cxn ang="0">
                    <a:pos x="26" y="2"/>
                  </a:cxn>
                  <a:cxn ang="0">
                    <a:pos x="20" y="0"/>
                  </a:cxn>
                  <a:cxn ang="0">
                    <a:pos x="14" y="0"/>
                  </a:cxn>
                  <a:cxn ang="0">
                    <a:pos x="8" y="0"/>
                  </a:cxn>
                  <a:cxn ang="0">
                    <a:pos x="2" y="2"/>
                  </a:cxn>
                  <a:cxn ang="0">
                    <a:pos x="0" y="2"/>
                  </a:cxn>
                </a:cxnLst>
                <a:rect l="0" t="0" r="r" b="b"/>
                <a:pathLst>
                  <a:path w="48" h="62">
                    <a:moveTo>
                      <a:pt x="36" y="62"/>
                    </a:moveTo>
                    <a:lnTo>
                      <a:pt x="44" y="54"/>
                    </a:lnTo>
                    <a:lnTo>
                      <a:pt x="48" y="44"/>
                    </a:lnTo>
                    <a:lnTo>
                      <a:pt x="48" y="32"/>
                    </a:lnTo>
                    <a:lnTo>
                      <a:pt x="46" y="20"/>
                    </a:lnTo>
                    <a:lnTo>
                      <a:pt x="42" y="14"/>
                    </a:lnTo>
                    <a:lnTo>
                      <a:pt x="38" y="10"/>
                    </a:lnTo>
                    <a:lnTo>
                      <a:pt x="32" y="4"/>
                    </a:lnTo>
                    <a:lnTo>
                      <a:pt x="26" y="2"/>
                    </a:lnTo>
                    <a:lnTo>
                      <a:pt x="20" y="0"/>
                    </a:lnTo>
                    <a:lnTo>
                      <a:pt x="14" y="0"/>
                    </a:lnTo>
                    <a:lnTo>
                      <a:pt x="8" y="0"/>
                    </a:lnTo>
                    <a:lnTo>
                      <a:pt x="2" y="2"/>
                    </a:lnTo>
                    <a:lnTo>
                      <a:pt x="0" y="2"/>
                    </a:lnTo>
                  </a:path>
                </a:pathLst>
              </a:custGeom>
              <a:noFill/>
              <a:ln w="15875">
                <a:solidFill>
                  <a:srgbClr val="000000"/>
                </a:solidFill>
                <a:prstDash val="solid"/>
                <a:round/>
                <a:headEnd/>
                <a:tailEnd/>
              </a:ln>
            </p:spPr>
            <p:txBody>
              <a:bodyPr/>
              <a:lstStyle/>
              <a:p>
                <a:endParaRPr lang="en-US"/>
              </a:p>
            </p:txBody>
          </p:sp>
          <p:sp>
            <p:nvSpPr>
              <p:cNvPr id="943135" name="Line 31"/>
              <p:cNvSpPr>
                <a:spLocks noChangeShapeType="1"/>
              </p:cNvSpPr>
              <p:nvPr/>
            </p:nvSpPr>
            <p:spPr bwMode="auto">
              <a:xfrm flipH="1">
                <a:off x="2170" y="2267"/>
                <a:ext cx="80" cy="132"/>
              </a:xfrm>
              <a:prstGeom prst="line">
                <a:avLst/>
              </a:prstGeom>
              <a:noFill/>
              <a:ln w="15875">
                <a:solidFill>
                  <a:srgbClr val="FF0000"/>
                </a:solidFill>
                <a:round/>
                <a:headEnd/>
                <a:tailEnd/>
              </a:ln>
            </p:spPr>
            <p:txBody>
              <a:bodyPr/>
              <a:lstStyle/>
              <a:p>
                <a:endParaRPr lang="en-US"/>
              </a:p>
            </p:txBody>
          </p:sp>
          <p:sp>
            <p:nvSpPr>
              <p:cNvPr id="943136" name="Line 32"/>
              <p:cNvSpPr>
                <a:spLocks noChangeShapeType="1"/>
              </p:cNvSpPr>
              <p:nvPr/>
            </p:nvSpPr>
            <p:spPr bwMode="auto">
              <a:xfrm flipV="1">
                <a:off x="2068" y="2219"/>
                <a:ext cx="150" cy="2"/>
              </a:xfrm>
              <a:prstGeom prst="line">
                <a:avLst/>
              </a:prstGeom>
              <a:noFill/>
              <a:ln w="12700">
                <a:solidFill>
                  <a:srgbClr val="FF0000"/>
                </a:solidFill>
                <a:round/>
                <a:headEnd/>
                <a:tailEnd/>
              </a:ln>
            </p:spPr>
            <p:txBody>
              <a:bodyPr/>
              <a:lstStyle/>
              <a:p>
                <a:endParaRPr lang="en-US"/>
              </a:p>
            </p:txBody>
          </p:sp>
          <p:sp>
            <p:nvSpPr>
              <p:cNvPr id="943137" name="Freeform 33"/>
              <p:cNvSpPr>
                <a:spLocks/>
              </p:cNvSpPr>
              <p:nvPr/>
            </p:nvSpPr>
            <p:spPr bwMode="auto">
              <a:xfrm>
                <a:off x="3128" y="1167"/>
                <a:ext cx="970" cy="578"/>
              </a:xfrm>
              <a:custGeom>
                <a:avLst/>
                <a:gdLst/>
                <a:ahLst/>
                <a:cxnLst>
                  <a:cxn ang="0">
                    <a:pos x="82" y="510"/>
                  </a:cxn>
                  <a:cxn ang="0">
                    <a:pos x="48" y="526"/>
                  </a:cxn>
                  <a:cxn ang="0">
                    <a:pos x="10" y="546"/>
                  </a:cxn>
                  <a:cxn ang="0">
                    <a:pos x="6" y="550"/>
                  </a:cxn>
                  <a:cxn ang="0">
                    <a:pos x="2" y="554"/>
                  </a:cxn>
                  <a:cxn ang="0">
                    <a:pos x="0" y="560"/>
                  </a:cxn>
                  <a:cxn ang="0">
                    <a:pos x="0" y="566"/>
                  </a:cxn>
                  <a:cxn ang="0">
                    <a:pos x="2" y="570"/>
                  </a:cxn>
                  <a:cxn ang="0">
                    <a:pos x="6" y="574"/>
                  </a:cxn>
                  <a:cxn ang="0">
                    <a:pos x="12" y="576"/>
                  </a:cxn>
                  <a:cxn ang="0">
                    <a:pos x="22" y="578"/>
                  </a:cxn>
                  <a:cxn ang="0">
                    <a:pos x="34" y="576"/>
                  </a:cxn>
                  <a:cxn ang="0">
                    <a:pos x="46" y="574"/>
                  </a:cxn>
                  <a:cxn ang="0">
                    <a:pos x="74" y="566"/>
                  </a:cxn>
                  <a:cxn ang="0">
                    <a:pos x="124" y="550"/>
                  </a:cxn>
                  <a:cxn ang="0">
                    <a:pos x="970" y="54"/>
                  </a:cxn>
                  <a:cxn ang="0">
                    <a:pos x="956" y="0"/>
                  </a:cxn>
                  <a:cxn ang="0">
                    <a:pos x="82" y="510"/>
                  </a:cxn>
                </a:cxnLst>
                <a:rect l="0" t="0" r="r" b="b"/>
                <a:pathLst>
                  <a:path w="970" h="578">
                    <a:moveTo>
                      <a:pt x="82" y="510"/>
                    </a:moveTo>
                    <a:lnTo>
                      <a:pt x="48" y="526"/>
                    </a:lnTo>
                    <a:lnTo>
                      <a:pt x="10" y="546"/>
                    </a:lnTo>
                    <a:lnTo>
                      <a:pt x="6" y="550"/>
                    </a:lnTo>
                    <a:lnTo>
                      <a:pt x="2" y="554"/>
                    </a:lnTo>
                    <a:lnTo>
                      <a:pt x="0" y="560"/>
                    </a:lnTo>
                    <a:lnTo>
                      <a:pt x="0" y="566"/>
                    </a:lnTo>
                    <a:lnTo>
                      <a:pt x="2" y="570"/>
                    </a:lnTo>
                    <a:lnTo>
                      <a:pt x="6" y="574"/>
                    </a:lnTo>
                    <a:lnTo>
                      <a:pt x="12" y="576"/>
                    </a:lnTo>
                    <a:lnTo>
                      <a:pt x="22" y="578"/>
                    </a:lnTo>
                    <a:lnTo>
                      <a:pt x="34" y="576"/>
                    </a:lnTo>
                    <a:lnTo>
                      <a:pt x="46" y="574"/>
                    </a:lnTo>
                    <a:lnTo>
                      <a:pt x="74" y="566"/>
                    </a:lnTo>
                    <a:lnTo>
                      <a:pt x="124" y="550"/>
                    </a:lnTo>
                    <a:lnTo>
                      <a:pt x="970" y="54"/>
                    </a:lnTo>
                    <a:lnTo>
                      <a:pt x="956" y="0"/>
                    </a:lnTo>
                    <a:lnTo>
                      <a:pt x="82" y="510"/>
                    </a:lnTo>
                    <a:close/>
                  </a:path>
                </a:pathLst>
              </a:custGeom>
              <a:solidFill>
                <a:srgbClr val="80CFE2"/>
              </a:solidFill>
              <a:ln w="9525">
                <a:noFill/>
                <a:round/>
                <a:headEnd/>
                <a:tailEnd/>
              </a:ln>
            </p:spPr>
            <p:txBody>
              <a:bodyPr/>
              <a:lstStyle/>
              <a:p>
                <a:endParaRPr lang="en-US"/>
              </a:p>
            </p:txBody>
          </p:sp>
          <p:sp>
            <p:nvSpPr>
              <p:cNvPr id="943138" name="Freeform 34"/>
              <p:cNvSpPr>
                <a:spLocks/>
              </p:cNvSpPr>
              <p:nvPr/>
            </p:nvSpPr>
            <p:spPr bwMode="auto">
              <a:xfrm>
                <a:off x="3600" y="2175"/>
                <a:ext cx="108" cy="52"/>
              </a:xfrm>
              <a:custGeom>
                <a:avLst/>
                <a:gdLst/>
                <a:ahLst/>
                <a:cxnLst>
                  <a:cxn ang="0">
                    <a:pos x="68" y="0"/>
                  </a:cxn>
                  <a:cxn ang="0">
                    <a:pos x="0" y="34"/>
                  </a:cxn>
                  <a:cxn ang="0">
                    <a:pos x="38" y="52"/>
                  </a:cxn>
                  <a:cxn ang="0">
                    <a:pos x="108" y="14"/>
                  </a:cxn>
                  <a:cxn ang="0">
                    <a:pos x="68" y="0"/>
                  </a:cxn>
                </a:cxnLst>
                <a:rect l="0" t="0" r="r" b="b"/>
                <a:pathLst>
                  <a:path w="108" h="52">
                    <a:moveTo>
                      <a:pt x="68" y="0"/>
                    </a:moveTo>
                    <a:lnTo>
                      <a:pt x="0" y="34"/>
                    </a:lnTo>
                    <a:lnTo>
                      <a:pt x="38" y="52"/>
                    </a:lnTo>
                    <a:lnTo>
                      <a:pt x="108" y="14"/>
                    </a:lnTo>
                    <a:lnTo>
                      <a:pt x="68" y="0"/>
                    </a:lnTo>
                    <a:close/>
                  </a:path>
                </a:pathLst>
              </a:custGeom>
              <a:solidFill>
                <a:srgbClr val="B3E3EE"/>
              </a:solidFill>
              <a:ln w="9525">
                <a:noFill/>
                <a:round/>
                <a:headEnd/>
                <a:tailEnd/>
              </a:ln>
            </p:spPr>
            <p:txBody>
              <a:bodyPr/>
              <a:lstStyle/>
              <a:p>
                <a:endParaRPr lang="en-US"/>
              </a:p>
            </p:txBody>
          </p:sp>
          <p:sp>
            <p:nvSpPr>
              <p:cNvPr id="943139" name="Freeform 35"/>
              <p:cNvSpPr>
                <a:spLocks/>
              </p:cNvSpPr>
              <p:nvPr/>
            </p:nvSpPr>
            <p:spPr bwMode="auto">
              <a:xfrm>
                <a:off x="3880" y="1493"/>
                <a:ext cx="970" cy="578"/>
              </a:xfrm>
              <a:custGeom>
                <a:avLst/>
                <a:gdLst/>
                <a:ahLst/>
                <a:cxnLst>
                  <a:cxn ang="0">
                    <a:pos x="80" y="510"/>
                  </a:cxn>
                  <a:cxn ang="0">
                    <a:pos x="48" y="526"/>
                  </a:cxn>
                  <a:cxn ang="0">
                    <a:pos x="10" y="546"/>
                  </a:cxn>
                  <a:cxn ang="0">
                    <a:pos x="6" y="550"/>
                  </a:cxn>
                  <a:cxn ang="0">
                    <a:pos x="2" y="556"/>
                  </a:cxn>
                  <a:cxn ang="0">
                    <a:pos x="0" y="560"/>
                  </a:cxn>
                  <a:cxn ang="0">
                    <a:pos x="0" y="566"/>
                  </a:cxn>
                  <a:cxn ang="0">
                    <a:pos x="2" y="570"/>
                  </a:cxn>
                  <a:cxn ang="0">
                    <a:pos x="6" y="574"/>
                  </a:cxn>
                  <a:cxn ang="0">
                    <a:pos x="12" y="576"/>
                  </a:cxn>
                  <a:cxn ang="0">
                    <a:pos x="22" y="578"/>
                  </a:cxn>
                  <a:cxn ang="0">
                    <a:pos x="34" y="576"/>
                  </a:cxn>
                  <a:cxn ang="0">
                    <a:pos x="46" y="574"/>
                  </a:cxn>
                  <a:cxn ang="0">
                    <a:pos x="74" y="566"/>
                  </a:cxn>
                  <a:cxn ang="0">
                    <a:pos x="124" y="550"/>
                  </a:cxn>
                  <a:cxn ang="0">
                    <a:pos x="970" y="56"/>
                  </a:cxn>
                  <a:cxn ang="0">
                    <a:pos x="956" y="0"/>
                  </a:cxn>
                  <a:cxn ang="0">
                    <a:pos x="80" y="510"/>
                  </a:cxn>
                </a:cxnLst>
                <a:rect l="0" t="0" r="r" b="b"/>
                <a:pathLst>
                  <a:path w="970" h="578">
                    <a:moveTo>
                      <a:pt x="80" y="510"/>
                    </a:moveTo>
                    <a:lnTo>
                      <a:pt x="48" y="526"/>
                    </a:lnTo>
                    <a:lnTo>
                      <a:pt x="10" y="546"/>
                    </a:lnTo>
                    <a:lnTo>
                      <a:pt x="6" y="550"/>
                    </a:lnTo>
                    <a:lnTo>
                      <a:pt x="2" y="556"/>
                    </a:lnTo>
                    <a:lnTo>
                      <a:pt x="0" y="560"/>
                    </a:lnTo>
                    <a:lnTo>
                      <a:pt x="0" y="566"/>
                    </a:lnTo>
                    <a:lnTo>
                      <a:pt x="2" y="570"/>
                    </a:lnTo>
                    <a:lnTo>
                      <a:pt x="6" y="574"/>
                    </a:lnTo>
                    <a:lnTo>
                      <a:pt x="12" y="576"/>
                    </a:lnTo>
                    <a:lnTo>
                      <a:pt x="22" y="578"/>
                    </a:lnTo>
                    <a:lnTo>
                      <a:pt x="34" y="576"/>
                    </a:lnTo>
                    <a:lnTo>
                      <a:pt x="46" y="574"/>
                    </a:lnTo>
                    <a:lnTo>
                      <a:pt x="74" y="566"/>
                    </a:lnTo>
                    <a:lnTo>
                      <a:pt x="124" y="550"/>
                    </a:lnTo>
                    <a:lnTo>
                      <a:pt x="970" y="56"/>
                    </a:lnTo>
                    <a:lnTo>
                      <a:pt x="956" y="0"/>
                    </a:lnTo>
                    <a:lnTo>
                      <a:pt x="80" y="510"/>
                    </a:lnTo>
                    <a:close/>
                  </a:path>
                </a:pathLst>
              </a:custGeom>
              <a:solidFill>
                <a:srgbClr val="80CFE2"/>
              </a:solidFill>
              <a:ln w="9525">
                <a:noFill/>
                <a:round/>
                <a:headEnd/>
                <a:tailEnd/>
              </a:ln>
            </p:spPr>
            <p:txBody>
              <a:bodyPr/>
              <a:lstStyle/>
              <a:p>
                <a:endParaRPr lang="en-US"/>
              </a:p>
            </p:txBody>
          </p:sp>
          <p:sp>
            <p:nvSpPr>
              <p:cNvPr id="943140" name="Freeform 36"/>
              <p:cNvSpPr>
                <a:spLocks/>
              </p:cNvSpPr>
              <p:nvPr/>
            </p:nvSpPr>
            <p:spPr bwMode="auto">
              <a:xfrm>
                <a:off x="2890" y="2593"/>
                <a:ext cx="404" cy="118"/>
              </a:xfrm>
              <a:custGeom>
                <a:avLst/>
                <a:gdLst/>
                <a:ahLst/>
                <a:cxnLst>
                  <a:cxn ang="0">
                    <a:pos x="214" y="0"/>
                  </a:cxn>
                  <a:cxn ang="0">
                    <a:pos x="182" y="8"/>
                  </a:cxn>
                  <a:cxn ang="0">
                    <a:pos x="114" y="32"/>
                  </a:cxn>
                  <a:cxn ang="0">
                    <a:pos x="76" y="46"/>
                  </a:cxn>
                  <a:cxn ang="0">
                    <a:pos x="42" y="58"/>
                  </a:cxn>
                  <a:cxn ang="0">
                    <a:pos x="18" y="72"/>
                  </a:cxn>
                  <a:cxn ang="0">
                    <a:pos x="10" y="76"/>
                  </a:cxn>
                  <a:cxn ang="0">
                    <a:pos x="4" y="82"/>
                  </a:cxn>
                  <a:cxn ang="0">
                    <a:pos x="2" y="88"/>
                  </a:cxn>
                  <a:cxn ang="0">
                    <a:pos x="0" y="94"/>
                  </a:cxn>
                  <a:cxn ang="0">
                    <a:pos x="2" y="98"/>
                  </a:cxn>
                  <a:cxn ang="0">
                    <a:pos x="6" y="102"/>
                  </a:cxn>
                  <a:cxn ang="0">
                    <a:pos x="14" y="104"/>
                  </a:cxn>
                  <a:cxn ang="0">
                    <a:pos x="24" y="106"/>
                  </a:cxn>
                  <a:cxn ang="0">
                    <a:pos x="56" y="110"/>
                  </a:cxn>
                  <a:cxn ang="0">
                    <a:pos x="134" y="116"/>
                  </a:cxn>
                  <a:cxn ang="0">
                    <a:pos x="170" y="118"/>
                  </a:cxn>
                  <a:cxn ang="0">
                    <a:pos x="206" y="118"/>
                  </a:cxn>
                  <a:cxn ang="0">
                    <a:pos x="240" y="116"/>
                  </a:cxn>
                  <a:cxn ang="0">
                    <a:pos x="276" y="110"/>
                  </a:cxn>
                  <a:cxn ang="0">
                    <a:pos x="312" y="104"/>
                  </a:cxn>
                  <a:cxn ang="0">
                    <a:pos x="348" y="96"/>
                  </a:cxn>
                  <a:cxn ang="0">
                    <a:pos x="376" y="86"/>
                  </a:cxn>
                  <a:cxn ang="0">
                    <a:pos x="394" y="78"/>
                  </a:cxn>
                  <a:cxn ang="0">
                    <a:pos x="400" y="74"/>
                  </a:cxn>
                  <a:cxn ang="0">
                    <a:pos x="404" y="70"/>
                  </a:cxn>
                  <a:cxn ang="0">
                    <a:pos x="404" y="64"/>
                  </a:cxn>
                  <a:cxn ang="0">
                    <a:pos x="404" y="60"/>
                  </a:cxn>
                  <a:cxn ang="0">
                    <a:pos x="402" y="56"/>
                  </a:cxn>
                  <a:cxn ang="0">
                    <a:pos x="398" y="52"/>
                  </a:cxn>
                  <a:cxn ang="0">
                    <a:pos x="386" y="44"/>
                  </a:cxn>
                  <a:cxn ang="0">
                    <a:pos x="368" y="36"/>
                  </a:cxn>
                  <a:cxn ang="0">
                    <a:pos x="348" y="30"/>
                  </a:cxn>
                  <a:cxn ang="0">
                    <a:pos x="304" y="18"/>
                  </a:cxn>
                  <a:cxn ang="0">
                    <a:pos x="260" y="8"/>
                  </a:cxn>
                  <a:cxn ang="0">
                    <a:pos x="214" y="0"/>
                  </a:cxn>
                </a:cxnLst>
                <a:rect l="0" t="0" r="r" b="b"/>
                <a:pathLst>
                  <a:path w="404" h="118">
                    <a:moveTo>
                      <a:pt x="214" y="0"/>
                    </a:moveTo>
                    <a:lnTo>
                      <a:pt x="182" y="8"/>
                    </a:lnTo>
                    <a:lnTo>
                      <a:pt x="114" y="32"/>
                    </a:lnTo>
                    <a:lnTo>
                      <a:pt x="76" y="46"/>
                    </a:lnTo>
                    <a:lnTo>
                      <a:pt x="42" y="58"/>
                    </a:lnTo>
                    <a:lnTo>
                      <a:pt x="18" y="72"/>
                    </a:lnTo>
                    <a:lnTo>
                      <a:pt x="10" y="76"/>
                    </a:lnTo>
                    <a:lnTo>
                      <a:pt x="4" y="82"/>
                    </a:lnTo>
                    <a:lnTo>
                      <a:pt x="2" y="88"/>
                    </a:lnTo>
                    <a:lnTo>
                      <a:pt x="0" y="94"/>
                    </a:lnTo>
                    <a:lnTo>
                      <a:pt x="2" y="98"/>
                    </a:lnTo>
                    <a:lnTo>
                      <a:pt x="6" y="102"/>
                    </a:lnTo>
                    <a:lnTo>
                      <a:pt x="14" y="104"/>
                    </a:lnTo>
                    <a:lnTo>
                      <a:pt x="24" y="106"/>
                    </a:lnTo>
                    <a:lnTo>
                      <a:pt x="56" y="110"/>
                    </a:lnTo>
                    <a:lnTo>
                      <a:pt x="134" y="116"/>
                    </a:lnTo>
                    <a:lnTo>
                      <a:pt x="170" y="118"/>
                    </a:lnTo>
                    <a:lnTo>
                      <a:pt x="206" y="118"/>
                    </a:lnTo>
                    <a:lnTo>
                      <a:pt x="240" y="116"/>
                    </a:lnTo>
                    <a:lnTo>
                      <a:pt x="276" y="110"/>
                    </a:lnTo>
                    <a:lnTo>
                      <a:pt x="312" y="104"/>
                    </a:lnTo>
                    <a:lnTo>
                      <a:pt x="348" y="96"/>
                    </a:lnTo>
                    <a:lnTo>
                      <a:pt x="376" y="86"/>
                    </a:lnTo>
                    <a:lnTo>
                      <a:pt x="394" y="78"/>
                    </a:lnTo>
                    <a:lnTo>
                      <a:pt x="400" y="74"/>
                    </a:lnTo>
                    <a:lnTo>
                      <a:pt x="404" y="70"/>
                    </a:lnTo>
                    <a:lnTo>
                      <a:pt x="404" y="64"/>
                    </a:lnTo>
                    <a:lnTo>
                      <a:pt x="404" y="60"/>
                    </a:lnTo>
                    <a:lnTo>
                      <a:pt x="402" y="56"/>
                    </a:lnTo>
                    <a:lnTo>
                      <a:pt x="398" y="52"/>
                    </a:lnTo>
                    <a:lnTo>
                      <a:pt x="386" y="44"/>
                    </a:lnTo>
                    <a:lnTo>
                      <a:pt x="368" y="36"/>
                    </a:lnTo>
                    <a:lnTo>
                      <a:pt x="348" y="30"/>
                    </a:lnTo>
                    <a:lnTo>
                      <a:pt x="304" y="18"/>
                    </a:lnTo>
                    <a:lnTo>
                      <a:pt x="260" y="8"/>
                    </a:lnTo>
                    <a:lnTo>
                      <a:pt x="214" y="0"/>
                    </a:lnTo>
                    <a:close/>
                  </a:path>
                </a:pathLst>
              </a:custGeom>
              <a:solidFill>
                <a:srgbClr val="80CFE2"/>
              </a:solidFill>
              <a:ln w="9525">
                <a:noFill/>
                <a:round/>
                <a:headEnd/>
                <a:tailEnd/>
              </a:ln>
            </p:spPr>
            <p:txBody>
              <a:bodyPr/>
              <a:lstStyle/>
              <a:p>
                <a:endParaRPr lang="en-US"/>
              </a:p>
            </p:txBody>
          </p:sp>
          <p:sp>
            <p:nvSpPr>
              <p:cNvPr id="943141" name="Freeform 37"/>
              <p:cNvSpPr>
                <a:spLocks/>
              </p:cNvSpPr>
              <p:nvPr/>
            </p:nvSpPr>
            <p:spPr bwMode="auto">
              <a:xfrm>
                <a:off x="2802" y="2487"/>
                <a:ext cx="302" cy="98"/>
              </a:xfrm>
              <a:custGeom>
                <a:avLst/>
                <a:gdLst/>
                <a:ahLst/>
                <a:cxnLst>
                  <a:cxn ang="0">
                    <a:pos x="156" y="0"/>
                  </a:cxn>
                  <a:cxn ang="0">
                    <a:pos x="84" y="24"/>
                  </a:cxn>
                  <a:cxn ang="0">
                    <a:pos x="32" y="44"/>
                  </a:cxn>
                  <a:cxn ang="0">
                    <a:pos x="14" y="52"/>
                  </a:cxn>
                  <a:cxn ang="0">
                    <a:pos x="8" y="56"/>
                  </a:cxn>
                  <a:cxn ang="0">
                    <a:pos x="4" y="60"/>
                  </a:cxn>
                  <a:cxn ang="0">
                    <a:pos x="0" y="70"/>
                  </a:cxn>
                  <a:cxn ang="0">
                    <a:pos x="0" y="74"/>
                  </a:cxn>
                  <a:cxn ang="0">
                    <a:pos x="2" y="76"/>
                  </a:cxn>
                  <a:cxn ang="0">
                    <a:pos x="6" y="78"/>
                  </a:cxn>
                  <a:cxn ang="0">
                    <a:pos x="12" y="80"/>
                  </a:cxn>
                  <a:cxn ang="0">
                    <a:pos x="34" y="84"/>
                  </a:cxn>
                  <a:cxn ang="0">
                    <a:pos x="90" y="90"/>
                  </a:cxn>
                  <a:cxn ang="0">
                    <a:pos x="132" y="94"/>
                  </a:cxn>
                  <a:cxn ang="0">
                    <a:pos x="176" y="98"/>
                  </a:cxn>
                  <a:cxn ang="0">
                    <a:pos x="220" y="98"/>
                  </a:cxn>
                  <a:cxn ang="0">
                    <a:pos x="258" y="96"/>
                  </a:cxn>
                  <a:cxn ang="0">
                    <a:pos x="274" y="94"/>
                  </a:cxn>
                  <a:cxn ang="0">
                    <a:pos x="286" y="90"/>
                  </a:cxn>
                  <a:cxn ang="0">
                    <a:pos x="296" y="84"/>
                  </a:cxn>
                  <a:cxn ang="0">
                    <a:pos x="300" y="76"/>
                  </a:cxn>
                  <a:cxn ang="0">
                    <a:pos x="302" y="66"/>
                  </a:cxn>
                  <a:cxn ang="0">
                    <a:pos x="300" y="58"/>
                  </a:cxn>
                  <a:cxn ang="0">
                    <a:pos x="294" y="50"/>
                  </a:cxn>
                  <a:cxn ang="0">
                    <a:pos x="286" y="42"/>
                  </a:cxn>
                  <a:cxn ang="0">
                    <a:pos x="276" y="34"/>
                  </a:cxn>
                  <a:cxn ang="0">
                    <a:pos x="264" y="28"/>
                  </a:cxn>
                  <a:cxn ang="0">
                    <a:pos x="236" y="18"/>
                  </a:cxn>
                  <a:cxn ang="0">
                    <a:pos x="208" y="10"/>
                  </a:cxn>
                  <a:cxn ang="0">
                    <a:pos x="182" y="4"/>
                  </a:cxn>
                  <a:cxn ang="0">
                    <a:pos x="156" y="0"/>
                  </a:cxn>
                </a:cxnLst>
                <a:rect l="0" t="0" r="r" b="b"/>
                <a:pathLst>
                  <a:path w="302" h="98">
                    <a:moveTo>
                      <a:pt x="156" y="0"/>
                    </a:moveTo>
                    <a:lnTo>
                      <a:pt x="84" y="24"/>
                    </a:lnTo>
                    <a:lnTo>
                      <a:pt x="32" y="44"/>
                    </a:lnTo>
                    <a:lnTo>
                      <a:pt x="14" y="52"/>
                    </a:lnTo>
                    <a:lnTo>
                      <a:pt x="8" y="56"/>
                    </a:lnTo>
                    <a:lnTo>
                      <a:pt x="4" y="60"/>
                    </a:lnTo>
                    <a:lnTo>
                      <a:pt x="0" y="70"/>
                    </a:lnTo>
                    <a:lnTo>
                      <a:pt x="0" y="74"/>
                    </a:lnTo>
                    <a:lnTo>
                      <a:pt x="2" y="76"/>
                    </a:lnTo>
                    <a:lnTo>
                      <a:pt x="6" y="78"/>
                    </a:lnTo>
                    <a:lnTo>
                      <a:pt x="12" y="80"/>
                    </a:lnTo>
                    <a:lnTo>
                      <a:pt x="34" y="84"/>
                    </a:lnTo>
                    <a:lnTo>
                      <a:pt x="90" y="90"/>
                    </a:lnTo>
                    <a:lnTo>
                      <a:pt x="132" y="94"/>
                    </a:lnTo>
                    <a:lnTo>
                      <a:pt x="176" y="98"/>
                    </a:lnTo>
                    <a:lnTo>
                      <a:pt x="220" y="98"/>
                    </a:lnTo>
                    <a:lnTo>
                      <a:pt x="258" y="96"/>
                    </a:lnTo>
                    <a:lnTo>
                      <a:pt x="274" y="94"/>
                    </a:lnTo>
                    <a:lnTo>
                      <a:pt x="286" y="90"/>
                    </a:lnTo>
                    <a:lnTo>
                      <a:pt x="296" y="84"/>
                    </a:lnTo>
                    <a:lnTo>
                      <a:pt x="300" y="76"/>
                    </a:lnTo>
                    <a:lnTo>
                      <a:pt x="302" y="66"/>
                    </a:lnTo>
                    <a:lnTo>
                      <a:pt x="300" y="58"/>
                    </a:lnTo>
                    <a:lnTo>
                      <a:pt x="294" y="50"/>
                    </a:lnTo>
                    <a:lnTo>
                      <a:pt x="286" y="42"/>
                    </a:lnTo>
                    <a:lnTo>
                      <a:pt x="276" y="34"/>
                    </a:lnTo>
                    <a:lnTo>
                      <a:pt x="264" y="28"/>
                    </a:lnTo>
                    <a:lnTo>
                      <a:pt x="236" y="18"/>
                    </a:lnTo>
                    <a:lnTo>
                      <a:pt x="208" y="10"/>
                    </a:lnTo>
                    <a:lnTo>
                      <a:pt x="182" y="4"/>
                    </a:lnTo>
                    <a:lnTo>
                      <a:pt x="156" y="0"/>
                    </a:lnTo>
                    <a:close/>
                  </a:path>
                </a:pathLst>
              </a:custGeom>
              <a:solidFill>
                <a:srgbClr val="80CFE2"/>
              </a:solidFill>
              <a:ln w="9525">
                <a:noFill/>
                <a:round/>
                <a:headEnd/>
                <a:tailEnd/>
              </a:ln>
            </p:spPr>
            <p:txBody>
              <a:bodyPr/>
              <a:lstStyle/>
              <a:p>
                <a:endParaRPr lang="en-US"/>
              </a:p>
            </p:txBody>
          </p:sp>
          <p:sp>
            <p:nvSpPr>
              <p:cNvPr id="943142" name="Freeform 38"/>
              <p:cNvSpPr>
                <a:spLocks/>
              </p:cNvSpPr>
              <p:nvPr/>
            </p:nvSpPr>
            <p:spPr bwMode="auto">
              <a:xfrm>
                <a:off x="2508" y="2365"/>
                <a:ext cx="446" cy="134"/>
              </a:xfrm>
              <a:custGeom>
                <a:avLst/>
                <a:gdLst/>
                <a:ahLst/>
                <a:cxnLst>
                  <a:cxn ang="0">
                    <a:pos x="234" y="0"/>
                  </a:cxn>
                  <a:cxn ang="0">
                    <a:pos x="200" y="10"/>
                  </a:cxn>
                  <a:cxn ang="0">
                    <a:pos x="124" y="36"/>
                  </a:cxn>
                  <a:cxn ang="0">
                    <a:pos x="84" y="50"/>
                  </a:cxn>
                  <a:cxn ang="0">
                    <a:pos x="46" y="66"/>
                  </a:cxn>
                  <a:cxn ang="0">
                    <a:pos x="18" y="80"/>
                  </a:cxn>
                  <a:cxn ang="0">
                    <a:pos x="10" y="86"/>
                  </a:cxn>
                  <a:cxn ang="0">
                    <a:pos x="4" y="90"/>
                  </a:cxn>
                  <a:cxn ang="0">
                    <a:pos x="0" y="98"/>
                  </a:cxn>
                  <a:cxn ang="0">
                    <a:pos x="0" y="106"/>
                  </a:cxn>
                  <a:cxn ang="0">
                    <a:pos x="2" y="112"/>
                  </a:cxn>
                  <a:cxn ang="0">
                    <a:pos x="6" y="116"/>
                  </a:cxn>
                  <a:cxn ang="0">
                    <a:pos x="14" y="120"/>
                  </a:cxn>
                  <a:cxn ang="0">
                    <a:pos x="26" y="124"/>
                  </a:cxn>
                  <a:cxn ang="0">
                    <a:pos x="60" y="126"/>
                  </a:cxn>
                  <a:cxn ang="0">
                    <a:pos x="156" y="132"/>
                  </a:cxn>
                  <a:cxn ang="0">
                    <a:pos x="206" y="134"/>
                  </a:cxn>
                  <a:cxn ang="0">
                    <a:pos x="256" y="132"/>
                  </a:cxn>
                  <a:cxn ang="0">
                    <a:pos x="306" y="132"/>
                  </a:cxn>
                  <a:cxn ang="0">
                    <a:pos x="352" y="128"/>
                  </a:cxn>
                  <a:cxn ang="0">
                    <a:pos x="394" y="122"/>
                  </a:cxn>
                  <a:cxn ang="0">
                    <a:pos x="430" y="112"/>
                  </a:cxn>
                  <a:cxn ang="0">
                    <a:pos x="442" y="106"/>
                  </a:cxn>
                  <a:cxn ang="0">
                    <a:pos x="446" y="104"/>
                  </a:cxn>
                  <a:cxn ang="0">
                    <a:pos x="446" y="100"/>
                  </a:cxn>
                  <a:cxn ang="0">
                    <a:pos x="446" y="96"/>
                  </a:cxn>
                  <a:cxn ang="0">
                    <a:pos x="444" y="92"/>
                  </a:cxn>
                  <a:cxn ang="0">
                    <a:pos x="436" y="84"/>
                  </a:cxn>
                  <a:cxn ang="0">
                    <a:pos x="422" y="74"/>
                  </a:cxn>
                  <a:cxn ang="0">
                    <a:pos x="406" y="66"/>
                  </a:cxn>
                  <a:cxn ang="0">
                    <a:pos x="364" y="46"/>
                  </a:cxn>
                  <a:cxn ang="0">
                    <a:pos x="318" y="28"/>
                  </a:cxn>
                  <a:cxn ang="0">
                    <a:pos x="276" y="14"/>
                  </a:cxn>
                  <a:cxn ang="0">
                    <a:pos x="234" y="0"/>
                  </a:cxn>
                </a:cxnLst>
                <a:rect l="0" t="0" r="r" b="b"/>
                <a:pathLst>
                  <a:path w="446" h="134">
                    <a:moveTo>
                      <a:pt x="234" y="0"/>
                    </a:moveTo>
                    <a:lnTo>
                      <a:pt x="200" y="10"/>
                    </a:lnTo>
                    <a:lnTo>
                      <a:pt x="124" y="36"/>
                    </a:lnTo>
                    <a:lnTo>
                      <a:pt x="84" y="50"/>
                    </a:lnTo>
                    <a:lnTo>
                      <a:pt x="46" y="66"/>
                    </a:lnTo>
                    <a:lnTo>
                      <a:pt x="18" y="80"/>
                    </a:lnTo>
                    <a:lnTo>
                      <a:pt x="10" y="86"/>
                    </a:lnTo>
                    <a:lnTo>
                      <a:pt x="4" y="90"/>
                    </a:lnTo>
                    <a:lnTo>
                      <a:pt x="0" y="98"/>
                    </a:lnTo>
                    <a:lnTo>
                      <a:pt x="0" y="106"/>
                    </a:lnTo>
                    <a:lnTo>
                      <a:pt x="2" y="112"/>
                    </a:lnTo>
                    <a:lnTo>
                      <a:pt x="6" y="116"/>
                    </a:lnTo>
                    <a:lnTo>
                      <a:pt x="14" y="120"/>
                    </a:lnTo>
                    <a:lnTo>
                      <a:pt x="26" y="124"/>
                    </a:lnTo>
                    <a:lnTo>
                      <a:pt x="60" y="126"/>
                    </a:lnTo>
                    <a:lnTo>
                      <a:pt x="156" y="132"/>
                    </a:lnTo>
                    <a:lnTo>
                      <a:pt x="206" y="134"/>
                    </a:lnTo>
                    <a:lnTo>
                      <a:pt x="256" y="132"/>
                    </a:lnTo>
                    <a:lnTo>
                      <a:pt x="306" y="132"/>
                    </a:lnTo>
                    <a:lnTo>
                      <a:pt x="352" y="128"/>
                    </a:lnTo>
                    <a:lnTo>
                      <a:pt x="394" y="122"/>
                    </a:lnTo>
                    <a:lnTo>
                      <a:pt x="430" y="112"/>
                    </a:lnTo>
                    <a:lnTo>
                      <a:pt x="442" y="106"/>
                    </a:lnTo>
                    <a:lnTo>
                      <a:pt x="446" y="104"/>
                    </a:lnTo>
                    <a:lnTo>
                      <a:pt x="446" y="100"/>
                    </a:lnTo>
                    <a:lnTo>
                      <a:pt x="446" y="96"/>
                    </a:lnTo>
                    <a:lnTo>
                      <a:pt x="444" y="92"/>
                    </a:lnTo>
                    <a:lnTo>
                      <a:pt x="436" y="84"/>
                    </a:lnTo>
                    <a:lnTo>
                      <a:pt x="422" y="74"/>
                    </a:lnTo>
                    <a:lnTo>
                      <a:pt x="406" y="66"/>
                    </a:lnTo>
                    <a:lnTo>
                      <a:pt x="364" y="46"/>
                    </a:lnTo>
                    <a:lnTo>
                      <a:pt x="318" y="28"/>
                    </a:lnTo>
                    <a:lnTo>
                      <a:pt x="276" y="14"/>
                    </a:lnTo>
                    <a:lnTo>
                      <a:pt x="234" y="0"/>
                    </a:lnTo>
                    <a:close/>
                  </a:path>
                </a:pathLst>
              </a:custGeom>
              <a:solidFill>
                <a:srgbClr val="80CFE2"/>
              </a:solidFill>
              <a:ln w="9525">
                <a:noFill/>
                <a:round/>
                <a:headEnd/>
                <a:tailEnd/>
              </a:ln>
            </p:spPr>
            <p:txBody>
              <a:bodyPr/>
              <a:lstStyle/>
              <a:p>
                <a:endParaRPr lang="en-US"/>
              </a:p>
            </p:txBody>
          </p:sp>
          <p:sp>
            <p:nvSpPr>
              <p:cNvPr id="943143" name="Freeform 39"/>
              <p:cNvSpPr>
                <a:spLocks/>
              </p:cNvSpPr>
              <p:nvPr/>
            </p:nvSpPr>
            <p:spPr bwMode="auto">
              <a:xfrm>
                <a:off x="2826" y="1783"/>
                <a:ext cx="184" cy="128"/>
              </a:xfrm>
              <a:custGeom>
                <a:avLst/>
                <a:gdLst/>
                <a:ahLst/>
                <a:cxnLst>
                  <a:cxn ang="0">
                    <a:pos x="170" y="0"/>
                  </a:cxn>
                  <a:cxn ang="0">
                    <a:pos x="88" y="52"/>
                  </a:cxn>
                  <a:cxn ang="0">
                    <a:pos x="30" y="90"/>
                  </a:cxn>
                  <a:cxn ang="0">
                    <a:pos x="10" y="104"/>
                  </a:cxn>
                  <a:cxn ang="0">
                    <a:pos x="2" y="110"/>
                  </a:cxn>
                  <a:cxn ang="0">
                    <a:pos x="0" y="112"/>
                  </a:cxn>
                  <a:cxn ang="0">
                    <a:pos x="0" y="110"/>
                  </a:cxn>
                  <a:cxn ang="0">
                    <a:pos x="2" y="110"/>
                  </a:cxn>
                  <a:cxn ang="0">
                    <a:pos x="4" y="112"/>
                  </a:cxn>
                  <a:cxn ang="0">
                    <a:pos x="10" y="114"/>
                  </a:cxn>
                  <a:cxn ang="0">
                    <a:pos x="20" y="120"/>
                  </a:cxn>
                  <a:cxn ang="0">
                    <a:pos x="28" y="126"/>
                  </a:cxn>
                  <a:cxn ang="0">
                    <a:pos x="36" y="128"/>
                  </a:cxn>
                  <a:cxn ang="0">
                    <a:pos x="46" y="128"/>
                  </a:cxn>
                  <a:cxn ang="0">
                    <a:pos x="58" y="128"/>
                  </a:cxn>
                  <a:cxn ang="0">
                    <a:pos x="80" y="120"/>
                  </a:cxn>
                  <a:cxn ang="0">
                    <a:pos x="104" y="110"/>
                  </a:cxn>
                  <a:cxn ang="0">
                    <a:pos x="128" y="98"/>
                  </a:cxn>
                  <a:cxn ang="0">
                    <a:pos x="148" y="84"/>
                  </a:cxn>
                  <a:cxn ang="0">
                    <a:pos x="176" y="64"/>
                  </a:cxn>
                  <a:cxn ang="0">
                    <a:pos x="178" y="62"/>
                  </a:cxn>
                  <a:cxn ang="0">
                    <a:pos x="180" y="58"/>
                  </a:cxn>
                  <a:cxn ang="0">
                    <a:pos x="184" y="48"/>
                  </a:cxn>
                  <a:cxn ang="0">
                    <a:pos x="182" y="36"/>
                  </a:cxn>
                  <a:cxn ang="0">
                    <a:pos x="180" y="26"/>
                  </a:cxn>
                  <a:cxn ang="0">
                    <a:pos x="174" y="8"/>
                  </a:cxn>
                  <a:cxn ang="0">
                    <a:pos x="170" y="0"/>
                  </a:cxn>
                </a:cxnLst>
                <a:rect l="0" t="0" r="r" b="b"/>
                <a:pathLst>
                  <a:path w="184" h="128">
                    <a:moveTo>
                      <a:pt x="170" y="0"/>
                    </a:moveTo>
                    <a:lnTo>
                      <a:pt x="88" y="52"/>
                    </a:lnTo>
                    <a:lnTo>
                      <a:pt x="30" y="90"/>
                    </a:lnTo>
                    <a:lnTo>
                      <a:pt x="10" y="104"/>
                    </a:lnTo>
                    <a:lnTo>
                      <a:pt x="2" y="110"/>
                    </a:lnTo>
                    <a:lnTo>
                      <a:pt x="0" y="112"/>
                    </a:lnTo>
                    <a:lnTo>
                      <a:pt x="0" y="110"/>
                    </a:lnTo>
                    <a:lnTo>
                      <a:pt x="2" y="110"/>
                    </a:lnTo>
                    <a:lnTo>
                      <a:pt x="4" y="112"/>
                    </a:lnTo>
                    <a:lnTo>
                      <a:pt x="10" y="114"/>
                    </a:lnTo>
                    <a:lnTo>
                      <a:pt x="20" y="120"/>
                    </a:lnTo>
                    <a:lnTo>
                      <a:pt x="28" y="126"/>
                    </a:lnTo>
                    <a:lnTo>
                      <a:pt x="36" y="128"/>
                    </a:lnTo>
                    <a:lnTo>
                      <a:pt x="46" y="128"/>
                    </a:lnTo>
                    <a:lnTo>
                      <a:pt x="58" y="128"/>
                    </a:lnTo>
                    <a:lnTo>
                      <a:pt x="80" y="120"/>
                    </a:lnTo>
                    <a:lnTo>
                      <a:pt x="104" y="110"/>
                    </a:lnTo>
                    <a:lnTo>
                      <a:pt x="128" y="98"/>
                    </a:lnTo>
                    <a:lnTo>
                      <a:pt x="148" y="84"/>
                    </a:lnTo>
                    <a:lnTo>
                      <a:pt x="176" y="64"/>
                    </a:lnTo>
                    <a:lnTo>
                      <a:pt x="178" y="62"/>
                    </a:lnTo>
                    <a:lnTo>
                      <a:pt x="180" y="58"/>
                    </a:lnTo>
                    <a:lnTo>
                      <a:pt x="184" y="48"/>
                    </a:lnTo>
                    <a:lnTo>
                      <a:pt x="182" y="36"/>
                    </a:lnTo>
                    <a:lnTo>
                      <a:pt x="180" y="26"/>
                    </a:lnTo>
                    <a:lnTo>
                      <a:pt x="174" y="8"/>
                    </a:lnTo>
                    <a:lnTo>
                      <a:pt x="170" y="0"/>
                    </a:lnTo>
                    <a:close/>
                  </a:path>
                </a:pathLst>
              </a:custGeom>
              <a:solidFill>
                <a:srgbClr val="CCECF4"/>
              </a:solidFill>
              <a:ln w="9525">
                <a:noFill/>
                <a:round/>
                <a:headEnd/>
                <a:tailEnd/>
              </a:ln>
            </p:spPr>
            <p:txBody>
              <a:bodyPr/>
              <a:lstStyle/>
              <a:p>
                <a:endParaRPr lang="en-US"/>
              </a:p>
            </p:txBody>
          </p:sp>
          <p:sp>
            <p:nvSpPr>
              <p:cNvPr id="943144" name="Line 40"/>
              <p:cNvSpPr>
                <a:spLocks noChangeShapeType="1"/>
              </p:cNvSpPr>
              <p:nvPr/>
            </p:nvSpPr>
            <p:spPr bwMode="auto">
              <a:xfrm flipV="1">
                <a:off x="2628" y="2335"/>
                <a:ext cx="742" cy="324"/>
              </a:xfrm>
              <a:prstGeom prst="line">
                <a:avLst/>
              </a:prstGeom>
              <a:noFill/>
              <a:ln w="15875">
                <a:solidFill>
                  <a:srgbClr val="FF0000"/>
                </a:solidFill>
                <a:round/>
                <a:headEnd/>
                <a:tailEnd/>
              </a:ln>
            </p:spPr>
            <p:txBody>
              <a:bodyPr/>
              <a:lstStyle/>
              <a:p>
                <a:endParaRPr lang="en-US"/>
              </a:p>
            </p:txBody>
          </p:sp>
          <p:sp>
            <p:nvSpPr>
              <p:cNvPr id="943145" name="Freeform 41"/>
              <p:cNvSpPr>
                <a:spLocks/>
              </p:cNvSpPr>
              <p:nvPr/>
            </p:nvSpPr>
            <p:spPr bwMode="auto">
              <a:xfrm>
                <a:off x="3046" y="2333"/>
                <a:ext cx="332" cy="578"/>
              </a:xfrm>
              <a:custGeom>
                <a:avLst/>
                <a:gdLst/>
                <a:ahLst/>
                <a:cxnLst>
                  <a:cxn ang="0">
                    <a:pos x="0" y="578"/>
                  </a:cxn>
                  <a:cxn ang="0">
                    <a:pos x="272" y="50"/>
                  </a:cxn>
                  <a:cxn ang="0">
                    <a:pos x="274" y="46"/>
                  </a:cxn>
                  <a:cxn ang="0">
                    <a:pos x="282" y="34"/>
                  </a:cxn>
                  <a:cxn ang="0">
                    <a:pos x="290" y="26"/>
                  </a:cxn>
                  <a:cxn ang="0">
                    <a:pos x="300" y="18"/>
                  </a:cxn>
                  <a:cxn ang="0">
                    <a:pos x="314" y="8"/>
                  </a:cxn>
                  <a:cxn ang="0">
                    <a:pos x="332" y="0"/>
                  </a:cxn>
                </a:cxnLst>
                <a:rect l="0" t="0" r="r" b="b"/>
                <a:pathLst>
                  <a:path w="332" h="578">
                    <a:moveTo>
                      <a:pt x="0" y="578"/>
                    </a:moveTo>
                    <a:lnTo>
                      <a:pt x="272" y="50"/>
                    </a:lnTo>
                    <a:lnTo>
                      <a:pt x="274" y="46"/>
                    </a:lnTo>
                    <a:lnTo>
                      <a:pt x="282" y="34"/>
                    </a:lnTo>
                    <a:lnTo>
                      <a:pt x="290" y="26"/>
                    </a:lnTo>
                    <a:lnTo>
                      <a:pt x="300" y="18"/>
                    </a:lnTo>
                    <a:lnTo>
                      <a:pt x="314" y="8"/>
                    </a:lnTo>
                    <a:lnTo>
                      <a:pt x="332" y="0"/>
                    </a:lnTo>
                  </a:path>
                </a:pathLst>
              </a:custGeom>
              <a:noFill/>
              <a:ln w="15875">
                <a:solidFill>
                  <a:srgbClr val="FF0000"/>
                </a:solidFill>
                <a:prstDash val="solid"/>
                <a:round/>
                <a:headEnd/>
                <a:tailEnd/>
              </a:ln>
            </p:spPr>
            <p:txBody>
              <a:bodyPr/>
              <a:lstStyle/>
              <a:p>
                <a:endParaRPr lang="en-US"/>
              </a:p>
            </p:txBody>
          </p:sp>
          <p:sp>
            <p:nvSpPr>
              <p:cNvPr id="943146" name="Freeform 42"/>
              <p:cNvSpPr>
                <a:spLocks/>
              </p:cNvSpPr>
              <p:nvPr/>
            </p:nvSpPr>
            <p:spPr bwMode="auto">
              <a:xfrm>
                <a:off x="2884" y="1763"/>
                <a:ext cx="130" cy="106"/>
              </a:xfrm>
              <a:custGeom>
                <a:avLst/>
                <a:gdLst/>
                <a:ahLst/>
                <a:cxnLst>
                  <a:cxn ang="0">
                    <a:pos x="0" y="52"/>
                  </a:cxn>
                  <a:cxn ang="0">
                    <a:pos x="88" y="0"/>
                  </a:cxn>
                  <a:cxn ang="0">
                    <a:pos x="96" y="0"/>
                  </a:cxn>
                  <a:cxn ang="0">
                    <a:pos x="102" y="0"/>
                  </a:cxn>
                  <a:cxn ang="0">
                    <a:pos x="112" y="4"/>
                  </a:cxn>
                  <a:cxn ang="0">
                    <a:pos x="120" y="10"/>
                  </a:cxn>
                  <a:cxn ang="0">
                    <a:pos x="126" y="20"/>
                  </a:cxn>
                  <a:cxn ang="0">
                    <a:pos x="128" y="26"/>
                  </a:cxn>
                  <a:cxn ang="0">
                    <a:pos x="130" y="34"/>
                  </a:cxn>
                  <a:cxn ang="0">
                    <a:pos x="130" y="54"/>
                  </a:cxn>
                  <a:cxn ang="0">
                    <a:pos x="44" y="106"/>
                  </a:cxn>
                  <a:cxn ang="0">
                    <a:pos x="0" y="52"/>
                  </a:cxn>
                </a:cxnLst>
                <a:rect l="0" t="0" r="r" b="b"/>
                <a:pathLst>
                  <a:path w="130" h="106">
                    <a:moveTo>
                      <a:pt x="0" y="52"/>
                    </a:moveTo>
                    <a:lnTo>
                      <a:pt x="88" y="0"/>
                    </a:lnTo>
                    <a:lnTo>
                      <a:pt x="96" y="0"/>
                    </a:lnTo>
                    <a:lnTo>
                      <a:pt x="102" y="0"/>
                    </a:lnTo>
                    <a:lnTo>
                      <a:pt x="112" y="4"/>
                    </a:lnTo>
                    <a:lnTo>
                      <a:pt x="120" y="10"/>
                    </a:lnTo>
                    <a:lnTo>
                      <a:pt x="126" y="20"/>
                    </a:lnTo>
                    <a:lnTo>
                      <a:pt x="128" y="26"/>
                    </a:lnTo>
                    <a:lnTo>
                      <a:pt x="130" y="34"/>
                    </a:lnTo>
                    <a:lnTo>
                      <a:pt x="130" y="54"/>
                    </a:lnTo>
                    <a:lnTo>
                      <a:pt x="44" y="106"/>
                    </a:lnTo>
                    <a:lnTo>
                      <a:pt x="0" y="52"/>
                    </a:lnTo>
                    <a:close/>
                  </a:path>
                </a:pathLst>
              </a:custGeom>
              <a:solidFill>
                <a:srgbClr val="13007C"/>
              </a:solidFill>
              <a:ln w="9525">
                <a:noFill/>
                <a:round/>
                <a:headEnd/>
                <a:tailEnd/>
              </a:ln>
            </p:spPr>
            <p:txBody>
              <a:bodyPr/>
              <a:lstStyle/>
              <a:p>
                <a:endParaRPr lang="en-US"/>
              </a:p>
            </p:txBody>
          </p:sp>
          <p:sp>
            <p:nvSpPr>
              <p:cNvPr id="943147" name="Freeform 43"/>
              <p:cNvSpPr>
                <a:spLocks/>
              </p:cNvSpPr>
              <p:nvPr/>
            </p:nvSpPr>
            <p:spPr bwMode="auto">
              <a:xfrm>
                <a:off x="2888" y="1767"/>
                <a:ext cx="130" cy="106"/>
              </a:xfrm>
              <a:custGeom>
                <a:avLst/>
                <a:gdLst/>
                <a:ahLst/>
                <a:cxnLst>
                  <a:cxn ang="0">
                    <a:pos x="0" y="52"/>
                  </a:cxn>
                  <a:cxn ang="0">
                    <a:pos x="88" y="0"/>
                  </a:cxn>
                  <a:cxn ang="0">
                    <a:pos x="96" y="0"/>
                  </a:cxn>
                  <a:cxn ang="0">
                    <a:pos x="102" y="0"/>
                  </a:cxn>
                  <a:cxn ang="0">
                    <a:pos x="112" y="4"/>
                  </a:cxn>
                  <a:cxn ang="0">
                    <a:pos x="120" y="10"/>
                  </a:cxn>
                  <a:cxn ang="0">
                    <a:pos x="126" y="20"/>
                  </a:cxn>
                  <a:cxn ang="0">
                    <a:pos x="128" y="26"/>
                  </a:cxn>
                  <a:cxn ang="0">
                    <a:pos x="130" y="34"/>
                  </a:cxn>
                  <a:cxn ang="0">
                    <a:pos x="130" y="54"/>
                  </a:cxn>
                  <a:cxn ang="0">
                    <a:pos x="44" y="106"/>
                  </a:cxn>
                  <a:cxn ang="0">
                    <a:pos x="0" y="52"/>
                  </a:cxn>
                </a:cxnLst>
                <a:rect l="0" t="0" r="r" b="b"/>
                <a:pathLst>
                  <a:path w="130" h="106">
                    <a:moveTo>
                      <a:pt x="0" y="52"/>
                    </a:moveTo>
                    <a:lnTo>
                      <a:pt x="88" y="0"/>
                    </a:lnTo>
                    <a:lnTo>
                      <a:pt x="96" y="0"/>
                    </a:lnTo>
                    <a:lnTo>
                      <a:pt x="102" y="0"/>
                    </a:lnTo>
                    <a:lnTo>
                      <a:pt x="112" y="4"/>
                    </a:lnTo>
                    <a:lnTo>
                      <a:pt x="120" y="10"/>
                    </a:lnTo>
                    <a:lnTo>
                      <a:pt x="126" y="20"/>
                    </a:lnTo>
                    <a:lnTo>
                      <a:pt x="128" y="26"/>
                    </a:lnTo>
                    <a:lnTo>
                      <a:pt x="130" y="34"/>
                    </a:lnTo>
                    <a:lnTo>
                      <a:pt x="130" y="54"/>
                    </a:lnTo>
                    <a:lnTo>
                      <a:pt x="44" y="106"/>
                    </a:lnTo>
                    <a:lnTo>
                      <a:pt x="0" y="52"/>
                    </a:lnTo>
                    <a:close/>
                  </a:path>
                </a:pathLst>
              </a:custGeom>
              <a:noFill/>
              <a:ln w="15875">
                <a:solidFill>
                  <a:srgbClr val="000000"/>
                </a:solidFill>
                <a:prstDash val="solid"/>
                <a:round/>
                <a:headEnd/>
                <a:tailEnd/>
              </a:ln>
            </p:spPr>
            <p:txBody>
              <a:bodyPr/>
              <a:lstStyle/>
              <a:p>
                <a:endParaRPr lang="en-US"/>
              </a:p>
            </p:txBody>
          </p:sp>
          <p:sp>
            <p:nvSpPr>
              <p:cNvPr id="943148" name="Freeform 44"/>
              <p:cNvSpPr>
                <a:spLocks/>
              </p:cNvSpPr>
              <p:nvPr/>
            </p:nvSpPr>
            <p:spPr bwMode="auto">
              <a:xfrm>
                <a:off x="2890" y="1765"/>
                <a:ext cx="124" cy="98"/>
              </a:xfrm>
              <a:custGeom>
                <a:avLst/>
                <a:gdLst/>
                <a:ahLst/>
                <a:cxnLst>
                  <a:cxn ang="0">
                    <a:pos x="36" y="98"/>
                  </a:cxn>
                  <a:cxn ang="0">
                    <a:pos x="0" y="50"/>
                  </a:cxn>
                  <a:cxn ang="0">
                    <a:pos x="86" y="0"/>
                  </a:cxn>
                  <a:cxn ang="0">
                    <a:pos x="92" y="0"/>
                  </a:cxn>
                  <a:cxn ang="0">
                    <a:pos x="100" y="0"/>
                  </a:cxn>
                  <a:cxn ang="0">
                    <a:pos x="106" y="4"/>
                  </a:cxn>
                  <a:cxn ang="0">
                    <a:pos x="114" y="8"/>
                  </a:cxn>
                  <a:cxn ang="0">
                    <a:pos x="120" y="18"/>
                  </a:cxn>
                  <a:cxn ang="0">
                    <a:pos x="124" y="30"/>
                  </a:cxn>
                  <a:cxn ang="0">
                    <a:pos x="124" y="48"/>
                  </a:cxn>
                  <a:cxn ang="0">
                    <a:pos x="36" y="98"/>
                  </a:cxn>
                </a:cxnLst>
                <a:rect l="0" t="0" r="r" b="b"/>
                <a:pathLst>
                  <a:path w="124" h="98">
                    <a:moveTo>
                      <a:pt x="36" y="98"/>
                    </a:moveTo>
                    <a:lnTo>
                      <a:pt x="0" y="50"/>
                    </a:lnTo>
                    <a:lnTo>
                      <a:pt x="86" y="0"/>
                    </a:lnTo>
                    <a:lnTo>
                      <a:pt x="92" y="0"/>
                    </a:lnTo>
                    <a:lnTo>
                      <a:pt x="100" y="0"/>
                    </a:lnTo>
                    <a:lnTo>
                      <a:pt x="106" y="4"/>
                    </a:lnTo>
                    <a:lnTo>
                      <a:pt x="114" y="8"/>
                    </a:lnTo>
                    <a:lnTo>
                      <a:pt x="120" y="18"/>
                    </a:lnTo>
                    <a:lnTo>
                      <a:pt x="124" y="30"/>
                    </a:lnTo>
                    <a:lnTo>
                      <a:pt x="124" y="48"/>
                    </a:lnTo>
                    <a:lnTo>
                      <a:pt x="36" y="98"/>
                    </a:lnTo>
                    <a:close/>
                  </a:path>
                </a:pathLst>
              </a:custGeom>
              <a:solidFill>
                <a:srgbClr val="371F8B"/>
              </a:solidFill>
              <a:ln w="9525">
                <a:noFill/>
                <a:round/>
                <a:headEnd/>
                <a:tailEnd/>
              </a:ln>
            </p:spPr>
            <p:txBody>
              <a:bodyPr/>
              <a:lstStyle/>
              <a:p>
                <a:endParaRPr lang="en-US"/>
              </a:p>
            </p:txBody>
          </p:sp>
          <p:sp>
            <p:nvSpPr>
              <p:cNvPr id="943149" name="Freeform 45"/>
              <p:cNvSpPr>
                <a:spLocks/>
              </p:cNvSpPr>
              <p:nvPr/>
            </p:nvSpPr>
            <p:spPr bwMode="auto">
              <a:xfrm>
                <a:off x="2896" y="1767"/>
                <a:ext cx="116" cy="90"/>
              </a:xfrm>
              <a:custGeom>
                <a:avLst/>
                <a:gdLst/>
                <a:ahLst/>
                <a:cxnLst>
                  <a:cxn ang="0">
                    <a:pos x="30" y="90"/>
                  </a:cxn>
                  <a:cxn ang="0">
                    <a:pos x="0" y="48"/>
                  </a:cxn>
                  <a:cxn ang="0">
                    <a:pos x="84" y="0"/>
                  </a:cxn>
                  <a:cxn ang="0">
                    <a:pos x="90" y="0"/>
                  </a:cxn>
                  <a:cxn ang="0">
                    <a:pos x="96" y="0"/>
                  </a:cxn>
                  <a:cxn ang="0">
                    <a:pos x="102" y="4"/>
                  </a:cxn>
                  <a:cxn ang="0">
                    <a:pos x="108" y="8"/>
                  </a:cxn>
                  <a:cxn ang="0">
                    <a:pos x="114" y="16"/>
                  </a:cxn>
                  <a:cxn ang="0">
                    <a:pos x="116" y="26"/>
                  </a:cxn>
                  <a:cxn ang="0">
                    <a:pos x="116" y="40"/>
                  </a:cxn>
                  <a:cxn ang="0">
                    <a:pos x="30" y="90"/>
                  </a:cxn>
                </a:cxnLst>
                <a:rect l="0" t="0" r="r" b="b"/>
                <a:pathLst>
                  <a:path w="116" h="90">
                    <a:moveTo>
                      <a:pt x="30" y="90"/>
                    </a:moveTo>
                    <a:lnTo>
                      <a:pt x="0" y="48"/>
                    </a:lnTo>
                    <a:lnTo>
                      <a:pt x="84" y="0"/>
                    </a:lnTo>
                    <a:lnTo>
                      <a:pt x="90" y="0"/>
                    </a:lnTo>
                    <a:lnTo>
                      <a:pt x="96" y="0"/>
                    </a:lnTo>
                    <a:lnTo>
                      <a:pt x="102" y="4"/>
                    </a:lnTo>
                    <a:lnTo>
                      <a:pt x="108" y="8"/>
                    </a:lnTo>
                    <a:lnTo>
                      <a:pt x="114" y="16"/>
                    </a:lnTo>
                    <a:lnTo>
                      <a:pt x="116" y="26"/>
                    </a:lnTo>
                    <a:lnTo>
                      <a:pt x="116" y="40"/>
                    </a:lnTo>
                    <a:lnTo>
                      <a:pt x="30" y="90"/>
                    </a:lnTo>
                    <a:close/>
                  </a:path>
                </a:pathLst>
              </a:custGeom>
              <a:solidFill>
                <a:srgbClr val="5B419C"/>
              </a:solidFill>
              <a:ln w="9525">
                <a:noFill/>
                <a:round/>
                <a:headEnd/>
                <a:tailEnd/>
              </a:ln>
            </p:spPr>
            <p:txBody>
              <a:bodyPr/>
              <a:lstStyle/>
              <a:p>
                <a:endParaRPr lang="en-US"/>
              </a:p>
            </p:txBody>
          </p:sp>
          <p:sp>
            <p:nvSpPr>
              <p:cNvPr id="943150" name="Freeform 46"/>
              <p:cNvSpPr>
                <a:spLocks/>
              </p:cNvSpPr>
              <p:nvPr/>
            </p:nvSpPr>
            <p:spPr bwMode="auto">
              <a:xfrm>
                <a:off x="2902" y="1767"/>
                <a:ext cx="110" cy="84"/>
              </a:xfrm>
              <a:custGeom>
                <a:avLst/>
                <a:gdLst/>
                <a:ahLst/>
                <a:cxnLst>
                  <a:cxn ang="0">
                    <a:pos x="24" y="84"/>
                  </a:cxn>
                  <a:cxn ang="0">
                    <a:pos x="0" y="48"/>
                  </a:cxn>
                  <a:cxn ang="0">
                    <a:pos x="82" y="0"/>
                  </a:cxn>
                  <a:cxn ang="0">
                    <a:pos x="86" y="2"/>
                  </a:cxn>
                  <a:cxn ang="0">
                    <a:pos x="96" y="6"/>
                  </a:cxn>
                  <a:cxn ang="0">
                    <a:pos x="102" y="10"/>
                  </a:cxn>
                  <a:cxn ang="0">
                    <a:pos x="106" y="16"/>
                  </a:cxn>
                  <a:cxn ang="0">
                    <a:pos x="110" y="24"/>
                  </a:cxn>
                  <a:cxn ang="0">
                    <a:pos x="110" y="36"/>
                  </a:cxn>
                  <a:cxn ang="0">
                    <a:pos x="24" y="84"/>
                  </a:cxn>
                </a:cxnLst>
                <a:rect l="0" t="0" r="r" b="b"/>
                <a:pathLst>
                  <a:path w="110" h="84">
                    <a:moveTo>
                      <a:pt x="24" y="84"/>
                    </a:moveTo>
                    <a:lnTo>
                      <a:pt x="0" y="48"/>
                    </a:lnTo>
                    <a:lnTo>
                      <a:pt x="82" y="0"/>
                    </a:lnTo>
                    <a:lnTo>
                      <a:pt x="86" y="2"/>
                    </a:lnTo>
                    <a:lnTo>
                      <a:pt x="96" y="6"/>
                    </a:lnTo>
                    <a:lnTo>
                      <a:pt x="102" y="10"/>
                    </a:lnTo>
                    <a:lnTo>
                      <a:pt x="106" y="16"/>
                    </a:lnTo>
                    <a:lnTo>
                      <a:pt x="110" y="24"/>
                    </a:lnTo>
                    <a:lnTo>
                      <a:pt x="110" y="36"/>
                    </a:lnTo>
                    <a:lnTo>
                      <a:pt x="24" y="84"/>
                    </a:lnTo>
                    <a:close/>
                  </a:path>
                </a:pathLst>
              </a:custGeom>
              <a:solidFill>
                <a:srgbClr val="8069B0"/>
              </a:solidFill>
              <a:ln w="9525">
                <a:noFill/>
                <a:round/>
                <a:headEnd/>
                <a:tailEnd/>
              </a:ln>
            </p:spPr>
            <p:txBody>
              <a:bodyPr/>
              <a:lstStyle/>
              <a:p>
                <a:endParaRPr lang="en-US"/>
              </a:p>
            </p:txBody>
          </p:sp>
          <p:sp>
            <p:nvSpPr>
              <p:cNvPr id="943151" name="Freeform 47"/>
              <p:cNvSpPr>
                <a:spLocks/>
              </p:cNvSpPr>
              <p:nvPr/>
            </p:nvSpPr>
            <p:spPr bwMode="auto">
              <a:xfrm>
                <a:off x="2908" y="1769"/>
                <a:ext cx="102" cy="76"/>
              </a:xfrm>
              <a:custGeom>
                <a:avLst/>
                <a:gdLst/>
                <a:ahLst/>
                <a:cxnLst>
                  <a:cxn ang="0">
                    <a:pos x="18" y="76"/>
                  </a:cxn>
                  <a:cxn ang="0">
                    <a:pos x="0" y="48"/>
                  </a:cxn>
                  <a:cxn ang="0">
                    <a:pos x="80" y="0"/>
                  </a:cxn>
                  <a:cxn ang="0">
                    <a:pos x="84" y="2"/>
                  </a:cxn>
                  <a:cxn ang="0">
                    <a:pos x="92" y="6"/>
                  </a:cxn>
                  <a:cxn ang="0">
                    <a:pos x="96" y="10"/>
                  </a:cxn>
                  <a:cxn ang="0">
                    <a:pos x="100" y="14"/>
                  </a:cxn>
                  <a:cxn ang="0">
                    <a:pos x="102" y="20"/>
                  </a:cxn>
                  <a:cxn ang="0">
                    <a:pos x="102" y="28"/>
                  </a:cxn>
                  <a:cxn ang="0">
                    <a:pos x="18" y="76"/>
                  </a:cxn>
                </a:cxnLst>
                <a:rect l="0" t="0" r="r" b="b"/>
                <a:pathLst>
                  <a:path w="102" h="76">
                    <a:moveTo>
                      <a:pt x="18" y="76"/>
                    </a:moveTo>
                    <a:lnTo>
                      <a:pt x="0" y="48"/>
                    </a:lnTo>
                    <a:lnTo>
                      <a:pt x="80" y="0"/>
                    </a:lnTo>
                    <a:lnTo>
                      <a:pt x="84" y="2"/>
                    </a:lnTo>
                    <a:lnTo>
                      <a:pt x="92" y="6"/>
                    </a:lnTo>
                    <a:lnTo>
                      <a:pt x="96" y="10"/>
                    </a:lnTo>
                    <a:lnTo>
                      <a:pt x="100" y="14"/>
                    </a:lnTo>
                    <a:lnTo>
                      <a:pt x="102" y="20"/>
                    </a:lnTo>
                    <a:lnTo>
                      <a:pt x="102" y="28"/>
                    </a:lnTo>
                    <a:lnTo>
                      <a:pt x="18" y="76"/>
                    </a:lnTo>
                    <a:close/>
                  </a:path>
                </a:pathLst>
              </a:custGeom>
              <a:solidFill>
                <a:srgbClr val="A996C7"/>
              </a:solidFill>
              <a:ln w="9525">
                <a:noFill/>
                <a:round/>
                <a:headEnd/>
                <a:tailEnd/>
              </a:ln>
            </p:spPr>
            <p:txBody>
              <a:bodyPr/>
              <a:lstStyle/>
              <a:p>
                <a:endParaRPr lang="en-US"/>
              </a:p>
            </p:txBody>
          </p:sp>
          <p:sp>
            <p:nvSpPr>
              <p:cNvPr id="943152" name="Freeform 48"/>
              <p:cNvSpPr>
                <a:spLocks/>
              </p:cNvSpPr>
              <p:nvPr/>
            </p:nvSpPr>
            <p:spPr bwMode="auto">
              <a:xfrm>
                <a:off x="2914" y="1769"/>
                <a:ext cx="96" cy="68"/>
              </a:xfrm>
              <a:custGeom>
                <a:avLst/>
                <a:gdLst/>
                <a:ahLst/>
                <a:cxnLst>
                  <a:cxn ang="0">
                    <a:pos x="12" y="68"/>
                  </a:cxn>
                  <a:cxn ang="0">
                    <a:pos x="0" y="48"/>
                  </a:cxn>
                  <a:cxn ang="0">
                    <a:pos x="78" y="0"/>
                  </a:cxn>
                  <a:cxn ang="0">
                    <a:pos x="88" y="8"/>
                  </a:cxn>
                  <a:cxn ang="0">
                    <a:pos x="94" y="14"/>
                  </a:cxn>
                  <a:cxn ang="0">
                    <a:pos x="96" y="18"/>
                  </a:cxn>
                  <a:cxn ang="0">
                    <a:pos x="96" y="22"/>
                  </a:cxn>
                  <a:cxn ang="0">
                    <a:pos x="12" y="68"/>
                  </a:cxn>
                </a:cxnLst>
                <a:rect l="0" t="0" r="r" b="b"/>
                <a:pathLst>
                  <a:path w="96" h="68">
                    <a:moveTo>
                      <a:pt x="12" y="68"/>
                    </a:moveTo>
                    <a:lnTo>
                      <a:pt x="0" y="48"/>
                    </a:lnTo>
                    <a:lnTo>
                      <a:pt x="78" y="0"/>
                    </a:lnTo>
                    <a:lnTo>
                      <a:pt x="88" y="8"/>
                    </a:lnTo>
                    <a:lnTo>
                      <a:pt x="94" y="14"/>
                    </a:lnTo>
                    <a:lnTo>
                      <a:pt x="96" y="18"/>
                    </a:lnTo>
                    <a:lnTo>
                      <a:pt x="96" y="22"/>
                    </a:lnTo>
                    <a:lnTo>
                      <a:pt x="12" y="68"/>
                    </a:lnTo>
                    <a:close/>
                  </a:path>
                </a:pathLst>
              </a:custGeom>
              <a:solidFill>
                <a:srgbClr val="D4C8E2"/>
              </a:solidFill>
              <a:ln w="9525">
                <a:noFill/>
                <a:round/>
                <a:headEnd/>
                <a:tailEnd/>
              </a:ln>
            </p:spPr>
            <p:txBody>
              <a:bodyPr/>
              <a:lstStyle/>
              <a:p>
                <a:endParaRPr lang="en-US"/>
              </a:p>
            </p:txBody>
          </p:sp>
          <p:sp>
            <p:nvSpPr>
              <p:cNvPr id="943153" name="Freeform 49"/>
              <p:cNvSpPr>
                <a:spLocks/>
              </p:cNvSpPr>
              <p:nvPr/>
            </p:nvSpPr>
            <p:spPr bwMode="auto">
              <a:xfrm>
                <a:off x="2918" y="1771"/>
                <a:ext cx="92" cy="60"/>
              </a:xfrm>
              <a:custGeom>
                <a:avLst/>
                <a:gdLst/>
                <a:ahLst/>
                <a:cxnLst>
                  <a:cxn ang="0">
                    <a:pos x="92" y="16"/>
                  </a:cxn>
                  <a:cxn ang="0">
                    <a:pos x="8" y="60"/>
                  </a:cxn>
                  <a:cxn ang="0">
                    <a:pos x="0" y="46"/>
                  </a:cxn>
                  <a:cxn ang="0">
                    <a:pos x="78" y="0"/>
                  </a:cxn>
                  <a:cxn ang="0">
                    <a:pos x="92" y="16"/>
                  </a:cxn>
                </a:cxnLst>
                <a:rect l="0" t="0" r="r" b="b"/>
                <a:pathLst>
                  <a:path w="92" h="60">
                    <a:moveTo>
                      <a:pt x="92" y="16"/>
                    </a:moveTo>
                    <a:lnTo>
                      <a:pt x="8" y="60"/>
                    </a:lnTo>
                    <a:lnTo>
                      <a:pt x="0" y="46"/>
                    </a:lnTo>
                    <a:lnTo>
                      <a:pt x="78" y="0"/>
                    </a:lnTo>
                    <a:lnTo>
                      <a:pt x="92" y="16"/>
                    </a:lnTo>
                    <a:close/>
                  </a:path>
                </a:pathLst>
              </a:custGeom>
              <a:solidFill>
                <a:srgbClr val="FFFFFF"/>
              </a:solidFill>
              <a:ln w="9525">
                <a:noFill/>
                <a:round/>
                <a:headEnd/>
                <a:tailEnd/>
              </a:ln>
            </p:spPr>
            <p:txBody>
              <a:bodyPr/>
              <a:lstStyle/>
              <a:p>
                <a:endParaRPr lang="en-US"/>
              </a:p>
            </p:txBody>
          </p:sp>
          <p:sp>
            <p:nvSpPr>
              <p:cNvPr id="943154" name="Freeform 50"/>
              <p:cNvSpPr>
                <a:spLocks/>
              </p:cNvSpPr>
              <p:nvPr/>
            </p:nvSpPr>
            <p:spPr bwMode="auto">
              <a:xfrm>
                <a:off x="2874" y="1817"/>
                <a:ext cx="64" cy="70"/>
              </a:xfrm>
              <a:custGeom>
                <a:avLst/>
                <a:gdLst/>
                <a:ahLst/>
                <a:cxnLst>
                  <a:cxn ang="0">
                    <a:pos x="46" y="68"/>
                  </a:cxn>
                  <a:cxn ang="0">
                    <a:pos x="52" y="64"/>
                  </a:cxn>
                  <a:cxn ang="0">
                    <a:pos x="56" y="60"/>
                  </a:cxn>
                  <a:cxn ang="0">
                    <a:pos x="60" y="54"/>
                  </a:cxn>
                  <a:cxn ang="0">
                    <a:pos x="64" y="48"/>
                  </a:cxn>
                  <a:cxn ang="0">
                    <a:pos x="64" y="42"/>
                  </a:cxn>
                  <a:cxn ang="0">
                    <a:pos x="64" y="36"/>
                  </a:cxn>
                  <a:cxn ang="0">
                    <a:pos x="64" y="28"/>
                  </a:cxn>
                  <a:cxn ang="0">
                    <a:pos x="62" y="22"/>
                  </a:cxn>
                  <a:cxn ang="0">
                    <a:pos x="58" y="16"/>
                  </a:cxn>
                  <a:cxn ang="0">
                    <a:pos x="54" y="10"/>
                  </a:cxn>
                  <a:cxn ang="0">
                    <a:pos x="48" y="6"/>
                  </a:cxn>
                  <a:cxn ang="0">
                    <a:pos x="42" y="2"/>
                  </a:cxn>
                  <a:cxn ang="0">
                    <a:pos x="36" y="2"/>
                  </a:cxn>
                  <a:cxn ang="0">
                    <a:pos x="30" y="0"/>
                  </a:cxn>
                  <a:cxn ang="0">
                    <a:pos x="24" y="0"/>
                  </a:cxn>
                  <a:cxn ang="0">
                    <a:pos x="18" y="4"/>
                  </a:cxn>
                  <a:cxn ang="0">
                    <a:pos x="12" y="6"/>
                  </a:cxn>
                  <a:cxn ang="0">
                    <a:pos x="8" y="10"/>
                  </a:cxn>
                  <a:cxn ang="0">
                    <a:pos x="4" y="16"/>
                  </a:cxn>
                  <a:cxn ang="0">
                    <a:pos x="0" y="22"/>
                  </a:cxn>
                  <a:cxn ang="0">
                    <a:pos x="0" y="28"/>
                  </a:cxn>
                  <a:cxn ang="0">
                    <a:pos x="0" y="36"/>
                  </a:cxn>
                  <a:cxn ang="0">
                    <a:pos x="0" y="42"/>
                  </a:cxn>
                  <a:cxn ang="0">
                    <a:pos x="2" y="48"/>
                  </a:cxn>
                  <a:cxn ang="0">
                    <a:pos x="6" y="54"/>
                  </a:cxn>
                  <a:cxn ang="0">
                    <a:pos x="10" y="60"/>
                  </a:cxn>
                  <a:cxn ang="0">
                    <a:pos x="16" y="64"/>
                  </a:cxn>
                  <a:cxn ang="0">
                    <a:pos x="22" y="68"/>
                  </a:cxn>
                  <a:cxn ang="0">
                    <a:pos x="28" y="70"/>
                  </a:cxn>
                  <a:cxn ang="0">
                    <a:pos x="34" y="70"/>
                  </a:cxn>
                  <a:cxn ang="0">
                    <a:pos x="40" y="70"/>
                  </a:cxn>
                  <a:cxn ang="0">
                    <a:pos x="46" y="68"/>
                  </a:cxn>
                </a:cxnLst>
                <a:rect l="0" t="0" r="r" b="b"/>
                <a:pathLst>
                  <a:path w="64" h="70">
                    <a:moveTo>
                      <a:pt x="46" y="68"/>
                    </a:moveTo>
                    <a:lnTo>
                      <a:pt x="52" y="64"/>
                    </a:lnTo>
                    <a:lnTo>
                      <a:pt x="56" y="60"/>
                    </a:lnTo>
                    <a:lnTo>
                      <a:pt x="60" y="54"/>
                    </a:lnTo>
                    <a:lnTo>
                      <a:pt x="64" y="48"/>
                    </a:lnTo>
                    <a:lnTo>
                      <a:pt x="64" y="42"/>
                    </a:lnTo>
                    <a:lnTo>
                      <a:pt x="64" y="36"/>
                    </a:lnTo>
                    <a:lnTo>
                      <a:pt x="64" y="28"/>
                    </a:lnTo>
                    <a:lnTo>
                      <a:pt x="62" y="22"/>
                    </a:lnTo>
                    <a:lnTo>
                      <a:pt x="58" y="16"/>
                    </a:lnTo>
                    <a:lnTo>
                      <a:pt x="54" y="10"/>
                    </a:lnTo>
                    <a:lnTo>
                      <a:pt x="48" y="6"/>
                    </a:lnTo>
                    <a:lnTo>
                      <a:pt x="42" y="2"/>
                    </a:lnTo>
                    <a:lnTo>
                      <a:pt x="36" y="2"/>
                    </a:lnTo>
                    <a:lnTo>
                      <a:pt x="30" y="0"/>
                    </a:lnTo>
                    <a:lnTo>
                      <a:pt x="24" y="0"/>
                    </a:lnTo>
                    <a:lnTo>
                      <a:pt x="18" y="4"/>
                    </a:lnTo>
                    <a:lnTo>
                      <a:pt x="12" y="6"/>
                    </a:lnTo>
                    <a:lnTo>
                      <a:pt x="8" y="10"/>
                    </a:lnTo>
                    <a:lnTo>
                      <a:pt x="4" y="16"/>
                    </a:lnTo>
                    <a:lnTo>
                      <a:pt x="0" y="22"/>
                    </a:lnTo>
                    <a:lnTo>
                      <a:pt x="0" y="28"/>
                    </a:lnTo>
                    <a:lnTo>
                      <a:pt x="0" y="36"/>
                    </a:lnTo>
                    <a:lnTo>
                      <a:pt x="0" y="42"/>
                    </a:lnTo>
                    <a:lnTo>
                      <a:pt x="2" y="48"/>
                    </a:lnTo>
                    <a:lnTo>
                      <a:pt x="6" y="54"/>
                    </a:lnTo>
                    <a:lnTo>
                      <a:pt x="10" y="60"/>
                    </a:lnTo>
                    <a:lnTo>
                      <a:pt x="16" y="64"/>
                    </a:lnTo>
                    <a:lnTo>
                      <a:pt x="22" y="68"/>
                    </a:lnTo>
                    <a:lnTo>
                      <a:pt x="28" y="70"/>
                    </a:lnTo>
                    <a:lnTo>
                      <a:pt x="34" y="70"/>
                    </a:lnTo>
                    <a:lnTo>
                      <a:pt x="40" y="70"/>
                    </a:lnTo>
                    <a:lnTo>
                      <a:pt x="46" y="68"/>
                    </a:lnTo>
                    <a:close/>
                  </a:path>
                </a:pathLst>
              </a:custGeom>
              <a:solidFill>
                <a:srgbClr val="13007C"/>
              </a:solidFill>
              <a:ln w="15875">
                <a:solidFill>
                  <a:srgbClr val="000000"/>
                </a:solidFill>
                <a:prstDash val="solid"/>
                <a:round/>
                <a:headEnd/>
                <a:tailEnd/>
              </a:ln>
            </p:spPr>
            <p:txBody>
              <a:bodyPr/>
              <a:lstStyle/>
              <a:p>
                <a:endParaRPr lang="en-US"/>
              </a:p>
            </p:txBody>
          </p:sp>
          <p:sp>
            <p:nvSpPr>
              <p:cNvPr id="943155" name="Freeform 51"/>
              <p:cNvSpPr>
                <a:spLocks/>
              </p:cNvSpPr>
              <p:nvPr/>
            </p:nvSpPr>
            <p:spPr bwMode="auto">
              <a:xfrm>
                <a:off x="3200" y="1133"/>
                <a:ext cx="900" cy="550"/>
              </a:xfrm>
              <a:custGeom>
                <a:avLst/>
                <a:gdLst/>
                <a:ahLst/>
                <a:cxnLst>
                  <a:cxn ang="0">
                    <a:pos x="0" y="496"/>
                  </a:cxn>
                  <a:cxn ang="0">
                    <a:pos x="858" y="0"/>
                  </a:cxn>
                  <a:cxn ang="0">
                    <a:pos x="866" y="0"/>
                  </a:cxn>
                  <a:cxn ang="0">
                    <a:pos x="874" y="0"/>
                  </a:cxn>
                  <a:cxn ang="0">
                    <a:pos x="882" y="2"/>
                  </a:cxn>
                  <a:cxn ang="0">
                    <a:pos x="890" y="8"/>
                  </a:cxn>
                  <a:cxn ang="0">
                    <a:pos x="896" y="18"/>
                  </a:cxn>
                  <a:cxn ang="0">
                    <a:pos x="900" y="26"/>
                  </a:cxn>
                  <a:cxn ang="0">
                    <a:pos x="900" y="34"/>
                  </a:cxn>
                  <a:cxn ang="0">
                    <a:pos x="900" y="54"/>
                  </a:cxn>
                  <a:cxn ang="0">
                    <a:pos x="42" y="550"/>
                  </a:cxn>
                  <a:cxn ang="0">
                    <a:pos x="0" y="496"/>
                  </a:cxn>
                </a:cxnLst>
                <a:rect l="0" t="0" r="r" b="b"/>
                <a:pathLst>
                  <a:path w="900" h="550">
                    <a:moveTo>
                      <a:pt x="0" y="496"/>
                    </a:moveTo>
                    <a:lnTo>
                      <a:pt x="858" y="0"/>
                    </a:lnTo>
                    <a:lnTo>
                      <a:pt x="866" y="0"/>
                    </a:lnTo>
                    <a:lnTo>
                      <a:pt x="874" y="0"/>
                    </a:lnTo>
                    <a:lnTo>
                      <a:pt x="882" y="2"/>
                    </a:lnTo>
                    <a:lnTo>
                      <a:pt x="890" y="8"/>
                    </a:lnTo>
                    <a:lnTo>
                      <a:pt x="896" y="18"/>
                    </a:lnTo>
                    <a:lnTo>
                      <a:pt x="900" y="26"/>
                    </a:lnTo>
                    <a:lnTo>
                      <a:pt x="900" y="34"/>
                    </a:lnTo>
                    <a:lnTo>
                      <a:pt x="900" y="54"/>
                    </a:lnTo>
                    <a:lnTo>
                      <a:pt x="42" y="550"/>
                    </a:lnTo>
                    <a:lnTo>
                      <a:pt x="0" y="496"/>
                    </a:lnTo>
                    <a:close/>
                  </a:path>
                </a:pathLst>
              </a:custGeom>
              <a:solidFill>
                <a:srgbClr val="FF0000"/>
              </a:solidFill>
              <a:ln w="9525">
                <a:noFill/>
                <a:round/>
                <a:headEnd/>
                <a:tailEnd/>
              </a:ln>
            </p:spPr>
            <p:txBody>
              <a:bodyPr/>
              <a:lstStyle/>
              <a:p>
                <a:endParaRPr lang="en-US"/>
              </a:p>
            </p:txBody>
          </p:sp>
          <p:sp>
            <p:nvSpPr>
              <p:cNvPr id="943156" name="Freeform 52"/>
              <p:cNvSpPr>
                <a:spLocks/>
              </p:cNvSpPr>
              <p:nvPr/>
            </p:nvSpPr>
            <p:spPr bwMode="auto">
              <a:xfrm>
                <a:off x="3204" y="1137"/>
                <a:ext cx="900" cy="550"/>
              </a:xfrm>
              <a:custGeom>
                <a:avLst/>
                <a:gdLst/>
                <a:ahLst/>
                <a:cxnLst>
                  <a:cxn ang="0">
                    <a:pos x="0" y="496"/>
                  </a:cxn>
                  <a:cxn ang="0">
                    <a:pos x="858" y="0"/>
                  </a:cxn>
                  <a:cxn ang="0">
                    <a:pos x="866" y="0"/>
                  </a:cxn>
                  <a:cxn ang="0">
                    <a:pos x="874" y="0"/>
                  </a:cxn>
                  <a:cxn ang="0">
                    <a:pos x="882" y="2"/>
                  </a:cxn>
                  <a:cxn ang="0">
                    <a:pos x="890" y="8"/>
                  </a:cxn>
                  <a:cxn ang="0">
                    <a:pos x="896" y="18"/>
                  </a:cxn>
                  <a:cxn ang="0">
                    <a:pos x="900" y="26"/>
                  </a:cxn>
                  <a:cxn ang="0">
                    <a:pos x="900" y="34"/>
                  </a:cxn>
                  <a:cxn ang="0">
                    <a:pos x="900" y="54"/>
                  </a:cxn>
                  <a:cxn ang="0">
                    <a:pos x="42" y="550"/>
                  </a:cxn>
                  <a:cxn ang="0">
                    <a:pos x="0" y="496"/>
                  </a:cxn>
                </a:cxnLst>
                <a:rect l="0" t="0" r="r" b="b"/>
                <a:pathLst>
                  <a:path w="900" h="550">
                    <a:moveTo>
                      <a:pt x="0" y="496"/>
                    </a:moveTo>
                    <a:lnTo>
                      <a:pt x="858" y="0"/>
                    </a:lnTo>
                    <a:lnTo>
                      <a:pt x="866" y="0"/>
                    </a:lnTo>
                    <a:lnTo>
                      <a:pt x="874" y="0"/>
                    </a:lnTo>
                    <a:lnTo>
                      <a:pt x="882" y="2"/>
                    </a:lnTo>
                    <a:lnTo>
                      <a:pt x="890" y="8"/>
                    </a:lnTo>
                    <a:lnTo>
                      <a:pt x="896" y="18"/>
                    </a:lnTo>
                    <a:lnTo>
                      <a:pt x="900" y="26"/>
                    </a:lnTo>
                    <a:lnTo>
                      <a:pt x="900" y="34"/>
                    </a:lnTo>
                    <a:lnTo>
                      <a:pt x="900" y="54"/>
                    </a:lnTo>
                    <a:lnTo>
                      <a:pt x="42" y="550"/>
                    </a:lnTo>
                    <a:lnTo>
                      <a:pt x="0" y="496"/>
                    </a:lnTo>
                    <a:close/>
                  </a:path>
                </a:pathLst>
              </a:custGeom>
              <a:noFill/>
              <a:ln w="15875">
                <a:solidFill>
                  <a:srgbClr val="000000"/>
                </a:solidFill>
                <a:prstDash val="solid"/>
                <a:round/>
                <a:headEnd/>
                <a:tailEnd/>
              </a:ln>
            </p:spPr>
            <p:txBody>
              <a:bodyPr/>
              <a:lstStyle/>
              <a:p>
                <a:endParaRPr lang="en-US"/>
              </a:p>
            </p:txBody>
          </p:sp>
          <p:sp>
            <p:nvSpPr>
              <p:cNvPr id="943157" name="Freeform 53"/>
              <p:cNvSpPr>
                <a:spLocks/>
              </p:cNvSpPr>
              <p:nvPr/>
            </p:nvSpPr>
            <p:spPr bwMode="auto">
              <a:xfrm>
                <a:off x="3206" y="1133"/>
                <a:ext cx="894" cy="544"/>
              </a:xfrm>
              <a:custGeom>
                <a:avLst/>
                <a:gdLst/>
                <a:ahLst/>
                <a:cxnLst>
                  <a:cxn ang="0">
                    <a:pos x="856" y="0"/>
                  </a:cxn>
                  <a:cxn ang="0">
                    <a:pos x="864" y="0"/>
                  </a:cxn>
                  <a:cxn ang="0">
                    <a:pos x="870" y="2"/>
                  </a:cxn>
                  <a:cxn ang="0">
                    <a:pos x="878" y="4"/>
                  </a:cxn>
                  <a:cxn ang="0">
                    <a:pos x="884" y="10"/>
                  </a:cxn>
                  <a:cxn ang="0">
                    <a:pos x="890" y="18"/>
                  </a:cxn>
                  <a:cxn ang="0">
                    <a:pos x="894" y="32"/>
                  </a:cxn>
                  <a:cxn ang="0">
                    <a:pos x="894" y="48"/>
                  </a:cxn>
                  <a:cxn ang="0">
                    <a:pos x="36" y="544"/>
                  </a:cxn>
                  <a:cxn ang="0">
                    <a:pos x="0" y="496"/>
                  </a:cxn>
                  <a:cxn ang="0">
                    <a:pos x="856" y="0"/>
                  </a:cxn>
                </a:cxnLst>
                <a:rect l="0" t="0" r="r" b="b"/>
                <a:pathLst>
                  <a:path w="894" h="544">
                    <a:moveTo>
                      <a:pt x="856" y="0"/>
                    </a:moveTo>
                    <a:lnTo>
                      <a:pt x="864" y="0"/>
                    </a:lnTo>
                    <a:lnTo>
                      <a:pt x="870" y="2"/>
                    </a:lnTo>
                    <a:lnTo>
                      <a:pt x="878" y="4"/>
                    </a:lnTo>
                    <a:lnTo>
                      <a:pt x="884" y="10"/>
                    </a:lnTo>
                    <a:lnTo>
                      <a:pt x="890" y="18"/>
                    </a:lnTo>
                    <a:lnTo>
                      <a:pt x="894" y="32"/>
                    </a:lnTo>
                    <a:lnTo>
                      <a:pt x="894" y="48"/>
                    </a:lnTo>
                    <a:lnTo>
                      <a:pt x="36" y="544"/>
                    </a:lnTo>
                    <a:lnTo>
                      <a:pt x="0" y="496"/>
                    </a:lnTo>
                    <a:lnTo>
                      <a:pt x="856" y="0"/>
                    </a:lnTo>
                    <a:close/>
                  </a:path>
                </a:pathLst>
              </a:custGeom>
              <a:solidFill>
                <a:srgbClr val="FD2D1A"/>
              </a:solidFill>
              <a:ln w="9525">
                <a:noFill/>
                <a:round/>
                <a:headEnd/>
                <a:tailEnd/>
              </a:ln>
            </p:spPr>
            <p:txBody>
              <a:bodyPr/>
              <a:lstStyle/>
              <a:p>
                <a:endParaRPr lang="en-US"/>
              </a:p>
            </p:txBody>
          </p:sp>
          <p:sp>
            <p:nvSpPr>
              <p:cNvPr id="943158" name="Freeform 54"/>
              <p:cNvSpPr>
                <a:spLocks/>
              </p:cNvSpPr>
              <p:nvPr/>
            </p:nvSpPr>
            <p:spPr bwMode="auto">
              <a:xfrm>
                <a:off x="3212" y="1135"/>
                <a:ext cx="888" cy="536"/>
              </a:xfrm>
              <a:custGeom>
                <a:avLst/>
                <a:gdLst/>
                <a:ahLst/>
                <a:cxnLst>
                  <a:cxn ang="0">
                    <a:pos x="854" y="0"/>
                  </a:cxn>
                  <a:cxn ang="0">
                    <a:pos x="860" y="0"/>
                  </a:cxn>
                  <a:cxn ang="0">
                    <a:pos x="866" y="2"/>
                  </a:cxn>
                  <a:cxn ang="0">
                    <a:pos x="872" y="4"/>
                  </a:cxn>
                  <a:cxn ang="0">
                    <a:pos x="880" y="10"/>
                  </a:cxn>
                  <a:cxn ang="0">
                    <a:pos x="884" y="16"/>
                  </a:cxn>
                  <a:cxn ang="0">
                    <a:pos x="888" y="26"/>
                  </a:cxn>
                  <a:cxn ang="0">
                    <a:pos x="888" y="42"/>
                  </a:cxn>
                  <a:cxn ang="0">
                    <a:pos x="32" y="536"/>
                  </a:cxn>
                  <a:cxn ang="0">
                    <a:pos x="0" y="494"/>
                  </a:cxn>
                  <a:cxn ang="0">
                    <a:pos x="854" y="0"/>
                  </a:cxn>
                </a:cxnLst>
                <a:rect l="0" t="0" r="r" b="b"/>
                <a:pathLst>
                  <a:path w="888" h="536">
                    <a:moveTo>
                      <a:pt x="854" y="0"/>
                    </a:moveTo>
                    <a:lnTo>
                      <a:pt x="860" y="0"/>
                    </a:lnTo>
                    <a:lnTo>
                      <a:pt x="866" y="2"/>
                    </a:lnTo>
                    <a:lnTo>
                      <a:pt x="872" y="4"/>
                    </a:lnTo>
                    <a:lnTo>
                      <a:pt x="880" y="10"/>
                    </a:lnTo>
                    <a:lnTo>
                      <a:pt x="884" y="16"/>
                    </a:lnTo>
                    <a:lnTo>
                      <a:pt x="888" y="26"/>
                    </a:lnTo>
                    <a:lnTo>
                      <a:pt x="888" y="42"/>
                    </a:lnTo>
                    <a:lnTo>
                      <a:pt x="32" y="536"/>
                    </a:lnTo>
                    <a:lnTo>
                      <a:pt x="0" y="494"/>
                    </a:lnTo>
                    <a:lnTo>
                      <a:pt x="854" y="0"/>
                    </a:lnTo>
                    <a:close/>
                  </a:path>
                </a:pathLst>
              </a:custGeom>
              <a:solidFill>
                <a:srgbClr val="FC5639"/>
              </a:solidFill>
              <a:ln w="9525">
                <a:noFill/>
                <a:round/>
                <a:headEnd/>
                <a:tailEnd/>
              </a:ln>
            </p:spPr>
            <p:txBody>
              <a:bodyPr/>
              <a:lstStyle/>
              <a:p>
                <a:endParaRPr lang="en-US"/>
              </a:p>
            </p:txBody>
          </p:sp>
          <p:sp>
            <p:nvSpPr>
              <p:cNvPr id="943159" name="Freeform 55"/>
              <p:cNvSpPr>
                <a:spLocks/>
              </p:cNvSpPr>
              <p:nvPr/>
            </p:nvSpPr>
            <p:spPr bwMode="auto">
              <a:xfrm>
                <a:off x="3218" y="1135"/>
                <a:ext cx="880" cy="528"/>
              </a:xfrm>
              <a:custGeom>
                <a:avLst/>
                <a:gdLst/>
                <a:ahLst/>
                <a:cxnLst>
                  <a:cxn ang="0">
                    <a:pos x="852" y="0"/>
                  </a:cxn>
                  <a:cxn ang="0">
                    <a:pos x="858" y="2"/>
                  </a:cxn>
                  <a:cxn ang="0">
                    <a:pos x="868" y="6"/>
                  </a:cxn>
                  <a:cxn ang="0">
                    <a:pos x="874" y="10"/>
                  </a:cxn>
                  <a:cxn ang="0">
                    <a:pos x="878" y="16"/>
                  </a:cxn>
                  <a:cxn ang="0">
                    <a:pos x="880" y="24"/>
                  </a:cxn>
                  <a:cxn ang="0">
                    <a:pos x="880" y="36"/>
                  </a:cxn>
                  <a:cxn ang="0">
                    <a:pos x="26" y="528"/>
                  </a:cxn>
                  <a:cxn ang="0">
                    <a:pos x="0" y="494"/>
                  </a:cxn>
                  <a:cxn ang="0">
                    <a:pos x="852" y="0"/>
                  </a:cxn>
                </a:cxnLst>
                <a:rect l="0" t="0" r="r" b="b"/>
                <a:pathLst>
                  <a:path w="880" h="528">
                    <a:moveTo>
                      <a:pt x="852" y="0"/>
                    </a:moveTo>
                    <a:lnTo>
                      <a:pt x="858" y="2"/>
                    </a:lnTo>
                    <a:lnTo>
                      <a:pt x="868" y="6"/>
                    </a:lnTo>
                    <a:lnTo>
                      <a:pt x="874" y="10"/>
                    </a:lnTo>
                    <a:lnTo>
                      <a:pt x="878" y="16"/>
                    </a:lnTo>
                    <a:lnTo>
                      <a:pt x="880" y="24"/>
                    </a:lnTo>
                    <a:lnTo>
                      <a:pt x="880" y="36"/>
                    </a:lnTo>
                    <a:lnTo>
                      <a:pt x="26" y="528"/>
                    </a:lnTo>
                    <a:lnTo>
                      <a:pt x="0" y="494"/>
                    </a:lnTo>
                    <a:lnTo>
                      <a:pt x="852" y="0"/>
                    </a:lnTo>
                    <a:close/>
                  </a:path>
                </a:pathLst>
              </a:custGeom>
              <a:solidFill>
                <a:srgbClr val="FB805F"/>
              </a:solidFill>
              <a:ln w="9525">
                <a:noFill/>
                <a:round/>
                <a:headEnd/>
                <a:tailEnd/>
              </a:ln>
            </p:spPr>
            <p:txBody>
              <a:bodyPr/>
              <a:lstStyle/>
              <a:p>
                <a:endParaRPr lang="en-US"/>
              </a:p>
            </p:txBody>
          </p:sp>
          <p:sp>
            <p:nvSpPr>
              <p:cNvPr id="943160" name="Freeform 56"/>
              <p:cNvSpPr>
                <a:spLocks/>
              </p:cNvSpPr>
              <p:nvPr/>
            </p:nvSpPr>
            <p:spPr bwMode="auto">
              <a:xfrm>
                <a:off x="3226" y="1137"/>
                <a:ext cx="872" cy="520"/>
              </a:xfrm>
              <a:custGeom>
                <a:avLst/>
                <a:gdLst/>
                <a:ahLst/>
                <a:cxnLst>
                  <a:cxn ang="0">
                    <a:pos x="850" y="0"/>
                  </a:cxn>
                  <a:cxn ang="0">
                    <a:pos x="852" y="0"/>
                  </a:cxn>
                  <a:cxn ang="0">
                    <a:pos x="862" y="6"/>
                  </a:cxn>
                  <a:cxn ang="0">
                    <a:pos x="866" y="10"/>
                  </a:cxn>
                  <a:cxn ang="0">
                    <a:pos x="870" y="14"/>
                  </a:cxn>
                  <a:cxn ang="0">
                    <a:pos x="872" y="20"/>
                  </a:cxn>
                  <a:cxn ang="0">
                    <a:pos x="872" y="28"/>
                  </a:cxn>
                  <a:cxn ang="0">
                    <a:pos x="18" y="520"/>
                  </a:cxn>
                  <a:cxn ang="0">
                    <a:pos x="0" y="492"/>
                  </a:cxn>
                  <a:cxn ang="0">
                    <a:pos x="850" y="0"/>
                  </a:cxn>
                </a:cxnLst>
                <a:rect l="0" t="0" r="r" b="b"/>
                <a:pathLst>
                  <a:path w="872" h="520">
                    <a:moveTo>
                      <a:pt x="850" y="0"/>
                    </a:moveTo>
                    <a:lnTo>
                      <a:pt x="852" y="0"/>
                    </a:lnTo>
                    <a:lnTo>
                      <a:pt x="862" y="6"/>
                    </a:lnTo>
                    <a:lnTo>
                      <a:pt x="866" y="10"/>
                    </a:lnTo>
                    <a:lnTo>
                      <a:pt x="870" y="14"/>
                    </a:lnTo>
                    <a:lnTo>
                      <a:pt x="872" y="20"/>
                    </a:lnTo>
                    <a:lnTo>
                      <a:pt x="872" y="28"/>
                    </a:lnTo>
                    <a:lnTo>
                      <a:pt x="18" y="520"/>
                    </a:lnTo>
                    <a:lnTo>
                      <a:pt x="0" y="492"/>
                    </a:lnTo>
                    <a:lnTo>
                      <a:pt x="850" y="0"/>
                    </a:lnTo>
                    <a:close/>
                  </a:path>
                </a:pathLst>
              </a:custGeom>
              <a:solidFill>
                <a:srgbClr val="FCAB8E"/>
              </a:solidFill>
              <a:ln w="9525">
                <a:noFill/>
                <a:round/>
                <a:headEnd/>
                <a:tailEnd/>
              </a:ln>
            </p:spPr>
            <p:txBody>
              <a:bodyPr/>
              <a:lstStyle/>
              <a:p>
                <a:endParaRPr lang="en-US"/>
              </a:p>
            </p:txBody>
          </p:sp>
          <p:sp>
            <p:nvSpPr>
              <p:cNvPr id="943161" name="Freeform 57"/>
              <p:cNvSpPr>
                <a:spLocks/>
              </p:cNvSpPr>
              <p:nvPr/>
            </p:nvSpPr>
            <p:spPr bwMode="auto">
              <a:xfrm>
                <a:off x="3232" y="1137"/>
                <a:ext cx="866" cy="514"/>
              </a:xfrm>
              <a:custGeom>
                <a:avLst/>
                <a:gdLst/>
                <a:ahLst/>
                <a:cxnLst>
                  <a:cxn ang="0">
                    <a:pos x="848" y="0"/>
                  </a:cxn>
                  <a:cxn ang="0">
                    <a:pos x="856" y="8"/>
                  </a:cxn>
                  <a:cxn ang="0">
                    <a:pos x="864" y="14"/>
                  </a:cxn>
                  <a:cxn ang="0">
                    <a:pos x="864" y="18"/>
                  </a:cxn>
                  <a:cxn ang="0">
                    <a:pos x="866" y="22"/>
                  </a:cxn>
                  <a:cxn ang="0">
                    <a:pos x="12" y="514"/>
                  </a:cxn>
                  <a:cxn ang="0">
                    <a:pos x="0" y="492"/>
                  </a:cxn>
                  <a:cxn ang="0">
                    <a:pos x="848" y="0"/>
                  </a:cxn>
                </a:cxnLst>
                <a:rect l="0" t="0" r="r" b="b"/>
                <a:pathLst>
                  <a:path w="866" h="514">
                    <a:moveTo>
                      <a:pt x="848" y="0"/>
                    </a:moveTo>
                    <a:lnTo>
                      <a:pt x="856" y="8"/>
                    </a:lnTo>
                    <a:lnTo>
                      <a:pt x="864" y="14"/>
                    </a:lnTo>
                    <a:lnTo>
                      <a:pt x="864" y="18"/>
                    </a:lnTo>
                    <a:lnTo>
                      <a:pt x="866" y="22"/>
                    </a:lnTo>
                    <a:lnTo>
                      <a:pt x="12" y="514"/>
                    </a:lnTo>
                    <a:lnTo>
                      <a:pt x="0" y="492"/>
                    </a:lnTo>
                    <a:lnTo>
                      <a:pt x="848" y="0"/>
                    </a:lnTo>
                    <a:close/>
                  </a:path>
                </a:pathLst>
              </a:custGeom>
              <a:solidFill>
                <a:srgbClr val="FDD5C3"/>
              </a:solidFill>
              <a:ln w="9525">
                <a:noFill/>
                <a:round/>
                <a:headEnd/>
                <a:tailEnd/>
              </a:ln>
            </p:spPr>
            <p:txBody>
              <a:bodyPr/>
              <a:lstStyle/>
              <a:p>
                <a:endParaRPr lang="en-US"/>
              </a:p>
            </p:txBody>
          </p:sp>
          <p:sp>
            <p:nvSpPr>
              <p:cNvPr id="943162" name="Freeform 58"/>
              <p:cNvSpPr>
                <a:spLocks/>
              </p:cNvSpPr>
              <p:nvPr/>
            </p:nvSpPr>
            <p:spPr bwMode="auto">
              <a:xfrm>
                <a:off x="3238" y="1139"/>
                <a:ext cx="858" cy="504"/>
              </a:xfrm>
              <a:custGeom>
                <a:avLst/>
                <a:gdLst/>
                <a:ahLst/>
                <a:cxnLst>
                  <a:cxn ang="0">
                    <a:pos x="858" y="14"/>
                  </a:cxn>
                  <a:cxn ang="0">
                    <a:pos x="8" y="504"/>
                  </a:cxn>
                  <a:cxn ang="0">
                    <a:pos x="0" y="490"/>
                  </a:cxn>
                  <a:cxn ang="0">
                    <a:pos x="846" y="0"/>
                  </a:cxn>
                  <a:cxn ang="0">
                    <a:pos x="858" y="14"/>
                  </a:cxn>
                </a:cxnLst>
                <a:rect l="0" t="0" r="r" b="b"/>
                <a:pathLst>
                  <a:path w="858" h="504">
                    <a:moveTo>
                      <a:pt x="858" y="14"/>
                    </a:moveTo>
                    <a:lnTo>
                      <a:pt x="8" y="504"/>
                    </a:lnTo>
                    <a:lnTo>
                      <a:pt x="0" y="490"/>
                    </a:lnTo>
                    <a:lnTo>
                      <a:pt x="846" y="0"/>
                    </a:lnTo>
                    <a:lnTo>
                      <a:pt x="858" y="14"/>
                    </a:lnTo>
                    <a:close/>
                  </a:path>
                </a:pathLst>
              </a:custGeom>
              <a:solidFill>
                <a:srgbClr val="FFFFFF"/>
              </a:solidFill>
              <a:ln w="9525">
                <a:noFill/>
                <a:round/>
                <a:headEnd/>
                <a:tailEnd/>
              </a:ln>
            </p:spPr>
            <p:txBody>
              <a:bodyPr/>
              <a:lstStyle/>
              <a:p>
                <a:endParaRPr lang="en-US"/>
              </a:p>
            </p:txBody>
          </p:sp>
          <p:sp>
            <p:nvSpPr>
              <p:cNvPr id="943163" name="Freeform 59"/>
              <p:cNvSpPr>
                <a:spLocks/>
              </p:cNvSpPr>
              <p:nvPr/>
            </p:nvSpPr>
            <p:spPr bwMode="auto">
              <a:xfrm>
                <a:off x="3192" y="1625"/>
                <a:ext cx="66" cy="70"/>
              </a:xfrm>
              <a:custGeom>
                <a:avLst/>
                <a:gdLst/>
                <a:ahLst/>
                <a:cxnLst>
                  <a:cxn ang="0">
                    <a:pos x="46" y="68"/>
                  </a:cxn>
                  <a:cxn ang="0">
                    <a:pos x="52" y="64"/>
                  </a:cxn>
                  <a:cxn ang="0">
                    <a:pos x="58" y="60"/>
                  </a:cxn>
                  <a:cxn ang="0">
                    <a:pos x="60" y="54"/>
                  </a:cxn>
                  <a:cxn ang="0">
                    <a:pos x="64" y="48"/>
                  </a:cxn>
                  <a:cxn ang="0">
                    <a:pos x="64" y="42"/>
                  </a:cxn>
                  <a:cxn ang="0">
                    <a:pos x="66" y="36"/>
                  </a:cxn>
                  <a:cxn ang="0">
                    <a:pos x="64" y="28"/>
                  </a:cxn>
                  <a:cxn ang="0">
                    <a:pos x="62" y="22"/>
                  </a:cxn>
                  <a:cxn ang="0">
                    <a:pos x="58" y="16"/>
                  </a:cxn>
                  <a:cxn ang="0">
                    <a:pos x="54" y="10"/>
                  </a:cxn>
                  <a:cxn ang="0">
                    <a:pos x="48" y="6"/>
                  </a:cxn>
                  <a:cxn ang="0">
                    <a:pos x="42" y="2"/>
                  </a:cxn>
                  <a:cxn ang="0">
                    <a:pos x="36" y="0"/>
                  </a:cxn>
                  <a:cxn ang="0">
                    <a:pos x="30" y="0"/>
                  </a:cxn>
                  <a:cxn ang="0">
                    <a:pos x="24" y="0"/>
                  </a:cxn>
                  <a:cxn ang="0">
                    <a:pos x="18" y="2"/>
                  </a:cxn>
                  <a:cxn ang="0">
                    <a:pos x="12" y="6"/>
                  </a:cxn>
                  <a:cxn ang="0">
                    <a:pos x="8" y="10"/>
                  </a:cxn>
                  <a:cxn ang="0">
                    <a:pos x="4" y="16"/>
                  </a:cxn>
                  <a:cxn ang="0">
                    <a:pos x="0" y="22"/>
                  </a:cxn>
                  <a:cxn ang="0">
                    <a:pos x="0" y="28"/>
                  </a:cxn>
                  <a:cxn ang="0">
                    <a:pos x="0" y="34"/>
                  </a:cxn>
                  <a:cxn ang="0">
                    <a:pos x="0" y="42"/>
                  </a:cxn>
                  <a:cxn ang="0">
                    <a:pos x="2" y="48"/>
                  </a:cxn>
                  <a:cxn ang="0">
                    <a:pos x="6" y="54"/>
                  </a:cxn>
                  <a:cxn ang="0">
                    <a:pos x="10" y="60"/>
                  </a:cxn>
                  <a:cxn ang="0">
                    <a:pos x="16" y="64"/>
                  </a:cxn>
                  <a:cxn ang="0">
                    <a:pos x="22" y="68"/>
                  </a:cxn>
                  <a:cxn ang="0">
                    <a:pos x="28" y="70"/>
                  </a:cxn>
                  <a:cxn ang="0">
                    <a:pos x="34" y="70"/>
                  </a:cxn>
                  <a:cxn ang="0">
                    <a:pos x="40" y="70"/>
                  </a:cxn>
                  <a:cxn ang="0">
                    <a:pos x="46" y="68"/>
                  </a:cxn>
                </a:cxnLst>
                <a:rect l="0" t="0" r="r" b="b"/>
                <a:pathLst>
                  <a:path w="66" h="70">
                    <a:moveTo>
                      <a:pt x="46" y="68"/>
                    </a:moveTo>
                    <a:lnTo>
                      <a:pt x="52" y="64"/>
                    </a:lnTo>
                    <a:lnTo>
                      <a:pt x="58" y="60"/>
                    </a:lnTo>
                    <a:lnTo>
                      <a:pt x="60" y="54"/>
                    </a:lnTo>
                    <a:lnTo>
                      <a:pt x="64" y="48"/>
                    </a:lnTo>
                    <a:lnTo>
                      <a:pt x="64" y="42"/>
                    </a:lnTo>
                    <a:lnTo>
                      <a:pt x="66" y="36"/>
                    </a:lnTo>
                    <a:lnTo>
                      <a:pt x="64" y="28"/>
                    </a:lnTo>
                    <a:lnTo>
                      <a:pt x="62" y="22"/>
                    </a:lnTo>
                    <a:lnTo>
                      <a:pt x="58" y="16"/>
                    </a:lnTo>
                    <a:lnTo>
                      <a:pt x="54" y="10"/>
                    </a:lnTo>
                    <a:lnTo>
                      <a:pt x="48" y="6"/>
                    </a:lnTo>
                    <a:lnTo>
                      <a:pt x="42" y="2"/>
                    </a:lnTo>
                    <a:lnTo>
                      <a:pt x="36" y="0"/>
                    </a:lnTo>
                    <a:lnTo>
                      <a:pt x="30" y="0"/>
                    </a:lnTo>
                    <a:lnTo>
                      <a:pt x="24" y="0"/>
                    </a:lnTo>
                    <a:lnTo>
                      <a:pt x="18" y="2"/>
                    </a:lnTo>
                    <a:lnTo>
                      <a:pt x="12" y="6"/>
                    </a:lnTo>
                    <a:lnTo>
                      <a:pt x="8" y="10"/>
                    </a:lnTo>
                    <a:lnTo>
                      <a:pt x="4" y="16"/>
                    </a:lnTo>
                    <a:lnTo>
                      <a:pt x="0" y="22"/>
                    </a:lnTo>
                    <a:lnTo>
                      <a:pt x="0" y="28"/>
                    </a:lnTo>
                    <a:lnTo>
                      <a:pt x="0" y="34"/>
                    </a:lnTo>
                    <a:lnTo>
                      <a:pt x="0" y="42"/>
                    </a:lnTo>
                    <a:lnTo>
                      <a:pt x="2" y="48"/>
                    </a:lnTo>
                    <a:lnTo>
                      <a:pt x="6" y="54"/>
                    </a:lnTo>
                    <a:lnTo>
                      <a:pt x="10" y="60"/>
                    </a:lnTo>
                    <a:lnTo>
                      <a:pt x="16" y="64"/>
                    </a:lnTo>
                    <a:lnTo>
                      <a:pt x="22" y="68"/>
                    </a:lnTo>
                    <a:lnTo>
                      <a:pt x="28" y="70"/>
                    </a:lnTo>
                    <a:lnTo>
                      <a:pt x="34" y="70"/>
                    </a:lnTo>
                    <a:lnTo>
                      <a:pt x="40" y="70"/>
                    </a:lnTo>
                    <a:lnTo>
                      <a:pt x="46" y="68"/>
                    </a:lnTo>
                    <a:close/>
                  </a:path>
                </a:pathLst>
              </a:custGeom>
              <a:solidFill>
                <a:srgbClr val="CC0000"/>
              </a:solidFill>
              <a:ln w="12700">
                <a:solidFill>
                  <a:srgbClr val="000000"/>
                </a:solidFill>
                <a:prstDash val="solid"/>
                <a:round/>
                <a:headEnd/>
                <a:tailEnd/>
              </a:ln>
            </p:spPr>
            <p:txBody>
              <a:bodyPr/>
              <a:lstStyle/>
              <a:p>
                <a:endParaRPr lang="en-US"/>
              </a:p>
            </p:txBody>
          </p:sp>
          <p:sp>
            <p:nvSpPr>
              <p:cNvPr id="943164" name="Line 60"/>
              <p:cNvSpPr>
                <a:spLocks noChangeShapeType="1"/>
              </p:cNvSpPr>
              <p:nvPr/>
            </p:nvSpPr>
            <p:spPr bwMode="auto">
              <a:xfrm flipH="1">
                <a:off x="2864" y="1853"/>
                <a:ext cx="42" cy="24"/>
              </a:xfrm>
              <a:prstGeom prst="line">
                <a:avLst/>
              </a:prstGeom>
              <a:noFill/>
              <a:ln w="15875">
                <a:solidFill>
                  <a:srgbClr val="FF0000"/>
                </a:solidFill>
                <a:round/>
                <a:headEnd/>
                <a:tailEnd/>
              </a:ln>
            </p:spPr>
            <p:txBody>
              <a:bodyPr/>
              <a:lstStyle/>
              <a:p>
                <a:endParaRPr lang="en-US"/>
              </a:p>
            </p:txBody>
          </p:sp>
          <p:sp>
            <p:nvSpPr>
              <p:cNvPr id="943165" name="Freeform 61"/>
              <p:cNvSpPr>
                <a:spLocks/>
              </p:cNvSpPr>
              <p:nvPr/>
            </p:nvSpPr>
            <p:spPr bwMode="auto">
              <a:xfrm>
                <a:off x="2884" y="1581"/>
                <a:ext cx="1098" cy="480"/>
              </a:xfrm>
              <a:custGeom>
                <a:avLst/>
                <a:gdLst/>
                <a:ahLst/>
                <a:cxnLst>
                  <a:cxn ang="0">
                    <a:pos x="1098" y="410"/>
                  </a:cxn>
                  <a:cxn ang="0">
                    <a:pos x="1004" y="300"/>
                  </a:cxn>
                  <a:cxn ang="0">
                    <a:pos x="976" y="318"/>
                  </a:cxn>
                  <a:cxn ang="0">
                    <a:pos x="944" y="338"/>
                  </a:cxn>
                  <a:cxn ang="0">
                    <a:pos x="902" y="362"/>
                  </a:cxn>
                  <a:cxn ang="0">
                    <a:pos x="852" y="388"/>
                  </a:cxn>
                  <a:cxn ang="0">
                    <a:pos x="798" y="414"/>
                  </a:cxn>
                  <a:cxn ang="0">
                    <a:pos x="740" y="438"/>
                  </a:cxn>
                  <a:cxn ang="0">
                    <a:pos x="710" y="448"/>
                  </a:cxn>
                  <a:cxn ang="0">
                    <a:pos x="680" y="458"/>
                  </a:cxn>
                  <a:cxn ang="0">
                    <a:pos x="662" y="464"/>
                  </a:cxn>
                  <a:cxn ang="0">
                    <a:pos x="636" y="470"/>
                  </a:cxn>
                  <a:cxn ang="0">
                    <a:pos x="600" y="474"/>
                  </a:cxn>
                  <a:cxn ang="0">
                    <a:pos x="550" y="478"/>
                  </a:cxn>
                  <a:cxn ang="0">
                    <a:pos x="486" y="480"/>
                  </a:cxn>
                  <a:cxn ang="0">
                    <a:pos x="406" y="478"/>
                  </a:cxn>
                  <a:cxn ang="0">
                    <a:pos x="310" y="472"/>
                  </a:cxn>
                  <a:cxn ang="0">
                    <a:pos x="280" y="468"/>
                  </a:cxn>
                  <a:cxn ang="0">
                    <a:pos x="248" y="460"/>
                  </a:cxn>
                  <a:cxn ang="0">
                    <a:pos x="208" y="448"/>
                  </a:cxn>
                  <a:cxn ang="0">
                    <a:pos x="186" y="440"/>
                  </a:cxn>
                  <a:cxn ang="0">
                    <a:pos x="164" y="432"/>
                  </a:cxn>
                  <a:cxn ang="0">
                    <a:pos x="142" y="420"/>
                  </a:cxn>
                  <a:cxn ang="0">
                    <a:pos x="120" y="408"/>
                  </a:cxn>
                  <a:cxn ang="0">
                    <a:pos x="98" y="394"/>
                  </a:cxn>
                  <a:cxn ang="0">
                    <a:pos x="76" y="378"/>
                  </a:cxn>
                  <a:cxn ang="0">
                    <a:pos x="58" y="360"/>
                  </a:cxn>
                  <a:cxn ang="0">
                    <a:pos x="40" y="338"/>
                  </a:cxn>
                  <a:cxn ang="0">
                    <a:pos x="36" y="334"/>
                  </a:cxn>
                  <a:cxn ang="0">
                    <a:pos x="24" y="318"/>
                  </a:cxn>
                  <a:cxn ang="0">
                    <a:pos x="12" y="294"/>
                  </a:cxn>
                  <a:cxn ang="0">
                    <a:pos x="8" y="278"/>
                  </a:cxn>
                  <a:cxn ang="0">
                    <a:pos x="2" y="262"/>
                  </a:cxn>
                  <a:cxn ang="0">
                    <a:pos x="0" y="242"/>
                  </a:cxn>
                  <a:cxn ang="0">
                    <a:pos x="0" y="222"/>
                  </a:cxn>
                  <a:cxn ang="0">
                    <a:pos x="2" y="202"/>
                  </a:cxn>
                  <a:cxn ang="0">
                    <a:pos x="6" y="180"/>
                  </a:cxn>
                  <a:cxn ang="0">
                    <a:pos x="16" y="156"/>
                  </a:cxn>
                  <a:cxn ang="0">
                    <a:pos x="28" y="134"/>
                  </a:cxn>
                  <a:cxn ang="0">
                    <a:pos x="46" y="110"/>
                  </a:cxn>
                  <a:cxn ang="0">
                    <a:pos x="68" y="84"/>
                  </a:cxn>
                  <a:cxn ang="0">
                    <a:pos x="76" y="78"/>
                  </a:cxn>
                  <a:cxn ang="0">
                    <a:pos x="96" y="60"/>
                  </a:cxn>
                  <a:cxn ang="0">
                    <a:pos x="132" y="32"/>
                  </a:cxn>
                  <a:cxn ang="0">
                    <a:pos x="156" y="16"/>
                  </a:cxn>
                  <a:cxn ang="0">
                    <a:pos x="186" y="0"/>
                  </a:cxn>
                  <a:cxn ang="0">
                    <a:pos x="330" y="86"/>
                  </a:cxn>
                </a:cxnLst>
                <a:rect l="0" t="0" r="r" b="b"/>
                <a:pathLst>
                  <a:path w="1098" h="480">
                    <a:moveTo>
                      <a:pt x="1098" y="410"/>
                    </a:moveTo>
                    <a:lnTo>
                      <a:pt x="1004" y="300"/>
                    </a:lnTo>
                    <a:lnTo>
                      <a:pt x="976" y="318"/>
                    </a:lnTo>
                    <a:lnTo>
                      <a:pt x="944" y="338"/>
                    </a:lnTo>
                    <a:lnTo>
                      <a:pt x="902" y="362"/>
                    </a:lnTo>
                    <a:lnTo>
                      <a:pt x="852" y="388"/>
                    </a:lnTo>
                    <a:lnTo>
                      <a:pt x="798" y="414"/>
                    </a:lnTo>
                    <a:lnTo>
                      <a:pt x="740" y="438"/>
                    </a:lnTo>
                    <a:lnTo>
                      <a:pt x="710" y="448"/>
                    </a:lnTo>
                    <a:lnTo>
                      <a:pt x="680" y="458"/>
                    </a:lnTo>
                    <a:lnTo>
                      <a:pt x="662" y="464"/>
                    </a:lnTo>
                    <a:lnTo>
                      <a:pt x="636" y="470"/>
                    </a:lnTo>
                    <a:lnTo>
                      <a:pt x="600" y="474"/>
                    </a:lnTo>
                    <a:lnTo>
                      <a:pt x="550" y="478"/>
                    </a:lnTo>
                    <a:lnTo>
                      <a:pt x="486" y="480"/>
                    </a:lnTo>
                    <a:lnTo>
                      <a:pt x="406" y="478"/>
                    </a:lnTo>
                    <a:lnTo>
                      <a:pt x="310" y="472"/>
                    </a:lnTo>
                    <a:lnTo>
                      <a:pt x="280" y="468"/>
                    </a:lnTo>
                    <a:lnTo>
                      <a:pt x="248" y="460"/>
                    </a:lnTo>
                    <a:lnTo>
                      <a:pt x="208" y="448"/>
                    </a:lnTo>
                    <a:lnTo>
                      <a:pt x="186" y="440"/>
                    </a:lnTo>
                    <a:lnTo>
                      <a:pt x="164" y="432"/>
                    </a:lnTo>
                    <a:lnTo>
                      <a:pt x="142" y="420"/>
                    </a:lnTo>
                    <a:lnTo>
                      <a:pt x="120" y="408"/>
                    </a:lnTo>
                    <a:lnTo>
                      <a:pt x="98" y="394"/>
                    </a:lnTo>
                    <a:lnTo>
                      <a:pt x="76" y="378"/>
                    </a:lnTo>
                    <a:lnTo>
                      <a:pt x="58" y="360"/>
                    </a:lnTo>
                    <a:lnTo>
                      <a:pt x="40" y="338"/>
                    </a:lnTo>
                    <a:lnTo>
                      <a:pt x="36" y="334"/>
                    </a:lnTo>
                    <a:lnTo>
                      <a:pt x="24" y="318"/>
                    </a:lnTo>
                    <a:lnTo>
                      <a:pt x="12" y="294"/>
                    </a:lnTo>
                    <a:lnTo>
                      <a:pt x="8" y="278"/>
                    </a:lnTo>
                    <a:lnTo>
                      <a:pt x="2" y="262"/>
                    </a:lnTo>
                    <a:lnTo>
                      <a:pt x="0" y="242"/>
                    </a:lnTo>
                    <a:lnTo>
                      <a:pt x="0" y="222"/>
                    </a:lnTo>
                    <a:lnTo>
                      <a:pt x="2" y="202"/>
                    </a:lnTo>
                    <a:lnTo>
                      <a:pt x="6" y="180"/>
                    </a:lnTo>
                    <a:lnTo>
                      <a:pt x="16" y="156"/>
                    </a:lnTo>
                    <a:lnTo>
                      <a:pt x="28" y="134"/>
                    </a:lnTo>
                    <a:lnTo>
                      <a:pt x="46" y="110"/>
                    </a:lnTo>
                    <a:lnTo>
                      <a:pt x="68" y="84"/>
                    </a:lnTo>
                    <a:lnTo>
                      <a:pt x="76" y="78"/>
                    </a:lnTo>
                    <a:lnTo>
                      <a:pt x="96" y="60"/>
                    </a:lnTo>
                    <a:lnTo>
                      <a:pt x="132" y="32"/>
                    </a:lnTo>
                    <a:lnTo>
                      <a:pt x="156" y="16"/>
                    </a:lnTo>
                    <a:lnTo>
                      <a:pt x="186" y="0"/>
                    </a:lnTo>
                    <a:lnTo>
                      <a:pt x="330" y="86"/>
                    </a:lnTo>
                  </a:path>
                </a:pathLst>
              </a:custGeom>
              <a:noFill/>
              <a:ln w="15875">
                <a:solidFill>
                  <a:srgbClr val="FF0000"/>
                </a:solidFill>
                <a:prstDash val="solid"/>
                <a:round/>
                <a:headEnd/>
                <a:tailEnd/>
              </a:ln>
            </p:spPr>
            <p:txBody>
              <a:bodyPr/>
              <a:lstStyle/>
              <a:p>
                <a:endParaRPr lang="en-US"/>
              </a:p>
            </p:txBody>
          </p:sp>
          <p:sp>
            <p:nvSpPr>
              <p:cNvPr id="943166" name="Freeform 62"/>
              <p:cNvSpPr>
                <a:spLocks/>
              </p:cNvSpPr>
              <p:nvPr/>
            </p:nvSpPr>
            <p:spPr bwMode="auto">
              <a:xfrm>
                <a:off x="2884" y="1629"/>
                <a:ext cx="1098" cy="480"/>
              </a:xfrm>
              <a:custGeom>
                <a:avLst/>
                <a:gdLst/>
                <a:ahLst/>
                <a:cxnLst>
                  <a:cxn ang="0">
                    <a:pos x="1098" y="362"/>
                  </a:cxn>
                  <a:cxn ang="0">
                    <a:pos x="1004" y="300"/>
                  </a:cxn>
                  <a:cxn ang="0">
                    <a:pos x="976" y="318"/>
                  </a:cxn>
                  <a:cxn ang="0">
                    <a:pos x="944" y="338"/>
                  </a:cxn>
                  <a:cxn ang="0">
                    <a:pos x="902" y="362"/>
                  </a:cxn>
                  <a:cxn ang="0">
                    <a:pos x="852" y="388"/>
                  </a:cxn>
                  <a:cxn ang="0">
                    <a:pos x="798" y="414"/>
                  </a:cxn>
                  <a:cxn ang="0">
                    <a:pos x="740" y="438"/>
                  </a:cxn>
                  <a:cxn ang="0">
                    <a:pos x="710" y="448"/>
                  </a:cxn>
                  <a:cxn ang="0">
                    <a:pos x="680" y="458"/>
                  </a:cxn>
                  <a:cxn ang="0">
                    <a:pos x="662" y="464"/>
                  </a:cxn>
                  <a:cxn ang="0">
                    <a:pos x="636" y="468"/>
                  </a:cxn>
                  <a:cxn ang="0">
                    <a:pos x="600" y="474"/>
                  </a:cxn>
                  <a:cxn ang="0">
                    <a:pos x="550" y="478"/>
                  </a:cxn>
                  <a:cxn ang="0">
                    <a:pos x="486" y="480"/>
                  </a:cxn>
                  <a:cxn ang="0">
                    <a:pos x="406" y="478"/>
                  </a:cxn>
                  <a:cxn ang="0">
                    <a:pos x="310" y="472"/>
                  </a:cxn>
                  <a:cxn ang="0">
                    <a:pos x="280" y="468"/>
                  </a:cxn>
                  <a:cxn ang="0">
                    <a:pos x="248" y="460"/>
                  </a:cxn>
                  <a:cxn ang="0">
                    <a:pos x="208" y="448"/>
                  </a:cxn>
                  <a:cxn ang="0">
                    <a:pos x="186" y="440"/>
                  </a:cxn>
                  <a:cxn ang="0">
                    <a:pos x="164" y="432"/>
                  </a:cxn>
                  <a:cxn ang="0">
                    <a:pos x="142" y="420"/>
                  </a:cxn>
                  <a:cxn ang="0">
                    <a:pos x="120" y="408"/>
                  </a:cxn>
                  <a:cxn ang="0">
                    <a:pos x="98" y="394"/>
                  </a:cxn>
                  <a:cxn ang="0">
                    <a:pos x="76" y="378"/>
                  </a:cxn>
                  <a:cxn ang="0">
                    <a:pos x="58" y="360"/>
                  </a:cxn>
                  <a:cxn ang="0">
                    <a:pos x="40" y="338"/>
                  </a:cxn>
                  <a:cxn ang="0">
                    <a:pos x="36" y="334"/>
                  </a:cxn>
                  <a:cxn ang="0">
                    <a:pos x="24" y="318"/>
                  </a:cxn>
                  <a:cxn ang="0">
                    <a:pos x="12" y="294"/>
                  </a:cxn>
                  <a:cxn ang="0">
                    <a:pos x="8" y="278"/>
                  </a:cxn>
                  <a:cxn ang="0">
                    <a:pos x="2" y="262"/>
                  </a:cxn>
                  <a:cxn ang="0">
                    <a:pos x="0" y="242"/>
                  </a:cxn>
                  <a:cxn ang="0">
                    <a:pos x="0" y="222"/>
                  </a:cxn>
                  <a:cxn ang="0">
                    <a:pos x="2" y="202"/>
                  </a:cxn>
                  <a:cxn ang="0">
                    <a:pos x="6" y="180"/>
                  </a:cxn>
                  <a:cxn ang="0">
                    <a:pos x="16" y="156"/>
                  </a:cxn>
                  <a:cxn ang="0">
                    <a:pos x="28" y="134"/>
                  </a:cxn>
                  <a:cxn ang="0">
                    <a:pos x="46" y="110"/>
                  </a:cxn>
                  <a:cxn ang="0">
                    <a:pos x="68" y="84"/>
                  </a:cxn>
                  <a:cxn ang="0">
                    <a:pos x="76" y="78"/>
                  </a:cxn>
                  <a:cxn ang="0">
                    <a:pos x="96" y="60"/>
                  </a:cxn>
                  <a:cxn ang="0">
                    <a:pos x="132" y="32"/>
                  </a:cxn>
                  <a:cxn ang="0">
                    <a:pos x="156" y="16"/>
                  </a:cxn>
                  <a:cxn ang="0">
                    <a:pos x="186" y="0"/>
                  </a:cxn>
                  <a:cxn ang="0">
                    <a:pos x="322" y="38"/>
                  </a:cxn>
                </a:cxnLst>
                <a:rect l="0" t="0" r="r" b="b"/>
                <a:pathLst>
                  <a:path w="1098" h="480">
                    <a:moveTo>
                      <a:pt x="1098" y="362"/>
                    </a:moveTo>
                    <a:lnTo>
                      <a:pt x="1004" y="300"/>
                    </a:lnTo>
                    <a:lnTo>
                      <a:pt x="976" y="318"/>
                    </a:lnTo>
                    <a:lnTo>
                      <a:pt x="944" y="338"/>
                    </a:lnTo>
                    <a:lnTo>
                      <a:pt x="902" y="362"/>
                    </a:lnTo>
                    <a:lnTo>
                      <a:pt x="852" y="388"/>
                    </a:lnTo>
                    <a:lnTo>
                      <a:pt x="798" y="414"/>
                    </a:lnTo>
                    <a:lnTo>
                      <a:pt x="740" y="438"/>
                    </a:lnTo>
                    <a:lnTo>
                      <a:pt x="710" y="448"/>
                    </a:lnTo>
                    <a:lnTo>
                      <a:pt x="680" y="458"/>
                    </a:lnTo>
                    <a:lnTo>
                      <a:pt x="662" y="464"/>
                    </a:lnTo>
                    <a:lnTo>
                      <a:pt x="636" y="468"/>
                    </a:lnTo>
                    <a:lnTo>
                      <a:pt x="600" y="474"/>
                    </a:lnTo>
                    <a:lnTo>
                      <a:pt x="550" y="478"/>
                    </a:lnTo>
                    <a:lnTo>
                      <a:pt x="486" y="480"/>
                    </a:lnTo>
                    <a:lnTo>
                      <a:pt x="406" y="478"/>
                    </a:lnTo>
                    <a:lnTo>
                      <a:pt x="310" y="472"/>
                    </a:lnTo>
                    <a:lnTo>
                      <a:pt x="280" y="468"/>
                    </a:lnTo>
                    <a:lnTo>
                      <a:pt x="248" y="460"/>
                    </a:lnTo>
                    <a:lnTo>
                      <a:pt x="208" y="448"/>
                    </a:lnTo>
                    <a:lnTo>
                      <a:pt x="186" y="440"/>
                    </a:lnTo>
                    <a:lnTo>
                      <a:pt x="164" y="432"/>
                    </a:lnTo>
                    <a:lnTo>
                      <a:pt x="142" y="420"/>
                    </a:lnTo>
                    <a:lnTo>
                      <a:pt x="120" y="408"/>
                    </a:lnTo>
                    <a:lnTo>
                      <a:pt x="98" y="394"/>
                    </a:lnTo>
                    <a:lnTo>
                      <a:pt x="76" y="378"/>
                    </a:lnTo>
                    <a:lnTo>
                      <a:pt x="58" y="360"/>
                    </a:lnTo>
                    <a:lnTo>
                      <a:pt x="40" y="338"/>
                    </a:lnTo>
                    <a:lnTo>
                      <a:pt x="36" y="334"/>
                    </a:lnTo>
                    <a:lnTo>
                      <a:pt x="24" y="318"/>
                    </a:lnTo>
                    <a:lnTo>
                      <a:pt x="12" y="294"/>
                    </a:lnTo>
                    <a:lnTo>
                      <a:pt x="8" y="278"/>
                    </a:lnTo>
                    <a:lnTo>
                      <a:pt x="2" y="262"/>
                    </a:lnTo>
                    <a:lnTo>
                      <a:pt x="0" y="242"/>
                    </a:lnTo>
                    <a:lnTo>
                      <a:pt x="0" y="222"/>
                    </a:lnTo>
                    <a:lnTo>
                      <a:pt x="2" y="202"/>
                    </a:lnTo>
                    <a:lnTo>
                      <a:pt x="6" y="180"/>
                    </a:lnTo>
                    <a:lnTo>
                      <a:pt x="16" y="156"/>
                    </a:lnTo>
                    <a:lnTo>
                      <a:pt x="28" y="134"/>
                    </a:lnTo>
                    <a:lnTo>
                      <a:pt x="46" y="110"/>
                    </a:lnTo>
                    <a:lnTo>
                      <a:pt x="68" y="84"/>
                    </a:lnTo>
                    <a:lnTo>
                      <a:pt x="76" y="78"/>
                    </a:lnTo>
                    <a:lnTo>
                      <a:pt x="96" y="60"/>
                    </a:lnTo>
                    <a:lnTo>
                      <a:pt x="132" y="32"/>
                    </a:lnTo>
                    <a:lnTo>
                      <a:pt x="156" y="16"/>
                    </a:lnTo>
                    <a:lnTo>
                      <a:pt x="186" y="0"/>
                    </a:lnTo>
                    <a:lnTo>
                      <a:pt x="322" y="38"/>
                    </a:lnTo>
                  </a:path>
                </a:pathLst>
              </a:custGeom>
              <a:noFill/>
              <a:ln w="15875">
                <a:solidFill>
                  <a:srgbClr val="FF0000"/>
                </a:solidFill>
                <a:prstDash val="solid"/>
                <a:round/>
                <a:headEnd/>
                <a:tailEnd/>
              </a:ln>
            </p:spPr>
            <p:txBody>
              <a:bodyPr/>
              <a:lstStyle/>
              <a:p>
                <a:endParaRPr lang="en-US"/>
              </a:p>
            </p:txBody>
          </p:sp>
          <p:sp>
            <p:nvSpPr>
              <p:cNvPr id="943167" name="Freeform 63"/>
              <p:cNvSpPr>
                <a:spLocks/>
              </p:cNvSpPr>
              <p:nvPr/>
            </p:nvSpPr>
            <p:spPr bwMode="auto">
              <a:xfrm>
                <a:off x="2418" y="1667"/>
                <a:ext cx="1564" cy="704"/>
              </a:xfrm>
              <a:custGeom>
                <a:avLst/>
                <a:gdLst/>
                <a:ahLst/>
                <a:cxnLst>
                  <a:cxn ang="0">
                    <a:pos x="796" y="0"/>
                  </a:cxn>
                  <a:cxn ang="0">
                    <a:pos x="652" y="18"/>
                  </a:cxn>
                  <a:cxn ang="0">
                    <a:pos x="622" y="34"/>
                  </a:cxn>
                  <a:cxn ang="0">
                    <a:pos x="598" y="50"/>
                  </a:cxn>
                  <a:cxn ang="0">
                    <a:pos x="562" y="78"/>
                  </a:cxn>
                  <a:cxn ang="0">
                    <a:pos x="542" y="96"/>
                  </a:cxn>
                  <a:cxn ang="0">
                    <a:pos x="534" y="102"/>
                  </a:cxn>
                  <a:cxn ang="0">
                    <a:pos x="512" y="128"/>
                  </a:cxn>
                  <a:cxn ang="0">
                    <a:pos x="494" y="152"/>
                  </a:cxn>
                  <a:cxn ang="0">
                    <a:pos x="482" y="176"/>
                  </a:cxn>
                  <a:cxn ang="0">
                    <a:pos x="472" y="198"/>
                  </a:cxn>
                  <a:cxn ang="0">
                    <a:pos x="468" y="220"/>
                  </a:cxn>
                  <a:cxn ang="0">
                    <a:pos x="466" y="242"/>
                  </a:cxn>
                  <a:cxn ang="0">
                    <a:pos x="466" y="260"/>
                  </a:cxn>
                  <a:cxn ang="0">
                    <a:pos x="468" y="280"/>
                  </a:cxn>
                  <a:cxn ang="0">
                    <a:pos x="474" y="296"/>
                  </a:cxn>
                  <a:cxn ang="0">
                    <a:pos x="478" y="312"/>
                  </a:cxn>
                  <a:cxn ang="0">
                    <a:pos x="490" y="336"/>
                  </a:cxn>
                  <a:cxn ang="0">
                    <a:pos x="502" y="352"/>
                  </a:cxn>
                  <a:cxn ang="0">
                    <a:pos x="506" y="358"/>
                  </a:cxn>
                  <a:cxn ang="0">
                    <a:pos x="524" y="378"/>
                  </a:cxn>
                  <a:cxn ang="0">
                    <a:pos x="542" y="396"/>
                  </a:cxn>
                  <a:cxn ang="0">
                    <a:pos x="564" y="412"/>
                  </a:cxn>
                  <a:cxn ang="0">
                    <a:pos x="586" y="426"/>
                  </a:cxn>
                  <a:cxn ang="0">
                    <a:pos x="608" y="440"/>
                  </a:cxn>
                  <a:cxn ang="0">
                    <a:pos x="630" y="450"/>
                  </a:cxn>
                  <a:cxn ang="0">
                    <a:pos x="652" y="460"/>
                  </a:cxn>
                  <a:cxn ang="0">
                    <a:pos x="674" y="466"/>
                  </a:cxn>
                  <a:cxn ang="0">
                    <a:pos x="714" y="478"/>
                  </a:cxn>
                  <a:cxn ang="0">
                    <a:pos x="746" y="486"/>
                  </a:cxn>
                  <a:cxn ang="0">
                    <a:pos x="776" y="490"/>
                  </a:cxn>
                  <a:cxn ang="0">
                    <a:pos x="872" y="498"/>
                  </a:cxn>
                  <a:cxn ang="0">
                    <a:pos x="952" y="498"/>
                  </a:cxn>
                  <a:cxn ang="0">
                    <a:pos x="1016" y="498"/>
                  </a:cxn>
                  <a:cxn ang="0">
                    <a:pos x="1066" y="492"/>
                  </a:cxn>
                  <a:cxn ang="0">
                    <a:pos x="1102" y="488"/>
                  </a:cxn>
                  <a:cxn ang="0">
                    <a:pos x="1128" y="482"/>
                  </a:cxn>
                  <a:cxn ang="0">
                    <a:pos x="1146" y="476"/>
                  </a:cxn>
                  <a:cxn ang="0">
                    <a:pos x="1176" y="468"/>
                  </a:cxn>
                  <a:cxn ang="0">
                    <a:pos x="1206" y="456"/>
                  </a:cxn>
                  <a:cxn ang="0">
                    <a:pos x="1264" y="432"/>
                  </a:cxn>
                  <a:cxn ang="0">
                    <a:pos x="1318" y="406"/>
                  </a:cxn>
                  <a:cxn ang="0">
                    <a:pos x="1368" y="380"/>
                  </a:cxn>
                  <a:cxn ang="0">
                    <a:pos x="1410" y="356"/>
                  </a:cxn>
                  <a:cxn ang="0">
                    <a:pos x="1442" y="336"/>
                  </a:cxn>
                  <a:cxn ang="0">
                    <a:pos x="1470" y="318"/>
                  </a:cxn>
                  <a:cxn ang="0">
                    <a:pos x="1564" y="324"/>
                  </a:cxn>
                  <a:cxn ang="0">
                    <a:pos x="960" y="666"/>
                  </a:cxn>
                  <a:cxn ang="0">
                    <a:pos x="944" y="672"/>
                  </a:cxn>
                  <a:cxn ang="0">
                    <a:pos x="922" y="678"/>
                  </a:cxn>
                  <a:cxn ang="0">
                    <a:pos x="896" y="686"/>
                  </a:cxn>
                  <a:cxn ang="0">
                    <a:pos x="862" y="694"/>
                  </a:cxn>
                  <a:cxn ang="0">
                    <a:pos x="822" y="700"/>
                  </a:cxn>
                  <a:cxn ang="0">
                    <a:pos x="776" y="702"/>
                  </a:cxn>
                  <a:cxn ang="0">
                    <a:pos x="726" y="704"/>
                  </a:cxn>
                  <a:cxn ang="0">
                    <a:pos x="0" y="686"/>
                  </a:cxn>
                </a:cxnLst>
                <a:rect l="0" t="0" r="r" b="b"/>
                <a:pathLst>
                  <a:path w="1564" h="704">
                    <a:moveTo>
                      <a:pt x="796" y="0"/>
                    </a:moveTo>
                    <a:lnTo>
                      <a:pt x="652" y="18"/>
                    </a:lnTo>
                    <a:lnTo>
                      <a:pt x="622" y="34"/>
                    </a:lnTo>
                    <a:lnTo>
                      <a:pt x="598" y="50"/>
                    </a:lnTo>
                    <a:lnTo>
                      <a:pt x="562" y="78"/>
                    </a:lnTo>
                    <a:lnTo>
                      <a:pt x="542" y="96"/>
                    </a:lnTo>
                    <a:lnTo>
                      <a:pt x="534" y="102"/>
                    </a:lnTo>
                    <a:lnTo>
                      <a:pt x="512" y="128"/>
                    </a:lnTo>
                    <a:lnTo>
                      <a:pt x="494" y="152"/>
                    </a:lnTo>
                    <a:lnTo>
                      <a:pt x="482" y="176"/>
                    </a:lnTo>
                    <a:lnTo>
                      <a:pt x="472" y="198"/>
                    </a:lnTo>
                    <a:lnTo>
                      <a:pt x="468" y="220"/>
                    </a:lnTo>
                    <a:lnTo>
                      <a:pt x="466" y="242"/>
                    </a:lnTo>
                    <a:lnTo>
                      <a:pt x="466" y="260"/>
                    </a:lnTo>
                    <a:lnTo>
                      <a:pt x="468" y="280"/>
                    </a:lnTo>
                    <a:lnTo>
                      <a:pt x="474" y="296"/>
                    </a:lnTo>
                    <a:lnTo>
                      <a:pt x="478" y="312"/>
                    </a:lnTo>
                    <a:lnTo>
                      <a:pt x="490" y="336"/>
                    </a:lnTo>
                    <a:lnTo>
                      <a:pt x="502" y="352"/>
                    </a:lnTo>
                    <a:lnTo>
                      <a:pt x="506" y="358"/>
                    </a:lnTo>
                    <a:lnTo>
                      <a:pt x="524" y="378"/>
                    </a:lnTo>
                    <a:lnTo>
                      <a:pt x="542" y="396"/>
                    </a:lnTo>
                    <a:lnTo>
                      <a:pt x="564" y="412"/>
                    </a:lnTo>
                    <a:lnTo>
                      <a:pt x="586" y="426"/>
                    </a:lnTo>
                    <a:lnTo>
                      <a:pt x="608" y="440"/>
                    </a:lnTo>
                    <a:lnTo>
                      <a:pt x="630" y="450"/>
                    </a:lnTo>
                    <a:lnTo>
                      <a:pt x="652" y="460"/>
                    </a:lnTo>
                    <a:lnTo>
                      <a:pt x="674" y="466"/>
                    </a:lnTo>
                    <a:lnTo>
                      <a:pt x="714" y="478"/>
                    </a:lnTo>
                    <a:lnTo>
                      <a:pt x="746" y="486"/>
                    </a:lnTo>
                    <a:lnTo>
                      <a:pt x="776" y="490"/>
                    </a:lnTo>
                    <a:lnTo>
                      <a:pt x="872" y="498"/>
                    </a:lnTo>
                    <a:lnTo>
                      <a:pt x="952" y="498"/>
                    </a:lnTo>
                    <a:lnTo>
                      <a:pt x="1016" y="498"/>
                    </a:lnTo>
                    <a:lnTo>
                      <a:pt x="1066" y="492"/>
                    </a:lnTo>
                    <a:lnTo>
                      <a:pt x="1102" y="488"/>
                    </a:lnTo>
                    <a:lnTo>
                      <a:pt x="1128" y="482"/>
                    </a:lnTo>
                    <a:lnTo>
                      <a:pt x="1146" y="476"/>
                    </a:lnTo>
                    <a:lnTo>
                      <a:pt x="1176" y="468"/>
                    </a:lnTo>
                    <a:lnTo>
                      <a:pt x="1206" y="456"/>
                    </a:lnTo>
                    <a:lnTo>
                      <a:pt x="1264" y="432"/>
                    </a:lnTo>
                    <a:lnTo>
                      <a:pt x="1318" y="406"/>
                    </a:lnTo>
                    <a:lnTo>
                      <a:pt x="1368" y="380"/>
                    </a:lnTo>
                    <a:lnTo>
                      <a:pt x="1410" y="356"/>
                    </a:lnTo>
                    <a:lnTo>
                      <a:pt x="1442" y="336"/>
                    </a:lnTo>
                    <a:lnTo>
                      <a:pt x="1470" y="318"/>
                    </a:lnTo>
                    <a:lnTo>
                      <a:pt x="1564" y="324"/>
                    </a:lnTo>
                    <a:lnTo>
                      <a:pt x="960" y="666"/>
                    </a:lnTo>
                    <a:lnTo>
                      <a:pt x="944" y="672"/>
                    </a:lnTo>
                    <a:lnTo>
                      <a:pt x="922" y="678"/>
                    </a:lnTo>
                    <a:lnTo>
                      <a:pt x="896" y="686"/>
                    </a:lnTo>
                    <a:lnTo>
                      <a:pt x="862" y="694"/>
                    </a:lnTo>
                    <a:lnTo>
                      <a:pt x="822" y="700"/>
                    </a:lnTo>
                    <a:lnTo>
                      <a:pt x="776" y="702"/>
                    </a:lnTo>
                    <a:lnTo>
                      <a:pt x="726" y="704"/>
                    </a:lnTo>
                    <a:lnTo>
                      <a:pt x="0" y="686"/>
                    </a:lnTo>
                  </a:path>
                </a:pathLst>
              </a:custGeom>
              <a:noFill/>
              <a:ln w="15875">
                <a:solidFill>
                  <a:srgbClr val="FF0000"/>
                </a:solidFill>
                <a:prstDash val="solid"/>
                <a:round/>
                <a:headEnd/>
                <a:tailEnd/>
              </a:ln>
            </p:spPr>
            <p:txBody>
              <a:bodyPr/>
              <a:lstStyle/>
              <a:p>
                <a:endParaRPr lang="en-US"/>
              </a:p>
            </p:txBody>
          </p:sp>
          <p:sp>
            <p:nvSpPr>
              <p:cNvPr id="943168" name="Freeform 64"/>
              <p:cNvSpPr>
                <a:spLocks/>
              </p:cNvSpPr>
              <p:nvPr/>
            </p:nvSpPr>
            <p:spPr bwMode="auto">
              <a:xfrm>
                <a:off x="3728" y="1869"/>
                <a:ext cx="46" cy="58"/>
              </a:xfrm>
              <a:custGeom>
                <a:avLst/>
                <a:gdLst/>
                <a:ahLst/>
                <a:cxnLst>
                  <a:cxn ang="0">
                    <a:pos x="46" y="0"/>
                  </a:cxn>
                  <a:cxn ang="0">
                    <a:pos x="0" y="26"/>
                  </a:cxn>
                  <a:cxn ang="0">
                    <a:pos x="0" y="58"/>
                  </a:cxn>
                  <a:cxn ang="0">
                    <a:pos x="46" y="34"/>
                  </a:cxn>
                  <a:cxn ang="0">
                    <a:pos x="46" y="0"/>
                  </a:cxn>
                </a:cxnLst>
                <a:rect l="0" t="0" r="r" b="b"/>
                <a:pathLst>
                  <a:path w="46" h="58">
                    <a:moveTo>
                      <a:pt x="46" y="0"/>
                    </a:moveTo>
                    <a:lnTo>
                      <a:pt x="0" y="26"/>
                    </a:lnTo>
                    <a:lnTo>
                      <a:pt x="0" y="58"/>
                    </a:lnTo>
                    <a:lnTo>
                      <a:pt x="46" y="34"/>
                    </a:lnTo>
                    <a:lnTo>
                      <a:pt x="46" y="0"/>
                    </a:lnTo>
                    <a:close/>
                  </a:path>
                </a:pathLst>
              </a:custGeom>
              <a:solidFill>
                <a:srgbClr val="000000"/>
              </a:solidFill>
              <a:ln w="9525">
                <a:noFill/>
                <a:round/>
                <a:headEnd/>
                <a:tailEnd/>
              </a:ln>
            </p:spPr>
            <p:txBody>
              <a:bodyPr/>
              <a:lstStyle/>
              <a:p>
                <a:endParaRPr lang="en-US"/>
              </a:p>
            </p:txBody>
          </p:sp>
          <p:sp>
            <p:nvSpPr>
              <p:cNvPr id="943169" name="Freeform 65"/>
              <p:cNvSpPr>
                <a:spLocks/>
              </p:cNvSpPr>
              <p:nvPr/>
            </p:nvSpPr>
            <p:spPr bwMode="auto">
              <a:xfrm>
                <a:off x="3730" y="1871"/>
                <a:ext cx="46" cy="58"/>
              </a:xfrm>
              <a:custGeom>
                <a:avLst/>
                <a:gdLst/>
                <a:ahLst/>
                <a:cxnLst>
                  <a:cxn ang="0">
                    <a:pos x="46" y="0"/>
                  </a:cxn>
                  <a:cxn ang="0">
                    <a:pos x="0" y="26"/>
                  </a:cxn>
                  <a:cxn ang="0">
                    <a:pos x="0" y="58"/>
                  </a:cxn>
                  <a:cxn ang="0">
                    <a:pos x="46" y="34"/>
                  </a:cxn>
                  <a:cxn ang="0">
                    <a:pos x="46" y="0"/>
                  </a:cxn>
                </a:cxnLst>
                <a:rect l="0" t="0" r="r" b="b"/>
                <a:pathLst>
                  <a:path w="46" h="58">
                    <a:moveTo>
                      <a:pt x="46" y="0"/>
                    </a:moveTo>
                    <a:lnTo>
                      <a:pt x="0" y="26"/>
                    </a:lnTo>
                    <a:lnTo>
                      <a:pt x="0" y="58"/>
                    </a:lnTo>
                    <a:lnTo>
                      <a:pt x="46" y="34"/>
                    </a:lnTo>
                    <a:lnTo>
                      <a:pt x="46" y="0"/>
                    </a:lnTo>
                    <a:close/>
                  </a:path>
                </a:pathLst>
              </a:custGeom>
              <a:noFill/>
              <a:ln w="6350">
                <a:solidFill>
                  <a:srgbClr val="000000"/>
                </a:solidFill>
                <a:prstDash val="solid"/>
                <a:round/>
                <a:headEnd/>
                <a:tailEnd/>
              </a:ln>
            </p:spPr>
            <p:txBody>
              <a:bodyPr/>
              <a:lstStyle/>
              <a:p>
                <a:endParaRPr lang="en-US"/>
              </a:p>
            </p:txBody>
          </p:sp>
          <p:sp>
            <p:nvSpPr>
              <p:cNvPr id="943170" name="Freeform 66"/>
              <p:cNvSpPr>
                <a:spLocks/>
              </p:cNvSpPr>
              <p:nvPr/>
            </p:nvSpPr>
            <p:spPr bwMode="auto">
              <a:xfrm>
                <a:off x="3728" y="1929"/>
                <a:ext cx="46" cy="60"/>
              </a:xfrm>
              <a:custGeom>
                <a:avLst/>
                <a:gdLst/>
                <a:ahLst/>
                <a:cxnLst>
                  <a:cxn ang="0">
                    <a:pos x="46" y="0"/>
                  </a:cxn>
                  <a:cxn ang="0">
                    <a:pos x="0" y="26"/>
                  </a:cxn>
                  <a:cxn ang="0">
                    <a:pos x="0" y="60"/>
                  </a:cxn>
                  <a:cxn ang="0">
                    <a:pos x="46" y="34"/>
                  </a:cxn>
                  <a:cxn ang="0">
                    <a:pos x="46" y="0"/>
                  </a:cxn>
                </a:cxnLst>
                <a:rect l="0" t="0" r="r" b="b"/>
                <a:pathLst>
                  <a:path w="46" h="60">
                    <a:moveTo>
                      <a:pt x="46" y="0"/>
                    </a:moveTo>
                    <a:lnTo>
                      <a:pt x="0" y="26"/>
                    </a:lnTo>
                    <a:lnTo>
                      <a:pt x="0" y="60"/>
                    </a:lnTo>
                    <a:lnTo>
                      <a:pt x="46" y="34"/>
                    </a:lnTo>
                    <a:lnTo>
                      <a:pt x="46" y="0"/>
                    </a:lnTo>
                    <a:close/>
                  </a:path>
                </a:pathLst>
              </a:custGeom>
              <a:solidFill>
                <a:srgbClr val="000000"/>
              </a:solidFill>
              <a:ln w="9525">
                <a:noFill/>
                <a:round/>
                <a:headEnd/>
                <a:tailEnd/>
              </a:ln>
            </p:spPr>
            <p:txBody>
              <a:bodyPr/>
              <a:lstStyle/>
              <a:p>
                <a:endParaRPr lang="en-US"/>
              </a:p>
            </p:txBody>
          </p:sp>
          <p:sp>
            <p:nvSpPr>
              <p:cNvPr id="943171" name="Freeform 67"/>
              <p:cNvSpPr>
                <a:spLocks/>
              </p:cNvSpPr>
              <p:nvPr/>
            </p:nvSpPr>
            <p:spPr bwMode="auto">
              <a:xfrm>
                <a:off x="3730" y="1931"/>
                <a:ext cx="46" cy="60"/>
              </a:xfrm>
              <a:custGeom>
                <a:avLst/>
                <a:gdLst/>
                <a:ahLst/>
                <a:cxnLst>
                  <a:cxn ang="0">
                    <a:pos x="46" y="0"/>
                  </a:cxn>
                  <a:cxn ang="0">
                    <a:pos x="0" y="26"/>
                  </a:cxn>
                  <a:cxn ang="0">
                    <a:pos x="0" y="60"/>
                  </a:cxn>
                  <a:cxn ang="0">
                    <a:pos x="46" y="34"/>
                  </a:cxn>
                  <a:cxn ang="0">
                    <a:pos x="46" y="0"/>
                  </a:cxn>
                </a:cxnLst>
                <a:rect l="0" t="0" r="r" b="b"/>
                <a:pathLst>
                  <a:path w="46" h="60">
                    <a:moveTo>
                      <a:pt x="46" y="0"/>
                    </a:moveTo>
                    <a:lnTo>
                      <a:pt x="0" y="26"/>
                    </a:lnTo>
                    <a:lnTo>
                      <a:pt x="0" y="60"/>
                    </a:lnTo>
                    <a:lnTo>
                      <a:pt x="46" y="34"/>
                    </a:lnTo>
                    <a:lnTo>
                      <a:pt x="46" y="0"/>
                    </a:lnTo>
                    <a:close/>
                  </a:path>
                </a:pathLst>
              </a:custGeom>
              <a:noFill/>
              <a:ln w="6350">
                <a:solidFill>
                  <a:srgbClr val="000000"/>
                </a:solidFill>
                <a:prstDash val="solid"/>
                <a:round/>
                <a:headEnd/>
                <a:tailEnd/>
              </a:ln>
            </p:spPr>
            <p:txBody>
              <a:bodyPr/>
              <a:lstStyle/>
              <a:p>
                <a:endParaRPr lang="en-US"/>
              </a:p>
            </p:txBody>
          </p:sp>
          <p:sp>
            <p:nvSpPr>
              <p:cNvPr id="943172" name="Freeform 68"/>
              <p:cNvSpPr>
                <a:spLocks/>
              </p:cNvSpPr>
              <p:nvPr/>
            </p:nvSpPr>
            <p:spPr bwMode="auto">
              <a:xfrm>
                <a:off x="3728" y="1979"/>
                <a:ext cx="46" cy="60"/>
              </a:xfrm>
              <a:custGeom>
                <a:avLst/>
                <a:gdLst/>
                <a:ahLst/>
                <a:cxnLst>
                  <a:cxn ang="0">
                    <a:pos x="46" y="0"/>
                  </a:cxn>
                  <a:cxn ang="0">
                    <a:pos x="0" y="26"/>
                  </a:cxn>
                  <a:cxn ang="0">
                    <a:pos x="0" y="60"/>
                  </a:cxn>
                  <a:cxn ang="0">
                    <a:pos x="46" y="34"/>
                  </a:cxn>
                  <a:cxn ang="0">
                    <a:pos x="46" y="0"/>
                  </a:cxn>
                </a:cxnLst>
                <a:rect l="0" t="0" r="r" b="b"/>
                <a:pathLst>
                  <a:path w="46" h="60">
                    <a:moveTo>
                      <a:pt x="46" y="0"/>
                    </a:moveTo>
                    <a:lnTo>
                      <a:pt x="0" y="26"/>
                    </a:lnTo>
                    <a:lnTo>
                      <a:pt x="0" y="60"/>
                    </a:lnTo>
                    <a:lnTo>
                      <a:pt x="46" y="34"/>
                    </a:lnTo>
                    <a:lnTo>
                      <a:pt x="46" y="0"/>
                    </a:lnTo>
                    <a:close/>
                  </a:path>
                </a:pathLst>
              </a:custGeom>
              <a:solidFill>
                <a:srgbClr val="000000"/>
              </a:solidFill>
              <a:ln w="9525">
                <a:noFill/>
                <a:round/>
                <a:headEnd/>
                <a:tailEnd/>
              </a:ln>
            </p:spPr>
            <p:txBody>
              <a:bodyPr/>
              <a:lstStyle/>
              <a:p>
                <a:endParaRPr lang="en-US"/>
              </a:p>
            </p:txBody>
          </p:sp>
          <p:sp>
            <p:nvSpPr>
              <p:cNvPr id="943173" name="Freeform 69"/>
              <p:cNvSpPr>
                <a:spLocks/>
              </p:cNvSpPr>
              <p:nvPr/>
            </p:nvSpPr>
            <p:spPr bwMode="auto">
              <a:xfrm>
                <a:off x="3730" y="1981"/>
                <a:ext cx="46" cy="60"/>
              </a:xfrm>
              <a:custGeom>
                <a:avLst/>
                <a:gdLst/>
                <a:ahLst/>
                <a:cxnLst>
                  <a:cxn ang="0">
                    <a:pos x="46" y="0"/>
                  </a:cxn>
                  <a:cxn ang="0">
                    <a:pos x="0" y="26"/>
                  </a:cxn>
                  <a:cxn ang="0">
                    <a:pos x="0" y="60"/>
                  </a:cxn>
                  <a:cxn ang="0">
                    <a:pos x="46" y="34"/>
                  </a:cxn>
                  <a:cxn ang="0">
                    <a:pos x="46" y="0"/>
                  </a:cxn>
                </a:cxnLst>
                <a:rect l="0" t="0" r="r" b="b"/>
                <a:pathLst>
                  <a:path w="46" h="60">
                    <a:moveTo>
                      <a:pt x="46" y="0"/>
                    </a:moveTo>
                    <a:lnTo>
                      <a:pt x="0" y="26"/>
                    </a:lnTo>
                    <a:lnTo>
                      <a:pt x="0" y="60"/>
                    </a:lnTo>
                    <a:lnTo>
                      <a:pt x="46" y="34"/>
                    </a:lnTo>
                    <a:lnTo>
                      <a:pt x="46" y="0"/>
                    </a:lnTo>
                    <a:close/>
                  </a:path>
                </a:pathLst>
              </a:custGeom>
              <a:noFill/>
              <a:ln w="6350">
                <a:solidFill>
                  <a:srgbClr val="000000"/>
                </a:solidFill>
                <a:prstDash val="solid"/>
                <a:round/>
                <a:headEnd/>
                <a:tailEnd/>
              </a:ln>
            </p:spPr>
            <p:txBody>
              <a:bodyPr/>
              <a:lstStyle/>
              <a:p>
                <a:endParaRPr lang="en-US"/>
              </a:p>
            </p:txBody>
          </p:sp>
          <p:sp>
            <p:nvSpPr>
              <p:cNvPr id="943174" name="Freeform 70"/>
              <p:cNvSpPr>
                <a:spLocks/>
              </p:cNvSpPr>
              <p:nvPr/>
            </p:nvSpPr>
            <p:spPr bwMode="auto">
              <a:xfrm>
                <a:off x="3728" y="2033"/>
                <a:ext cx="46" cy="60"/>
              </a:xfrm>
              <a:custGeom>
                <a:avLst/>
                <a:gdLst/>
                <a:ahLst/>
                <a:cxnLst>
                  <a:cxn ang="0">
                    <a:pos x="46" y="0"/>
                  </a:cxn>
                  <a:cxn ang="0">
                    <a:pos x="0" y="26"/>
                  </a:cxn>
                  <a:cxn ang="0">
                    <a:pos x="0" y="60"/>
                  </a:cxn>
                  <a:cxn ang="0">
                    <a:pos x="46" y="34"/>
                  </a:cxn>
                  <a:cxn ang="0">
                    <a:pos x="46" y="0"/>
                  </a:cxn>
                </a:cxnLst>
                <a:rect l="0" t="0" r="r" b="b"/>
                <a:pathLst>
                  <a:path w="46" h="60">
                    <a:moveTo>
                      <a:pt x="46" y="0"/>
                    </a:moveTo>
                    <a:lnTo>
                      <a:pt x="0" y="26"/>
                    </a:lnTo>
                    <a:lnTo>
                      <a:pt x="0" y="60"/>
                    </a:lnTo>
                    <a:lnTo>
                      <a:pt x="46" y="34"/>
                    </a:lnTo>
                    <a:lnTo>
                      <a:pt x="46" y="0"/>
                    </a:lnTo>
                    <a:close/>
                  </a:path>
                </a:pathLst>
              </a:custGeom>
              <a:solidFill>
                <a:srgbClr val="000000"/>
              </a:solidFill>
              <a:ln w="9525">
                <a:noFill/>
                <a:round/>
                <a:headEnd/>
                <a:tailEnd/>
              </a:ln>
            </p:spPr>
            <p:txBody>
              <a:bodyPr/>
              <a:lstStyle/>
              <a:p>
                <a:endParaRPr lang="en-US"/>
              </a:p>
            </p:txBody>
          </p:sp>
          <p:sp>
            <p:nvSpPr>
              <p:cNvPr id="943175" name="Freeform 71"/>
              <p:cNvSpPr>
                <a:spLocks/>
              </p:cNvSpPr>
              <p:nvPr/>
            </p:nvSpPr>
            <p:spPr bwMode="auto">
              <a:xfrm>
                <a:off x="3730" y="2035"/>
                <a:ext cx="46" cy="60"/>
              </a:xfrm>
              <a:custGeom>
                <a:avLst/>
                <a:gdLst/>
                <a:ahLst/>
                <a:cxnLst>
                  <a:cxn ang="0">
                    <a:pos x="46" y="0"/>
                  </a:cxn>
                  <a:cxn ang="0">
                    <a:pos x="0" y="26"/>
                  </a:cxn>
                  <a:cxn ang="0">
                    <a:pos x="0" y="60"/>
                  </a:cxn>
                  <a:cxn ang="0">
                    <a:pos x="46" y="34"/>
                  </a:cxn>
                  <a:cxn ang="0">
                    <a:pos x="46" y="0"/>
                  </a:cxn>
                </a:cxnLst>
                <a:rect l="0" t="0" r="r" b="b"/>
                <a:pathLst>
                  <a:path w="46" h="60">
                    <a:moveTo>
                      <a:pt x="46" y="0"/>
                    </a:moveTo>
                    <a:lnTo>
                      <a:pt x="0" y="26"/>
                    </a:lnTo>
                    <a:lnTo>
                      <a:pt x="0" y="60"/>
                    </a:lnTo>
                    <a:lnTo>
                      <a:pt x="46" y="34"/>
                    </a:lnTo>
                    <a:lnTo>
                      <a:pt x="46" y="0"/>
                    </a:lnTo>
                    <a:close/>
                  </a:path>
                </a:pathLst>
              </a:custGeom>
              <a:noFill/>
              <a:ln w="6350">
                <a:solidFill>
                  <a:srgbClr val="000000"/>
                </a:solidFill>
                <a:prstDash val="solid"/>
                <a:round/>
                <a:headEnd/>
                <a:tailEnd/>
              </a:ln>
            </p:spPr>
            <p:txBody>
              <a:bodyPr/>
              <a:lstStyle/>
              <a:p>
                <a:endParaRPr lang="en-US"/>
              </a:p>
            </p:txBody>
          </p:sp>
          <p:sp>
            <p:nvSpPr>
              <p:cNvPr id="943176" name="Freeform 72"/>
              <p:cNvSpPr>
                <a:spLocks/>
              </p:cNvSpPr>
              <p:nvPr/>
            </p:nvSpPr>
            <p:spPr bwMode="auto">
              <a:xfrm>
                <a:off x="3732" y="1921"/>
                <a:ext cx="46" cy="58"/>
              </a:xfrm>
              <a:custGeom>
                <a:avLst/>
                <a:gdLst/>
                <a:ahLst/>
                <a:cxnLst>
                  <a:cxn ang="0">
                    <a:pos x="46" y="0"/>
                  </a:cxn>
                  <a:cxn ang="0">
                    <a:pos x="0" y="24"/>
                  </a:cxn>
                  <a:cxn ang="0">
                    <a:pos x="0" y="58"/>
                  </a:cxn>
                  <a:cxn ang="0">
                    <a:pos x="46" y="34"/>
                  </a:cxn>
                  <a:cxn ang="0">
                    <a:pos x="46" y="0"/>
                  </a:cxn>
                </a:cxnLst>
                <a:rect l="0" t="0" r="r" b="b"/>
                <a:pathLst>
                  <a:path w="46" h="58">
                    <a:moveTo>
                      <a:pt x="46" y="0"/>
                    </a:moveTo>
                    <a:lnTo>
                      <a:pt x="0" y="24"/>
                    </a:lnTo>
                    <a:lnTo>
                      <a:pt x="0" y="58"/>
                    </a:lnTo>
                    <a:lnTo>
                      <a:pt x="46" y="34"/>
                    </a:lnTo>
                    <a:lnTo>
                      <a:pt x="46" y="0"/>
                    </a:lnTo>
                    <a:close/>
                  </a:path>
                </a:pathLst>
              </a:custGeom>
              <a:solidFill>
                <a:srgbClr val="FFFF00"/>
              </a:solidFill>
              <a:ln w="9525">
                <a:noFill/>
                <a:round/>
                <a:headEnd/>
                <a:tailEnd/>
              </a:ln>
            </p:spPr>
            <p:txBody>
              <a:bodyPr/>
              <a:lstStyle/>
              <a:p>
                <a:endParaRPr lang="en-US"/>
              </a:p>
            </p:txBody>
          </p:sp>
          <p:sp>
            <p:nvSpPr>
              <p:cNvPr id="943177" name="Freeform 73"/>
              <p:cNvSpPr>
                <a:spLocks/>
              </p:cNvSpPr>
              <p:nvPr/>
            </p:nvSpPr>
            <p:spPr bwMode="auto">
              <a:xfrm>
                <a:off x="3734" y="1923"/>
                <a:ext cx="46" cy="58"/>
              </a:xfrm>
              <a:custGeom>
                <a:avLst/>
                <a:gdLst/>
                <a:ahLst/>
                <a:cxnLst>
                  <a:cxn ang="0">
                    <a:pos x="46" y="0"/>
                  </a:cxn>
                  <a:cxn ang="0">
                    <a:pos x="0" y="24"/>
                  </a:cxn>
                  <a:cxn ang="0">
                    <a:pos x="0" y="58"/>
                  </a:cxn>
                  <a:cxn ang="0">
                    <a:pos x="46" y="34"/>
                  </a:cxn>
                  <a:cxn ang="0">
                    <a:pos x="46" y="0"/>
                  </a:cxn>
                </a:cxnLst>
                <a:rect l="0" t="0" r="r" b="b"/>
                <a:pathLst>
                  <a:path w="46" h="58">
                    <a:moveTo>
                      <a:pt x="46" y="0"/>
                    </a:moveTo>
                    <a:lnTo>
                      <a:pt x="0" y="24"/>
                    </a:lnTo>
                    <a:lnTo>
                      <a:pt x="0" y="58"/>
                    </a:lnTo>
                    <a:lnTo>
                      <a:pt x="46" y="34"/>
                    </a:lnTo>
                    <a:lnTo>
                      <a:pt x="46" y="0"/>
                    </a:lnTo>
                    <a:close/>
                  </a:path>
                </a:pathLst>
              </a:custGeom>
              <a:noFill/>
              <a:ln w="6350">
                <a:solidFill>
                  <a:srgbClr val="000000"/>
                </a:solidFill>
                <a:prstDash val="solid"/>
                <a:round/>
                <a:headEnd/>
                <a:tailEnd/>
              </a:ln>
            </p:spPr>
            <p:txBody>
              <a:bodyPr/>
              <a:lstStyle/>
              <a:p>
                <a:endParaRPr lang="en-US"/>
              </a:p>
            </p:txBody>
          </p:sp>
          <p:sp>
            <p:nvSpPr>
              <p:cNvPr id="943178" name="Freeform 74"/>
              <p:cNvSpPr>
                <a:spLocks/>
              </p:cNvSpPr>
              <p:nvPr/>
            </p:nvSpPr>
            <p:spPr bwMode="auto">
              <a:xfrm>
                <a:off x="3732" y="1971"/>
                <a:ext cx="46" cy="58"/>
              </a:xfrm>
              <a:custGeom>
                <a:avLst/>
                <a:gdLst/>
                <a:ahLst/>
                <a:cxnLst>
                  <a:cxn ang="0">
                    <a:pos x="46" y="0"/>
                  </a:cxn>
                  <a:cxn ang="0">
                    <a:pos x="0" y="24"/>
                  </a:cxn>
                  <a:cxn ang="0">
                    <a:pos x="0" y="58"/>
                  </a:cxn>
                  <a:cxn ang="0">
                    <a:pos x="46" y="34"/>
                  </a:cxn>
                  <a:cxn ang="0">
                    <a:pos x="46" y="0"/>
                  </a:cxn>
                </a:cxnLst>
                <a:rect l="0" t="0" r="r" b="b"/>
                <a:pathLst>
                  <a:path w="46" h="58">
                    <a:moveTo>
                      <a:pt x="46" y="0"/>
                    </a:moveTo>
                    <a:lnTo>
                      <a:pt x="0" y="24"/>
                    </a:lnTo>
                    <a:lnTo>
                      <a:pt x="0" y="58"/>
                    </a:lnTo>
                    <a:lnTo>
                      <a:pt x="46" y="34"/>
                    </a:lnTo>
                    <a:lnTo>
                      <a:pt x="46" y="0"/>
                    </a:lnTo>
                    <a:close/>
                  </a:path>
                </a:pathLst>
              </a:custGeom>
              <a:solidFill>
                <a:srgbClr val="FFFF00"/>
              </a:solidFill>
              <a:ln w="9525">
                <a:noFill/>
                <a:round/>
                <a:headEnd/>
                <a:tailEnd/>
              </a:ln>
            </p:spPr>
            <p:txBody>
              <a:bodyPr/>
              <a:lstStyle/>
              <a:p>
                <a:endParaRPr lang="en-US"/>
              </a:p>
            </p:txBody>
          </p:sp>
          <p:sp>
            <p:nvSpPr>
              <p:cNvPr id="943179" name="Freeform 75"/>
              <p:cNvSpPr>
                <a:spLocks/>
              </p:cNvSpPr>
              <p:nvPr/>
            </p:nvSpPr>
            <p:spPr bwMode="auto">
              <a:xfrm>
                <a:off x="3734" y="1973"/>
                <a:ext cx="46" cy="58"/>
              </a:xfrm>
              <a:custGeom>
                <a:avLst/>
                <a:gdLst/>
                <a:ahLst/>
                <a:cxnLst>
                  <a:cxn ang="0">
                    <a:pos x="46" y="0"/>
                  </a:cxn>
                  <a:cxn ang="0">
                    <a:pos x="0" y="24"/>
                  </a:cxn>
                  <a:cxn ang="0">
                    <a:pos x="0" y="58"/>
                  </a:cxn>
                  <a:cxn ang="0">
                    <a:pos x="46" y="34"/>
                  </a:cxn>
                  <a:cxn ang="0">
                    <a:pos x="46" y="0"/>
                  </a:cxn>
                </a:cxnLst>
                <a:rect l="0" t="0" r="r" b="b"/>
                <a:pathLst>
                  <a:path w="46" h="58">
                    <a:moveTo>
                      <a:pt x="46" y="0"/>
                    </a:moveTo>
                    <a:lnTo>
                      <a:pt x="0" y="24"/>
                    </a:lnTo>
                    <a:lnTo>
                      <a:pt x="0" y="58"/>
                    </a:lnTo>
                    <a:lnTo>
                      <a:pt x="46" y="34"/>
                    </a:lnTo>
                    <a:lnTo>
                      <a:pt x="46" y="0"/>
                    </a:lnTo>
                    <a:close/>
                  </a:path>
                </a:pathLst>
              </a:custGeom>
              <a:noFill/>
              <a:ln w="6350">
                <a:solidFill>
                  <a:srgbClr val="000000"/>
                </a:solidFill>
                <a:prstDash val="solid"/>
                <a:round/>
                <a:headEnd/>
                <a:tailEnd/>
              </a:ln>
            </p:spPr>
            <p:txBody>
              <a:bodyPr/>
              <a:lstStyle/>
              <a:p>
                <a:endParaRPr lang="en-US"/>
              </a:p>
            </p:txBody>
          </p:sp>
          <p:sp>
            <p:nvSpPr>
              <p:cNvPr id="943180" name="Freeform 76"/>
              <p:cNvSpPr>
                <a:spLocks/>
              </p:cNvSpPr>
              <p:nvPr/>
            </p:nvSpPr>
            <p:spPr bwMode="auto">
              <a:xfrm>
                <a:off x="3732" y="2025"/>
                <a:ext cx="46" cy="58"/>
              </a:xfrm>
              <a:custGeom>
                <a:avLst/>
                <a:gdLst/>
                <a:ahLst/>
                <a:cxnLst>
                  <a:cxn ang="0">
                    <a:pos x="46" y="0"/>
                  </a:cxn>
                  <a:cxn ang="0">
                    <a:pos x="0" y="24"/>
                  </a:cxn>
                  <a:cxn ang="0">
                    <a:pos x="0" y="58"/>
                  </a:cxn>
                  <a:cxn ang="0">
                    <a:pos x="46" y="34"/>
                  </a:cxn>
                  <a:cxn ang="0">
                    <a:pos x="46" y="0"/>
                  </a:cxn>
                </a:cxnLst>
                <a:rect l="0" t="0" r="r" b="b"/>
                <a:pathLst>
                  <a:path w="46" h="58">
                    <a:moveTo>
                      <a:pt x="46" y="0"/>
                    </a:moveTo>
                    <a:lnTo>
                      <a:pt x="0" y="24"/>
                    </a:lnTo>
                    <a:lnTo>
                      <a:pt x="0" y="58"/>
                    </a:lnTo>
                    <a:lnTo>
                      <a:pt x="46" y="34"/>
                    </a:lnTo>
                    <a:lnTo>
                      <a:pt x="46" y="0"/>
                    </a:lnTo>
                    <a:close/>
                  </a:path>
                </a:pathLst>
              </a:custGeom>
              <a:solidFill>
                <a:srgbClr val="FFFF00"/>
              </a:solidFill>
              <a:ln w="9525">
                <a:noFill/>
                <a:round/>
                <a:headEnd/>
                <a:tailEnd/>
              </a:ln>
            </p:spPr>
            <p:txBody>
              <a:bodyPr/>
              <a:lstStyle/>
              <a:p>
                <a:endParaRPr lang="en-US"/>
              </a:p>
            </p:txBody>
          </p:sp>
          <p:sp>
            <p:nvSpPr>
              <p:cNvPr id="943181" name="Freeform 77"/>
              <p:cNvSpPr>
                <a:spLocks/>
              </p:cNvSpPr>
              <p:nvPr/>
            </p:nvSpPr>
            <p:spPr bwMode="auto">
              <a:xfrm>
                <a:off x="3734" y="2027"/>
                <a:ext cx="46" cy="58"/>
              </a:xfrm>
              <a:custGeom>
                <a:avLst/>
                <a:gdLst/>
                <a:ahLst/>
                <a:cxnLst>
                  <a:cxn ang="0">
                    <a:pos x="46" y="0"/>
                  </a:cxn>
                  <a:cxn ang="0">
                    <a:pos x="0" y="24"/>
                  </a:cxn>
                  <a:cxn ang="0">
                    <a:pos x="0" y="58"/>
                  </a:cxn>
                  <a:cxn ang="0">
                    <a:pos x="46" y="34"/>
                  </a:cxn>
                  <a:cxn ang="0">
                    <a:pos x="46" y="0"/>
                  </a:cxn>
                </a:cxnLst>
                <a:rect l="0" t="0" r="r" b="b"/>
                <a:pathLst>
                  <a:path w="46" h="58">
                    <a:moveTo>
                      <a:pt x="46" y="0"/>
                    </a:moveTo>
                    <a:lnTo>
                      <a:pt x="0" y="24"/>
                    </a:lnTo>
                    <a:lnTo>
                      <a:pt x="0" y="58"/>
                    </a:lnTo>
                    <a:lnTo>
                      <a:pt x="46" y="34"/>
                    </a:lnTo>
                    <a:lnTo>
                      <a:pt x="46" y="0"/>
                    </a:lnTo>
                    <a:close/>
                  </a:path>
                </a:pathLst>
              </a:custGeom>
              <a:noFill/>
              <a:ln w="6350">
                <a:solidFill>
                  <a:srgbClr val="000000"/>
                </a:solidFill>
                <a:prstDash val="solid"/>
                <a:round/>
                <a:headEnd/>
                <a:tailEnd/>
              </a:ln>
            </p:spPr>
            <p:txBody>
              <a:bodyPr/>
              <a:lstStyle/>
              <a:p>
                <a:endParaRPr lang="en-US"/>
              </a:p>
            </p:txBody>
          </p:sp>
          <p:sp>
            <p:nvSpPr>
              <p:cNvPr id="943182" name="Freeform 78"/>
              <p:cNvSpPr>
                <a:spLocks/>
              </p:cNvSpPr>
              <p:nvPr/>
            </p:nvSpPr>
            <p:spPr bwMode="auto">
              <a:xfrm>
                <a:off x="2662" y="2171"/>
                <a:ext cx="328" cy="300"/>
              </a:xfrm>
              <a:custGeom>
                <a:avLst/>
                <a:gdLst/>
                <a:ahLst/>
                <a:cxnLst>
                  <a:cxn ang="0">
                    <a:pos x="144" y="300"/>
                  </a:cxn>
                  <a:cxn ang="0">
                    <a:pos x="122" y="298"/>
                  </a:cxn>
                  <a:cxn ang="0">
                    <a:pos x="102" y="294"/>
                  </a:cxn>
                  <a:cxn ang="0">
                    <a:pos x="84" y="290"/>
                  </a:cxn>
                  <a:cxn ang="0">
                    <a:pos x="68" y="284"/>
                  </a:cxn>
                  <a:cxn ang="0">
                    <a:pos x="54" y="276"/>
                  </a:cxn>
                  <a:cxn ang="0">
                    <a:pos x="42" y="268"/>
                  </a:cxn>
                  <a:cxn ang="0">
                    <a:pos x="32" y="260"/>
                  </a:cxn>
                  <a:cxn ang="0">
                    <a:pos x="24" y="250"/>
                  </a:cxn>
                  <a:cxn ang="0">
                    <a:pos x="12" y="234"/>
                  </a:cxn>
                  <a:cxn ang="0">
                    <a:pos x="4" y="218"/>
                  </a:cxn>
                  <a:cxn ang="0">
                    <a:pos x="0" y="204"/>
                  </a:cxn>
                  <a:cxn ang="0">
                    <a:pos x="0" y="0"/>
                  </a:cxn>
                  <a:cxn ang="0">
                    <a:pos x="328" y="2"/>
                  </a:cxn>
                  <a:cxn ang="0">
                    <a:pos x="328" y="200"/>
                  </a:cxn>
                  <a:cxn ang="0">
                    <a:pos x="318" y="220"/>
                  </a:cxn>
                  <a:cxn ang="0">
                    <a:pos x="310" y="238"/>
                  </a:cxn>
                  <a:cxn ang="0">
                    <a:pos x="298" y="254"/>
                  </a:cxn>
                  <a:cxn ang="0">
                    <a:pos x="290" y="262"/>
                  </a:cxn>
                  <a:cxn ang="0">
                    <a:pos x="282" y="270"/>
                  </a:cxn>
                  <a:cxn ang="0">
                    <a:pos x="270" y="276"/>
                  </a:cxn>
                  <a:cxn ang="0">
                    <a:pos x="260" y="280"/>
                  </a:cxn>
                  <a:cxn ang="0">
                    <a:pos x="234" y="290"/>
                  </a:cxn>
                  <a:cxn ang="0">
                    <a:pos x="208" y="294"/>
                  </a:cxn>
                  <a:cxn ang="0">
                    <a:pos x="184" y="298"/>
                  </a:cxn>
                  <a:cxn ang="0">
                    <a:pos x="164" y="300"/>
                  </a:cxn>
                  <a:cxn ang="0">
                    <a:pos x="144" y="300"/>
                  </a:cxn>
                </a:cxnLst>
                <a:rect l="0" t="0" r="r" b="b"/>
                <a:pathLst>
                  <a:path w="328" h="300">
                    <a:moveTo>
                      <a:pt x="144" y="300"/>
                    </a:moveTo>
                    <a:lnTo>
                      <a:pt x="122" y="298"/>
                    </a:lnTo>
                    <a:lnTo>
                      <a:pt x="102" y="294"/>
                    </a:lnTo>
                    <a:lnTo>
                      <a:pt x="84" y="290"/>
                    </a:lnTo>
                    <a:lnTo>
                      <a:pt x="68" y="284"/>
                    </a:lnTo>
                    <a:lnTo>
                      <a:pt x="54" y="276"/>
                    </a:lnTo>
                    <a:lnTo>
                      <a:pt x="42" y="268"/>
                    </a:lnTo>
                    <a:lnTo>
                      <a:pt x="32" y="260"/>
                    </a:lnTo>
                    <a:lnTo>
                      <a:pt x="24" y="250"/>
                    </a:lnTo>
                    <a:lnTo>
                      <a:pt x="12" y="234"/>
                    </a:lnTo>
                    <a:lnTo>
                      <a:pt x="4" y="218"/>
                    </a:lnTo>
                    <a:lnTo>
                      <a:pt x="0" y="204"/>
                    </a:lnTo>
                    <a:lnTo>
                      <a:pt x="0" y="0"/>
                    </a:lnTo>
                    <a:lnTo>
                      <a:pt x="328" y="2"/>
                    </a:lnTo>
                    <a:lnTo>
                      <a:pt x="328" y="200"/>
                    </a:lnTo>
                    <a:lnTo>
                      <a:pt x="318" y="220"/>
                    </a:lnTo>
                    <a:lnTo>
                      <a:pt x="310" y="238"/>
                    </a:lnTo>
                    <a:lnTo>
                      <a:pt x="298" y="254"/>
                    </a:lnTo>
                    <a:lnTo>
                      <a:pt x="290" y="262"/>
                    </a:lnTo>
                    <a:lnTo>
                      <a:pt x="282" y="270"/>
                    </a:lnTo>
                    <a:lnTo>
                      <a:pt x="270" y="276"/>
                    </a:lnTo>
                    <a:lnTo>
                      <a:pt x="260" y="280"/>
                    </a:lnTo>
                    <a:lnTo>
                      <a:pt x="234" y="290"/>
                    </a:lnTo>
                    <a:lnTo>
                      <a:pt x="208" y="294"/>
                    </a:lnTo>
                    <a:lnTo>
                      <a:pt x="184" y="298"/>
                    </a:lnTo>
                    <a:lnTo>
                      <a:pt x="164" y="300"/>
                    </a:lnTo>
                    <a:lnTo>
                      <a:pt x="144" y="300"/>
                    </a:lnTo>
                    <a:close/>
                  </a:path>
                </a:pathLst>
              </a:custGeom>
              <a:solidFill>
                <a:srgbClr val="D80273"/>
              </a:solidFill>
              <a:ln w="9525">
                <a:noFill/>
                <a:round/>
                <a:headEnd/>
                <a:tailEnd/>
              </a:ln>
            </p:spPr>
            <p:txBody>
              <a:bodyPr/>
              <a:lstStyle/>
              <a:p>
                <a:endParaRPr lang="en-US"/>
              </a:p>
            </p:txBody>
          </p:sp>
          <p:sp>
            <p:nvSpPr>
              <p:cNvPr id="943183" name="Freeform 79"/>
              <p:cNvSpPr>
                <a:spLocks/>
              </p:cNvSpPr>
              <p:nvPr/>
            </p:nvSpPr>
            <p:spPr bwMode="auto">
              <a:xfrm>
                <a:off x="2680" y="2171"/>
                <a:ext cx="296" cy="300"/>
              </a:xfrm>
              <a:custGeom>
                <a:avLst/>
                <a:gdLst/>
                <a:ahLst/>
                <a:cxnLst>
                  <a:cxn ang="0">
                    <a:pos x="0" y="214"/>
                  </a:cxn>
                  <a:cxn ang="0">
                    <a:pos x="0" y="0"/>
                  </a:cxn>
                  <a:cxn ang="0">
                    <a:pos x="296" y="2"/>
                  </a:cxn>
                  <a:cxn ang="0">
                    <a:pos x="296" y="210"/>
                  </a:cxn>
                  <a:cxn ang="0">
                    <a:pos x="288" y="228"/>
                  </a:cxn>
                  <a:cxn ang="0">
                    <a:pos x="280" y="244"/>
                  </a:cxn>
                  <a:cxn ang="0">
                    <a:pos x="270" y="260"/>
                  </a:cxn>
                  <a:cxn ang="0">
                    <a:pos x="262" y="266"/>
                  </a:cxn>
                  <a:cxn ang="0">
                    <a:pos x="254" y="272"/>
                  </a:cxn>
                  <a:cxn ang="0">
                    <a:pos x="234" y="282"/>
                  </a:cxn>
                  <a:cxn ang="0">
                    <a:pos x="212" y="290"/>
                  </a:cxn>
                  <a:cxn ang="0">
                    <a:pos x="188" y="294"/>
                  </a:cxn>
                  <a:cxn ang="0">
                    <a:pos x="166" y="298"/>
                  </a:cxn>
                  <a:cxn ang="0">
                    <a:pos x="148" y="300"/>
                  </a:cxn>
                  <a:cxn ang="0">
                    <a:pos x="130" y="300"/>
                  </a:cxn>
                  <a:cxn ang="0">
                    <a:pos x="110" y="298"/>
                  </a:cxn>
                  <a:cxn ang="0">
                    <a:pos x="92" y="294"/>
                  </a:cxn>
                  <a:cxn ang="0">
                    <a:pos x="76" y="290"/>
                  </a:cxn>
                  <a:cxn ang="0">
                    <a:pos x="62" y="284"/>
                  </a:cxn>
                  <a:cxn ang="0">
                    <a:pos x="50" y="278"/>
                  </a:cxn>
                  <a:cxn ang="0">
                    <a:pos x="40" y="270"/>
                  </a:cxn>
                  <a:cxn ang="0">
                    <a:pos x="22" y="256"/>
                  </a:cxn>
                  <a:cxn ang="0">
                    <a:pos x="12" y="240"/>
                  </a:cxn>
                  <a:cxn ang="0">
                    <a:pos x="6" y="228"/>
                  </a:cxn>
                  <a:cxn ang="0">
                    <a:pos x="0" y="214"/>
                  </a:cxn>
                </a:cxnLst>
                <a:rect l="0" t="0" r="r" b="b"/>
                <a:pathLst>
                  <a:path w="296" h="300">
                    <a:moveTo>
                      <a:pt x="0" y="214"/>
                    </a:moveTo>
                    <a:lnTo>
                      <a:pt x="0" y="0"/>
                    </a:lnTo>
                    <a:lnTo>
                      <a:pt x="296" y="2"/>
                    </a:lnTo>
                    <a:lnTo>
                      <a:pt x="296" y="210"/>
                    </a:lnTo>
                    <a:lnTo>
                      <a:pt x="288" y="228"/>
                    </a:lnTo>
                    <a:lnTo>
                      <a:pt x="280" y="244"/>
                    </a:lnTo>
                    <a:lnTo>
                      <a:pt x="270" y="260"/>
                    </a:lnTo>
                    <a:lnTo>
                      <a:pt x="262" y="266"/>
                    </a:lnTo>
                    <a:lnTo>
                      <a:pt x="254" y="272"/>
                    </a:lnTo>
                    <a:lnTo>
                      <a:pt x="234" y="282"/>
                    </a:lnTo>
                    <a:lnTo>
                      <a:pt x="212" y="290"/>
                    </a:lnTo>
                    <a:lnTo>
                      <a:pt x="188" y="294"/>
                    </a:lnTo>
                    <a:lnTo>
                      <a:pt x="166" y="298"/>
                    </a:lnTo>
                    <a:lnTo>
                      <a:pt x="148" y="300"/>
                    </a:lnTo>
                    <a:lnTo>
                      <a:pt x="130" y="300"/>
                    </a:lnTo>
                    <a:lnTo>
                      <a:pt x="110" y="298"/>
                    </a:lnTo>
                    <a:lnTo>
                      <a:pt x="92" y="294"/>
                    </a:lnTo>
                    <a:lnTo>
                      <a:pt x="76" y="290"/>
                    </a:lnTo>
                    <a:lnTo>
                      <a:pt x="62" y="284"/>
                    </a:lnTo>
                    <a:lnTo>
                      <a:pt x="50" y="278"/>
                    </a:lnTo>
                    <a:lnTo>
                      <a:pt x="40" y="270"/>
                    </a:lnTo>
                    <a:lnTo>
                      <a:pt x="22" y="256"/>
                    </a:lnTo>
                    <a:lnTo>
                      <a:pt x="12" y="240"/>
                    </a:lnTo>
                    <a:lnTo>
                      <a:pt x="6" y="228"/>
                    </a:lnTo>
                    <a:lnTo>
                      <a:pt x="0" y="214"/>
                    </a:lnTo>
                    <a:close/>
                  </a:path>
                </a:pathLst>
              </a:custGeom>
              <a:solidFill>
                <a:srgbClr val="F2218E"/>
              </a:solidFill>
              <a:ln w="9525">
                <a:noFill/>
                <a:round/>
                <a:headEnd/>
                <a:tailEnd/>
              </a:ln>
            </p:spPr>
            <p:txBody>
              <a:bodyPr/>
              <a:lstStyle/>
              <a:p>
                <a:endParaRPr lang="en-US"/>
              </a:p>
            </p:txBody>
          </p:sp>
          <p:sp>
            <p:nvSpPr>
              <p:cNvPr id="943184" name="Freeform 80"/>
              <p:cNvSpPr>
                <a:spLocks/>
              </p:cNvSpPr>
              <p:nvPr/>
            </p:nvSpPr>
            <p:spPr bwMode="auto">
              <a:xfrm>
                <a:off x="2700" y="2173"/>
                <a:ext cx="264" cy="298"/>
              </a:xfrm>
              <a:custGeom>
                <a:avLst/>
                <a:gdLst/>
                <a:ahLst/>
                <a:cxnLst>
                  <a:cxn ang="0">
                    <a:pos x="0" y="224"/>
                  </a:cxn>
                  <a:cxn ang="0">
                    <a:pos x="0" y="0"/>
                  </a:cxn>
                  <a:cxn ang="0">
                    <a:pos x="264" y="0"/>
                  </a:cxn>
                  <a:cxn ang="0">
                    <a:pos x="264" y="218"/>
                  </a:cxn>
                  <a:cxn ang="0">
                    <a:pos x="256" y="234"/>
                  </a:cxn>
                  <a:cxn ang="0">
                    <a:pos x="248" y="248"/>
                  </a:cxn>
                  <a:cxn ang="0">
                    <a:pos x="238" y="262"/>
                  </a:cxn>
                  <a:cxn ang="0">
                    <a:pos x="232" y="268"/>
                  </a:cxn>
                  <a:cxn ang="0">
                    <a:pos x="224" y="274"/>
                  </a:cxn>
                  <a:cxn ang="0">
                    <a:pos x="206" y="282"/>
                  </a:cxn>
                  <a:cxn ang="0">
                    <a:pos x="186" y="288"/>
                  </a:cxn>
                  <a:cxn ang="0">
                    <a:pos x="166" y="292"/>
                  </a:cxn>
                  <a:cxn ang="0">
                    <a:pos x="130" y="296"/>
                  </a:cxn>
                  <a:cxn ang="0">
                    <a:pos x="114" y="298"/>
                  </a:cxn>
                  <a:cxn ang="0">
                    <a:pos x="96" y="296"/>
                  </a:cxn>
                  <a:cxn ang="0">
                    <a:pos x="80" y="294"/>
                  </a:cxn>
                  <a:cxn ang="0">
                    <a:pos x="66" y="290"/>
                  </a:cxn>
                  <a:cxn ang="0">
                    <a:pos x="54" y="284"/>
                  </a:cxn>
                  <a:cxn ang="0">
                    <a:pos x="42" y="278"/>
                  </a:cxn>
                  <a:cxn ang="0">
                    <a:pos x="34" y="272"/>
                  </a:cxn>
                  <a:cxn ang="0">
                    <a:pos x="20" y="258"/>
                  </a:cxn>
                  <a:cxn ang="0">
                    <a:pos x="10" y="246"/>
                  </a:cxn>
                  <a:cxn ang="0">
                    <a:pos x="4" y="234"/>
                  </a:cxn>
                  <a:cxn ang="0">
                    <a:pos x="0" y="224"/>
                  </a:cxn>
                </a:cxnLst>
                <a:rect l="0" t="0" r="r" b="b"/>
                <a:pathLst>
                  <a:path w="264" h="298">
                    <a:moveTo>
                      <a:pt x="0" y="224"/>
                    </a:moveTo>
                    <a:lnTo>
                      <a:pt x="0" y="0"/>
                    </a:lnTo>
                    <a:lnTo>
                      <a:pt x="264" y="0"/>
                    </a:lnTo>
                    <a:lnTo>
                      <a:pt x="264" y="218"/>
                    </a:lnTo>
                    <a:lnTo>
                      <a:pt x="256" y="234"/>
                    </a:lnTo>
                    <a:lnTo>
                      <a:pt x="248" y="248"/>
                    </a:lnTo>
                    <a:lnTo>
                      <a:pt x="238" y="262"/>
                    </a:lnTo>
                    <a:lnTo>
                      <a:pt x="232" y="268"/>
                    </a:lnTo>
                    <a:lnTo>
                      <a:pt x="224" y="274"/>
                    </a:lnTo>
                    <a:lnTo>
                      <a:pt x="206" y="282"/>
                    </a:lnTo>
                    <a:lnTo>
                      <a:pt x="186" y="288"/>
                    </a:lnTo>
                    <a:lnTo>
                      <a:pt x="166" y="292"/>
                    </a:lnTo>
                    <a:lnTo>
                      <a:pt x="130" y="296"/>
                    </a:lnTo>
                    <a:lnTo>
                      <a:pt x="114" y="298"/>
                    </a:lnTo>
                    <a:lnTo>
                      <a:pt x="96" y="296"/>
                    </a:lnTo>
                    <a:lnTo>
                      <a:pt x="80" y="294"/>
                    </a:lnTo>
                    <a:lnTo>
                      <a:pt x="66" y="290"/>
                    </a:lnTo>
                    <a:lnTo>
                      <a:pt x="54" y="284"/>
                    </a:lnTo>
                    <a:lnTo>
                      <a:pt x="42" y="278"/>
                    </a:lnTo>
                    <a:lnTo>
                      <a:pt x="34" y="272"/>
                    </a:lnTo>
                    <a:lnTo>
                      <a:pt x="20" y="258"/>
                    </a:lnTo>
                    <a:lnTo>
                      <a:pt x="10" y="246"/>
                    </a:lnTo>
                    <a:lnTo>
                      <a:pt x="4" y="234"/>
                    </a:lnTo>
                    <a:lnTo>
                      <a:pt x="0" y="224"/>
                    </a:lnTo>
                    <a:close/>
                  </a:path>
                </a:pathLst>
              </a:custGeom>
              <a:solidFill>
                <a:srgbClr val="F33D9C"/>
              </a:solidFill>
              <a:ln w="9525">
                <a:noFill/>
                <a:round/>
                <a:headEnd/>
                <a:tailEnd/>
              </a:ln>
            </p:spPr>
            <p:txBody>
              <a:bodyPr/>
              <a:lstStyle/>
              <a:p>
                <a:endParaRPr lang="en-US"/>
              </a:p>
            </p:txBody>
          </p:sp>
          <p:sp>
            <p:nvSpPr>
              <p:cNvPr id="943185" name="Freeform 81"/>
              <p:cNvSpPr>
                <a:spLocks/>
              </p:cNvSpPr>
              <p:nvPr/>
            </p:nvSpPr>
            <p:spPr bwMode="auto">
              <a:xfrm>
                <a:off x="2718" y="2173"/>
                <a:ext cx="232" cy="298"/>
              </a:xfrm>
              <a:custGeom>
                <a:avLst/>
                <a:gdLst/>
                <a:ahLst/>
                <a:cxnLst>
                  <a:cxn ang="0">
                    <a:pos x="0" y="234"/>
                  </a:cxn>
                  <a:cxn ang="0">
                    <a:pos x="0" y="0"/>
                  </a:cxn>
                  <a:cxn ang="0">
                    <a:pos x="232" y="0"/>
                  </a:cxn>
                  <a:cxn ang="0">
                    <a:pos x="232" y="228"/>
                  </a:cxn>
                  <a:cxn ang="0">
                    <a:pos x="226" y="242"/>
                  </a:cxn>
                  <a:cxn ang="0">
                    <a:pos x="218" y="254"/>
                  </a:cxn>
                  <a:cxn ang="0">
                    <a:pos x="210" y="266"/>
                  </a:cxn>
                  <a:cxn ang="0">
                    <a:pos x="204" y="272"/>
                  </a:cxn>
                  <a:cxn ang="0">
                    <a:pos x="196" y="276"/>
                  </a:cxn>
                  <a:cxn ang="0">
                    <a:pos x="182" y="284"/>
                  </a:cxn>
                  <a:cxn ang="0">
                    <a:pos x="164" y="288"/>
                  </a:cxn>
                  <a:cxn ang="0">
                    <a:pos x="146" y="292"/>
                  </a:cxn>
                  <a:cxn ang="0">
                    <a:pos x="114" y="296"/>
                  </a:cxn>
                  <a:cxn ang="0">
                    <a:pos x="100" y="298"/>
                  </a:cxn>
                  <a:cxn ang="0">
                    <a:pos x="84" y="296"/>
                  </a:cxn>
                  <a:cxn ang="0">
                    <a:pos x="70" y="294"/>
                  </a:cxn>
                  <a:cxn ang="0">
                    <a:pos x="58" y="290"/>
                  </a:cxn>
                  <a:cxn ang="0">
                    <a:pos x="48" y="286"/>
                  </a:cxn>
                  <a:cxn ang="0">
                    <a:pos x="30" y="276"/>
                  </a:cxn>
                  <a:cxn ang="0">
                    <a:pos x="18" y="264"/>
                  </a:cxn>
                  <a:cxn ang="0">
                    <a:pos x="8" y="252"/>
                  </a:cxn>
                  <a:cxn ang="0">
                    <a:pos x="4" y="242"/>
                  </a:cxn>
                  <a:cxn ang="0">
                    <a:pos x="0" y="234"/>
                  </a:cxn>
                </a:cxnLst>
                <a:rect l="0" t="0" r="r" b="b"/>
                <a:pathLst>
                  <a:path w="232" h="298">
                    <a:moveTo>
                      <a:pt x="0" y="234"/>
                    </a:moveTo>
                    <a:lnTo>
                      <a:pt x="0" y="0"/>
                    </a:lnTo>
                    <a:lnTo>
                      <a:pt x="232" y="0"/>
                    </a:lnTo>
                    <a:lnTo>
                      <a:pt x="232" y="228"/>
                    </a:lnTo>
                    <a:lnTo>
                      <a:pt x="226" y="242"/>
                    </a:lnTo>
                    <a:lnTo>
                      <a:pt x="218" y="254"/>
                    </a:lnTo>
                    <a:lnTo>
                      <a:pt x="210" y="266"/>
                    </a:lnTo>
                    <a:lnTo>
                      <a:pt x="204" y="272"/>
                    </a:lnTo>
                    <a:lnTo>
                      <a:pt x="196" y="276"/>
                    </a:lnTo>
                    <a:lnTo>
                      <a:pt x="182" y="284"/>
                    </a:lnTo>
                    <a:lnTo>
                      <a:pt x="164" y="288"/>
                    </a:lnTo>
                    <a:lnTo>
                      <a:pt x="146" y="292"/>
                    </a:lnTo>
                    <a:lnTo>
                      <a:pt x="114" y="296"/>
                    </a:lnTo>
                    <a:lnTo>
                      <a:pt x="100" y="298"/>
                    </a:lnTo>
                    <a:lnTo>
                      <a:pt x="84" y="296"/>
                    </a:lnTo>
                    <a:lnTo>
                      <a:pt x="70" y="294"/>
                    </a:lnTo>
                    <a:lnTo>
                      <a:pt x="58" y="290"/>
                    </a:lnTo>
                    <a:lnTo>
                      <a:pt x="48" y="286"/>
                    </a:lnTo>
                    <a:lnTo>
                      <a:pt x="30" y="276"/>
                    </a:lnTo>
                    <a:lnTo>
                      <a:pt x="18" y="264"/>
                    </a:lnTo>
                    <a:lnTo>
                      <a:pt x="8" y="252"/>
                    </a:lnTo>
                    <a:lnTo>
                      <a:pt x="4" y="242"/>
                    </a:lnTo>
                    <a:lnTo>
                      <a:pt x="0" y="234"/>
                    </a:lnTo>
                    <a:close/>
                  </a:path>
                </a:pathLst>
              </a:custGeom>
              <a:solidFill>
                <a:srgbClr val="F558AA"/>
              </a:solidFill>
              <a:ln w="9525">
                <a:noFill/>
                <a:round/>
                <a:headEnd/>
                <a:tailEnd/>
              </a:ln>
            </p:spPr>
            <p:txBody>
              <a:bodyPr/>
              <a:lstStyle/>
              <a:p>
                <a:endParaRPr lang="en-US"/>
              </a:p>
            </p:txBody>
          </p:sp>
          <p:sp>
            <p:nvSpPr>
              <p:cNvPr id="943186" name="Freeform 82"/>
              <p:cNvSpPr>
                <a:spLocks/>
              </p:cNvSpPr>
              <p:nvPr/>
            </p:nvSpPr>
            <p:spPr bwMode="auto">
              <a:xfrm>
                <a:off x="2738" y="2173"/>
                <a:ext cx="198" cy="296"/>
              </a:xfrm>
              <a:custGeom>
                <a:avLst/>
                <a:gdLst/>
                <a:ahLst/>
                <a:cxnLst>
                  <a:cxn ang="0">
                    <a:pos x="0" y="244"/>
                  </a:cxn>
                  <a:cxn ang="0">
                    <a:pos x="0" y="0"/>
                  </a:cxn>
                  <a:cxn ang="0">
                    <a:pos x="198" y="0"/>
                  </a:cxn>
                  <a:cxn ang="0">
                    <a:pos x="198" y="238"/>
                  </a:cxn>
                  <a:cxn ang="0">
                    <a:pos x="186" y="260"/>
                  </a:cxn>
                  <a:cxn ang="0">
                    <a:pos x="178" y="270"/>
                  </a:cxn>
                  <a:cxn ang="0">
                    <a:pos x="168" y="278"/>
                  </a:cxn>
                  <a:cxn ang="0">
                    <a:pos x="154" y="284"/>
                  </a:cxn>
                  <a:cxn ang="0">
                    <a:pos x="138" y="290"/>
                  </a:cxn>
                  <a:cxn ang="0">
                    <a:pos x="122" y="292"/>
                  </a:cxn>
                  <a:cxn ang="0">
                    <a:pos x="96" y="296"/>
                  </a:cxn>
                  <a:cxn ang="0">
                    <a:pos x="84" y="296"/>
                  </a:cxn>
                  <a:cxn ang="0">
                    <a:pos x="58" y="294"/>
                  </a:cxn>
                  <a:cxn ang="0">
                    <a:pos x="40" y="286"/>
                  </a:cxn>
                  <a:cxn ang="0">
                    <a:pos x="24" y="278"/>
                  </a:cxn>
                  <a:cxn ang="0">
                    <a:pos x="14" y="268"/>
                  </a:cxn>
                  <a:cxn ang="0">
                    <a:pos x="6" y="260"/>
                  </a:cxn>
                  <a:cxn ang="0">
                    <a:pos x="2" y="252"/>
                  </a:cxn>
                  <a:cxn ang="0">
                    <a:pos x="0" y="244"/>
                  </a:cxn>
                </a:cxnLst>
                <a:rect l="0" t="0" r="r" b="b"/>
                <a:pathLst>
                  <a:path w="198" h="296">
                    <a:moveTo>
                      <a:pt x="0" y="244"/>
                    </a:moveTo>
                    <a:lnTo>
                      <a:pt x="0" y="0"/>
                    </a:lnTo>
                    <a:lnTo>
                      <a:pt x="198" y="0"/>
                    </a:lnTo>
                    <a:lnTo>
                      <a:pt x="198" y="238"/>
                    </a:lnTo>
                    <a:lnTo>
                      <a:pt x="186" y="260"/>
                    </a:lnTo>
                    <a:lnTo>
                      <a:pt x="178" y="270"/>
                    </a:lnTo>
                    <a:lnTo>
                      <a:pt x="168" y="278"/>
                    </a:lnTo>
                    <a:lnTo>
                      <a:pt x="154" y="284"/>
                    </a:lnTo>
                    <a:lnTo>
                      <a:pt x="138" y="290"/>
                    </a:lnTo>
                    <a:lnTo>
                      <a:pt x="122" y="292"/>
                    </a:lnTo>
                    <a:lnTo>
                      <a:pt x="96" y="296"/>
                    </a:lnTo>
                    <a:lnTo>
                      <a:pt x="84" y="296"/>
                    </a:lnTo>
                    <a:lnTo>
                      <a:pt x="58" y="294"/>
                    </a:lnTo>
                    <a:lnTo>
                      <a:pt x="40" y="286"/>
                    </a:lnTo>
                    <a:lnTo>
                      <a:pt x="24" y="278"/>
                    </a:lnTo>
                    <a:lnTo>
                      <a:pt x="14" y="268"/>
                    </a:lnTo>
                    <a:lnTo>
                      <a:pt x="6" y="260"/>
                    </a:lnTo>
                    <a:lnTo>
                      <a:pt x="2" y="252"/>
                    </a:lnTo>
                    <a:lnTo>
                      <a:pt x="0" y="244"/>
                    </a:lnTo>
                    <a:close/>
                  </a:path>
                </a:pathLst>
              </a:custGeom>
              <a:solidFill>
                <a:srgbClr val="F773B8"/>
              </a:solidFill>
              <a:ln w="9525">
                <a:noFill/>
                <a:round/>
                <a:headEnd/>
                <a:tailEnd/>
              </a:ln>
            </p:spPr>
            <p:txBody>
              <a:bodyPr/>
              <a:lstStyle/>
              <a:p>
                <a:endParaRPr lang="en-US"/>
              </a:p>
            </p:txBody>
          </p:sp>
          <p:sp>
            <p:nvSpPr>
              <p:cNvPr id="943187" name="Freeform 83"/>
              <p:cNvSpPr>
                <a:spLocks/>
              </p:cNvSpPr>
              <p:nvPr/>
            </p:nvSpPr>
            <p:spPr bwMode="auto">
              <a:xfrm>
                <a:off x="2756" y="2173"/>
                <a:ext cx="168" cy="296"/>
              </a:xfrm>
              <a:custGeom>
                <a:avLst/>
                <a:gdLst/>
                <a:ahLst/>
                <a:cxnLst>
                  <a:cxn ang="0">
                    <a:pos x="0" y="254"/>
                  </a:cxn>
                  <a:cxn ang="0">
                    <a:pos x="0" y="0"/>
                  </a:cxn>
                  <a:cxn ang="0">
                    <a:pos x="168" y="0"/>
                  </a:cxn>
                  <a:cxn ang="0">
                    <a:pos x="168" y="248"/>
                  </a:cxn>
                  <a:cxn ang="0">
                    <a:pos x="156" y="266"/>
                  </a:cxn>
                  <a:cxn ang="0">
                    <a:pos x="150" y="274"/>
                  </a:cxn>
                  <a:cxn ang="0">
                    <a:pos x="140" y="282"/>
                  </a:cxn>
                  <a:cxn ang="0">
                    <a:pos x="128" y="286"/>
                  </a:cxn>
                  <a:cxn ang="0">
                    <a:pos x="116" y="290"/>
                  </a:cxn>
                  <a:cxn ang="0">
                    <a:pos x="102" y="292"/>
                  </a:cxn>
                  <a:cxn ang="0">
                    <a:pos x="80" y="296"/>
                  </a:cxn>
                  <a:cxn ang="0">
                    <a:pos x="70" y="296"/>
                  </a:cxn>
                  <a:cxn ang="0">
                    <a:pos x="48" y="294"/>
                  </a:cxn>
                  <a:cxn ang="0">
                    <a:pos x="34" y="288"/>
                  </a:cxn>
                  <a:cxn ang="0">
                    <a:pos x="20" y="282"/>
                  </a:cxn>
                  <a:cxn ang="0">
                    <a:pos x="12" y="274"/>
                  </a:cxn>
                  <a:cxn ang="0">
                    <a:pos x="6" y="266"/>
                  </a:cxn>
                  <a:cxn ang="0">
                    <a:pos x="2" y="260"/>
                  </a:cxn>
                  <a:cxn ang="0">
                    <a:pos x="0" y="254"/>
                  </a:cxn>
                </a:cxnLst>
                <a:rect l="0" t="0" r="r" b="b"/>
                <a:pathLst>
                  <a:path w="168" h="296">
                    <a:moveTo>
                      <a:pt x="0" y="254"/>
                    </a:moveTo>
                    <a:lnTo>
                      <a:pt x="0" y="0"/>
                    </a:lnTo>
                    <a:lnTo>
                      <a:pt x="168" y="0"/>
                    </a:lnTo>
                    <a:lnTo>
                      <a:pt x="168" y="248"/>
                    </a:lnTo>
                    <a:lnTo>
                      <a:pt x="156" y="266"/>
                    </a:lnTo>
                    <a:lnTo>
                      <a:pt x="150" y="274"/>
                    </a:lnTo>
                    <a:lnTo>
                      <a:pt x="140" y="282"/>
                    </a:lnTo>
                    <a:lnTo>
                      <a:pt x="128" y="286"/>
                    </a:lnTo>
                    <a:lnTo>
                      <a:pt x="116" y="290"/>
                    </a:lnTo>
                    <a:lnTo>
                      <a:pt x="102" y="292"/>
                    </a:lnTo>
                    <a:lnTo>
                      <a:pt x="80" y="296"/>
                    </a:lnTo>
                    <a:lnTo>
                      <a:pt x="70" y="296"/>
                    </a:lnTo>
                    <a:lnTo>
                      <a:pt x="48" y="294"/>
                    </a:lnTo>
                    <a:lnTo>
                      <a:pt x="34" y="288"/>
                    </a:lnTo>
                    <a:lnTo>
                      <a:pt x="20" y="282"/>
                    </a:lnTo>
                    <a:lnTo>
                      <a:pt x="12" y="274"/>
                    </a:lnTo>
                    <a:lnTo>
                      <a:pt x="6" y="266"/>
                    </a:lnTo>
                    <a:lnTo>
                      <a:pt x="2" y="260"/>
                    </a:lnTo>
                    <a:lnTo>
                      <a:pt x="0" y="254"/>
                    </a:lnTo>
                    <a:close/>
                  </a:path>
                </a:pathLst>
              </a:custGeom>
              <a:solidFill>
                <a:srgbClr val="F890C6"/>
              </a:solidFill>
              <a:ln w="9525">
                <a:noFill/>
                <a:round/>
                <a:headEnd/>
                <a:tailEnd/>
              </a:ln>
            </p:spPr>
            <p:txBody>
              <a:bodyPr/>
              <a:lstStyle/>
              <a:p>
                <a:endParaRPr lang="en-US"/>
              </a:p>
            </p:txBody>
          </p:sp>
          <p:sp>
            <p:nvSpPr>
              <p:cNvPr id="943188" name="Freeform 84"/>
              <p:cNvSpPr>
                <a:spLocks/>
              </p:cNvSpPr>
              <p:nvPr/>
            </p:nvSpPr>
            <p:spPr bwMode="auto">
              <a:xfrm>
                <a:off x="2774" y="2173"/>
                <a:ext cx="136" cy="296"/>
              </a:xfrm>
              <a:custGeom>
                <a:avLst/>
                <a:gdLst/>
                <a:ahLst/>
                <a:cxnLst>
                  <a:cxn ang="0">
                    <a:pos x="0" y="264"/>
                  </a:cxn>
                  <a:cxn ang="0">
                    <a:pos x="0" y="2"/>
                  </a:cxn>
                  <a:cxn ang="0">
                    <a:pos x="136" y="0"/>
                  </a:cxn>
                  <a:cxn ang="0">
                    <a:pos x="136" y="260"/>
                  </a:cxn>
                  <a:cxn ang="0">
                    <a:pos x="126" y="272"/>
                  </a:cxn>
                  <a:cxn ang="0">
                    <a:pos x="120" y="278"/>
                  </a:cxn>
                  <a:cxn ang="0">
                    <a:pos x="112" y="284"/>
                  </a:cxn>
                  <a:cxn ang="0">
                    <a:pos x="104" y="288"/>
                  </a:cxn>
                  <a:cxn ang="0">
                    <a:pos x="82" y="294"/>
                  </a:cxn>
                  <a:cxn ang="0">
                    <a:pos x="64" y="296"/>
                  </a:cxn>
                  <a:cxn ang="0">
                    <a:pos x="54" y="296"/>
                  </a:cxn>
                  <a:cxn ang="0">
                    <a:pos x="40" y="294"/>
                  </a:cxn>
                  <a:cxn ang="0">
                    <a:pos x="26" y="290"/>
                  </a:cxn>
                  <a:cxn ang="0">
                    <a:pos x="18" y="284"/>
                  </a:cxn>
                  <a:cxn ang="0">
                    <a:pos x="10" y="280"/>
                  </a:cxn>
                  <a:cxn ang="0">
                    <a:pos x="6" y="274"/>
                  </a:cxn>
                  <a:cxn ang="0">
                    <a:pos x="2" y="268"/>
                  </a:cxn>
                  <a:cxn ang="0">
                    <a:pos x="0" y="264"/>
                  </a:cxn>
                </a:cxnLst>
                <a:rect l="0" t="0" r="r" b="b"/>
                <a:pathLst>
                  <a:path w="136" h="296">
                    <a:moveTo>
                      <a:pt x="0" y="264"/>
                    </a:moveTo>
                    <a:lnTo>
                      <a:pt x="0" y="2"/>
                    </a:lnTo>
                    <a:lnTo>
                      <a:pt x="136" y="0"/>
                    </a:lnTo>
                    <a:lnTo>
                      <a:pt x="136" y="260"/>
                    </a:lnTo>
                    <a:lnTo>
                      <a:pt x="126" y="272"/>
                    </a:lnTo>
                    <a:lnTo>
                      <a:pt x="120" y="278"/>
                    </a:lnTo>
                    <a:lnTo>
                      <a:pt x="112" y="284"/>
                    </a:lnTo>
                    <a:lnTo>
                      <a:pt x="104" y="288"/>
                    </a:lnTo>
                    <a:lnTo>
                      <a:pt x="82" y="294"/>
                    </a:lnTo>
                    <a:lnTo>
                      <a:pt x="64" y="296"/>
                    </a:lnTo>
                    <a:lnTo>
                      <a:pt x="54" y="296"/>
                    </a:lnTo>
                    <a:lnTo>
                      <a:pt x="40" y="294"/>
                    </a:lnTo>
                    <a:lnTo>
                      <a:pt x="26" y="290"/>
                    </a:lnTo>
                    <a:lnTo>
                      <a:pt x="18" y="284"/>
                    </a:lnTo>
                    <a:lnTo>
                      <a:pt x="10" y="280"/>
                    </a:lnTo>
                    <a:lnTo>
                      <a:pt x="6" y="274"/>
                    </a:lnTo>
                    <a:lnTo>
                      <a:pt x="2" y="268"/>
                    </a:lnTo>
                    <a:lnTo>
                      <a:pt x="0" y="264"/>
                    </a:lnTo>
                    <a:close/>
                  </a:path>
                </a:pathLst>
              </a:custGeom>
              <a:solidFill>
                <a:srgbClr val="FAABD4"/>
              </a:solidFill>
              <a:ln w="9525">
                <a:noFill/>
                <a:round/>
                <a:headEnd/>
                <a:tailEnd/>
              </a:ln>
            </p:spPr>
            <p:txBody>
              <a:bodyPr/>
              <a:lstStyle/>
              <a:p>
                <a:endParaRPr lang="en-US"/>
              </a:p>
            </p:txBody>
          </p:sp>
          <p:sp>
            <p:nvSpPr>
              <p:cNvPr id="943189" name="Freeform 85"/>
              <p:cNvSpPr>
                <a:spLocks/>
              </p:cNvSpPr>
              <p:nvPr/>
            </p:nvSpPr>
            <p:spPr bwMode="auto">
              <a:xfrm>
                <a:off x="2794" y="2173"/>
                <a:ext cx="104" cy="296"/>
              </a:xfrm>
              <a:custGeom>
                <a:avLst/>
                <a:gdLst/>
                <a:ahLst/>
                <a:cxnLst>
                  <a:cxn ang="0">
                    <a:pos x="0" y="274"/>
                  </a:cxn>
                  <a:cxn ang="0">
                    <a:pos x="0" y="2"/>
                  </a:cxn>
                  <a:cxn ang="0">
                    <a:pos x="104" y="0"/>
                  </a:cxn>
                  <a:cxn ang="0">
                    <a:pos x="104" y="270"/>
                  </a:cxn>
                  <a:cxn ang="0">
                    <a:pos x="96" y="278"/>
                  </a:cxn>
                  <a:cxn ang="0">
                    <a:pos x="88" y="282"/>
                  </a:cxn>
                  <a:cxn ang="0">
                    <a:pos x="82" y="286"/>
                  </a:cxn>
                  <a:cxn ang="0">
                    <a:pos x="76" y="290"/>
                  </a:cxn>
                  <a:cxn ang="0">
                    <a:pos x="60" y="294"/>
                  </a:cxn>
                  <a:cxn ang="0">
                    <a:pos x="38" y="296"/>
                  </a:cxn>
                  <a:cxn ang="0">
                    <a:pos x="28" y="294"/>
                  </a:cxn>
                  <a:cxn ang="0">
                    <a:pos x="18" y="292"/>
                  </a:cxn>
                  <a:cxn ang="0">
                    <a:pos x="12" y="288"/>
                  </a:cxn>
                  <a:cxn ang="0">
                    <a:pos x="6" y="284"/>
                  </a:cxn>
                  <a:cxn ang="0">
                    <a:pos x="2" y="278"/>
                  </a:cxn>
                  <a:cxn ang="0">
                    <a:pos x="0" y="274"/>
                  </a:cxn>
                </a:cxnLst>
                <a:rect l="0" t="0" r="r" b="b"/>
                <a:pathLst>
                  <a:path w="104" h="296">
                    <a:moveTo>
                      <a:pt x="0" y="274"/>
                    </a:moveTo>
                    <a:lnTo>
                      <a:pt x="0" y="2"/>
                    </a:lnTo>
                    <a:lnTo>
                      <a:pt x="104" y="0"/>
                    </a:lnTo>
                    <a:lnTo>
                      <a:pt x="104" y="270"/>
                    </a:lnTo>
                    <a:lnTo>
                      <a:pt x="96" y="278"/>
                    </a:lnTo>
                    <a:lnTo>
                      <a:pt x="88" y="282"/>
                    </a:lnTo>
                    <a:lnTo>
                      <a:pt x="82" y="286"/>
                    </a:lnTo>
                    <a:lnTo>
                      <a:pt x="76" y="290"/>
                    </a:lnTo>
                    <a:lnTo>
                      <a:pt x="60" y="294"/>
                    </a:lnTo>
                    <a:lnTo>
                      <a:pt x="38" y="296"/>
                    </a:lnTo>
                    <a:lnTo>
                      <a:pt x="28" y="294"/>
                    </a:lnTo>
                    <a:lnTo>
                      <a:pt x="18" y="292"/>
                    </a:lnTo>
                    <a:lnTo>
                      <a:pt x="12" y="288"/>
                    </a:lnTo>
                    <a:lnTo>
                      <a:pt x="6" y="284"/>
                    </a:lnTo>
                    <a:lnTo>
                      <a:pt x="2" y="278"/>
                    </a:lnTo>
                    <a:lnTo>
                      <a:pt x="0" y="274"/>
                    </a:lnTo>
                    <a:close/>
                  </a:path>
                </a:pathLst>
              </a:custGeom>
              <a:solidFill>
                <a:srgbClr val="FCC7E2"/>
              </a:solidFill>
              <a:ln w="9525">
                <a:noFill/>
                <a:round/>
                <a:headEnd/>
                <a:tailEnd/>
              </a:ln>
            </p:spPr>
            <p:txBody>
              <a:bodyPr/>
              <a:lstStyle/>
              <a:p>
                <a:endParaRPr lang="en-US"/>
              </a:p>
            </p:txBody>
          </p:sp>
          <p:sp>
            <p:nvSpPr>
              <p:cNvPr id="943190" name="Freeform 86"/>
              <p:cNvSpPr>
                <a:spLocks/>
              </p:cNvSpPr>
              <p:nvPr/>
            </p:nvSpPr>
            <p:spPr bwMode="auto">
              <a:xfrm>
                <a:off x="2812" y="2173"/>
                <a:ext cx="72" cy="294"/>
              </a:xfrm>
              <a:custGeom>
                <a:avLst/>
                <a:gdLst/>
                <a:ahLst/>
                <a:cxnLst>
                  <a:cxn ang="0">
                    <a:pos x="0" y="284"/>
                  </a:cxn>
                  <a:cxn ang="0">
                    <a:pos x="0" y="2"/>
                  </a:cxn>
                  <a:cxn ang="0">
                    <a:pos x="72" y="0"/>
                  </a:cxn>
                  <a:cxn ang="0">
                    <a:pos x="72" y="280"/>
                  </a:cxn>
                  <a:cxn ang="0">
                    <a:pos x="66" y="284"/>
                  </a:cxn>
                  <a:cxn ang="0">
                    <a:pos x="60" y="288"/>
                  </a:cxn>
                  <a:cxn ang="0">
                    <a:pos x="50" y="292"/>
                  </a:cxn>
                  <a:cxn ang="0">
                    <a:pos x="40" y="294"/>
                  </a:cxn>
                  <a:cxn ang="0">
                    <a:pos x="24" y="294"/>
                  </a:cxn>
                  <a:cxn ang="0">
                    <a:pos x="12" y="292"/>
                  </a:cxn>
                  <a:cxn ang="0">
                    <a:pos x="6" y="290"/>
                  </a:cxn>
                  <a:cxn ang="0">
                    <a:pos x="2" y="286"/>
                  </a:cxn>
                  <a:cxn ang="0">
                    <a:pos x="0" y="284"/>
                  </a:cxn>
                </a:cxnLst>
                <a:rect l="0" t="0" r="r" b="b"/>
                <a:pathLst>
                  <a:path w="72" h="294">
                    <a:moveTo>
                      <a:pt x="0" y="284"/>
                    </a:moveTo>
                    <a:lnTo>
                      <a:pt x="0" y="2"/>
                    </a:lnTo>
                    <a:lnTo>
                      <a:pt x="72" y="0"/>
                    </a:lnTo>
                    <a:lnTo>
                      <a:pt x="72" y="280"/>
                    </a:lnTo>
                    <a:lnTo>
                      <a:pt x="66" y="284"/>
                    </a:lnTo>
                    <a:lnTo>
                      <a:pt x="60" y="288"/>
                    </a:lnTo>
                    <a:lnTo>
                      <a:pt x="50" y="292"/>
                    </a:lnTo>
                    <a:lnTo>
                      <a:pt x="40" y="294"/>
                    </a:lnTo>
                    <a:lnTo>
                      <a:pt x="24" y="294"/>
                    </a:lnTo>
                    <a:lnTo>
                      <a:pt x="12" y="292"/>
                    </a:lnTo>
                    <a:lnTo>
                      <a:pt x="6" y="290"/>
                    </a:lnTo>
                    <a:lnTo>
                      <a:pt x="2" y="286"/>
                    </a:lnTo>
                    <a:lnTo>
                      <a:pt x="0" y="284"/>
                    </a:lnTo>
                    <a:close/>
                  </a:path>
                </a:pathLst>
              </a:custGeom>
              <a:solidFill>
                <a:srgbClr val="FDE3F1"/>
              </a:solidFill>
              <a:ln w="9525">
                <a:noFill/>
                <a:round/>
                <a:headEnd/>
                <a:tailEnd/>
              </a:ln>
            </p:spPr>
            <p:txBody>
              <a:bodyPr/>
              <a:lstStyle/>
              <a:p>
                <a:endParaRPr lang="en-US"/>
              </a:p>
            </p:txBody>
          </p:sp>
          <p:sp>
            <p:nvSpPr>
              <p:cNvPr id="943191" name="Freeform 87"/>
              <p:cNvSpPr>
                <a:spLocks/>
              </p:cNvSpPr>
              <p:nvPr/>
            </p:nvSpPr>
            <p:spPr bwMode="auto">
              <a:xfrm>
                <a:off x="2832" y="2173"/>
                <a:ext cx="38" cy="294"/>
              </a:xfrm>
              <a:custGeom>
                <a:avLst/>
                <a:gdLst/>
                <a:ahLst/>
                <a:cxnLst>
                  <a:cxn ang="0">
                    <a:pos x="38" y="0"/>
                  </a:cxn>
                  <a:cxn ang="0">
                    <a:pos x="38" y="290"/>
                  </a:cxn>
                  <a:cxn ang="0">
                    <a:pos x="22" y="292"/>
                  </a:cxn>
                  <a:cxn ang="0">
                    <a:pos x="10" y="294"/>
                  </a:cxn>
                  <a:cxn ang="0">
                    <a:pos x="0" y="294"/>
                  </a:cxn>
                  <a:cxn ang="0">
                    <a:pos x="0" y="2"/>
                  </a:cxn>
                  <a:cxn ang="0">
                    <a:pos x="38" y="0"/>
                  </a:cxn>
                </a:cxnLst>
                <a:rect l="0" t="0" r="r" b="b"/>
                <a:pathLst>
                  <a:path w="38" h="294">
                    <a:moveTo>
                      <a:pt x="38" y="0"/>
                    </a:moveTo>
                    <a:lnTo>
                      <a:pt x="38" y="290"/>
                    </a:lnTo>
                    <a:lnTo>
                      <a:pt x="22" y="292"/>
                    </a:lnTo>
                    <a:lnTo>
                      <a:pt x="10" y="294"/>
                    </a:lnTo>
                    <a:lnTo>
                      <a:pt x="0" y="294"/>
                    </a:lnTo>
                    <a:lnTo>
                      <a:pt x="0" y="2"/>
                    </a:lnTo>
                    <a:lnTo>
                      <a:pt x="38" y="0"/>
                    </a:lnTo>
                    <a:close/>
                  </a:path>
                </a:pathLst>
              </a:custGeom>
              <a:solidFill>
                <a:srgbClr val="FFFFFF"/>
              </a:solidFill>
              <a:ln w="9525">
                <a:noFill/>
                <a:round/>
                <a:headEnd/>
                <a:tailEnd/>
              </a:ln>
            </p:spPr>
            <p:txBody>
              <a:bodyPr/>
              <a:lstStyle/>
              <a:p>
                <a:endParaRPr lang="en-US"/>
              </a:p>
            </p:txBody>
          </p:sp>
          <p:sp>
            <p:nvSpPr>
              <p:cNvPr id="943192" name="Freeform 88"/>
              <p:cNvSpPr>
                <a:spLocks/>
              </p:cNvSpPr>
              <p:nvPr/>
            </p:nvSpPr>
            <p:spPr bwMode="auto">
              <a:xfrm>
                <a:off x="2664" y="2085"/>
                <a:ext cx="326" cy="170"/>
              </a:xfrm>
              <a:custGeom>
                <a:avLst/>
                <a:gdLst/>
                <a:ahLst/>
                <a:cxnLst>
                  <a:cxn ang="0">
                    <a:pos x="162" y="170"/>
                  </a:cxn>
                  <a:cxn ang="0">
                    <a:pos x="196" y="168"/>
                  </a:cxn>
                  <a:cxn ang="0">
                    <a:pos x="226" y="164"/>
                  </a:cxn>
                  <a:cxn ang="0">
                    <a:pos x="254" y="156"/>
                  </a:cxn>
                  <a:cxn ang="0">
                    <a:pos x="278" y="146"/>
                  </a:cxn>
                  <a:cxn ang="0">
                    <a:pos x="298" y="134"/>
                  </a:cxn>
                  <a:cxn ang="0">
                    <a:pos x="306" y="126"/>
                  </a:cxn>
                  <a:cxn ang="0">
                    <a:pos x="314" y="118"/>
                  </a:cxn>
                  <a:cxn ang="0">
                    <a:pos x="318" y="110"/>
                  </a:cxn>
                  <a:cxn ang="0">
                    <a:pos x="322" y="102"/>
                  </a:cxn>
                  <a:cxn ang="0">
                    <a:pos x="326" y="94"/>
                  </a:cxn>
                  <a:cxn ang="0">
                    <a:pos x="326" y="86"/>
                  </a:cxn>
                  <a:cxn ang="0">
                    <a:pos x="326" y="76"/>
                  </a:cxn>
                  <a:cxn ang="0">
                    <a:pos x="322" y="68"/>
                  </a:cxn>
                  <a:cxn ang="0">
                    <a:pos x="318" y="60"/>
                  </a:cxn>
                  <a:cxn ang="0">
                    <a:pos x="314" y="52"/>
                  </a:cxn>
                  <a:cxn ang="0">
                    <a:pos x="306" y="44"/>
                  </a:cxn>
                  <a:cxn ang="0">
                    <a:pos x="298" y="38"/>
                  </a:cxn>
                  <a:cxn ang="0">
                    <a:pos x="278" y="26"/>
                  </a:cxn>
                  <a:cxn ang="0">
                    <a:pos x="254" y="14"/>
                  </a:cxn>
                  <a:cxn ang="0">
                    <a:pos x="226" y="6"/>
                  </a:cxn>
                  <a:cxn ang="0">
                    <a:pos x="196" y="2"/>
                  </a:cxn>
                  <a:cxn ang="0">
                    <a:pos x="162" y="0"/>
                  </a:cxn>
                  <a:cxn ang="0">
                    <a:pos x="130" y="2"/>
                  </a:cxn>
                  <a:cxn ang="0">
                    <a:pos x="100" y="6"/>
                  </a:cxn>
                  <a:cxn ang="0">
                    <a:pos x="72" y="14"/>
                  </a:cxn>
                  <a:cxn ang="0">
                    <a:pos x="48" y="26"/>
                  </a:cxn>
                  <a:cxn ang="0">
                    <a:pos x="28" y="38"/>
                  </a:cxn>
                  <a:cxn ang="0">
                    <a:pos x="20" y="44"/>
                  </a:cxn>
                  <a:cxn ang="0">
                    <a:pos x="12" y="52"/>
                  </a:cxn>
                  <a:cxn ang="0">
                    <a:pos x="6" y="60"/>
                  </a:cxn>
                  <a:cxn ang="0">
                    <a:pos x="2" y="68"/>
                  </a:cxn>
                  <a:cxn ang="0">
                    <a:pos x="0" y="76"/>
                  </a:cxn>
                  <a:cxn ang="0">
                    <a:pos x="0" y="86"/>
                  </a:cxn>
                  <a:cxn ang="0">
                    <a:pos x="0" y="94"/>
                  </a:cxn>
                  <a:cxn ang="0">
                    <a:pos x="2" y="102"/>
                  </a:cxn>
                  <a:cxn ang="0">
                    <a:pos x="6" y="110"/>
                  </a:cxn>
                  <a:cxn ang="0">
                    <a:pos x="12" y="118"/>
                  </a:cxn>
                  <a:cxn ang="0">
                    <a:pos x="20" y="126"/>
                  </a:cxn>
                  <a:cxn ang="0">
                    <a:pos x="28" y="134"/>
                  </a:cxn>
                  <a:cxn ang="0">
                    <a:pos x="48" y="146"/>
                  </a:cxn>
                  <a:cxn ang="0">
                    <a:pos x="72" y="156"/>
                  </a:cxn>
                  <a:cxn ang="0">
                    <a:pos x="100" y="164"/>
                  </a:cxn>
                  <a:cxn ang="0">
                    <a:pos x="130" y="168"/>
                  </a:cxn>
                  <a:cxn ang="0">
                    <a:pos x="162" y="170"/>
                  </a:cxn>
                </a:cxnLst>
                <a:rect l="0" t="0" r="r" b="b"/>
                <a:pathLst>
                  <a:path w="326" h="170">
                    <a:moveTo>
                      <a:pt x="162" y="170"/>
                    </a:moveTo>
                    <a:lnTo>
                      <a:pt x="196" y="168"/>
                    </a:lnTo>
                    <a:lnTo>
                      <a:pt x="226" y="164"/>
                    </a:lnTo>
                    <a:lnTo>
                      <a:pt x="254" y="156"/>
                    </a:lnTo>
                    <a:lnTo>
                      <a:pt x="278" y="146"/>
                    </a:lnTo>
                    <a:lnTo>
                      <a:pt x="298" y="134"/>
                    </a:lnTo>
                    <a:lnTo>
                      <a:pt x="306" y="126"/>
                    </a:lnTo>
                    <a:lnTo>
                      <a:pt x="314" y="118"/>
                    </a:lnTo>
                    <a:lnTo>
                      <a:pt x="318" y="110"/>
                    </a:lnTo>
                    <a:lnTo>
                      <a:pt x="322" y="102"/>
                    </a:lnTo>
                    <a:lnTo>
                      <a:pt x="326" y="94"/>
                    </a:lnTo>
                    <a:lnTo>
                      <a:pt x="326" y="86"/>
                    </a:lnTo>
                    <a:lnTo>
                      <a:pt x="326" y="76"/>
                    </a:lnTo>
                    <a:lnTo>
                      <a:pt x="322" y="68"/>
                    </a:lnTo>
                    <a:lnTo>
                      <a:pt x="318" y="60"/>
                    </a:lnTo>
                    <a:lnTo>
                      <a:pt x="314" y="52"/>
                    </a:lnTo>
                    <a:lnTo>
                      <a:pt x="306" y="44"/>
                    </a:lnTo>
                    <a:lnTo>
                      <a:pt x="298" y="38"/>
                    </a:lnTo>
                    <a:lnTo>
                      <a:pt x="278" y="26"/>
                    </a:lnTo>
                    <a:lnTo>
                      <a:pt x="254" y="14"/>
                    </a:lnTo>
                    <a:lnTo>
                      <a:pt x="226" y="6"/>
                    </a:lnTo>
                    <a:lnTo>
                      <a:pt x="196" y="2"/>
                    </a:lnTo>
                    <a:lnTo>
                      <a:pt x="162" y="0"/>
                    </a:lnTo>
                    <a:lnTo>
                      <a:pt x="130" y="2"/>
                    </a:lnTo>
                    <a:lnTo>
                      <a:pt x="100" y="6"/>
                    </a:lnTo>
                    <a:lnTo>
                      <a:pt x="72" y="14"/>
                    </a:lnTo>
                    <a:lnTo>
                      <a:pt x="48" y="26"/>
                    </a:lnTo>
                    <a:lnTo>
                      <a:pt x="28" y="38"/>
                    </a:lnTo>
                    <a:lnTo>
                      <a:pt x="20" y="44"/>
                    </a:lnTo>
                    <a:lnTo>
                      <a:pt x="12" y="52"/>
                    </a:lnTo>
                    <a:lnTo>
                      <a:pt x="6" y="60"/>
                    </a:lnTo>
                    <a:lnTo>
                      <a:pt x="2" y="68"/>
                    </a:lnTo>
                    <a:lnTo>
                      <a:pt x="0" y="76"/>
                    </a:lnTo>
                    <a:lnTo>
                      <a:pt x="0" y="86"/>
                    </a:lnTo>
                    <a:lnTo>
                      <a:pt x="0" y="94"/>
                    </a:lnTo>
                    <a:lnTo>
                      <a:pt x="2" y="102"/>
                    </a:lnTo>
                    <a:lnTo>
                      <a:pt x="6" y="110"/>
                    </a:lnTo>
                    <a:lnTo>
                      <a:pt x="12" y="118"/>
                    </a:lnTo>
                    <a:lnTo>
                      <a:pt x="20" y="126"/>
                    </a:lnTo>
                    <a:lnTo>
                      <a:pt x="28" y="134"/>
                    </a:lnTo>
                    <a:lnTo>
                      <a:pt x="48" y="146"/>
                    </a:lnTo>
                    <a:lnTo>
                      <a:pt x="72" y="156"/>
                    </a:lnTo>
                    <a:lnTo>
                      <a:pt x="100" y="164"/>
                    </a:lnTo>
                    <a:lnTo>
                      <a:pt x="130" y="168"/>
                    </a:lnTo>
                    <a:lnTo>
                      <a:pt x="162" y="170"/>
                    </a:lnTo>
                    <a:close/>
                  </a:path>
                </a:pathLst>
              </a:custGeom>
              <a:solidFill>
                <a:srgbClr val="FBB4D9"/>
              </a:solidFill>
              <a:ln w="9525">
                <a:noFill/>
                <a:round/>
                <a:headEnd/>
                <a:tailEnd/>
              </a:ln>
            </p:spPr>
            <p:txBody>
              <a:bodyPr/>
              <a:lstStyle/>
              <a:p>
                <a:endParaRPr lang="en-US"/>
              </a:p>
            </p:txBody>
          </p:sp>
          <p:sp>
            <p:nvSpPr>
              <p:cNvPr id="943193" name="Freeform 89"/>
              <p:cNvSpPr>
                <a:spLocks/>
              </p:cNvSpPr>
              <p:nvPr/>
            </p:nvSpPr>
            <p:spPr bwMode="auto">
              <a:xfrm>
                <a:off x="2924" y="2359"/>
                <a:ext cx="206" cy="190"/>
              </a:xfrm>
              <a:custGeom>
                <a:avLst/>
                <a:gdLst/>
                <a:ahLst/>
                <a:cxnLst>
                  <a:cxn ang="0">
                    <a:pos x="90" y="190"/>
                  </a:cxn>
                  <a:cxn ang="0">
                    <a:pos x="76" y="188"/>
                  </a:cxn>
                  <a:cxn ang="0">
                    <a:pos x="64" y="186"/>
                  </a:cxn>
                  <a:cxn ang="0">
                    <a:pos x="52" y="182"/>
                  </a:cxn>
                  <a:cxn ang="0">
                    <a:pos x="42" y="178"/>
                  </a:cxn>
                  <a:cxn ang="0">
                    <a:pos x="26" y="168"/>
                  </a:cxn>
                  <a:cxn ang="0">
                    <a:pos x="14" y="158"/>
                  </a:cxn>
                  <a:cxn ang="0">
                    <a:pos x="8" y="146"/>
                  </a:cxn>
                  <a:cxn ang="0">
                    <a:pos x="2" y="138"/>
                  </a:cxn>
                  <a:cxn ang="0">
                    <a:pos x="0" y="128"/>
                  </a:cxn>
                  <a:cxn ang="0">
                    <a:pos x="0" y="0"/>
                  </a:cxn>
                  <a:cxn ang="0">
                    <a:pos x="206" y="2"/>
                  </a:cxn>
                  <a:cxn ang="0">
                    <a:pos x="206" y="126"/>
                  </a:cxn>
                  <a:cxn ang="0">
                    <a:pos x="200" y="138"/>
                  </a:cxn>
                  <a:cxn ang="0">
                    <a:pos x="194" y="150"/>
                  </a:cxn>
                  <a:cxn ang="0">
                    <a:pos x="188" y="160"/>
                  </a:cxn>
                  <a:cxn ang="0">
                    <a:pos x="176" y="170"/>
                  </a:cxn>
                  <a:cxn ang="0">
                    <a:pos x="162" y="176"/>
                  </a:cxn>
                  <a:cxn ang="0">
                    <a:pos x="146" y="182"/>
                  </a:cxn>
                  <a:cxn ang="0">
                    <a:pos x="130" y="186"/>
                  </a:cxn>
                  <a:cxn ang="0">
                    <a:pos x="102" y="188"/>
                  </a:cxn>
                  <a:cxn ang="0">
                    <a:pos x="90" y="190"/>
                  </a:cxn>
                </a:cxnLst>
                <a:rect l="0" t="0" r="r" b="b"/>
                <a:pathLst>
                  <a:path w="206" h="190">
                    <a:moveTo>
                      <a:pt x="90" y="190"/>
                    </a:moveTo>
                    <a:lnTo>
                      <a:pt x="76" y="188"/>
                    </a:lnTo>
                    <a:lnTo>
                      <a:pt x="64" y="186"/>
                    </a:lnTo>
                    <a:lnTo>
                      <a:pt x="52" y="182"/>
                    </a:lnTo>
                    <a:lnTo>
                      <a:pt x="42" y="178"/>
                    </a:lnTo>
                    <a:lnTo>
                      <a:pt x="26" y="168"/>
                    </a:lnTo>
                    <a:lnTo>
                      <a:pt x="14" y="158"/>
                    </a:lnTo>
                    <a:lnTo>
                      <a:pt x="8" y="146"/>
                    </a:lnTo>
                    <a:lnTo>
                      <a:pt x="2" y="138"/>
                    </a:lnTo>
                    <a:lnTo>
                      <a:pt x="0" y="128"/>
                    </a:lnTo>
                    <a:lnTo>
                      <a:pt x="0" y="0"/>
                    </a:lnTo>
                    <a:lnTo>
                      <a:pt x="206" y="2"/>
                    </a:lnTo>
                    <a:lnTo>
                      <a:pt x="206" y="126"/>
                    </a:lnTo>
                    <a:lnTo>
                      <a:pt x="200" y="138"/>
                    </a:lnTo>
                    <a:lnTo>
                      <a:pt x="194" y="150"/>
                    </a:lnTo>
                    <a:lnTo>
                      <a:pt x="188" y="160"/>
                    </a:lnTo>
                    <a:lnTo>
                      <a:pt x="176" y="170"/>
                    </a:lnTo>
                    <a:lnTo>
                      <a:pt x="162" y="176"/>
                    </a:lnTo>
                    <a:lnTo>
                      <a:pt x="146" y="182"/>
                    </a:lnTo>
                    <a:lnTo>
                      <a:pt x="130" y="186"/>
                    </a:lnTo>
                    <a:lnTo>
                      <a:pt x="102" y="188"/>
                    </a:lnTo>
                    <a:lnTo>
                      <a:pt x="90" y="190"/>
                    </a:lnTo>
                    <a:close/>
                  </a:path>
                </a:pathLst>
              </a:custGeom>
              <a:solidFill>
                <a:srgbClr val="D80273"/>
              </a:solidFill>
              <a:ln w="9525">
                <a:noFill/>
                <a:round/>
                <a:headEnd/>
                <a:tailEnd/>
              </a:ln>
            </p:spPr>
            <p:txBody>
              <a:bodyPr/>
              <a:lstStyle/>
              <a:p>
                <a:endParaRPr lang="en-US"/>
              </a:p>
            </p:txBody>
          </p:sp>
          <p:sp>
            <p:nvSpPr>
              <p:cNvPr id="943194" name="Freeform 90"/>
              <p:cNvSpPr>
                <a:spLocks/>
              </p:cNvSpPr>
              <p:nvPr/>
            </p:nvSpPr>
            <p:spPr bwMode="auto">
              <a:xfrm>
                <a:off x="2936" y="2359"/>
                <a:ext cx="186" cy="188"/>
              </a:xfrm>
              <a:custGeom>
                <a:avLst/>
                <a:gdLst/>
                <a:ahLst/>
                <a:cxnLst>
                  <a:cxn ang="0">
                    <a:pos x="0" y="136"/>
                  </a:cxn>
                  <a:cxn ang="0">
                    <a:pos x="0" y="0"/>
                  </a:cxn>
                  <a:cxn ang="0">
                    <a:pos x="186" y="2"/>
                  </a:cxn>
                  <a:cxn ang="0">
                    <a:pos x="186" y="132"/>
                  </a:cxn>
                  <a:cxn ang="0">
                    <a:pos x="174" y="154"/>
                  </a:cxn>
                  <a:cxn ang="0">
                    <a:pos x="168" y="164"/>
                  </a:cxn>
                  <a:cxn ang="0">
                    <a:pos x="158" y="172"/>
                  </a:cxn>
                  <a:cxn ang="0">
                    <a:pos x="146" y="178"/>
                  </a:cxn>
                  <a:cxn ang="0">
                    <a:pos x="132" y="182"/>
                  </a:cxn>
                  <a:cxn ang="0">
                    <a:pos x="116" y="186"/>
                  </a:cxn>
                  <a:cxn ang="0">
                    <a:pos x="92" y="188"/>
                  </a:cxn>
                  <a:cxn ang="0">
                    <a:pos x="80" y="188"/>
                  </a:cxn>
                  <a:cxn ang="0">
                    <a:pos x="56" y="186"/>
                  </a:cxn>
                  <a:cxn ang="0">
                    <a:pos x="38" y="180"/>
                  </a:cxn>
                  <a:cxn ang="0">
                    <a:pos x="24" y="170"/>
                  </a:cxn>
                  <a:cxn ang="0">
                    <a:pos x="14" y="160"/>
                  </a:cxn>
                  <a:cxn ang="0">
                    <a:pos x="6" y="152"/>
                  </a:cxn>
                  <a:cxn ang="0">
                    <a:pos x="2" y="144"/>
                  </a:cxn>
                  <a:cxn ang="0">
                    <a:pos x="0" y="136"/>
                  </a:cxn>
                </a:cxnLst>
                <a:rect l="0" t="0" r="r" b="b"/>
                <a:pathLst>
                  <a:path w="186" h="188">
                    <a:moveTo>
                      <a:pt x="0" y="136"/>
                    </a:moveTo>
                    <a:lnTo>
                      <a:pt x="0" y="0"/>
                    </a:lnTo>
                    <a:lnTo>
                      <a:pt x="186" y="2"/>
                    </a:lnTo>
                    <a:lnTo>
                      <a:pt x="186" y="132"/>
                    </a:lnTo>
                    <a:lnTo>
                      <a:pt x="174" y="154"/>
                    </a:lnTo>
                    <a:lnTo>
                      <a:pt x="168" y="164"/>
                    </a:lnTo>
                    <a:lnTo>
                      <a:pt x="158" y="172"/>
                    </a:lnTo>
                    <a:lnTo>
                      <a:pt x="146" y="178"/>
                    </a:lnTo>
                    <a:lnTo>
                      <a:pt x="132" y="182"/>
                    </a:lnTo>
                    <a:lnTo>
                      <a:pt x="116" y="186"/>
                    </a:lnTo>
                    <a:lnTo>
                      <a:pt x="92" y="188"/>
                    </a:lnTo>
                    <a:lnTo>
                      <a:pt x="80" y="188"/>
                    </a:lnTo>
                    <a:lnTo>
                      <a:pt x="56" y="186"/>
                    </a:lnTo>
                    <a:lnTo>
                      <a:pt x="38" y="180"/>
                    </a:lnTo>
                    <a:lnTo>
                      <a:pt x="24" y="170"/>
                    </a:lnTo>
                    <a:lnTo>
                      <a:pt x="14" y="160"/>
                    </a:lnTo>
                    <a:lnTo>
                      <a:pt x="6" y="152"/>
                    </a:lnTo>
                    <a:lnTo>
                      <a:pt x="2" y="144"/>
                    </a:lnTo>
                    <a:lnTo>
                      <a:pt x="0" y="136"/>
                    </a:lnTo>
                    <a:close/>
                  </a:path>
                </a:pathLst>
              </a:custGeom>
              <a:solidFill>
                <a:srgbClr val="DD1E81"/>
              </a:solidFill>
              <a:ln w="9525">
                <a:noFill/>
                <a:round/>
                <a:headEnd/>
                <a:tailEnd/>
              </a:ln>
            </p:spPr>
            <p:txBody>
              <a:bodyPr/>
              <a:lstStyle/>
              <a:p>
                <a:endParaRPr lang="en-US"/>
              </a:p>
            </p:txBody>
          </p:sp>
          <p:sp>
            <p:nvSpPr>
              <p:cNvPr id="943195" name="Freeform 91"/>
              <p:cNvSpPr>
                <a:spLocks/>
              </p:cNvSpPr>
              <p:nvPr/>
            </p:nvSpPr>
            <p:spPr bwMode="auto">
              <a:xfrm>
                <a:off x="2948" y="2359"/>
                <a:ext cx="166" cy="188"/>
              </a:xfrm>
              <a:custGeom>
                <a:avLst/>
                <a:gdLst/>
                <a:ahLst/>
                <a:cxnLst>
                  <a:cxn ang="0">
                    <a:pos x="0" y="142"/>
                  </a:cxn>
                  <a:cxn ang="0">
                    <a:pos x="0" y="0"/>
                  </a:cxn>
                  <a:cxn ang="0">
                    <a:pos x="166" y="2"/>
                  </a:cxn>
                  <a:cxn ang="0">
                    <a:pos x="166" y="138"/>
                  </a:cxn>
                  <a:cxn ang="0">
                    <a:pos x="156" y="158"/>
                  </a:cxn>
                  <a:cxn ang="0">
                    <a:pos x="150" y="166"/>
                  </a:cxn>
                  <a:cxn ang="0">
                    <a:pos x="140" y="174"/>
                  </a:cxn>
                  <a:cxn ang="0">
                    <a:pos x="130" y="178"/>
                  </a:cxn>
                  <a:cxn ang="0">
                    <a:pos x="116" y="182"/>
                  </a:cxn>
                  <a:cxn ang="0">
                    <a:pos x="104" y="186"/>
                  </a:cxn>
                  <a:cxn ang="0">
                    <a:pos x="80" y="188"/>
                  </a:cxn>
                  <a:cxn ang="0">
                    <a:pos x="70" y="188"/>
                  </a:cxn>
                  <a:cxn ang="0">
                    <a:pos x="50" y="186"/>
                  </a:cxn>
                  <a:cxn ang="0">
                    <a:pos x="34" y="180"/>
                  </a:cxn>
                  <a:cxn ang="0">
                    <a:pos x="20" y="172"/>
                  </a:cxn>
                  <a:cxn ang="0">
                    <a:pos x="12" y="164"/>
                  </a:cxn>
                  <a:cxn ang="0">
                    <a:pos x="6" y="156"/>
                  </a:cxn>
                  <a:cxn ang="0">
                    <a:pos x="2" y="148"/>
                  </a:cxn>
                  <a:cxn ang="0">
                    <a:pos x="0" y="142"/>
                  </a:cxn>
                </a:cxnLst>
                <a:rect l="0" t="0" r="r" b="b"/>
                <a:pathLst>
                  <a:path w="166" h="188">
                    <a:moveTo>
                      <a:pt x="0" y="142"/>
                    </a:moveTo>
                    <a:lnTo>
                      <a:pt x="0" y="0"/>
                    </a:lnTo>
                    <a:lnTo>
                      <a:pt x="166" y="2"/>
                    </a:lnTo>
                    <a:lnTo>
                      <a:pt x="166" y="138"/>
                    </a:lnTo>
                    <a:lnTo>
                      <a:pt x="156" y="158"/>
                    </a:lnTo>
                    <a:lnTo>
                      <a:pt x="150" y="166"/>
                    </a:lnTo>
                    <a:lnTo>
                      <a:pt x="140" y="174"/>
                    </a:lnTo>
                    <a:lnTo>
                      <a:pt x="130" y="178"/>
                    </a:lnTo>
                    <a:lnTo>
                      <a:pt x="116" y="182"/>
                    </a:lnTo>
                    <a:lnTo>
                      <a:pt x="104" y="186"/>
                    </a:lnTo>
                    <a:lnTo>
                      <a:pt x="80" y="188"/>
                    </a:lnTo>
                    <a:lnTo>
                      <a:pt x="70" y="188"/>
                    </a:lnTo>
                    <a:lnTo>
                      <a:pt x="50" y="186"/>
                    </a:lnTo>
                    <a:lnTo>
                      <a:pt x="34" y="180"/>
                    </a:lnTo>
                    <a:lnTo>
                      <a:pt x="20" y="172"/>
                    </a:lnTo>
                    <a:lnTo>
                      <a:pt x="12" y="164"/>
                    </a:lnTo>
                    <a:lnTo>
                      <a:pt x="6" y="156"/>
                    </a:lnTo>
                    <a:lnTo>
                      <a:pt x="2" y="148"/>
                    </a:lnTo>
                    <a:lnTo>
                      <a:pt x="0" y="142"/>
                    </a:lnTo>
                    <a:close/>
                  </a:path>
                </a:pathLst>
              </a:custGeom>
              <a:solidFill>
                <a:srgbClr val="E0388F"/>
              </a:solidFill>
              <a:ln w="9525">
                <a:noFill/>
                <a:round/>
                <a:headEnd/>
                <a:tailEnd/>
              </a:ln>
            </p:spPr>
            <p:txBody>
              <a:bodyPr/>
              <a:lstStyle/>
              <a:p>
                <a:endParaRPr lang="en-US"/>
              </a:p>
            </p:txBody>
          </p:sp>
          <p:sp>
            <p:nvSpPr>
              <p:cNvPr id="943196" name="Freeform 92"/>
              <p:cNvSpPr>
                <a:spLocks/>
              </p:cNvSpPr>
              <p:nvPr/>
            </p:nvSpPr>
            <p:spPr bwMode="auto">
              <a:xfrm>
                <a:off x="2960" y="2359"/>
                <a:ext cx="144" cy="188"/>
              </a:xfrm>
              <a:custGeom>
                <a:avLst/>
                <a:gdLst/>
                <a:ahLst/>
                <a:cxnLst>
                  <a:cxn ang="0">
                    <a:pos x="0" y="148"/>
                  </a:cxn>
                  <a:cxn ang="0">
                    <a:pos x="0" y="0"/>
                  </a:cxn>
                  <a:cxn ang="0">
                    <a:pos x="144" y="2"/>
                  </a:cxn>
                  <a:cxn ang="0">
                    <a:pos x="144" y="146"/>
                  </a:cxn>
                  <a:cxn ang="0">
                    <a:pos x="136" y="162"/>
                  </a:cxn>
                  <a:cxn ang="0">
                    <a:pos x="130" y="168"/>
                  </a:cxn>
                  <a:cxn ang="0">
                    <a:pos x="122" y="174"/>
                  </a:cxn>
                  <a:cxn ang="0">
                    <a:pos x="112" y="180"/>
                  </a:cxn>
                  <a:cxn ang="0">
                    <a:pos x="102" y="184"/>
                  </a:cxn>
                  <a:cxn ang="0">
                    <a:pos x="90" y="186"/>
                  </a:cxn>
                  <a:cxn ang="0">
                    <a:pos x="70" y="188"/>
                  </a:cxn>
                  <a:cxn ang="0">
                    <a:pos x="62" y="188"/>
                  </a:cxn>
                  <a:cxn ang="0">
                    <a:pos x="42" y="186"/>
                  </a:cxn>
                  <a:cxn ang="0">
                    <a:pos x="28" y="180"/>
                  </a:cxn>
                  <a:cxn ang="0">
                    <a:pos x="18" y="174"/>
                  </a:cxn>
                  <a:cxn ang="0">
                    <a:pos x="10" y="168"/>
                  </a:cxn>
                  <a:cxn ang="0">
                    <a:pos x="4" y="160"/>
                  </a:cxn>
                  <a:cxn ang="0">
                    <a:pos x="2" y="154"/>
                  </a:cxn>
                  <a:cxn ang="0">
                    <a:pos x="0" y="148"/>
                  </a:cxn>
                </a:cxnLst>
                <a:rect l="0" t="0" r="r" b="b"/>
                <a:pathLst>
                  <a:path w="144" h="188">
                    <a:moveTo>
                      <a:pt x="0" y="148"/>
                    </a:moveTo>
                    <a:lnTo>
                      <a:pt x="0" y="0"/>
                    </a:lnTo>
                    <a:lnTo>
                      <a:pt x="144" y="2"/>
                    </a:lnTo>
                    <a:lnTo>
                      <a:pt x="144" y="146"/>
                    </a:lnTo>
                    <a:lnTo>
                      <a:pt x="136" y="162"/>
                    </a:lnTo>
                    <a:lnTo>
                      <a:pt x="130" y="168"/>
                    </a:lnTo>
                    <a:lnTo>
                      <a:pt x="122" y="174"/>
                    </a:lnTo>
                    <a:lnTo>
                      <a:pt x="112" y="180"/>
                    </a:lnTo>
                    <a:lnTo>
                      <a:pt x="102" y="184"/>
                    </a:lnTo>
                    <a:lnTo>
                      <a:pt x="90" y="186"/>
                    </a:lnTo>
                    <a:lnTo>
                      <a:pt x="70" y="188"/>
                    </a:lnTo>
                    <a:lnTo>
                      <a:pt x="62" y="188"/>
                    </a:lnTo>
                    <a:lnTo>
                      <a:pt x="42" y="186"/>
                    </a:lnTo>
                    <a:lnTo>
                      <a:pt x="28" y="180"/>
                    </a:lnTo>
                    <a:lnTo>
                      <a:pt x="18" y="174"/>
                    </a:lnTo>
                    <a:lnTo>
                      <a:pt x="10" y="168"/>
                    </a:lnTo>
                    <a:lnTo>
                      <a:pt x="4" y="160"/>
                    </a:lnTo>
                    <a:lnTo>
                      <a:pt x="2" y="154"/>
                    </a:lnTo>
                    <a:lnTo>
                      <a:pt x="0" y="148"/>
                    </a:lnTo>
                    <a:close/>
                  </a:path>
                </a:pathLst>
              </a:custGeom>
              <a:solidFill>
                <a:srgbClr val="E5529E"/>
              </a:solidFill>
              <a:ln w="9525">
                <a:noFill/>
                <a:round/>
                <a:headEnd/>
                <a:tailEnd/>
              </a:ln>
            </p:spPr>
            <p:txBody>
              <a:bodyPr/>
              <a:lstStyle/>
              <a:p>
                <a:endParaRPr lang="en-US"/>
              </a:p>
            </p:txBody>
          </p:sp>
          <p:sp>
            <p:nvSpPr>
              <p:cNvPr id="943197" name="Freeform 93"/>
              <p:cNvSpPr>
                <a:spLocks/>
              </p:cNvSpPr>
              <p:nvPr/>
            </p:nvSpPr>
            <p:spPr bwMode="auto">
              <a:xfrm>
                <a:off x="2970" y="2361"/>
                <a:ext cx="126" cy="186"/>
              </a:xfrm>
              <a:custGeom>
                <a:avLst/>
                <a:gdLst/>
                <a:ahLst/>
                <a:cxnLst>
                  <a:cxn ang="0">
                    <a:pos x="0" y="152"/>
                  </a:cxn>
                  <a:cxn ang="0">
                    <a:pos x="0" y="0"/>
                  </a:cxn>
                  <a:cxn ang="0">
                    <a:pos x="126" y="0"/>
                  </a:cxn>
                  <a:cxn ang="0">
                    <a:pos x="126" y="150"/>
                  </a:cxn>
                  <a:cxn ang="0">
                    <a:pos x="118" y="164"/>
                  </a:cxn>
                  <a:cxn ang="0">
                    <a:pos x="114" y="170"/>
                  </a:cxn>
                  <a:cxn ang="0">
                    <a:pos x="106" y="174"/>
                  </a:cxn>
                  <a:cxn ang="0">
                    <a:pos x="98" y="178"/>
                  </a:cxn>
                  <a:cxn ang="0">
                    <a:pos x="78" y="184"/>
                  </a:cxn>
                  <a:cxn ang="0">
                    <a:pos x="62" y="186"/>
                  </a:cxn>
                  <a:cxn ang="0">
                    <a:pos x="54" y="186"/>
                  </a:cxn>
                  <a:cxn ang="0">
                    <a:pos x="38" y="184"/>
                  </a:cxn>
                  <a:cxn ang="0">
                    <a:pos x="26" y="180"/>
                  </a:cxn>
                  <a:cxn ang="0">
                    <a:pos x="16" y="174"/>
                  </a:cxn>
                  <a:cxn ang="0">
                    <a:pos x="10" y="168"/>
                  </a:cxn>
                  <a:cxn ang="0">
                    <a:pos x="6" y="162"/>
                  </a:cxn>
                  <a:cxn ang="0">
                    <a:pos x="2" y="158"/>
                  </a:cxn>
                  <a:cxn ang="0">
                    <a:pos x="0" y="152"/>
                  </a:cxn>
                </a:cxnLst>
                <a:rect l="0" t="0" r="r" b="b"/>
                <a:pathLst>
                  <a:path w="126" h="186">
                    <a:moveTo>
                      <a:pt x="0" y="152"/>
                    </a:moveTo>
                    <a:lnTo>
                      <a:pt x="0" y="0"/>
                    </a:lnTo>
                    <a:lnTo>
                      <a:pt x="126" y="0"/>
                    </a:lnTo>
                    <a:lnTo>
                      <a:pt x="126" y="150"/>
                    </a:lnTo>
                    <a:lnTo>
                      <a:pt x="118" y="164"/>
                    </a:lnTo>
                    <a:lnTo>
                      <a:pt x="114" y="170"/>
                    </a:lnTo>
                    <a:lnTo>
                      <a:pt x="106" y="174"/>
                    </a:lnTo>
                    <a:lnTo>
                      <a:pt x="98" y="178"/>
                    </a:lnTo>
                    <a:lnTo>
                      <a:pt x="78" y="184"/>
                    </a:lnTo>
                    <a:lnTo>
                      <a:pt x="62" y="186"/>
                    </a:lnTo>
                    <a:lnTo>
                      <a:pt x="54" y="186"/>
                    </a:lnTo>
                    <a:lnTo>
                      <a:pt x="38" y="184"/>
                    </a:lnTo>
                    <a:lnTo>
                      <a:pt x="26" y="180"/>
                    </a:lnTo>
                    <a:lnTo>
                      <a:pt x="16" y="174"/>
                    </a:lnTo>
                    <a:lnTo>
                      <a:pt x="10" y="168"/>
                    </a:lnTo>
                    <a:lnTo>
                      <a:pt x="6" y="162"/>
                    </a:lnTo>
                    <a:lnTo>
                      <a:pt x="2" y="158"/>
                    </a:lnTo>
                    <a:lnTo>
                      <a:pt x="0" y="152"/>
                    </a:lnTo>
                    <a:close/>
                  </a:path>
                </a:pathLst>
              </a:custGeom>
              <a:solidFill>
                <a:srgbClr val="E96DAE"/>
              </a:solidFill>
              <a:ln w="9525">
                <a:noFill/>
                <a:round/>
                <a:headEnd/>
                <a:tailEnd/>
              </a:ln>
            </p:spPr>
            <p:txBody>
              <a:bodyPr/>
              <a:lstStyle/>
              <a:p>
                <a:endParaRPr lang="en-US"/>
              </a:p>
            </p:txBody>
          </p:sp>
          <p:sp>
            <p:nvSpPr>
              <p:cNvPr id="943198" name="Freeform 94"/>
              <p:cNvSpPr>
                <a:spLocks/>
              </p:cNvSpPr>
              <p:nvPr/>
            </p:nvSpPr>
            <p:spPr bwMode="auto">
              <a:xfrm>
                <a:off x="2982" y="2361"/>
                <a:ext cx="106" cy="186"/>
              </a:xfrm>
              <a:custGeom>
                <a:avLst/>
                <a:gdLst/>
                <a:ahLst/>
                <a:cxnLst>
                  <a:cxn ang="0">
                    <a:pos x="0" y="158"/>
                  </a:cxn>
                  <a:cxn ang="0">
                    <a:pos x="0" y="0"/>
                  </a:cxn>
                  <a:cxn ang="0">
                    <a:pos x="106" y="0"/>
                  </a:cxn>
                  <a:cxn ang="0">
                    <a:pos x="106" y="156"/>
                  </a:cxn>
                  <a:cxn ang="0">
                    <a:pos x="100" y="166"/>
                  </a:cxn>
                  <a:cxn ang="0">
                    <a:pos x="94" y="172"/>
                  </a:cxn>
                  <a:cxn ang="0">
                    <a:pos x="88" y="176"/>
                  </a:cxn>
                  <a:cxn ang="0">
                    <a:pos x="82" y="180"/>
                  </a:cxn>
                  <a:cxn ang="0">
                    <a:pos x="66" y="184"/>
                  </a:cxn>
                  <a:cxn ang="0">
                    <a:pos x="44" y="186"/>
                  </a:cxn>
                  <a:cxn ang="0">
                    <a:pos x="32" y="184"/>
                  </a:cxn>
                  <a:cxn ang="0">
                    <a:pos x="22" y="180"/>
                  </a:cxn>
                  <a:cxn ang="0">
                    <a:pos x="14" y="176"/>
                  </a:cxn>
                  <a:cxn ang="0">
                    <a:pos x="8" y="172"/>
                  </a:cxn>
                  <a:cxn ang="0">
                    <a:pos x="2" y="162"/>
                  </a:cxn>
                  <a:cxn ang="0">
                    <a:pos x="0" y="158"/>
                  </a:cxn>
                </a:cxnLst>
                <a:rect l="0" t="0" r="r" b="b"/>
                <a:pathLst>
                  <a:path w="106" h="186">
                    <a:moveTo>
                      <a:pt x="0" y="158"/>
                    </a:moveTo>
                    <a:lnTo>
                      <a:pt x="0" y="0"/>
                    </a:lnTo>
                    <a:lnTo>
                      <a:pt x="106" y="0"/>
                    </a:lnTo>
                    <a:lnTo>
                      <a:pt x="106" y="156"/>
                    </a:lnTo>
                    <a:lnTo>
                      <a:pt x="100" y="166"/>
                    </a:lnTo>
                    <a:lnTo>
                      <a:pt x="94" y="172"/>
                    </a:lnTo>
                    <a:lnTo>
                      <a:pt x="88" y="176"/>
                    </a:lnTo>
                    <a:lnTo>
                      <a:pt x="82" y="180"/>
                    </a:lnTo>
                    <a:lnTo>
                      <a:pt x="66" y="184"/>
                    </a:lnTo>
                    <a:lnTo>
                      <a:pt x="44" y="186"/>
                    </a:lnTo>
                    <a:lnTo>
                      <a:pt x="32" y="184"/>
                    </a:lnTo>
                    <a:lnTo>
                      <a:pt x="22" y="180"/>
                    </a:lnTo>
                    <a:lnTo>
                      <a:pt x="14" y="176"/>
                    </a:lnTo>
                    <a:lnTo>
                      <a:pt x="8" y="172"/>
                    </a:lnTo>
                    <a:lnTo>
                      <a:pt x="2" y="162"/>
                    </a:lnTo>
                    <a:lnTo>
                      <a:pt x="0" y="158"/>
                    </a:lnTo>
                    <a:close/>
                  </a:path>
                </a:pathLst>
              </a:custGeom>
              <a:solidFill>
                <a:srgbClr val="EE8ABE"/>
              </a:solidFill>
              <a:ln w="9525">
                <a:noFill/>
                <a:round/>
                <a:headEnd/>
                <a:tailEnd/>
              </a:ln>
            </p:spPr>
            <p:txBody>
              <a:bodyPr/>
              <a:lstStyle/>
              <a:p>
                <a:endParaRPr lang="en-US"/>
              </a:p>
            </p:txBody>
          </p:sp>
          <p:sp>
            <p:nvSpPr>
              <p:cNvPr id="943199" name="Freeform 95"/>
              <p:cNvSpPr>
                <a:spLocks/>
              </p:cNvSpPr>
              <p:nvPr/>
            </p:nvSpPr>
            <p:spPr bwMode="auto">
              <a:xfrm>
                <a:off x="2994" y="2361"/>
                <a:ext cx="86" cy="186"/>
              </a:xfrm>
              <a:custGeom>
                <a:avLst/>
                <a:gdLst/>
                <a:ahLst/>
                <a:cxnLst>
                  <a:cxn ang="0">
                    <a:pos x="0" y="166"/>
                  </a:cxn>
                  <a:cxn ang="0">
                    <a:pos x="0" y="0"/>
                  </a:cxn>
                  <a:cxn ang="0">
                    <a:pos x="86" y="0"/>
                  </a:cxn>
                  <a:cxn ang="0">
                    <a:pos x="86" y="162"/>
                  </a:cxn>
                  <a:cxn ang="0">
                    <a:pos x="80" y="170"/>
                  </a:cxn>
                  <a:cxn ang="0">
                    <a:pos x="76" y="174"/>
                  </a:cxn>
                  <a:cxn ang="0">
                    <a:pos x="70" y="178"/>
                  </a:cxn>
                  <a:cxn ang="0">
                    <a:pos x="64" y="180"/>
                  </a:cxn>
                  <a:cxn ang="0">
                    <a:pos x="52" y="184"/>
                  </a:cxn>
                  <a:cxn ang="0">
                    <a:pos x="34" y="186"/>
                  </a:cxn>
                  <a:cxn ang="0">
                    <a:pos x="24" y="184"/>
                  </a:cxn>
                  <a:cxn ang="0">
                    <a:pos x="16" y="182"/>
                  </a:cxn>
                  <a:cxn ang="0">
                    <a:pos x="10" y="178"/>
                  </a:cxn>
                  <a:cxn ang="0">
                    <a:pos x="6" y="174"/>
                  </a:cxn>
                  <a:cxn ang="0">
                    <a:pos x="2" y="168"/>
                  </a:cxn>
                  <a:cxn ang="0">
                    <a:pos x="0" y="166"/>
                  </a:cxn>
                </a:cxnLst>
                <a:rect l="0" t="0" r="r" b="b"/>
                <a:pathLst>
                  <a:path w="86" h="186">
                    <a:moveTo>
                      <a:pt x="0" y="166"/>
                    </a:moveTo>
                    <a:lnTo>
                      <a:pt x="0" y="0"/>
                    </a:lnTo>
                    <a:lnTo>
                      <a:pt x="86" y="0"/>
                    </a:lnTo>
                    <a:lnTo>
                      <a:pt x="86" y="162"/>
                    </a:lnTo>
                    <a:lnTo>
                      <a:pt x="80" y="170"/>
                    </a:lnTo>
                    <a:lnTo>
                      <a:pt x="76" y="174"/>
                    </a:lnTo>
                    <a:lnTo>
                      <a:pt x="70" y="178"/>
                    </a:lnTo>
                    <a:lnTo>
                      <a:pt x="64" y="180"/>
                    </a:lnTo>
                    <a:lnTo>
                      <a:pt x="52" y="184"/>
                    </a:lnTo>
                    <a:lnTo>
                      <a:pt x="34" y="186"/>
                    </a:lnTo>
                    <a:lnTo>
                      <a:pt x="24" y="184"/>
                    </a:lnTo>
                    <a:lnTo>
                      <a:pt x="16" y="182"/>
                    </a:lnTo>
                    <a:lnTo>
                      <a:pt x="10" y="178"/>
                    </a:lnTo>
                    <a:lnTo>
                      <a:pt x="6" y="174"/>
                    </a:lnTo>
                    <a:lnTo>
                      <a:pt x="2" y="168"/>
                    </a:lnTo>
                    <a:lnTo>
                      <a:pt x="0" y="166"/>
                    </a:lnTo>
                    <a:close/>
                  </a:path>
                </a:pathLst>
              </a:custGeom>
              <a:solidFill>
                <a:srgbClr val="F2A6CE"/>
              </a:solidFill>
              <a:ln w="9525">
                <a:noFill/>
                <a:round/>
                <a:headEnd/>
                <a:tailEnd/>
              </a:ln>
            </p:spPr>
            <p:txBody>
              <a:bodyPr/>
              <a:lstStyle/>
              <a:p>
                <a:endParaRPr lang="en-US"/>
              </a:p>
            </p:txBody>
          </p:sp>
          <p:sp>
            <p:nvSpPr>
              <p:cNvPr id="943200" name="Freeform 96"/>
              <p:cNvSpPr>
                <a:spLocks/>
              </p:cNvSpPr>
              <p:nvPr/>
            </p:nvSpPr>
            <p:spPr bwMode="auto">
              <a:xfrm>
                <a:off x="3006" y="2361"/>
                <a:ext cx="66" cy="186"/>
              </a:xfrm>
              <a:custGeom>
                <a:avLst/>
                <a:gdLst/>
                <a:ahLst/>
                <a:cxnLst>
                  <a:cxn ang="0">
                    <a:pos x="0" y="172"/>
                  </a:cxn>
                  <a:cxn ang="0">
                    <a:pos x="0" y="0"/>
                  </a:cxn>
                  <a:cxn ang="0">
                    <a:pos x="66" y="0"/>
                  </a:cxn>
                  <a:cxn ang="0">
                    <a:pos x="66" y="168"/>
                  </a:cxn>
                  <a:cxn ang="0">
                    <a:pos x="60" y="174"/>
                  </a:cxn>
                  <a:cxn ang="0">
                    <a:pos x="56" y="178"/>
                  </a:cxn>
                  <a:cxn ang="0">
                    <a:pos x="48" y="182"/>
                  </a:cxn>
                  <a:cxn ang="0">
                    <a:pos x="38" y="184"/>
                  </a:cxn>
                  <a:cxn ang="0">
                    <a:pos x="24" y="186"/>
                  </a:cxn>
                  <a:cxn ang="0">
                    <a:pos x="12" y="182"/>
                  </a:cxn>
                  <a:cxn ang="0">
                    <a:pos x="4" y="178"/>
                  </a:cxn>
                  <a:cxn ang="0">
                    <a:pos x="2" y="174"/>
                  </a:cxn>
                  <a:cxn ang="0">
                    <a:pos x="0" y="172"/>
                  </a:cxn>
                </a:cxnLst>
                <a:rect l="0" t="0" r="r" b="b"/>
                <a:pathLst>
                  <a:path w="66" h="186">
                    <a:moveTo>
                      <a:pt x="0" y="172"/>
                    </a:moveTo>
                    <a:lnTo>
                      <a:pt x="0" y="0"/>
                    </a:lnTo>
                    <a:lnTo>
                      <a:pt x="66" y="0"/>
                    </a:lnTo>
                    <a:lnTo>
                      <a:pt x="66" y="168"/>
                    </a:lnTo>
                    <a:lnTo>
                      <a:pt x="60" y="174"/>
                    </a:lnTo>
                    <a:lnTo>
                      <a:pt x="56" y="178"/>
                    </a:lnTo>
                    <a:lnTo>
                      <a:pt x="48" y="182"/>
                    </a:lnTo>
                    <a:lnTo>
                      <a:pt x="38" y="184"/>
                    </a:lnTo>
                    <a:lnTo>
                      <a:pt x="24" y="186"/>
                    </a:lnTo>
                    <a:lnTo>
                      <a:pt x="12" y="182"/>
                    </a:lnTo>
                    <a:lnTo>
                      <a:pt x="4" y="178"/>
                    </a:lnTo>
                    <a:lnTo>
                      <a:pt x="2" y="174"/>
                    </a:lnTo>
                    <a:lnTo>
                      <a:pt x="0" y="172"/>
                    </a:lnTo>
                    <a:close/>
                  </a:path>
                </a:pathLst>
              </a:custGeom>
              <a:solidFill>
                <a:srgbClr val="F6C2DD"/>
              </a:solidFill>
              <a:ln w="9525">
                <a:noFill/>
                <a:round/>
                <a:headEnd/>
                <a:tailEnd/>
              </a:ln>
            </p:spPr>
            <p:txBody>
              <a:bodyPr/>
              <a:lstStyle/>
              <a:p>
                <a:endParaRPr lang="en-US"/>
              </a:p>
            </p:txBody>
          </p:sp>
          <p:sp>
            <p:nvSpPr>
              <p:cNvPr id="943201" name="Freeform 97"/>
              <p:cNvSpPr>
                <a:spLocks/>
              </p:cNvSpPr>
              <p:nvPr/>
            </p:nvSpPr>
            <p:spPr bwMode="auto">
              <a:xfrm>
                <a:off x="3018" y="2361"/>
                <a:ext cx="46" cy="184"/>
              </a:xfrm>
              <a:custGeom>
                <a:avLst/>
                <a:gdLst/>
                <a:ahLst/>
                <a:cxnLst>
                  <a:cxn ang="0">
                    <a:pos x="0" y="178"/>
                  </a:cxn>
                  <a:cxn ang="0">
                    <a:pos x="0" y="0"/>
                  </a:cxn>
                  <a:cxn ang="0">
                    <a:pos x="46" y="0"/>
                  </a:cxn>
                  <a:cxn ang="0">
                    <a:pos x="46" y="176"/>
                  </a:cxn>
                  <a:cxn ang="0">
                    <a:pos x="38" y="180"/>
                  </a:cxn>
                  <a:cxn ang="0">
                    <a:pos x="32" y="182"/>
                  </a:cxn>
                  <a:cxn ang="0">
                    <a:pos x="24" y="184"/>
                  </a:cxn>
                  <a:cxn ang="0">
                    <a:pos x="16" y="184"/>
                  </a:cxn>
                  <a:cxn ang="0">
                    <a:pos x="8" y="184"/>
                  </a:cxn>
                  <a:cxn ang="0">
                    <a:pos x="4" y="182"/>
                  </a:cxn>
                  <a:cxn ang="0">
                    <a:pos x="0" y="178"/>
                  </a:cxn>
                </a:cxnLst>
                <a:rect l="0" t="0" r="r" b="b"/>
                <a:pathLst>
                  <a:path w="46" h="184">
                    <a:moveTo>
                      <a:pt x="0" y="178"/>
                    </a:moveTo>
                    <a:lnTo>
                      <a:pt x="0" y="0"/>
                    </a:lnTo>
                    <a:lnTo>
                      <a:pt x="46" y="0"/>
                    </a:lnTo>
                    <a:lnTo>
                      <a:pt x="46" y="176"/>
                    </a:lnTo>
                    <a:lnTo>
                      <a:pt x="38" y="180"/>
                    </a:lnTo>
                    <a:lnTo>
                      <a:pt x="32" y="182"/>
                    </a:lnTo>
                    <a:lnTo>
                      <a:pt x="24" y="184"/>
                    </a:lnTo>
                    <a:lnTo>
                      <a:pt x="16" y="184"/>
                    </a:lnTo>
                    <a:lnTo>
                      <a:pt x="8" y="184"/>
                    </a:lnTo>
                    <a:lnTo>
                      <a:pt x="4" y="182"/>
                    </a:lnTo>
                    <a:lnTo>
                      <a:pt x="0" y="178"/>
                    </a:lnTo>
                    <a:close/>
                  </a:path>
                </a:pathLst>
              </a:custGeom>
              <a:solidFill>
                <a:srgbClr val="FAE1EE"/>
              </a:solidFill>
              <a:ln w="9525">
                <a:noFill/>
                <a:round/>
                <a:headEnd/>
                <a:tailEnd/>
              </a:ln>
            </p:spPr>
            <p:txBody>
              <a:bodyPr/>
              <a:lstStyle/>
              <a:p>
                <a:endParaRPr lang="en-US"/>
              </a:p>
            </p:txBody>
          </p:sp>
          <p:sp>
            <p:nvSpPr>
              <p:cNvPr id="943202" name="Freeform 98"/>
              <p:cNvSpPr>
                <a:spLocks/>
              </p:cNvSpPr>
              <p:nvPr/>
            </p:nvSpPr>
            <p:spPr bwMode="auto">
              <a:xfrm>
                <a:off x="3030" y="2361"/>
                <a:ext cx="24" cy="184"/>
              </a:xfrm>
              <a:custGeom>
                <a:avLst/>
                <a:gdLst/>
                <a:ahLst/>
                <a:cxnLst>
                  <a:cxn ang="0">
                    <a:pos x="24" y="0"/>
                  </a:cxn>
                  <a:cxn ang="0">
                    <a:pos x="24" y="182"/>
                  </a:cxn>
                  <a:cxn ang="0">
                    <a:pos x="8" y="184"/>
                  </a:cxn>
                  <a:cxn ang="0">
                    <a:pos x="0" y="184"/>
                  </a:cxn>
                  <a:cxn ang="0">
                    <a:pos x="0" y="0"/>
                  </a:cxn>
                  <a:cxn ang="0">
                    <a:pos x="24" y="0"/>
                  </a:cxn>
                </a:cxnLst>
                <a:rect l="0" t="0" r="r" b="b"/>
                <a:pathLst>
                  <a:path w="24" h="184">
                    <a:moveTo>
                      <a:pt x="24" y="0"/>
                    </a:moveTo>
                    <a:lnTo>
                      <a:pt x="24" y="182"/>
                    </a:lnTo>
                    <a:lnTo>
                      <a:pt x="8" y="184"/>
                    </a:lnTo>
                    <a:lnTo>
                      <a:pt x="0" y="184"/>
                    </a:lnTo>
                    <a:lnTo>
                      <a:pt x="0" y="0"/>
                    </a:lnTo>
                    <a:lnTo>
                      <a:pt x="24" y="0"/>
                    </a:lnTo>
                    <a:close/>
                  </a:path>
                </a:pathLst>
              </a:custGeom>
              <a:solidFill>
                <a:srgbClr val="FFFFFF"/>
              </a:solidFill>
              <a:ln w="9525">
                <a:noFill/>
                <a:round/>
                <a:headEnd/>
                <a:tailEnd/>
              </a:ln>
            </p:spPr>
            <p:txBody>
              <a:bodyPr/>
              <a:lstStyle/>
              <a:p>
                <a:endParaRPr lang="en-US"/>
              </a:p>
            </p:txBody>
          </p:sp>
          <p:sp>
            <p:nvSpPr>
              <p:cNvPr id="943203" name="Freeform 99"/>
              <p:cNvSpPr>
                <a:spLocks/>
              </p:cNvSpPr>
              <p:nvPr/>
            </p:nvSpPr>
            <p:spPr bwMode="auto">
              <a:xfrm>
                <a:off x="2924" y="2305"/>
                <a:ext cx="206" cy="108"/>
              </a:xfrm>
              <a:custGeom>
                <a:avLst/>
                <a:gdLst/>
                <a:ahLst/>
                <a:cxnLst>
                  <a:cxn ang="0">
                    <a:pos x="104" y="108"/>
                  </a:cxn>
                  <a:cxn ang="0">
                    <a:pos x="124" y="106"/>
                  </a:cxn>
                  <a:cxn ang="0">
                    <a:pos x="144" y="102"/>
                  </a:cxn>
                  <a:cxn ang="0">
                    <a:pos x="160" y="98"/>
                  </a:cxn>
                  <a:cxn ang="0">
                    <a:pos x="176" y="92"/>
                  </a:cxn>
                  <a:cxn ang="0">
                    <a:pos x="188" y="84"/>
                  </a:cxn>
                  <a:cxn ang="0">
                    <a:pos x="198" y="74"/>
                  </a:cxn>
                  <a:cxn ang="0">
                    <a:pos x="204" y="64"/>
                  </a:cxn>
                  <a:cxn ang="0">
                    <a:pos x="206" y="54"/>
                  </a:cxn>
                  <a:cxn ang="0">
                    <a:pos x="204" y="42"/>
                  </a:cxn>
                  <a:cxn ang="0">
                    <a:pos x="198" y="32"/>
                  </a:cxn>
                  <a:cxn ang="0">
                    <a:pos x="188" y="24"/>
                  </a:cxn>
                  <a:cxn ang="0">
                    <a:pos x="176" y="16"/>
                  </a:cxn>
                  <a:cxn ang="0">
                    <a:pos x="160" y="8"/>
                  </a:cxn>
                  <a:cxn ang="0">
                    <a:pos x="144" y="4"/>
                  </a:cxn>
                  <a:cxn ang="0">
                    <a:pos x="124" y="0"/>
                  </a:cxn>
                  <a:cxn ang="0">
                    <a:pos x="104" y="0"/>
                  </a:cxn>
                  <a:cxn ang="0">
                    <a:pos x="82" y="0"/>
                  </a:cxn>
                  <a:cxn ang="0">
                    <a:pos x="64" y="4"/>
                  </a:cxn>
                  <a:cxn ang="0">
                    <a:pos x="46" y="8"/>
                  </a:cxn>
                  <a:cxn ang="0">
                    <a:pos x="30" y="16"/>
                  </a:cxn>
                  <a:cxn ang="0">
                    <a:pos x="18" y="24"/>
                  </a:cxn>
                  <a:cxn ang="0">
                    <a:pos x="8" y="32"/>
                  </a:cxn>
                  <a:cxn ang="0">
                    <a:pos x="2" y="42"/>
                  </a:cxn>
                  <a:cxn ang="0">
                    <a:pos x="0" y="54"/>
                  </a:cxn>
                  <a:cxn ang="0">
                    <a:pos x="2" y="64"/>
                  </a:cxn>
                  <a:cxn ang="0">
                    <a:pos x="8" y="74"/>
                  </a:cxn>
                  <a:cxn ang="0">
                    <a:pos x="18" y="84"/>
                  </a:cxn>
                  <a:cxn ang="0">
                    <a:pos x="30" y="92"/>
                  </a:cxn>
                  <a:cxn ang="0">
                    <a:pos x="46" y="98"/>
                  </a:cxn>
                  <a:cxn ang="0">
                    <a:pos x="64" y="102"/>
                  </a:cxn>
                  <a:cxn ang="0">
                    <a:pos x="82" y="106"/>
                  </a:cxn>
                  <a:cxn ang="0">
                    <a:pos x="104" y="108"/>
                  </a:cxn>
                </a:cxnLst>
                <a:rect l="0" t="0" r="r" b="b"/>
                <a:pathLst>
                  <a:path w="206" h="108">
                    <a:moveTo>
                      <a:pt x="104" y="108"/>
                    </a:moveTo>
                    <a:lnTo>
                      <a:pt x="124" y="106"/>
                    </a:lnTo>
                    <a:lnTo>
                      <a:pt x="144" y="102"/>
                    </a:lnTo>
                    <a:lnTo>
                      <a:pt x="160" y="98"/>
                    </a:lnTo>
                    <a:lnTo>
                      <a:pt x="176" y="92"/>
                    </a:lnTo>
                    <a:lnTo>
                      <a:pt x="188" y="84"/>
                    </a:lnTo>
                    <a:lnTo>
                      <a:pt x="198" y="74"/>
                    </a:lnTo>
                    <a:lnTo>
                      <a:pt x="204" y="64"/>
                    </a:lnTo>
                    <a:lnTo>
                      <a:pt x="206" y="54"/>
                    </a:lnTo>
                    <a:lnTo>
                      <a:pt x="204" y="42"/>
                    </a:lnTo>
                    <a:lnTo>
                      <a:pt x="198" y="32"/>
                    </a:lnTo>
                    <a:lnTo>
                      <a:pt x="188" y="24"/>
                    </a:lnTo>
                    <a:lnTo>
                      <a:pt x="176" y="16"/>
                    </a:lnTo>
                    <a:lnTo>
                      <a:pt x="160" y="8"/>
                    </a:lnTo>
                    <a:lnTo>
                      <a:pt x="144" y="4"/>
                    </a:lnTo>
                    <a:lnTo>
                      <a:pt x="124" y="0"/>
                    </a:lnTo>
                    <a:lnTo>
                      <a:pt x="104" y="0"/>
                    </a:lnTo>
                    <a:lnTo>
                      <a:pt x="82" y="0"/>
                    </a:lnTo>
                    <a:lnTo>
                      <a:pt x="64" y="4"/>
                    </a:lnTo>
                    <a:lnTo>
                      <a:pt x="46" y="8"/>
                    </a:lnTo>
                    <a:lnTo>
                      <a:pt x="30" y="16"/>
                    </a:lnTo>
                    <a:lnTo>
                      <a:pt x="18" y="24"/>
                    </a:lnTo>
                    <a:lnTo>
                      <a:pt x="8" y="32"/>
                    </a:lnTo>
                    <a:lnTo>
                      <a:pt x="2" y="42"/>
                    </a:lnTo>
                    <a:lnTo>
                      <a:pt x="0" y="54"/>
                    </a:lnTo>
                    <a:lnTo>
                      <a:pt x="2" y="64"/>
                    </a:lnTo>
                    <a:lnTo>
                      <a:pt x="8" y="74"/>
                    </a:lnTo>
                    <a:lnTo>
                      <a:pt x="18" y="84"/>
                    </a:lnTo>
                    <a:lnTo>
                      <a:pt x="30" y="92"/>
                    </a:lnTo>
                    <a:lnTo>
                      <a:pt x="46" y="98"/>
                    </a:lnTo>
                    <a:lnTo>
                      <a:pt x="64" y="102"/>
                    </a:lnTo>
                    <a:lnTo>
                      <a:pt x="82" y="106"/>
                    </a:lnTo>
                    <a:lnTo>
                      <a:pt x="104" y="108"/>
                    </a:lnTo>
                    <a:close/>
                  </a:path>
                </a:pathLst>
              </a:custGeom>
              <a:solidFill>
                <a:srgbClr val="FBB4D9"/>
              </a:solidFill>
              <a:ln w="9525">
                <a:noFill/>
                <a:round/>
                <a:headEnd/>
                <a:tailEnd/>
              </a:ln>
            </p:spPr>
            <p:txBody>
              <a:bodyPr/>
              <a:lstStyle/>
              <a:p>
                <a:endParaRPr lang="en-US"/>
              </a:p>
            </p:txBody>
          </p:sp>
          <p:sp>
            <p:nvSpPr>
              <p:cNvPr id="943204" name="Freeform 100"/>
              <p:cNvSpPr>
                <a:spLocks/>
              </p:cNvSpPr>
              <p:nvPr/>
            </p:nvSpPr>
            <p:spPr bwMode="auto">
              <a:xfrm>
                <a:off x="3068" y="2443"/>
                <a:ext cx="258" cy="236"/>
              </a:xfrm>
              <a:custGeom>
                <a:avLst/>
                <a:gdLst/>
                <a:ahLst/>
                <a:cxnLst>
                  <a:cxn ang="0">
                    <a:pos x="114" y="236"/>
                  </a:cxn>
                  <a:cxn ang="0">
                    <a:pos x="96" y="234"/>
                  </a:cxn>
                  <a:cxn ang="0">
                    <a:pos x="80" y="232"/>
                  </a:cxn>
                  <a:cxn ang="0">
                    <a:pos x="66" y="228"/>
                  </a:cxn>
                  <a:cxn ang="0">
                    <a:pos x="54" y="222"/>
                  </a:cxn>
                  <a:cxn ang="0">
                    <a:pos x="44" y="216"/>
                  </a:cxn>
                  <a:cxn ang="0">
                    <a:pos x="34" y="210"/>
                  </a:cxn>
                  <a:cxn ang="0">
                    <a:pos x="20" y="196"/>
                  </a:cxn>
                  <a:cxn ang="0">
                    <a:pos x="10" y="184"/>
                  </a:cxn>
                  <a:cxn ang="0">
                    <a:pos x="4" y="172"/>
                  </a:cxn>
                  <a:cxn ang="0">
                    <a:pos x="0" y="160"/>
                  </a:cxn>
                  <a:cxn ang="0">
                    <a:pos x="0" y="0"/>
                  </a:cxn>
                  <a:cxn ang="0">
                    <a:pos x="258" y="2"/>
                  </a:cxn>
                  <a:cxn ang="0">
                    <a:pos x="258" y="158"/>
                  </a:cxn>
                  <a:cxn ang="0">
                    <a:pos x="252" y="172"/>
                  </a:cxn>
                  <a:cxn ang="0">
                    <a:pos x="244" y="186"/>
                  </a:cxn>
                  <a:cxn ang="0">
                    <a:pos x="236" y="200"/>
                  </a:cxn>
                  <a:cxn ang="0">
                    <a:pos x="230" y="206"/>
                  </a:cxn>
                  <a:cxn ang="0">
                    <a:pos x="222" y="212"/>
                  </a:cxn>
                  <a:cxn ang="0">
                    <a:pos x="204" y="220"/>
                  </a:cxn>
                  <a:cxn ang="0">
                    <a:pos x="184" y="226"/>
                  </a:cxn>
                  <a:cxn ang="0">
                    <a:pos x="164" y="232"/>
                  </a:cxn>
                  <a:cxn ang="0">
                    <a:pos x="130" y="236"/>
                  </a:cxn>
                  <a:cxn ang="0">
                    <a:pos x="114" y="236"/>
                  </a:cxn>
                </a:cxnLst>
                <a:rect l="0" t="0" r="r" b="b"/>
                <a:pathLst>
                  <a:path w="258" h="236">
                    <a:moveTo>
                      <a:pt x="114" y="236"/>
                    </a:moveTo>
                    <a:lnTo>
                      <a:pt x="96" y="234"/>
                    </a:lnTo>
                    <a:lnTo>
                      <a:pt x="80" y="232"/>
                    </a:lnTo>
                    <a:lnTo>
                      <a:pt x="66" y="228"/>
                    </a:lnTo>
                    <a:lnTo>
                      <a:pt x="54" y="222"/>
                    </a:lnTo>
                    <a:lnTo>
                      <a:pt x="44" y="216"/>
                    </a:lnTo>
                    <a:lnTo>
                      <a:pt x="34" y="210"/>
                    </a:lnTo>
                    <a:lnTo>
                      <a:pt x="20" y="196"/>
                    </a:lnTo>
                    <a:lnTo>
                      <a:pt x="10" y="184"/>
                    </a:lnTo>
                    <a:lnTo>
                      <a:pt x="4" y="172"/>
                    </a:lnTo>
                    <a:lnTo>
                      <a:pt x="0" y="160"/>
                    </a:lnTo>
                    <a:lnTo>
                      <a:pt x="0" y="0"/>
                    </a:lnTo>
                    <a:lnTo>
                      <a:pt x="258" y="2"/>
                    </a:lnTo>
                    <a:lnTo>
                      <a:pt x="258" y="158"/>
                    </a:lnTo>
                    <a:lnTo>
                      <a:pt x="252" y="172"/>
                    </a:lnTo>
                    <a:lnTo>
                      <a:pt x="244" y="186"/>
                    </a:lnTo>
                    <a:lnTo>
                      <a:pt x="236" y="200"/>
                    </a:lnTo>
                    <a:lnTo>
                      <a:pt x="230" y="206"/>
                    </a:lnTo>
                    <a:lnTo>
                      <a:pt x="222" y="212"/>
                    </a:lnTo>
                    <a:lnTo>
                      <a:pt x="204" y="220"/>
                    </a:lnTo>
                    <a:lnTo>
                      <a:pt x="184" y="226"/>
                    </a:lnTo>
                    <a:lnTo>
                      <a:pt x="164" y="232"/>
                    </a:lnTo>
                    <a:lnTo>
                      <a:pt x="130" y="236"/>
                    </a:lnTo>
                    <a:lnTo>
                      <a:pt x="114" y="236"/>
                    </a:lnTo>
                    <a:close/>
                  </a:path>
                </a:pathLst>
              </a:custGeom>
              <a:solidFill>
                <a:srgbClr val="A80159"/>
              </a:solidFill>
              <a:ln w="9525">
                <a:noFill/>
                <a:round/>
                <a:headEnd/>
                <a:tailEnd/>
              </a:ln>
            </p:spPr>
            <p:txBody>
              <a:bodyPr/>
              <a:lstStyle/>
              <a:p>
                <a:endParaRPr lang="en-US"/>
              </a:p>
            </p:txBody>
          </p:sp>
          <p:sp>
            <p:nvSpPr>
              <p:cNvPr id="943205" name="Freeform 101"/>
              <p:cNvSpPr>
                <a:spLocks/>
              </p:cNvSpPr>
              <p:nvPr/>
            </p:nvSpPr>
            <p:spPr bwMode="auto">
              <a:xfrm>
                <a:off x="3084" y="2443"/>
                <a:ext cx="232" cy="236"/>
              </a:xfrm>
              <a:custGeom>
                <a:avLst/>
                <a:gdLst/>
                <a:ahLst/>
                <a:cxnLst>
                  <a:cxn ang="0">
                    <a:pos x="0" y="168"/>
                  </a:cxn>
                  <a:cxn ang="0">
                    <a:pos x="0" y="0"/>
                  </a:cxn>
                  <a:cxn ang="0">
                    <a:pos x="232" y="2"/>
                  </a:cxn>
                  <a:cxn ang="0">
                    <a:pos x="232" y="166"/>
                  </a:cxn>
                  <a:cxn ang="0">
                    <a:pos x="226" y="180"/>
                  </a:cxn>
                  <a:cxn ang="0">
                    <a:pos x="218" y="192"/>
                  </a:cxn>
                  <a:cxn ang="0">
                    <a:pos x="210" y="204"/>
                  </a:cxn>
                  <a:cxn ang="0">
                    <a:pos x="206" y="208"/>
                  </a:cxn>
                  <a:cxn ang="0">
                    <a:pos x="198" y="214"/>
                  </a:cxn>
                  <a:cxn ang="0">
                    <a:pos x="182" y="222"/>
                  </a:cxn>
                  <a:cxn ang="0">
                    <a:pos x="164" y="228"/>
                  </a:cxn>
                  <a:cxn ang="0">
                    <a:pos x="146" y="232"/>
                  </a:cxn>
                  <a:cxn ang="0">
                    <a:pos x="114" y="234"/>
                  </a:cxn>
                  <a:cxn ang="0">
                    <a:pos x="102" y="236"/>
                  </a:cxn>
                  <a:cxn ang="0">
                    <a:pos x="86" y="234"/>
                  </a:cxn>
                  <a:cxn ang="0">
                    <a:pos x="70" y="232"/>
                  </a:cxn>
                  <a:cxn ang="0">
                    <a:pos x="58" y="228"/>
                  </a:cxn>
                  <a:cxn ang="0">
                    <a:pos x="48" y="224"/>
                  </a:cxn>
                  <a:cxn ang="0">
                    <a:pos x="30" y="212"/>
                  </a:cxn>
                  <a:cxn ang="0">
                    <a:pos x="16" y="200"/>
                  </a:cxn>
                  <a:cxn ang="0">
                    <a:pos x="8" y="188"/>
                  </a:cxn>
                  <a:cxn ang="0">
                    <a:pos x="2" y="178"/>
                  </a:cxn>
                  <a:cxn ang="0">
                    <a:pos x="0" y="168"/>
                  </a:cxn>
                </a:cxnLst>
                <a:rect l="0" t="0" r="r" b="b"/>
                <a:pathLst>
                  <a:path w="232" h="236">
                    <a:moveTo>
                      <a:pt x="0" y="168"/>
                    </a:moveTo>
                    <a:lnTo>
                      <a:pt x="0" y="0"/>
                    </a:lnTo>
                    <a:lnTo>
                      <a:pt x="232" y="2"/>
                    </a:lnTo>
                    <a:lnTo>
                      <a:pt x="232" y="166"/>
                    </a:lnTo>
                    <a:lnTo>
                      <a:pt x="226" y="180"/>
                    </a:lnTo>
                    <a:lnTo>
                      <a:pt x="218" y="192"/>
                    </a:lnTo>
                    <a:lnTo>
                      <a:pt x="210" y="204"/>
                    </a:lnTo>
                    <a:lnTo>
                      <a:pt x="206" y="208"/>
                    </a:lnTo>
                    <a:lnTo>
                      <a:pt x="198" y="214"/>
                    </a:lnTo>
                    <a:lnTo>
                      <a:pt x="182" y="222"/>
                    </a:lnTo>
                    <a:lnTo>
                      <a:pt x="164" y="228"/>
                    </a:lnTo>
                    <a:lnTo>
                      <a:pt x="146" y="232"/>
                    </a:lnTo>
                    <a:lnTo>
                      <a:pt x="114" y="234"/>
                    </a:lnTo>
                    <a:lnTo>
                      <a:pt x="102" y="236"/>
                    </a:lnTo>
                    <a:lnTo>
                      <a:pt x="86" y="234"/>
                    </a:lnTo>
                    <a:lnTo>
                      <a:pt x="70" y="232"/>
                    </a:lnTo>
                    <a:lnTo>
                      <a:pt x="58" y="228"/>
                    </a:lnTo>
                    <a:lnTo>
                      <a:pt x="48" y="224"/>
                    </a:lnTo>
                    <a:lnTo>
                      <a:pt x="30" y="212"/>
                    </a:lnTo>
                    <a:lnTo>
                      <a:pt x="16" y="200"/>
                    </a:lnTo>
                    <a:lnTo>
                      <a:pt x="8" y="188"/>
                    </a:lnTo>
                    <a:lnTo>
                      <a:pt x="2" y="178"/>
                    </a:lnTo>
                    <a:lnTo>
                      <a:pt x="0" y="168"/>
                    </a:lnTo>
                    <a:close/>
                  </a:path>
                </a:pathLst>
              </a:custGeom>
              <a:solidFill>
                <a:srgbClr val="B11868"/>
              </a:solidFill>
              <a:ln w="9525">
                <a:noFill/>
                <a:round/>
                <a:headEnd/>
                <a:tailEnd/>
              </a:ln>
            </p:spPr>
            <p:txBody>
              <a:bodyPr/>
              <a:lstStyle/>
              <a:p>
                <a:endParaRPr lang="en-US"/>
              </a:p>
            </p:txBody>
          </p:sp>
          <p:sp>
            <p:nvSpPr>
              <p:cNvPr id="943206" name="Freeform 102"/>
              <p:cNvSpPr>
                <a:spLocks/>
              </p:cNvSpPr>
              <p:nvPr/>
            </p:nvSpPr>
            <p:spPr bwMode="auto">
              <a:xfrm>
                <a:off x="3098" y="2443"/>
                <a:ext cx="208" cy="236"/>
              </a:xfrm>
              <a:custGeom>
                <a:avLst/>
                <a:gdLst/>
                <a:ahLst/>
                <a:cxnLst>
                  <a:cxn ang="0">
                    <a:pos x="0" y="176"/>
                  </a:cxn>
                  <a:cxn ang="0">
                    <a:pos x="0" y="0"/>
                  </a:cxn>
                  <a:cxn ang="0">
                    <a:pos x="208" y="2"/>
                  </a:cxn>
                  <a:cxn ang="0">
                    <a:pos x="208" y="174"/>
                  </a:cxn>
                  <a:cxn ang="0">
                    <a:pos x="202" y="186"/>
                  </a:cxn>
                  <a:cxn ang="0">
                    <a:pos x="196" y="196"/>
                  </a:cxn>
                  <a:cxn ang="0">
                    <a:pos x="188" y="206"/>
                  </a:cxn>
                  <a:cxn ang="0">
                    <a:pos x="178" y="216"/>
                  </a:cxn>
                  <a:cxn ang="0">
                    <a:pos x="164" y="222"/>
                  </a:cxn>
                  <a:cxn ang="0">
                    <a:pos x="148" y="228"/>
                  </a:cxn>
                  <a:cxn ang="0">
                    <a:pos x="130" y="232"/>
                  </a:cxn>
                  <a:cxn ang="0">
                    <a:pos x="102" y="234"/>
                  </a:cxn>
                  <a:cxn ang="0">
                    <a:pos x="90" y="236"/>
                  </a:cxn>
                  <a:cxn ang="0">
                    <a:pos x="76" y="234"/>
                  </a:cxn>
                  <a:cxn ang="0">
                    <a:pos x="64" y="232"/>
                  </a:cxn>
                  <a:cxn ang="0">
                    <a:pos x="42" y="224"/>
                  </a:cxn>
                  <a:cxn ang="0">
                    <a:pos x="26" y="214"/>
                  </a:cxn>
                  <a:cxn ang="0">
                    <a:pos x="16" y="204"/>
                  </a:cxn>
                  <a:cxn ang="0">
                    <a:pos x="8" y="194"/>
                  </a:cxn>
                  <a:cxn ang="0">
                    <a:pos x="4" y="186"/>
                  </a:cxn>
                  <a:cxn ang="0">
                    <a:pos x="0" y="176"/>
                  </a:cxn>
                </a:cxnLst>
                <a:rect l="0" t="0" r="r" b="b"/>
                <a:pathLst>
                  <a:path w="208" h="236">
                    <a:moveTo>
                      <a:pt x="0" y="176"/>
                    </a:moveTo>
                    <a:lnTo>
                      <a:pt x="0" y="0"/>
                    </a:lnTo>
                    <a:lnTo>
                      <a:pt x="208" y="2"/>
                    </a:lnTo>
                    <a:lnTo>
                      <a:pt x="208" y="174"/>
                    </a:lnTo>
                    <a:lnTo>
                      <a:pt x="202" y="186"/>
                    </a:lnTo>
                    <a:lnTo>
                      <a:pt x="196" y="196"/>
                    </a:lnTo>
                    <a:lnTo>
                      <a:pt x="188" y="206"/>
                    </a:lnTo>
                    <a:lnTo>
                      <a:pt x="178" y="216"/>
                    </a:lnTo>
                    <a:lnTo>
                      <a:pt x="164" y="222"/>
                    </a:lnTo>
                    <a:lnTo>
                      <a:pt x="148" y="228"/>
                    </a:lnTo>
                    <a:lnTo>
                      <a:pt x="130" y="232"/>
                    </a:lnTo>
                    <a:lnTo>
                      <a:pt x="102" y="234"/>
                    </a:lnTo>
                    <a:lnTo>
                      <a:pt x="90" y="236"/>
                    </a:lnTo>
                    <a:lnTo>
                      <a:pt x="76" y="234"/>
                    </a:lnTo>
                    <a:lnTo>
                      <a:pt x="64" y="232"/>
                    </a:lnTo>
                    <a:lnTo>
                      <a:pt x="42" y="224"/>
                    </a:lnTo>
                    <a:lnTo>
                      <a:pt x="26" y="214"/>
                    </a:lnTo>
                    <a:lnTo>
                      <a:pt x="16" y="204"/>
                    </a:lnTo>
                    <a:lnTo>
                      <a:pt x="8" y="194"/>
                    </a:lnTo>
                    <a:lnTo>
                      <a:pt x="4" y="186"/>
                    </a:lnTo>
                    <a:lnTo>
                      <a:pt x="0" y="176"/>
                    </a:lnTo>
                    <a:close/>
                  </a:path>
                </a:pathLst>
              </a:custGeom>
              <a:solidFill>
                <a:srgbClr val="BB2E78"/>
              </a:solidFill>
              <a:ln w="9525">
                <a:noFill/>
                <a:round/>
                <a:headEnd/>
                <a:tailEnd/>
              </a:ln>
            </p:spPr>
            <p:txBody>
              <a:bodyPr/>
              <a:lstStyle/>
              <a:p>
                <a:endParaRPr lang="en-US"/>
              </a:p>
            </p:txBody>
          </p:sp>
          <p:sp>
            <p:nvSpPr>
              <p:cNvPr id="943207" name="Freeform 103"/>
              <p:cNvSpPr>
                <a:spLocks/>
              </p:cNvSpPr>
              <p:nvPr/>
            </p:nvSpPr>
            <p:spPr bwMode="auto">
              <a:xfrm>
                <a:off x="3114" y="2443"/>
                <a:ext cx="182" cy="234"/>
              </a:xfrm>
              <a:custGeom>
                <a:avLst/>
                <a:gdLst/>
                <a:ahLst/>
                <a:cxnLst>
                  <a:cxn ang="0">
                    <a:pos x="0" y="184"/>
                  </a:cxn>
                  <a:cxn ang="0">
                    <a:pos x="0" y="0"/>
                  </a:cxn>
                  <a:cxn ang="0">
                    <a:pos x="182" y="2"/>
                  </a:cxn>
                  <a:cxn ang="0">
                    <a:pos x="182" y="180"/>
                  </a:cxn>
                  <a:cxn ang="0">
                    <a:pos x="170" y="200"/>
                  </a:cxn>
                  <a:cxn ang="0">
                    <a:pos x="164" y="210"/>
                  </a:cxn>
                  <a:cxn ang="0">
                    <a:pos x="154" y="218"/>
                  </a:cxn>
                  <a:cxn ang="0">
                    <a:pos x="142" y="224"/>
                  </a:cxn>
                  <a:cxn ang="0">
                    <a:pos x="128" y="228"/>
                  </a:cxn>
                  <a:cxn ang="0">
                    <a:pos x="112" y="232"/>
                  </a:cxn>
                  <a:cxn ang="0">
                    <a:pos x="88" y="234"/>
                  </a:cxn>
                  <a:cxn ang="0">
                    <a:pos x="78" y="234"/>
                  </a:cxn>
                  <a:cxn ang="0">
                    <a:pos x="54" y="232"/>
                  </a:cxn>
                  <a:cxn ang="0">
                    <a:pos x="36" y="226"/>
                  </a:cxn>
                  <a:cxn ang="0">
                    <a:pos x="22" y="218"/>
                  </a:cxn>
                  <a:cxn ang="0">
                    <a:pos x="12" y="208"/>
                  </a:cxn>
                  <a:cxn ang="0">
                    <a:pos x="6" y="200"/>
                  </a:cxn>
                  <a:cxn ang="0">
                    <a:pos x="2" y="192"/>
                  </a:cxn>
                  <a:cxn ang="0">
                    <a:pos x="0" y="184"/>
                  </a:cxn>
                </a:cxnLst>
                <a:rect l="0" t="0" r="r" b="b"/>
                <a:pathLst>
                  <a:path w="182" h="234">
                    <a:moveTo>
                      <a:pt x="0" y="184"/>
                    </a:moveTo>
                    <a:lnTo>
                      <a:pt x="0" y="0"/>
                    </a:lnTo>
                    <a:lnTo>
                      <a:pt x="182" y="2"/>
                    </a:lnTo>
                    <a:lnTo>
                      <a:pt x="182" y="180"/>
                    </a:lnTo>
                    <a:lnTo>
                      <a:pt x="170" y="200"/>
                    </a:lnTo>
                    <a:lnTo>
                      <a:pt x="164" y="210"/>
                    </a:lnTo>
                    <a:lnTo>
                      <a:pt x="154" y="218"/>
                    </a:lnTo>
                    <a:lnTo>
                      <a:pt x="142" y="224"/>
                    </a:lnTo>
                    <a:lnTo>
                      <a:pt x="128" y="228"/>
                    </a:lnTo>
                    <a:lnTo>
                      <a:pt x="112" y="232"/>
                    </a:lnTo>
                    <a:lnTo>
                      <a:pt x="88" y="234"/>
                    </a:lnTo>
                    <a:lnTo>
                      <a:pt x="78" y="234"/>
                    </a:lnTo>
                    <a:lnTo>
                      <a:pt x="54" y="232"/>
                    </a:lnTo>
                    <a:lnTo>
                      <a:pt x="36" y="226"/>
                    </a:lnTo>
                    <a:lnTo>
                      <a:pt x="22" y="218"/>
                    </a:lnTo>
                    <a:lnTo>
                      <a:pt x="12" y="208"/>
                    </a:lnTo>
                    <a:lnTo>
                      <a:pt x="6" y="200"/>
                    </a:lnTo>
                    <a:lnTo>
                      <a:pt x="2" y="192"/>
                    </a:lnTo>
                    <a:lnTo>
                      <a:pt x="0" y="184"/>
                    </a:lnTo>
                    <a:close/>
                  </a:path>
                </a:pathLst>
              </a:custGeom>
              <a:solidFill>
                <a:srgbClr val="C44688"/>
              </a:solidFill>
              <a:ln w="9525">
                <a:noFill/>
                <a:round/>
                <a:headEnd/>
                <a:tailEnd/>
              </a:ln>
            </p:spPr>
            <p:txBody>
              <a:bodyPr/>
              <a:lstStyle/>
              <a:p>
                <a:endParaRPr lang="en-US"/>
              </a:p>
            </p:txBody>
          </p:sp>
          <p:sp>
            <p:nvSpPr>
              <p:cNvPr id="943208" name="Freeform 104"/>
              <p:cNvSpPr>
                <a:spLocks/>
              </p:cNvSpPr>
              <p:nvPr/>
            </p:nvSpPr>
            <p:spPr bwMode="auto">
              <a:xfrm>
                <a:off x="3128" y="2443"/>
                <a:ext cx="156" cy="234"/>
              </a:xfrm>
              <a:custGeom>
                <a:avLst/>
                <a:gdLst/>
                <a:ahLst/>
                <a:cxnLst>
                  <a:cxn ang="0">
                    <a:pos x="0" y="192"/>
                  </a:cxn>
                  <a:cxn ang="0">
                    <a:pos x="0" y="0"/>
                  </a:cxn>
                  <a:cxn ang="0">
                    <a:pos x="156" y="2"/>
                  </a:cxn>
                  <a:cxn ang="0">
                    <a:pos x="156" y="188"/>
                  </a:cxn>
                  <a:cxn ang="0">
                    <a:pos x="148" y="206"/>
                  </a:cxn>
                  <a:cxn ang="0">
                    <a:pos x="140" y="214"/>
                  </a:cxn>
                  <a:cxn ang="0">
                    <a:pos x="132" y="220"/>
                  </a:cxn>
                  <a:cxn ang="0">
                    <a:pos x="122" y="226"/>
                  </a:cxn>
                  <a:cxn ang="0">
                    <a:pos x="110" y="228"/>
                  </a:cxn>
                  <a:cxn ang="0">
                    <a:pos x="98" y="232"/>
                  </a:cxn>
                  <a:cxn ang="0">
                    <a:pos x="76" y="234"/>
                  </a:cxn>
                  <a:cxn ang="0">
                    <a:pos x="66" y="234"/>
                  </a:cxn>
                  <a:cxn ang="0">
                    <a:pos x="46" y="232"/>
                  </a:cxn>
                  <a:cxn ang="0">
                    <a:pos x="32" y="226"/>
                  </a:cxn>
                  <a:cxn ang="0">
                    <a:pos x="20" y="220"/>
                  </a:cxn>
                  <a:cxn ang="0">
                    <a:pos x="12" y="212"/>
                  </a:cxn>
                  <a:cxn ang="0">
                    <a:pos x="6" y="206"/>
                  </a:cxn>
                  <a:cxn ang="0">
                    <a:pos x="2" y="198"/>
                  </a:cxn>
                  <a:cxn ang="0">
                    <a:pos x="0" y="192"/>
                  </a:cxn>
                </a:cxnLst>
                <a:rect l="0" t="0" r="r" b="b"/>
                <a:pathLst>
                  <a:path w="156" h="234">
                    <a:moveTo>
                      <a:pt x="0" y="192"/>
                    </a:moveTo>
                    <a:lnTo>
                      <a:pt x="0" y="0"/>
                    </a:lnTo>
                    <a:lnTo>
                      <a:pt x="156" y="2"/>
                    </a:lnTo>
                    <a:lnTo>
                      <a:pt x="156" y="188"/>
                    </a:lnTo>
                    <a:lnTo>
                      <a:pt x="148" y="206"/>
                    </a:lnTo>
                    <a:lnTo>
                      <a:pt x="140" y="214"/>
                    </a:lnTo>
                    <a:lnTo>
                      <a:pt x="132" y="220"/>
                    </a:lnTo>
                    <a:lnTo>
                      <a:pt x="122" y="226"/>
                    </a:lnTo>
                    <a:lnTo>
                      <a:pt x="110" y="228"/>
                    </a:lnTo>
                    <a:lnTo>
                      <a:pt x="98" y="232"/>
                    </a:lnTo>
                    <a:lnTo>
                      <a:pt x="76" y="234"/>
                    </a:lnTo>
                    <a:lnTo>
                      <a:pt x="66" y="234"/>
                    </a:lnTo>
                    <a:lnTo>
                      <a:pt x="46" y="232"/>
                    </a:lnTo>
                    <a:lnTo>
                      <a:pt x="32" y="226"/>
                    </a:lnTo>
                    <a:lnTo>
                      <a:pt x="20" y="220"/>
                    </a:lnTo>
                    <a:lnTo>
                      <a:pt x="12" y="212"/>
                    </a:lnTo>
                    <a:lnTo>
                      <a:pt x="6" y="206"/>
                    </a:lnTo>
                    <a:lnTo>
                      <a:pt x="2" y="198"/>
                    </a:lnTo>
                    <a:lnTo>
                      <a:pt x="0" y="192"/>
                    </a:lnTo>
                    <a:close/>
                  </a:path>
                </a:pathLst>
              </a:custGeom>
              <a:solidFill>
                <a:srgbClr val="CE6099"/>
              </a:solidFill>
              <a:ln w="9525">
                <a:noFill/>
                <a:round/>
                <a:headEnd/>
                <a:tailEnd/>
              </a:ln>
            </p:spPr>
            <p:txBody>
              <a:bodyPr/>
              <a:lstStyle/>
              <a:p>
                <a:endParaRPr lang="en-US"/>
              </a:p>
            </p:txBody>
          </p:sp>
          <p:sp>
            <p:nvSpPr>
              <p:cNvPr id="943209" name="Freeform 105"/>
              <p:cNvSpPr>
                <a:spLocks/>
              </p:cNvSpPr>
              <p:nvPr/>
            </p:nvSpPr>
            <p:spPr bwMode="auto">
              <a:xfrm>
                <a:off x="3142" y="2445"/>
                <a:ext cx="132" cy="232"/>
              </a:xfrm>
              <a:custGeom>
                <a:avLst/>
                <a:gdLst/>
                <a:ahLst/>
                <a:cxnLst>
                  <a:cxn ang="0">
                    <a:pos x="0" y="198"/>
                  </a:cxn>
                  <a:cxn ang="0">
                    <a:pos x="0" y="0"/>
                  </a:cxn>
                  <a:cxn ang="0">
                    <a:pos x="132" y="0"/>
                  </a:cxn>
                  <a:cxn ang="0">
                    <a:pos x="132" y="194"/>
                  </a:cxn>
                  <a:cxn ang="0">
                    <a:pos x="124" y="208"/>
                  </a:cxn>
                  <a:cxn ang="0">
                    <a:pos x="118" y="214"/>
                  </a:cxn>
                  <a:cxn ang="0">
                    <a:pos x="110" y="220"/>
                  </a:cxn>
                  <a:cxn ang="0">
                    <a:pos x="102" y="224"/>
                  </a:cxn>
                  <a:cxn ang="0">
                    <a:pos x="82" y="230"/>
                  </a:cxn>
                  <a:cxn ang="0">
                    <a:pos x="64" y="232"/>
                  </a:cxn>
                  <a:cxn ang="0">
                    <a:pos x="56" y="232"/>
                  </a:cxn>
                  <a:cxn ang="0">
                    <a:pos x="40" y="230"/>
                  </a:cxn>
                  <a:cxn ang="0">
                    <a:pos x="26" y="226"/>
                  </a:cxn>
                  <a:cxn ang="0">
                    <a:pos x="18" y="220"/>
                  </a:cxn>
                  <a:cxn ang="0">
                    <a:pos x="10" y="214"/>
                  </a:cxn>
                  <a:cxn ang="0">
                    <a:pos x="6" y="208"/>
                  </a:cxn>
                  <a:cxn ang="0">
                    <a:pos x="2" y="204"/>
                  </a:cxn>
                  <a:cxn ang="0">
                    <a:pos x="0" y="198"/>
                  </a:cxn>
                </a:cxnLst>
                <a:rect l="0" t="0" r="r" b="b"/>
                <a:pathLst>
                  <a:path w="132" h="232">
                    <a:moveTo>
                      <a:pt x="0" y="198"/>
                    </a:moveTo>
                    <a:lnTo>
                      <a:pt x="0" y="0"/>
                    </a:lnTo>
                    <a:lnTo>
                      <a:pt x="132" y="0"/>
                    </a:lnTo>
                    <a:lnTo>
                      <a:pt x="132" y="194"/>
                    </a:lnTo>
                    <a:lnTo>
                      <a:pt x="124" y="208"/>
                    </a:lnTo>
                    <a:lnTo>
                      <a:pt x="118" y="214"/>
                    </a:lnTo>
                    <a:lnTo>
                      <a:pt x="110" y="220"/>
                    </a:lnTo>
                    <a:lnTo>
                      <a:pt x="102" y="224"/>
                    </a:lnTo>
                    <a:lnTo>
                      <a:pt x="82" y="230"/>
                    </a:lnTo>
                    <a:lnTo>
                      <a:pt x="64" y="232"/>
                    </a:lnTo>
                    <a:lnTo>
                      <a:pt x="56" y="232"/>
                    </a:lnTo>
                    <a:lnTo>
                      <a:pt x="40" y="230"/>
                    </a:lnTo>
                    <a:lnTo>
                      <a:pt x="26" y="226"/>
                    </a:lnTo>
                    <a:lnTo>
                      <a:pt x="18" y="220"/>
                    </a:lnTo>
                    <a:lnTo>
                      <a:pt x="10" y="214"/>
                    </a:lnTo>
                    <a:lnTo>
                      <a:pt x="6" y="208"/>
                    </a:lnTo>
                    <a:lnTo>
                      <a:pt x="2" y="204"/>
                    </a:lnTo>
                    <a:lnTo>
                      <a:pt x="0" y="198"/>
                    </a:lnTo>
                    <a:close/>
                  </a:path>
                </a:pathLst>
              </a:custGeom>
              <a:solidFill>
                <a:srgbClr val="D77DAC"/>
              </a:solidFill>
              <a:ln w="9525">
                <a:noFill/>
                <a:round/>
                <a:headEnd/>
                <a:tailEnd/>
              </a:ln>
            </p:spPr>
            <p:txBody>
              <a:bodyPr/>
              <a:lstStyle/>
              <a:p>
                <a:endParaRPr lang="en-US"/>
              </a:p>
            </p:txBody>
          </p:sp>
          <p:sp>
            <p:nvSpPr>
              <p:cNvPr id="943210" name="Freeform 106"/>
              <p:cNvSpPr>
                <a:spLocks/>
              </p:cNvSpPr>
              <p:nvPr/>
            </p:nvSpPr>
            <p:spPr bwMode="auto">
              <a:xfrm>
                <a:off x="3158" y="2445"/>
                <a:ext cx="106" cy="232"/>
              </a:xfrm>
              <a:custGeom>
                <a:avLst/>
                <a:gdLst/>
                <a:ahLst/>
                <a:cxnLst>
                  <a:cxn ang="0">
                    <a:pos x="0" y="206"/>
                  </a:cxn>
                  <a:cxn ang="0">
                    <a:pos x="0" y="0"/>
                  </a:cxn>
                  <a:cxn ang="0">
                    <a:pos x="106" y="0"/>
                  </a:cxn>
                  <a:cxn ang="0">
                    <a:pos x="106" y="202"/>
                  </a:cxn>
                  <a:cxn ang="0">
                    <a:pos x="98" y="214"/>
                  </a:cxn>
                  <a:cxn ang="0">
                    <a:pos x="94" y="218"/>
                  </a:cxn>
                  <a:cxn ang="0">
                    <a:pos x="88" y="222"/>
                  </a:cxn>
                  <a:cxn ang="0">
                    <a:pos x="80" y="226"/>
                  </a:cxn>
                  <a:cxn ang="0">
                    <a:pos x="64" y="230"/>
                  </a:cxn>
                  <a:cxn ang="0">
                    <a:pos x="42" y="232"/>
                  </a:cxn>
                  <a:cxn ang="0">
                    <a:pos x="30" y="230"/>
                  </a:cxn>
                  <a:cxn ang="0">
                    <a:pos x="20" y="228"/>
                  </a:cxn>
                  <a:cxn ang="0">
                    <a:pos x="12" y="224"/>
                  </a:cxn>
                  <a:cxn ang="0">
                    <a:pos x="8" y="218"/>
                  </a:cxn>
                  <a:cxn ang="0">
                    <a:pos x="0" y="210"/>
                  </a:cxn>
                  <a:cxn ang="0">
                    <a:pos x="0" y="206"/>
                  </a:cxn>
                </a:cxnLst>
                <a:rect l="0" t="0" r="r" b="b"/>
                <a:pathLst>
                  <a:path w="106" h="232">
                    <a:moveTo>
                      <a:pt x="0" y="206"/>
                    </a:moveTo>
                    <a:lnTo>
                      <a:pt x="0" y="0"/>
                    </a:lnTo>
                    <a:lnTo>
                      <a:pt x="106" y="0"/>
                    </a:lnTo>
                    <a:lnTo>
                      <a:pt x="106" y="202"/>
                    </a:lnTo>
                    <a:lnTo>
                      <a:pt x="98" y="214"/>
                    </a:lnTo>
                    <a:lnTo>
                      <a:pt x="94" y="218"/>
                    </a:lnTo>
                    <a:lnTo>
                      <a:pt x="88" y="222"/>
                    </a:lnTo>
                    <a:lnTo>
                      <a:pt x="80" y="226"/>
                    </a:lnTo>
                    <a:lnTo>
                      <a:pt x="64" y="230"/>
                    </a:lnTo>
                    <a:lnTo>
                      <a:pt x="42" y="232"/>
                    </a:lnTo>
                    <a:lnTo>
                      <a:pt x="30" y="230"/>
                    </a:lnTo>
                    <a:lnTo>
                      <a:pt x="20" y="228"/>
                    </a:lnTo>
                    <a:lnTo>
                      <a:pt x="12" y="224"/>
                    </a:lnTo>
                    <a:lnTo>
                      <a:pt x="8" y="218"/>
                    </a:lnTo>
                    <a:lnTo>
                      <a:pt x="0" y="210"/>
                    </a:lnTo>
                    <a:lnTo>
                      <a:pt x="0" y="206"/>
                    </a:lnTo>
                    <a:close/>
                  </a:path>
                </a:pathLst>
              </a:custGeom>
              <a:solidFill>
                <a:srgbClr val="E29BC0"/>
              </a:solidFill>
              <a:ln w="9525">
                <a:noFill/>
                <a:round/>
                <a:headEnd/>
                <a:tailEnd/>
              </a:ln>
            </p:spPr>
            <p:txBody>
              <a:bodyPr/>
              <a:lstStyle/>
              <a:p>
                <a:endParaRPr lang="en-US"/>
              </a:p>
            </p:txBody>
          </p:sp>
          <p:sp>
            <p:nvSpPr>
              <p:cNvPr id="943211" name="Freeform 107"/>
              <p:cNvSpPr>
                <a:spLocks/>
              </p:cNvSpPr>
              <p:nvPr/>
            </p:nvSpPr>
            <p:spPr bwMode="auto">
              <a:xfrm>
                <a:off x="3172" y="2445"/>
                <a:ext cx="82" cy="232"/>
              </a:xfrm>
              <a:custGeom>
                <a:avLst/>
                <a:gdLst/>
                <a:ahLst/>
                <a:cxnLst>
                  <a:cxn ang="0">
                    <a:pos x="0" y="214"/>
                  </a:cxn>
                  <a:cxn ang="0">
                    <a:pos x="0" y="0"/>
                  </a:cxn>
                  <a:cxn ang="0">
                    <a:pos x="82" y="0"/>
                  </a:cxn>
                  <a:cxn ang="0">
                    <a:pos x="82" y="210"/>
                  </a:cxn>
                  <a:cxn ang="0">
                    <a:pos x="76" y="218"/>
                  </a:cxn>
                  <a:cxn ang="0">
                    <a:pos x="70" y="222"/>
                  </a:cxn>
                  <a:cxn ang="0">
                    <a:pos x="60" y="226"/>
                  </a:cxn>
                  <a:cxn ang="0">
                    <a:pos x="48" y="230"/>
                  </a:cxn>
                  <a:cxn ang="0">
                    <a:pos x="30" y="232"/>
                  </a:cxn>
                  <a:cxn ang="0">
                    <a:pos x="22" y="230"/>
                  </a:cxn>
                  <a:cxn ang="0">
                    <a:pos x="16" y="228"/>
                  </a:cxn>
                  <a:cxn ang="0">
                    <a:pos x="6" y="222"/>
                  </a:cxn>
                  <a:cxn ang="0">
                    <a:pos x="2" y="218"/>
                  </a:cxn>
                  <a:cxn ang="0">
                    <a:pos x="0" y="214"/>
                  </a:cxn>
                </a:cxnLst>
                <a:rect l="0" t="0" r="r" b="b"/>
                <a:pathLst>
                  <a:path w="82" h="232">
                    <a:moveTo>
                      <a:pt x="0" y="214"/>
                    </a:moveTo>
                    <a:lnTo>
                      <a:pt x="0" y="0"/>
                    </a:lnTo>
                    <a:lnTo>
                      <a:pt x="82" y="0"/>
                    </a:lnTo>
                    <a:lnTo>
                      <a:pt x="82" y="210"/>
                    </a:lnTo>
                    <a:lnTo>
                      <a:pt x="76" y="218"/>
                    </a:lnTo>
                    <a:lnTo>
                      <a:pt x="70" y="222"/>
                    </a:lnTo>
                    <a:lnTo>
                      <a:pt x="60" y="226"/>
                    </a:lnTo>
                    <a:lnTo>
                      <a:pt x="48" y="230"/>
                    </a:lnTo>
                    <a:lnTo>
                      <a:pt x="30" y="232"/>
                    </a:lnTo>
                    <a:lnTo>
                      <a:pt x="22" y="230"/>
                    </a:lnTo>
                    <a:lnTo>
                      <a:pt x="16" y="228"/>
                    </a:lnTo>
                    <a:lnTo>
                      <a:pt x="6" y="222"/>
                    </a:lnTo>
                    <a:lnTo>
                      <a:pt x="2" y="218"/>
                    </a:lnTo>
                    <a:lnTo>
                      <a:pt x="0" y="214"/>
                    </a:lnTo>
                    <a:close/>
                  </a:path>
                </a:pathLst>
              </a:custGeom>
              <a:solidFill>
                <a:srgbClr val="EBBAD3"/>
              </a:solidFill>
              <a:ln w="9525">
                <a:noFill/>
                <a:round/>
                <a:headEnd/>
                <a:tailEnd/>
              </a:ln>
            </p:spPr>
            <p:txBody>
              <a:bodyPr/>
              <a:lstStyle/>
              <a:p>
                <a:endParaRPr lang="en-US"/>
              </a:p>
            </p:txBody>
          </p:sp>
          <p:sp>
            <p:nvSpPr>
              <p:cNvPr id="943212" name="Freeform 108"/>
              <p:cNvSpPr>
                <a:spLocks/>
              </p:cNvSpPr>
              <p:nvPr/>
            </p:nvSpPr>
            <p:spPr bwMode="auto">
              <a:xfrm>
                <a:off x="3186" y="2445"/>
                <a:ext cx="58" cy="230"/>
              </a:xfrm>
              <a:custGeom>
                <a:avLst/>
                <a:gdLst/>
                <a:ahLst/>
                <a:cxnLst>
                  <a:cxn ang="0">
                    <a:pos x="0" y="222"/>
                  </a:cxn>
                  <a:cxn ang="0">
                    <a:pos x="0" y="0"/>
                  </a:cxn>
                  <a:cxn ang="0">
                    <a:pos x="58" y="0"/>
                  </a:cxn>
                  <a:cxn ang="0">
                    <a:pos x="58" y="218"/>
                  </a:cxn>
                  <a:cxn ang="0">
                    <a:pos x="52" y="222"/>
                  </a:cxn>
                  <a:cxn ang="0">
                    <a:pos x="48" y="224"/>
                  </a:cxn>
                  <a:cxn ang="0">
                    <a:pos x="40" y="228"/>
                  </a:cxn>
                  <a:cxn ang="0">
                    <a:pos x="32" y="230"/>
                  </a:cxn>
                  <a:cxn ang="0">
                    <a:pos x="20" y="230"/>
                  </a:cxn>
                  <a:cxn ang="0">
                    <a:pos x="10" y="230"/>
                  </a:cxn>
                  <a:cxn ang="0">
                    <a:pos x="4" y="226"/>
                  </a:cxn>
                  <a:cxn ang="0">
                    <a:pos x="0" y="222"/>
                  </a:cxn>
                </a:cxnLst>
                <a:rect l="0" t="0" r="r" b="b"/>
                <a:pathLst>
                  <a:path w="58" h="230">
                    <a:moveTo>
                      <a:pt x="0" y="222"/>
                    </a:moveTo>
                    <a:lnTo>
                      <a:pt x="0" y="0"/>
                    </a:lnTo>
                    <a:lnTo>
                      <a:pt x="58" y="0"/>
                    </a:lnTo>
                    <a:lnTo>
                      <a:pt x="58" y="218"/>
                    </a:lnTo>
                    <a:lnTo>
                      <a:pt x="52" y="222"/>
                    </a:lnTo>
                    <a:lnTo>
                      <a:pt x="48" y="224"/>
                    </a:lnTo>
                    <a:lnTo>
                      <a:pt x="40" y="228"/>
                    </a:lnTo>
                    <a:lnTo>
                      <a:pt x="32" y="230"/>
                    </a:lnTo>
                    <a:lnTo>
                      <a:pt x="20" y="230"/>
                    </a:lnTo>
                    <a:lnTo>
                      <a:pt x="10" y="230"/>
                    </a:lnTo>
                    <a:lnTo>
                      <a:pt x="4" y="226"/>
                    </a:lnTo>
                    <a:lnTo>
                      <a:pt x="0" y="222"/>
                    </a:lnTo>
                    <a:close/>
                  </a:path>
                </a:pathLst>
              </a:custGeom>
              <a:solidFill>
                <a:srgbClr val="F5DCE9"/>
              </a:solidFill>
              <a:ln w="9525">
                <a:noFill/>
                <a:round/>
                <a:headEnd/>
                <a:tailEnd/>
              </a:ln>
            </p:spPr>
            <p:txBody>
              <a:bodyPr/>
              <a:lstStyle/>
              <a:p>
                <a:endParaRPr lang="en-US"/>
              </a:p>
            </p:txBody>
          </p:sp>
          <p:sp>
            <p:nvSpPr>
              <p:cNvPr id="943213" name="Freeform 109"/>
              <p:cNvSpPr>
                <a:spLocks/>
              </p:cNvSpPr>
              <p:nvPr/>
            </p:nvSpPr>
            <p:spPr bwMode="auto">
              <a:xfrm>
                <a:off x="3202" y="2445"/>
                <a:ext cx="30" cy="230"/>
              </a:xfrm>
              <a:custGeom>
                <a:avLst/>
                <a:gdLst/>
                <a:ahLst/>
                <a:cxnLst>
                  <a:cxn ang="0">
                    <a:pos x="30" y="0"/>
                  </a:cxn>
                  <a:cxn ang="0">
                    <a:pos x="30" y="226"/>
                  </a:cxn>
                  <a:cxn ang="0">
                    <a:pos x="8" y="230"/>
                  </a:cxn>
                  <a:cxn ang="0">
                    <a:pos x="0" y="230"/>
                  </a:cxn>
                  <a:cxn ang="0">
                    <a:pos x="0" y="0"/>
                  </a:cxn>
                  <a:cxn ang="0">
                    <a:pos x="30" y="0"/>
                  </a:cxn>
                </a:cxnLst>
                <a:rect l="0" t="0" r="r" b="b"/>
                <a:pathLst>
                  <a:path w="30" h="230">
                    <a:moveTo>
                      <a:pt x="30" y="0"/>
                    </a:moveTo>
                    <a:lnTo>
                      <a:pt x="30" y="226"/>
                    </a:lnTo>
                    <a:lnTo>
                      <a:pt x="8" y="230"/>
                    </a:lnTo>
                    <a:lnTo>
                      <a:pt x="0" y="230"/>
                    </a:lnTo>
                    <a:lnTo>
                      <a:pt x="0" y="0"/>
                    </a:lnTo>
                    <a:lnTo>
                      <a:pt x="30" y="0"/>
                    </a:lnTo>
                    <a:close/>
                  </a:path>
                </a:pathLst>
              </a:custGeom>
              <a:solidFill>
                <a:srgbClr val="FFFFFF"/>
              </a:solidFill>
              <a:ln w="9525">
                <a:noFill/>
                <a:round/>
                <a:headEnd/>
                <a:tailEnd/>
              </a:ln>
            </p:spPr>
            <p:txBody>
              <a:bodyPr/>
              <a:lstStyle/>
              <a:p>
                <a:endParaRPr lang="en-US"/>
              </a:p>
            </p:txBody>
          </p:sp>
          <p:sp>
            <p:nvSpPr>
              <p:cNvPr id="943214" name="Freeform 110"/>
              <p:cNvSpPr>
                <a:spLocks/>
              </p:cNvSpPr>
              <p:nvPr/>
            </p:nvSpPr>
            <p:spPr bwMode="auto">
              <a:xfrm>
                <a:off x="3070" y="2375"/>
                <a:ext cx="258" cy="134"/>
              </a:xfrm>
              <a:custGeom>
                <a:avLst/>
                <a:gdLst/>
                <a:ahLst/>
                <a:cxnLst>
                  <a:cxn ang="0">
                    <a:pos x="128" y="134"/>
                  </a:cxn>
                  <a:cxn ang="0">
                    <a:pos x="154" y="132"/>
                  </a:cxn>
                  <a:cxn ang="0">
                    <a:pos x="178" y="128"/>
                  </a:cxn>
                  <a:cxn ang="0">
                    <a:pos x="200" y="122"/>
                  </a:cxn>
                  <a:cxn ang="0">
                    <a:pos x="220" y="114"/>
                  </a:cxn>
                  <a:cxn ang="0">
                    <a:pos x="236" y="104"/>
                  </a:cxn>
                  <a:cxn ang="0">
                    <a:pos x="246" y="92"/>
                  </a:cxn>
                  <a:cxn ang="0">
                    <a:pos x="254" y="80"/>
                  </a:cxn>
                  <a:cxn ang="0">
                    <a:pos x="256" y="74"/>
                  </a:cxn>
                  <a:cxn ang="0">
                    <a:pos x="258" y="66"/>
                  </a:cxn>
                  <a:cxn ang="0">
                    <a:pos x="256" y="60"/>
                  </a:cxn>
                  <a:cxn ang="0">
                    <a:pos x="254" y="54"/>
                  </a:cxn>
                  <a:cxn ang="0">
                    <a:pos x="246" y="40"/>
                  </a:cxn>
                  <a:cxn ang="0">
                    <a:pos x="236" y="30"/>
                  </a:cxn>
                  <a:cxn ang="0">
                    <a:pos x="220" y="20"/>
                  </a:cxn>
                  <a:cxn ang="0">
                    <a:pos x="200" y="12"/>
                  </a:cxn>
                  <a:cxn ang="0">
                    <a:pos x="178" y="4"/>
                  </a:cxn>
                  <a:cxn ang="0">
                    <a:pos x="154" y="0"/>
                  </a:cxn>
                  <a:cxn ang="0">
                    <a:pos x="128" y="0"/>
                  </a:cxn>
                  <a:cxn ang="0">
                    <a:pos x="102" y="0"/>
                  </a:cxn>
                  <a:cxn ang="0">
                    <a:pos x="78" y="4"/>
                  </a:cxn>
                  <a:cxn ang="0">
                    <a:pos x="56" y="12"/>
                  </a:cxn>
                  <a:cxn ang="0">
                    <a:pos x="38" y="20"/>
                  </a:cxn>
                  <a:cxn ang="0">
                    <a:pos x="22" y="30"/>
                  </a:cxn>
                  <a:cxn ang="0">
                    <a:pos x="10" y="40"/>
                  </a:cxn>
                  <a:cxn ang="0">
                    <a:pos x="2" y="54"/>
                  </a:cxn>
                  <a:cxn ang="0">
                    <a:pos x="0" y="60"/>
                  </a:cxn>
                  <a:cxn ang="0">
                    <a:pos x="0" y="66"/>
                  </a:cxn>
                  <a:cxn ang="0">
                    <a:pos x="0" y="74"/>
                  </a:cxn>
                  <a:cxn ang="0">
                    <a:pos x="2" y="80"/>
                  </a:cxn>
                  <a:cxn ang="0">
                    <a:pos x="10" y="92"/>
                  </a:cxn>
                  <a:cxn ang="0">
                    <a:pos x="22" y="104"/>
                  </a:cxn>
                  <a:cxn ang="0">
                    <a:pos x="38" y="114"/>
                  </a:cxn>
                  <a:cxn ang="0">
                    <a:pos x="56" y="122"/>
                  </a:cxn>
                  <a:cxn ang="0">
                    <a:pos x="78" y="128"/>
                  </a:cxn>
                  <a:cxn ang="0">
                    <a:pos x="102" y="132"/>
                  </a:cxn>
                  <a:cxn ang="0">
                    <a:pos x="128" y="134"/>
                  </a:cxn>
                </a:cxnLst>
                <a:rect l="0" t="0" r="r" b="b"/>
                <a:pathLst>
                  <a:path w="258" h="134">
                    <a:moveTo>
                      <a:pt x="128" y="134"/>
                    </a:moveTo>
                    <a:lnTo>
                      <a:pt x="154" y="132"/>
                    </a:lnTo>
                    <a:lnTo>
                      <a:pt x="178" y="128"/>
                    </a:lnTo>
                    <a:lnTo>
                      <a:pt x="200" y="122"/>
                    </a:lnTo>
                    <a:lnTo>
                      <a:pt x="220" y="114"/>
                    </a:lnTo>
                    <a:lnTo>
                      <a:pt x="236" y="104"/>
                    </a:lnTo>
                    <a:lnTo>
                      <a:pt x="246" y="92"/>
                    </a:lnTo>
                    <a:lnTo>
                      <a:pt x="254" y="80"/>
                    </a:lnTo>
                    <a:lnTo>
                      <a:pt x="256" y="74"/>
                    </a:lnTo>
                    <a:lnTo>
                      <a:pt x="258" y="66"/>
                    </a:lnTo>
                    <a:lnTo>
                      <a:pt x="256" y="60"/>
                    </a:lnTo>
                    <a:lnTo>
                      <a:pt x="254" y="54"/>
                    </a:lnTo>
                    <a:lnTo>
                      <a:pt x="246" y="40"/>
                    </a:lnTo>
                    <a:lnTo>
                      <a:pt x="236" y="30"/>
                    </a:lnTo>
                    <a:lnTo>
                      <a:pt x="220" y="20"/>
                    </a:lnTo>
                    <a:lnTo>
                      <a:pt x="200" y="12"/>
                    </a:lnTo>
                    <a:lnTo>
                      <a:pt x="178" y="4"/>
                    </a:lnTo>
                    <a:lnTo>
                      <a:pt x="154" y="0"/>
                    </a:lnTo>
                    <a:lnTo>
                      <a:pt x="128" y="0"/>
                    </a:lnTo>
                    <a:lnTo>
                      <a:pt x="102" y="0"/>
                    </a:lnTo>
                    <a:lnTo>
                      <a:pt x="78" y="4"/>
                    </a:lnTo>
                    <a:lnTo>
                      <a:pt x="56" y="12"/>
                    </a:lnTo>
                    <a:lnTo>
                      <a:pt x="38" y="20"/>
                    </a:lnTo>
                    <a:lnTo>
                      <a:pt x="22" y="30"/>
                    </a:lnTo>
                    <a:lnTo>
                      <a:pt x="10" y="40"/>
                    </a:lnTo>
                    <a:lnTo>
                      <a:pt x="2" y="54"/>
                    </a:lnTo>
                    <a:lnTo>
                      <a:pt x="0" y="60"/>
                    </a:lnTo>
                    <a:lnTo>
                      <a:pt x="0" y="66"/>
                    </a:lnTo>
                    <a:lnTo>
                      <a:pt x="0" y="74"/>
                    </a:lnTo>
                    <a:lnTo>
                      <a:pt x="2" y="80"/>
                    </a:lnTo>
                    <a:lnTo>
                      <a:pt x="10" y="92"/>
                    </a:lnTo>
                    <a:lnTo>
                      <a:pt x="22" y="104"/>
                    </a:lnTo>
                    <a:lnTo>
                      <a:pt x="38" y="114"/>
                    </a:lnTo>
                    <a:lnTo>
                      <a:pt x="56" y="122"/>
                    </a:lnTo>
                    <a:lnTo>
                      <a:pt x="78" y="128"/>
                    </a:lnTo>
                    <a:lnTo>
                      <a:pt x="102" y="132"/>
                    </a:lnTo>
                    <a:lnTo>
                      <a:pt x="128" y="134"/>
                    </a:lnTo>
                    <a:close/>
                  </a:path>
                </a:pathLst>
              </a:custGeom>
              <a:solidFill>
                <a:srgbClr val="FBB4D9"/>
              </a:solidFill>
              <a:ln w="9525">
                <a:noFill/>
                <a:round/>
                <a:headEnd/>
                <a:tailEnd/>
              </a:ln>
            </p:spPr>
            <p:txBody>
              <a:bodyPr/>
              <a:lstStyle/>
              <a:p>
                <a:endParaRPr lang="en-US"/>
              </a:p>
            </p:txBody>
          </p:sp>
          <p:sp>
            <p:nvSpPr>
              <p:cNvPr id="943215" name="Freeform 111"/>
              <p:cNvSpPr>
                <a:spLocks/>
              </p:cNvSpPr>
              <p:nvPr/>
            </p:nvSpPr>
            <p:spPr bwMode="auto">
              <a:xfrm>
                <a:off x="2362" y="2321"/>
                <a:ext cx="210" cy="60"/>
              </a:xfrm>
              <a:custGeom>
                <a:avLst/>
                <a:gdLst/>
                <a:ahLst/>
                <a:cxnLst>
                  <a:cxn ang="0">
                    <a:pos x="210" y="2"/>
                  </a:cxn>
                  <a:cxn ang="0">
                    <a:pos x="56" y="0"/>
                  </a:cxn>
                  <a:cxn ang="0">
                    <a:pos x="0" y="54"/>
                  </a:cxn>
                  <a:cxn ang="0">
                    <a:pos x="174" y="60"/>
                  </a:cxn>
                </a:cxnLst>
                <a:rect l="0" t="0" r="r" b="b"/>
                <a:pathLst>
                  <a:path w="210" h="60">
                    <a:moveTo>
                      <a:pt x="210" y="2"/>
                    </a:moveTo>
                    <a:lnTo>
                      <a:pt x="56" y="0"/>
                    </a:lnTo>
                    <a:lnTo>
                      <a:pt x="0" y="54"/>
                    </a:lnTo>
                    <a:lnTo>
                      <a:pt x="174" y="60"/>
                    </a:lnTo>
                  </a:path>
                </a:pathLst>
              </a:custGeom>
              <a:noFill/>
              <a:ln w="12700">
                <a:solidFill>
                  <a:srgbClr val="000000"/>
                </a:solidFill>
                <a:prstDash val="solid"/>
                <a:round/>
                <a:headEnd/>
                <a:tailEnd/>
              </a:ln>
            </p:spPr>
            <p:txBody>
              <a:bodyPr/>
              <a:lstStyle/>
              <a:p>
                <a:endParaRPr lang="en-US"/>
              </a:p>
            </p:txBody>
          </p:sp>
          <p:sp>
            <p:nvSpPr>
              <p:cNvPr id="943216" name="Freeform 112"/>
              <p:cNvSpPr>
                <a:spLocks/>
              </p:cNvSpPr>
              <p:nvPr/>
            </p:nvSpPr>
            <p:spPr bwMode="auto">
              <a:xfrm>
                <a:off x="2576" y="2587"/>
                <a:ext cx="202" cy="106"/>
              </a:xfrm>
              <a:custGeom>
                <a:avLst/>
                <a:gdLst/>
                <a:ahLst/>
                <a:cxnLst>
                  <a:cxn ang="0">
                    <a:pos x="148" y="0"/>
                  </a:cxn>
                  <a:cxn ang="0">
                    <a:pos x="0" y="62"/>
                  </a:cxn>
                  <a:cxn ang="0">
                    <a:pos x="48" y="106"/>
                  </a:cxn>
                  <a:cxn ang="0">
                    <a:pos x="202" y="40"/>
                  </a:cxn>
                </a:cxnLst>
                <a:rect l="0" t="0" r="r" b="b"/>
                <a:pathLst>
                  <a:path w="202" h="106">
                    <a:moveTo>
                      <a:pt x="148" y="0"/>
                    </a:moveTo>
                    <a:lnTo>
                      <a:pt x="0" y="62"/>
                    </a:lnTo>
                    <a:lnTo>
                      <a:pt x="48" y="106"/>
                    </a:lnTo>
                    <a:lnTo>
                      <a:pt x="202" y="40"/>
                    </a:lnTo>
                  </a:path>
                </a:pathLst>
              </a:custGeom>
              <a:noFill/>
              <a:ln w="12700">
                <a:solidFill>
                  <a:srgbClr val="000000"/>
                </a:solidFill>
                <a:prstDash val="solid"/>
                <a:round/>
                <a:headEnd/>
                <a:tailEnd/>
              </a:ln>
            </p:spPr>
            <p:txBody>
              <a:bodyPr/>
              <a:lstStyle/>
              <a:p>
                <a:endParaRPr lang="en-US"/>
              </a:p>
            </p:txBody>
          </p:sp>
          <p:sp>
            <p:nvSpPr>
              <p:cNvPr id="943217" name="Freeform 113"/>
              <p:cNvSpPr>
                <a:spLocks/>
              </p:cNvSpPr>
              <p:nvPr/>
            </p:nvSpPr>
            <p:spPr bwMode="auto">
              <a:xfrm>
                <a:off x="2978" y="2785"/>
                <a:ext cx="176" cy="174"/>
              </a:xfrm>
              <a:custGeom>
                <a:avLst/>
                <a:gdLst/>
                <a:ahLst/>
                <a:cxnLst>
                  <a:cxn ang="0">
                    <a:pos x="82" y="0"/>
                  </a:cxn>
                  <a:cxn ang="0">
                    <a:pos x="0" y="144"/>
                  </a:cxn>
                  <a:cxn ang="0">
                    <a:pos x="100" y="174"/>
                  </a:cxn>
                  <a:cxn ang="0">
                    <a:pos x="176" y="22"/>
                  </a:cxn>
                </a:cxnLst>
                <a:rect l="0" t="0" r="r" b="b"/>
                <a:pathLst>
                  <a:path w="176" h="174">
                    <a:moveTo>
                      <a:pt x="82" y="0"/>
                    </a:moveTo>
                    <a:lnTo>
                      <a:pt x="0" y="144"/>
                    </a:lnTo>
                    <a:lnTo>
                      <a:pt x="100" y="174"/>
                    </a:lnTo>
                    <a:lnTo>
                      <a:pt x="176" y="22"/>
                    </a:lnTo>
                  </a:path>
                </a:pathLst>
              </a:custGeom>
              <a:noFill/>
              <a:ln w="12700">
                <a:solidFill>
                  <a:srgbClr val="000000"/>
                </a:solidFill>
                <a:prstDash val="solid"/>
                <a:round/>
                <a:headEnd/>
                <a:tailEnd/>
              </a:ln>
            </p:spPr>
            <p:txBody>
              <a:bodyPr/>
              <a:lstStyle/>
              <a:p>
                <a:endParaRPr lang="en-US"/>
              </a:p>
            </p:txBody>
          </p:sp>
          <p:sp>
            <p:nvSpPr>
              <p:cNvPr id="943218" name="Line 114"/>
              <p:cNvSpPr>
                <a:spLocks noChangeShapeType="1"/>
              </p:cNvSpPr>
              <p:nvPr/>
            </p:nvSpPr>
            <p:spPr bwMode="auto">
              <a:xfrm flipH="1">
                <a:off x="3550" y="1949"/>
                <a:ext cx="98" cy="282"/>
              </a:xfrm>
              <a:prstGeom prst="line">
                <a:avLst/>
              </a:prstGeom>
              <a:noFill/>
              <a:ln w="6350">
                <a:solidFill>
                  <a:srgbClr val="13007C"/>
                </a:solidFill>
                <a:round/>
                <a:headEnd/>
                <a:tailEnd/>
              </a:ln>
            </p:spPr>
            <p:txBody>
              <a:bodyPr/>
              <a:lstStyle/>
              <a:p>
                <a:endParaRPr lang="en-US"/>
              </a:p>
            </p:txBody>
          </p:sp>
          <p:sp>
            <p:nvSpPr>
              <p:cNvPr id="943219" name="Line 115"/>
              <p:cNvSpPr>
                <a:spLocks noChangeShapeType="1"/>
              </p:cNvSpPr>
              <p:nvPr/>
            </p:nvSpPr>
            <p:spPr bwMode="auto">
              <a:xfrm flipH="1">
                <a:off x="3550" y="2009"/>
                <a:ext cx="98" cy="222"/>
              </a:xfrm>
              <a:prstGeom prst="line">
                <a:avLst/>
              </a:prstGeom>
              <a:noFill/>
              <a:ln w="6350">
                <a:solidFill>
                  <a:srgbClr val="13007C"/>
                </a:solidFill>
                <a:round/>
                <a:headEnd/>
                <a:tailEnd/>
              </a:ln>
            </p:spPr>
            <p:txBody>
              <a:bodyPr/>
              <a:lstStyle/>
              <a:p>
                <a:endParaRPr lang="en-US"/>
              </a:p>
            </p:txBody>
          </p:sp>
          <p:sp>
            <p:nvSpPr>
              <p:cNvPr id="943220" name="Line 116"/>
              <p:cNvSpPr>
                <a:spLocks noChangeShapeType="1"/>
              </p:cNvSpPr>
              <p:nvPr/>
            </p:nvSpPr>
            <p:spPr bwMode="auto">
              <a:xfrm flipH="1">
                <a:off x="3550" y="2057"/>
                <a:ext cx="98" cy="174"/>
              </a:xfrm>
              <a:prstGeom prst="line">
                <a:avLst/>
              </a:prstGeom>
              <a:noFill/>
              <a:ln w="6350">
                <a:solidFill>
                  <a:srgbClr val="13007C"/>
                </a:solidFill>
                <a:round/>
                <a:headEnd/>
                <a:tailEnd/>
              </a:ln>
            </p:spPr>
            <p:txBody>
              <a:bodyPr/>
              <a:lstStyle/>
              <a:p>
                <a:endParaRPr lang="en-US"/>
              </a:p>
            </p:txBody>
          </p:sp>
          <p:sp>
            <p:nvSpPr>
              <p:cNvPr id="943221" name="Line 117"/>
              <p:cNvSpPr>
                <a:spLocks noChangeShapeType="1"/>
              </p:cNvSpPr>
              <p:nvPr/>
            </p:nvSpPr>
            <p:spPr bwMode="auto">
              <a:xfrm flipH="1">
                <a:off x="3550" y="2111"/>
                <a:ext cx="98" cy="120"/>
              </a:xfrm>
              <a:prstGeom prst="line">
                <a:avLst/>
              </a:prstGeom>
              <a:noFill/>
              <a:ln w="6350">
                <a:solidFill>
                  <a:srgbClr val="13007C"/>
                </a:solidFill>
                <a:round/>
                <a:headEnd/>
                <a:tailEnd/>
              </a:ln>
            </p:spPr>
            <p:txBody>
              <a:bodyPr/>
              <a:lstStyle/>
              <a:p>
                <a:endParaRPr lang="en-US"/>
              </a:p>
            </p:txBody>
          </p:sp>
          <p:sp>
            <p:nvSpPr>
              <p:cNvPr id="943222" name="Rectangle 118"/>
              <p:cNvSpPr>
                <a:spLocks noChangeArrowheads="1"/>
              </p:cNvSpPr>
              <p:nvPr/>
            </p:nvSpPr>
            <p:spPr bwMode="auto">
              <a:xfrm>
                <a:off x="2710" y="2247"/>
                <a:ext cx="98" cy="163"/>
              </a:xfrm>
              <a:prstGeom prst="rect">
                <a:avLst/>
              </a:prstGeom>
              <a:noFill/>
              <a:ln w="9525">
                <a:noFill/>
                <a:miter lim="800000"/>
                <a:headEnd/>
                <a:tailEnd/>
              </a:ln>
            </p:spPr>
            <p:txBody>
              <a:bodyPr wrap="none" lIns="0" tIns="0" rIns="0" bIns="0">
                <a:spAutoFit/>
              </a:bodyPr>
              <a:lstStyle/>
              <a:p>
                <a:pPr algn="l"/>
                <a:r>
                  <a:rPr lang="en-US" sz="1700">
                    <a:solidFill>
                      <a:srgbClr val="000000"/>
                    </a:solidFill>
                    <a:latin typeface="Times" pitchFamily="18" charset="0"/>
                  </a:rPr>
                  <a:t>A</a:t>
                </a:r>
                <a:endParaRPr lang="en-US" sz="2400" b="0">
                  <a:latin typeface="Times" pitchFamily="18" charset="0"/>
                </a:endParaRPr>
              </a:p>
            </p:txBody>
          </p:sp>
          <p:sp>
            <p:nvSpPr>
              <p:cNvPr id="943223" name="Rectangle 119"/>
              <p:cNvSpPr>
                <a:spLocks noChangeArrowheads="1"/>
              </p:cNvSpPr>
              <p:nvPr/>
            </p:nvSpPr>
            <p:spPr bwMode="auto">
              <a:xfrm>
                <a:off x="2942" y="2395"/>
                <a:ext cx="80" cy="144"/>
              </a:xfrm>
              <a:prstGeom prst="rect">
                <a:avLst/>
              </a:prstGeom>
              <a:noFill/>
              <a:ln w="9525">
                <a:noFill/>
                <a:miter lim="800000"/>
                <a:headEnd/>
                <a:tailEnd/>
              </a:ln>
            </p:spPr>
            <p:txBody>
              <a:bodyPr wrap="none" lIns="0" tIns="0" rIns="0" bIns="0">
                <a:spAutoFit/>
              </a:bodyPr>
              <a:lstStyle/>
              <a:p>
                <a:pPr algn="l"/>
                <a:r>
                  <a:rPr lang="en-US" sz="1500">
                    <a:solidFill>
                      <a:srgbClr val="000000"/>
                    </a:solidFill>
                    <a:latin typeface="Times" pitchFamily="18" charset="0"/>
                  </a:rPr>
                  <a:t>B</a:t>
                </a:r>
                <a:endParaRPr lang="en-US" sz="2400" b="0">
                  <a:latin typeface="Times" pitchFamily="18" charset="0"/>
                </a:endParaRPr>
              </a:p>
            </p:txBody>
          </p:sp>
          <p:sp>
            <p:nvSpPr>
              <p:cNvPr id="943224" name="Rectangle 120"/>
              <p:cNvSpPr>
                <a:spLocks noChangeArrowheads="1"/>
              </p:cNvSpPr>
              <p:nvPr/>
            </p:nvSpPr>
            <p:spPr bwMode="auto">
              <a:xfrm>
                <a:off x="3090" y="2489"/>
                <a:ext cx="98" cy="163"/>
              </a:xfrm>
              <a:prstGeom prst="rect">
                <a:avLst/>
              </a:prstGeom>
              <a:noFill/>
              <a:ln w="9525">
                <a:noFill/>
                <a:miter lim="800000"/>
                <a:headEnd/>
                <a:tailEnd/>
              </a:ln>
            </p:spPr>
            <p:txBody>
              <a:bodyPr wrap="none" lIns="0" tIns="0" rIns="0" bIns="0">
                <a:spAutoFit/>
              </a:bodyPr>
              <a:lstStyle/>
              <a:p>
                <a:pPr algn="l"/>
                <a:r>
                  <a:rPr lang="en-US" sz="1700">
                    <a:solidFill>
                      <a:srgbClr val="000000"/>
                    </a:solidFill>
                    <a:latin typeface="Times" pitchFamily="18" charset="0"/>
                  </a:rPr>
                  <a:t>C</a:t>
                </a:r>
                <a:endParaRPr lang="en-US" sz="2400" b="0">
                  <a:latin typeface="Times" pitchFamily="18" charset="0"/>
                </a:endParaRPr>
              </a:p>
            </p:txBody>
          </p:sp>
          <p:sp>
            <p:nvSpPr>
              <p:cNvPr id="943225" name="Freeform 121"/>
              <p:cNvSpPr>
                <a:spLocks/>
              </p:cNvSpPr>
              <p:nvPr/>
            </p:nvSpPr>
            <p:spPr bwMode="auto">
              <a:xfrm>
                <a:off x="3962" y="1455"/>
                <a:ext cx="902" cy="550"/>
              </a:xfrm>
              <a:custGeom>
                <a:avLst/>
                <a:gdLst/>
                <a:ahLst/>
                <a:cxnLst>
                  <a:cxn ang="0">
                    <a:pos x="0" y="496"/>
                  </a:cxn>
                  <a:cxn ang="0">
                    <a:pos x="860" y="0"/>
                  </a:cxn>
                  <a:cxn ang="0">
                    <a:pos x="866" y="0"/>
                  </a:cxn>
                  <a:cxn ang="0">
                    <a:pos x="874" y="0"/>
                  </a:cxn>
                  <a:cxn ang="0">
                    <a:pos x="882" y="4"/>
                  </a:cxn>
                  <a:cxn ang="0">
                    <a:pos x="890" y="10"/>
                  </a:cxn>
                  <a:cxn ang="0">
                    <a:pos x="898" y="18"/>
                  </a:cxn>
                  <a:cxn ang="0">
                    <a:pos x="900" y="26"/>
                  </a:cxn>
                  <a:cxn ang="0">
                    <a:pos x="902" y="34"/>
                  </a:cxn>
                  <a:cxn ang="0">
                    <a:pos x="902" y="54"/>
                  </a:cxn>
                  <a:cxn ang="0">
                    <a:pos x="42" y="550"/>
                  </a:cxn>
                  <a:cxn ang="0">
                    <a:pos x="0" y="496"/>
                  </a:cxn>
                </a:cxnLst>
                <a:rect l="0" t="0" r="r" b="b"/>
                <a:pathLst>
                  <a:path w="902" h="550">
                    <a:moveTo>
                      <a:pt x="0" y="496"/>
                    </a:moveTo>
                    <a:lnTo>
                      <a:pt x="860" y="0"/>
                    </a:lnTo>
                    <a:lnTo>
                      <a:pt x="866" y="0"/>
                    </a:lnTo>
                    <a:lnTo>
                      <a:pt x="874" y="0"/>
                    </a:lnTo>
                    <a:lnTo>
                      <a:pt x="882" y="4"/>
                    </a:lnTo>
                    <a:lnTo>
                      <a:pt x="890" y="10"/>
                    </a:lnTo>
                    <a:lnTo>
                      <a:pt x="898" y="18"/>
                    </a:lnTo>
                    <a:lnTo>
                      <a:pt x="900" y="26"/>
                    </a:lnTo>
                    <a:lnTo>
                      <a:pt x="902" y="34"/>
                    </a:lnTo>
                    <a:lnTo>
                      <a:pt x="902" y="54"/>
                    </a:lnTo>
                    <a:lnTo>
                      <a:pt x="42" y="550"/>
                    </a:lnTo>
                    <a:lnTo>
                      <a:pt x="0" y="496"/>
                    </a:lnTo>
                    <a:close/>
                  </a:path>
                </a:pathLst>
              </a:custGeom>
              <a:solidFill>
                <a:srgbClr val="FF0000"/>
              </a:solidFill>
              <a:ln w="9525">
                <a:noFill/>
                <a:round/>
                <a:headEnd/>
                <a:tailEnd/>
              </a:ln>
            </p:spPr>
            <p:txBody>
              <a:bodyPr/>
              <a:lstStyle/>
              <a:p>
                <a:endParaRPr lang="en-US"/>
              </a:p>
            </p:txBody>
          </p:sp>
          <p:sp>
            <p:nvSpPr>
              <p:cNvPr id="943226" name="Freeform 122"/>
              <p:cNvSpPr>
                <a:spLocks/>
              </p:cNvSpPr>
              <p:nvPr/>
            </p:nvSpPr>
            <p:spPr bwMode="auto">
              <a:xfrm>
                <a:off x="3966" y="1459"/>
                <a:ext cx="902" cy="550"/>
              </a:xfrm>
              <a:custGeom>
                <a:avLst/>
                <a:gdLst/>
                <a:ahLst/>
                <a:cxnLst>
                  <a:cxn ang="0">
                    <a:pos x="0" y="496"/>
                  </a:cxn>
                  <a:cxn ang="0">
                    <a:pos x="860" y="0"/>
                  </a:cxn>
                  <a:cxn ang="0">
                    <a:pos x="866" y="0"/>
                  </a:cxn>
                  <a:cxn ang="0">
                    <a:pos x="874" y="0"/>
                  </a:cxn>
                  <a:cxn ang="0">
                    <a:pos x="882" y="4"/>
                  </a:cxn>
                  <a:cxn ang="0">
                    <a:pos x="890" y="10"/>
                  </a:cxn>
                  <a:cxn ang="0">
                    <a:pos x="898" y="18"/>
                  </a:cxn>
                  <a:cxn ang="0">
                    <a:pos x="900" y="26"/>
                  </a:cxn>
                  <a:cxn ang="0">
                    <a:pos x="902" y="34"/>
                  </a:cxn>
                  <a:cxn ang="0">
                    <a:pos x="902" y="54"/>
                  </a:cxn>
                  <a:cxn ang="0">
                    <a:pos x="42" y="550"/>
                  </a:cxn>
                  <a:cxn ang="0">
                    <a:pos x="0" y="496"/>
                  </a:cxn>
                </a:cxnLst>
                <a:rect l="0" t="0" r="r" b="b"/>
                <a:pathLst>
                  <a:path w="902" h="550">
                    <a:moveTo>
                      <a:pt x="0" y="496"/>
                    </a:moveTo>
                    <a:lnTo>
                      <a:pt x="860" y="0"/>
                    </a:lnTo>
                    <a:lnTo>
                      <a:pt x="866" y="0"/>
                    </a:lnTo>
                    <a:lnTo>
                      <a:pt x="874" y="0"/>
                    </a:lnTo>
                    <a:lnTo>
                      <a:pt x="882" y="4"/>
                    </a:lnTo>
                    <a:lnTo>
                      <a:pt x="890" y="10"/>
                    </a:lnTo>
                    <a:lnTo>
                      <a:pt x="898" y="18"/>
                    </a:lnTo>
                    <a:lnTo>
                      <a:pt x="900" y="26"/>
                    </a:lnTo>
                    <a:lnTo>
                      <a:pt x="902" y="34"/>
                    </a:lnTo>
                    <a:lnTo>
                      <a:pt x="902" y="54"/>
                    </a:lnTo>
                    <a:lnTo>
                      <a:pt x="42" y="550"/>
                    </a:lnTo>
                    <a:lnTo>
                      <a:pt x="0" y="496"/>
                    </a:lnTo>
                    <a:close/>
                  </a:path>
                </a:pathLst>
              </a:custGeom>
              <a:noFill/>
              <a:ln w="12700">
                <a:solidFill>
                  <a:srgbClr val="000000"/>
                </a:solidFill>
                <a:prstDash val="solid"/>
                <a:round/>
                <a:headEnd/>
                <a:tailEnd/>
              </a:ln>
            </p:spPr>
            <p:txBody>
              <a:bodyPr/>
              <a:lstStyle/>
              <a:p>
                <a:endParaRPr lang="en-US"/>
              </a:p>
            </p:txBody>
          </p:sp>
          <p:sp>
            <p:nvSpPr>
              <p:cNvPr id="943227" name="Freeform 123"/>
              <p:cNvSpPr>
                <a:spLocks/>
              </p:cNvSpPr>
              <p:nvPr/>
            </p:nvSpPr>
            <p:spPr bwMode="auto">
              <a:xfrm>
                <a:off x="3968" y="1457"/>
                <a:ext cx="894" cy="542"/>
              </a:xfrm>
              <a:custGeom>
                <a:avLst/>
                <a:gdLst/>
                <a:ahLst/>
                <a:cxnLst>
                  <a:cxn ang="0">
                    <a:pos x="858" y="0"/>
                  </a:cxn>
                  <a:cxn ang="0">
                    <a:pos x="864" y="0"/>
                  </a:cxn>
                  <a:cxn ang="0">
                    <a:pos x="870" y="0"/>
                  </a:cxn>
                  <a:cxn ang="0">
                    <a:pos x="878" y="4"/>
                  </a:cxn>
                  <a:cxn ang="0">
                    <a:pos x="886" y="8"/>
                  </a:cxn>
                  <a:cxn ang="0">
                    <a:pos x="892" y="16"/>
                  </a:cxn>
                  <a:cxn ang="0">
                    <a:pos x="894" y="30"/>
                  </a:cxn>
                  <a:cxn ang="0">
                    <a:pos x="894" y="48"/>
                  </a:cxn>
                  <a:cxn ang="0">
                    <a:pos x="38" y="542"/>
                  </a:cxn>
                  <a:cxn ang="0">
                    <a:pos x="0" y="494"/>
                  </a:cxn>
                  <a:cxn ang="0">
                    <a:pos x="858" y="0"/>
                  </a:cxn>
                </a:cxnLst>
                <a:rect l="0" t="0" r="r" b="b"/>
                <a:pathLst>
                  <a:path w="894" h="542">
                    <a:moveTo>
                      <a:pt x="858" y="0"/>
                    </a:moveTo>
                    <a:lnTo>
                      <a:pt x="864" y="0"/>
                    </a:lnTo>
                    <a:lnTo>
                      <a:pt x="870" y="0"/>
                    </a:lnTo>
                    <a:lnTo>
                      <a:pt x="878" y="4"/>
                    </a:lnTo>
                    <a:lnTo>
                      <a:pt x="886" y="8"/>
                    </a:lnTo>
                    <a:lnTo>
                      <a:pt x="892" y="16"/>
                    </a:lnTo>
                    <a:lnTo>
                      <a:pt x="894" y="30"/>
                    </a:lnTo>
                    <a:lnTo>
                      <a:pt x="894" y="48"/>
                    </a:lnTo>
                    <a:lnTo>
                      <a:pt x="38" y="542"/>
                    </a:lnTo>
                    <a:lnTo>
                      <a:pt x="0" y="494"/>
                    </a:lnTo>
                    <a:lnTo>
                      <a:pt x="858" y="0"/>
                    </a:lnTo>
                    <a:close/>
                  </a:path>
                </a:pathLst>
              </a:custGeom>
              <a:solidFill>
                <a:srgbClr val="FD2D1A"/>
              </a:solidFill>
              <a:ln w="9525">
                <a:noFill/>
                <a:round/>
                <a:headEnd/>
                <a:tailEnd/>
              </a:ln>
            </p:spPr>
            <p:txBody>
              <a:bodyPr/>
              <a:lstStyle/>
              <a:p>
                <a:endParaRPr lang="en-US"/>
              </a:p>
            </p:txBody>
          </p:sp>
          <p:sp>
            <p:nvSpPr>
              <p:cNvPr id="943228" name="Freeform 124"/>
              <p:cNvSpPr>
                <a:spLocks/>
              </p:cNvSpPr>
              <p:nvPr/>
            </p:nvSpPr>
            <p:spPr bwMode="auto">
              <a:xfrm>
                <a:off x="3974" y="1457"/>
                <a:ext cx="888" cy="536"/>
              </a:xfrm>
              <a:custGeom>
                <a:avLst/>
                <a:gdLst/>
                <a:ahLst/>
                <a:cxnLst>
                  <a:cxn ang="0">
                    <a:pos x="856" y="0"/>
                  </a:cxn>
                  <a:cxn ang="0">
                    <a:pos x="862" y="0"/>
                  </a:cxn>
                  <a:cxn ang="0">
                    <a:pos x="866" y="2"/>
                  </a:cxn>
                  <a:cxn ang="0">
                    <a:pos x="874" y="4"/>
                  </a:cxn>
                  <a:cxn ang="0">
                    <a:pos x="880" y="10"/>
                  </a:cxn>
                  <a:cxn ang="0">
                    <a:pos x="884" y="16"/>
                  </a:cxn>
                  <a:cxn ang="0">
                    <a:pos x="888" y="28"/>
                  </a:cxn>
                  <a:cxn ang="0">
                    <a:pos x="888" y="42"/>
                  </a:cxn>
                  <a:cxn ang="0">
                    <a:pos x="32" y="536"/>
                  </a:cxn>
                  <a:cxn ang="0">
                    <a:pos x="0" y="494"/>
                  </a:cxn>
                  <a:cxn ang="0">
                    <a:pos x="856" y="0"/>
                  </a:cxn>
                </a:cxnLst>
                <a:rect l="0" t="0" r="r" b="b"/>
                <a:pathLst>
                  <a:path w="888" h="536">
                    <a:moveTo>
                      <a:pt x="856" y="0"/>
                    </a:moveTo>
                    <a:lnTo>
                      <a:pt x="862" y="0"/>
                    </a:lnTo>
                    <a:lnTo>
                      <a:pt x="866" y="2"/>
                    </a:lnTo>
                    <a:lnTo>
                      <a:pt x="874" y="4"/>
                    </a:lnTo>
                    <a:lnTo>
                      <a:pt x="880" y="10"/>
                    </a:lnTo>
                    <a:lnTo>
                      <a:pt x="884" y="16"/>
                    </a:lnTo>
                    <a:lnTo>
                      <a:pt x="888" y="28"/>
                    </a:lnTo>
                    <a:lnTo>
                      <a:pt x="888" y="42"/>
                    </a:lnTo>
                    <a:lnTo>
                      <a:pt x="32" y="536"/>
                    </a:lnTo>
                    <a:lnTo>
                      <a:pt x="0" y="494"/>
                    </a:lnTo>
                    <a:lnTo>
                      <a:pt x="856" y="0"/>
                    </a:lnTo>
                    <a:close/>
                  </a:path>
                </a:pathLst>
              </a:custGeom>
              <a:solidFill>
                <a:srgbClr val="FC5639"/>
              </a:solidFill>
              <a:ln w="9525">
                <a:noFill/>
                <a:round/>
                <a:headEnd/>
                <a:tailEnd/>
              </a:ln>
            </p:spPr>
            <p:txBody>
              <a:bodyPr/>
              <a:lstStyle/>
              <a:p>
                <a:endParaRPr lang="en-US"/>
              </a:p>
            </p:txBody>
          </p:sp>
          <p:sp>
            <p:nvSpPr>
              <p:cNvPr id="943229" name="Freeform 125"/>
              <p:cNvSpPr>
                <a:spLocks/>
              </p:cNvSpPr>
              <p:nvPr/>
            </p:nvSpPr>
            <p:spPr bwMode="auto">
              <a:xfrm>
                <a:off x="3982" y="1459"/>
                <a:ext cx="880" cy="528"/>
              </a:xfrm>
              <a:custGeom>
                <a:avLst/>
                <a:gdLst/>
                <a:ahLst/>
                <a:cxnLst>
                  <a:cxn ang="0">
                    <a:pos x="852" y="0"/>
                  </a:cxn>
                  <a:cxn ang="0">
                    <a:pos x="856" y="0"/>
                  </a:cxn>
                  <a:cxn ang="0">
                    <a:pos x="866" y="4"/>
                  </a:cxn>
                  <a:cxn ang="0">
                    <a:pos x="872" y="8"/>
                  </a:cxn>
                  <a:cxn ang="0">
                    <a:pos x="876" y="14"/>
                  </a:cxn>
                  <a:cxn ang="0">
                    <a:pos x="880" y="24"/>
                  </a:cxn>
                  <a:cxn ang="0">
                    <a:pos x="880" y="34"/>
                  </a:cxn>
                  <a:cxn ang="0">
                    <a:pos x="24" y="528"/>
                  </a:cxn>
                  <a:cxn ang="0">
                    <a:pos x="0" y="492"/>
                  </a:cxn>
                  <a:cxn ang="0">
                    <a:pos x="852" y="0"/>
                  </a:cxn>
                </a:cxnLst>
                <a:rect l="0" t="0" r="r" b="b"/>
                <a:pathLst>
                  <a:path w="880" h="528">
                    <a:moveTo>
                      <a:pt x="852" y="0"/>
                    </a:moveTo>
                    <a:lnTo>
                      <a:pt x="856" y="0"/>
                    </a:lnTo>
                    <a:lnTo>
                      <a:pt x="866" y="4"/>
                    </a:lnTo>
                    <a:lnTo>
                      <a:pt x="872" y="8"/>
                    </a:lnTo>
                    <a:lnTo>
                      <a:pt x="876" y="14"/>
                    </a:lnTo>
                    <a:lnTo>
                      <a:pt x="880" y="24"/>
                    </a:lnTo>
                    <a:lnTo>
                      <a:pt x="880" y="34"/>
                    </a:lnTo>
                    <a:lnTo>
                      <a:pt x="24" y="528"/>
                    </a:lnTo>
                    <a:lnTo>
                      <a:pt x="0" y="492"/>
                    </a:lnTo>
                    <a:lnTo>
                      <a:pt x="852" y="0"/>
                    </a:lnTo>
                    <a:close/>
                  </a:path>
                </a:pathLst>
              </a:custGeom>
              <a:solidFill>
                <a:srgbClr val="FB805F"/>
              </a:solidFill>
              <a:ln w="9525">
                <a:noFill/>
                <a:round/>
                <a:headEnd/>
                <a:tailEnd/>
              </a:ln>
            </p:spPr>
            <p:txBody>
              <a:bodyPr/>
              <a:lstStyle/>
              <a:p>
                <a:endParaRPr lang="en-US"/>
              </a:p>
            </p:txBody>
          </p:sp>
          <p:sp>
            <p:nvSpPr>
              <p:cNvPr id="943230" name="Freeform 126"/>
              <p:cNvSpPr>
                <a:spLocks/>
              </p:cNvSpPr>
              <p:nvPr/>
            </p:nvSpPr>
            <p:spPr bwMode="auto">
              <a:xfrm>
                <a:off x="3988" y="1459"/>
                <a:ext cx="872" cy="520"/>
              </a:xfrm>
              <a:custGeom>
                <a:avLst/>
                <a:gdLst/>
                <a:ahLst/>
                <a:cxnLst>
                  <a:cxn ang="0">
                    <a:pos x="850" y="0"/>
                  </a:cxn>
                  <a:cxn ang="0">
                    <a:pos x="854" y="2"/>
                  </a:cxn>
                  <a:cxn ang="0">
                    <a:pos x="862" y="6"/>
                  </a:cxn>
                  <a:cxn ang="0">
                    <a:pos x="866" y="10"/>
                  </a:cxn>
                  <a:cxn ang="0">
                    <a:pos x="870" y="14"/>
                  </a:cxn>
                  <a:cxn ang="0">
                    <a:pos x="872" y="22"/>
                  </a:cxn>
                  <a:cxn ang="0">
                    <a:pos x="872" y="28"/>
                  </a:cxn>
                  <a:cxn ang="0">
                    <a:pos x="18" y="520"/>
                  </a:cxn>
                  <a:cxn ang="0">
                    <a:pos x="0" y="492"/>
                  </a:cxn>
                  <a:cxn ang="0">
                    <a:pos x="850" y="0"/>
                  </a:cxn>
                </a:cxnLst>
                <a:rect l="0" t="0" r="r" b="b"/>
                <a:pathLst>
                  <a:path w="872" h="520">
                    <a:moveTo>
                      <a:pt x="850" y="0"/>
                    </a:moveTo>
                    <a:lnTo>
                      <a:pt x="854" y="2"/>
                    </a:lnTo>
                    <a:lnTo>
                      <a:pt x="862" y="6"/>
                    </a:lnTo>
                    <a:lnTo>
                      <a:pt x="866" y="10"/>
                    </a:lnTo>
                    <a:lnTo>
                      <a:pt x="870" y="14"/>
                    </a:lnTo>
                    <a:lnTo>
                      <a:pt x="872" y="22"/>
                    </a:lnTo>
                    <a:lnTo>
                      <a:pt x="872" y="28"/>
                    </a:lnTo>
                    <a:lnTo>
                      <a:pt x="18" y="520"/>
                    </a:lnTo>
                    <a:lnTo>
                      <a:pt x="0" y="492"/>
                    </a:lnTo>
                    <a:lnTo>
                      <a:pt x="850" y="0"/>
                    </a:lnTo>
                    <a:close/>
                  </a:path>
                </a:pathLst>
              </a:custGeom>
              <a:solidFill>
                <a:srgbClr val="FCAB8E"/>
              </a:solidFill>
              <a:ln w="9525">
                <a:noFill/>
                <a:round/>
                <a:headEnd/>
                <a:tailEnd/>
              </a:ln>
            </p:spPr>
            <p:txBody>
              <a:bodyPr/>
              <a:lstStyle/>
              <a:p>
                <a:endParaRPr lang="en-US"/>
              </a:p>
            </p:txBody>
          </p:sp>
          <p:sp>
            <p:nvSpPr>
              <p:cNvPr id="943231" name="Freeform 127"/>
              <p:cNvSpPr>
                <a:spLocks/>
              </p:cNvSpPr>
              <p:nvPr/>
            </p:nvSpPr>
            <p:spPr bwMode="auto">
              <a:xfrm>
                <a:off x="3994" y="1459"/>
                <a:ext cx="866" cy="514"/>
              </a:xfrm>
              <a:custGeom>
                <a:avLst/>
                <a:gdLst/>
                <a:ahLst/>
                <a:cxnLst>
                  <a:cxn ang="0">
                    <a:pos x="848" y="0"/>
                  </a:cxn>
                  <a:cxn ang="0">
                    <a:pos x="858" y="8"/>
                  </a:cxn>
                  <a:cxn ang="0">
                    <a:pos x="864" y="14"/>
                  </a:cxn>
                  <a:cxn ang="0">
                    <a:pos x="866" y="18"/>
                  </a:cxn>
                  <a:cxn ang="0">
                    <a:pos x="866" y="22"/>
                  </a:cxn>
                  <a:cxn ang="0">
                    <a:pos x="14" y="514"/>
                  </a:cxn>
                  <a:cxn ang="0">
                    <a:pos x="0" y="492"/>
                  </a:cxn>
                  <a:cxn ang="0">
                    <a:pos x="848" y="0"/>
                  </a:cxn>
                </a:cxnLst>
                <a:rect l="0" t="0" r="r" b="b"/>
                <a:pathLst>
                  <a:path w="866" h="514">
                    <a:moveTo>
                      <a:pt x="848" y="0"/>
                    </a:moveTo>
                    <a:lnTo>
                      <a:pt x="858" y="8"/>
                    </a:lnTo>
                    <a:lnTo>
                      <a:pt x="864" y="14"/>
                    </a:lnTo>
                    <a:lnTo>
                      <a:pt x="866" y="18"/>
                    </a:lnTo>
                    <a:lnTo>
                      <a:pt x="866" y="22"/>
                    </a:lnTo>
                    <a:lnTo>
                      <a:pt x="14" y="514"/>
                    </a:lnTo>
                    <a:lnTo>
                      <a:pt x="0" y="492"/>
                    </a:lnTo>
                    <a:lnTo>
                      <a:pt x="848" y="0"/>
                    </a:lnTo>
                    <a:close/>
                  </a:path>
                </a:pathLst>
              </a:custGeom>
              <a:solidFill>
                <a:srgbClr val="FDD5C3"/>
              </a:solidFill>
              <a:ln w="9525">
                <a:noFill/>
                <a:round/>
                <a:headEnd/>
                <a:tailEnd/>
              </a:ln>
            </p:spPr>
            <p:txBody>
              <a:bodyPr/>
              <a:lstStyle/>
              <a:p>
                <a:endParaRPr lang="en-US"/>
              </a:p>
            </p:txBody>
          </p:sp>
          <p:sp>
            <p:nvSpPr>
              <p:cNvPr id="943232" name="Freeform 128"/>
              <p:cNvSpPr>
                <a:spLocks/>
              </p:cNvSpPr>
              <p:nvPr/>
            </p:nvSpPr>
            <p:spPr bwMode="auto">
              <a:xfrm>
                <a:off x="4000" y="1461"/>
                <a:ext cx="860" cy="506"/>
              </a:xfrm>
              <a:custGeom>
                <a:avLst/>
                <a:gdLst/>
                <a:ahLst/>
                <a:cxnLst>
                  <a:cxn ang="0">
                    <a:pos x="860" y="16"/>
                  </a:cxn>
                  <a:cxn ang="0">
                    <a:pos x="8" y="506"/>
                  </a:cxn>
                  <a:cxn ang="0">
                    <a:pos x="0" y="490"/>
                  </a:cxn>
                  <a:cxn ang="0">
                    <a:pos x="846" y="0"/>
                  </a:cxn>
                  <a:cxn ang="0">
                    <a:pos x="860" y="16"/>
                  </a:cxn>
                </a:cxnLst>
                <a:rect l="0" t="0" r="r" b="b"/>
                <a:pathLst>
                  <a:path w="860" h="506">
                    <a:moveTo>
                      <a:pt x="860" y="16"/>
                    </a:moveTo>
                    <a:lnTo>
                      <a:pt x="8" y="506"/>
                    </a:lnTo>
                    <a:lnTo>
                      <a:pt x="0" y="490"/>
                    </a:lnTo>
                    <a:lnTo>
                      <a:pt x="846" y="0"/>
                    </a:lnTo>
                    <a:lnTo>
                      <a:pt x="860" y="16"/>
                    </a:lnTo>
                    <a:close/>
                  </a:path>
                </a:pathLst>
              </a:custGeom>
              <a:solidFill>
                <a:srgbClr val="FFFFFF"/>
              </a:solidFill>
              <a:ln w="9525">
                <a:noFill/>
                <a:round/>
                <a:headEnd/>
                <a:tailEnd/>
              </a:ln>
            </p:spPr>
            <p:txBody>
              <a:bodyPr/>
              <a:lstStyle/>
              <a:p>
                <a:endParaRPr lang="en-US"/>
              </a:p>
            </p:txBody>
          </p:sp>
          <p:sp>
            <p:nvSpPr>
              <p:cNvPr id="943233" name="Freeform 129"/>
              <p:cNvSpPr>
                <a:spLocks/>
              </p:cNvSpPr>
              <p:nvPr/>
            </p:nvSpPr>
            <p:spPr bwMode="auto">
              <a:xfrm>
                <a:off x="3950" y="1947"/>
                <a:ext cx="66" cy="70"/>
              </a:xfrm>
              <a:custGeom>
                <a:avLst/>
                <a:gdLst/>
                <a:ahLst/>
                <a:cxnLst>
                  <a:cxn ang="0">
                    <a:pos x="48" y="68"/>
                  </a:cxn>
                  <a:cxn ang="0">
                    <a:pos x="52" y="64"/>
                  </a:cxn>
                  <a:cxn ang="0">
                    <a:pos x="58" y="60"/>
                  </a:cxn>
                  <a:cxn ang="0">
                    <a:pos x="62" y="54"/>
                  </a:cxn>
                  <a:cxn ang="0">
                    <a:pos x="64" y="48"/>
                  </a:cxn>
                  <a:cxn ang="0">
                    <a:pos x="66" y="42"/>
                  </a:cxn>
                  <a:cxn ang="0">
                    <a:pos x="66" y="36"/>
                  </a:cxn>
                  <a:cxn ang="0">
                    <a:pos x="64" y="28"/>
                  </a:cxn>
                  <a:cxn ang="0">
                    <a:pos x="62" y="22"/>
                  </a:cxn>
                  <a:cxn ang="0">
                    <a:pos x="58" y="16"/>
                  </a:cxn>
                  <a:cxn ang="0">
                    <a:pos x="54" y="10"/>
                  </a:cxn>
                  <a:cxn ang="0">
                    <a:pos x="48" y="6"/>
                  </a:cxn>
                  <a:cxn ang="0">
                    <a:pos x="42" y="2"/>
                  </a:cxn>
                  <a:cxn ang="0">
                    <a:pos x="36" y="0"/>
                  </a:cxn>
                  <a:cxn ang="0">
                    <a:pos x="30" y="0"/>
                  </a:cxn>
                  <a:cxn ang="0">
                    <a:pos x="24" y="0"/>
                  </a:cxn>
                  <a:cxn ang="0">
                    <a:pos x="18" y="2"/>
                  </a:cxn>
                  <a:cxn ang="0">
                    <a:pos x="12" y="6"/>
                  </a:cxn>
                  <a:cxn ang="0">
                    <a:pos x="8" y="10"/>
                  </a:cxn>
                  <a:cxn ang="0">
                    <a:pos x="4" y="16"/>
                  </a:cxn>
                  <a:cxn ang="0">
                    <a:pos x="2" y="22"/>
                  </a:cxn>
                  <a:cxn ang="0">
                    <a:pos x="0" y="28"/>
                  </a:cxn>
                  <a:cxn ang="0">
                    <a:pos x="0" y="36"/>
                  </a:cxn>
                  <a:cxn ang="0">
                    <a:pos x="0" y="42"/>
                  </a:cxn>
                  <a:cxn ang="0">
                    <a:pos x="2" y="48"/>
                  </a:cxn>
                  <a:cxn ang="0">
                    <a:pos x="6" y="54"/>
                  </a:cxn>
                  <a:cxn ang="0">
                    <a:pos x="10" y="60"/>
                  </a:cxn>
                  <a:cxn ang="0">
                    <a:pos x="16" y="64"/>
                  </a:cxn>
                  <a:cxn ang="0">
                    <a:pos x="22" y="68"/>
                  </a:cxn>
                  <a:cxn ang="0">
                    <a:pos x="28" y="70"/>
                  </a:cxn>
                  <a:cxn ang="0">
                    <a:pos x="34" y="70"/>
                  </a:cxn>
                  <a:cxn ang="0">
                    <a:pos x="40" y="70"/>
                  </a:cxn>
                  <a:cxn ang="0">
                    <a:pos x="48" y="68"/>
                  </a:cxn>
                </a:cxnLst>
                <a:rect l="0" t="0" r="r" b="b"/>
                <a:pathLst>
                  <a:path w="66" h="70">
                    <a:moveTo>
                      <a:pt x="48" y="68"/>
                    </a:moveTo>
                    <a:lnTo>
                      <a:pt x="52" y="64"/>
                    </a:lnTo>
                    <a:lnTo>
                      <a:pt x="58" y="60"/>
                    </a:lnTo>
                    <a:lnTo>
                      <a:pt x="62" y="54"/>
                    </a:lnTo>
                    <a:lnTo>
                      <a:pt x="64" y="48"/>
                    </a:lnTo>
                    <a:lnTo>
                      <a:pt x="66" y="42"/>
                    </a:lnTo>
                    <a:lnTo>
                      <a:pt x="66" y="36"/>
                    </a:lnTo>
                    <a:lnTo>
                      <a:pt x="64" y="28"/>
                    </a:lnTo>
                    <a:lnTo>
                      <a:pt x="62" y="22"/>
                    </a:lnTo>
                    <a:lnTo>
                      <a:pt x="58" y="16"/>
                    </a:lnTo>
                    <a:lnTo>
                      <a:pt x="54" y="10"/>
                    </a:lnTo>
                    <a:lnTo>
                      <a:pt x="48" y="6"/>
                    </a:lnTo>
                    <a:lnTo>
                      <a:pt x="42" y="2"/>
                    </a:lnTo>
                    <a:lnTo>
                      <a:pt x="36" y="0"/>
                    </a:lnTo>
                    <a:lnTo>
                      <a:pt x="30" y="0"/>
                    </a:lnTo>
                    <a:lnTo>
                      <a:pt x="24" y="0"/>
                    </a:lnTo>
                    <a:lnTo>
                      <a:pt x="18" y="2"/>
                    </a:lnTo>
                    <a:lnTo>
                      <a:pt x="12" y="6"/>
                    </a:lnTo>
                    <a:lnTo>
                      <a:pt x="8" y="10"/>
                    </a:lnTo>
                    <a:lnTo>
                      <a:pt x="4" y="16"/>
                    </a:lnTo>
                    <a:lnTo>
                      <a:pt x="2" y="22"/>
                    </a:lnTo>
                    <a:lnTo>
                      <a:pt x="0" y="28"/>
                    </a:lnTo>
                    <a:lnTo>
                      <a:pt x="0" y="36"/>
                    </a:lnTo>
                    <a:lnTo>
                      <a:pt x="0" y="42"/>
                    </a:lnTo>
                    <a:lnTo>
                      <a:pt x="2" y="48"/>
                    </a:lnTo>
                    <a:lnTo>
                      <a:pt x="6" y="54"/>
                    </a:lnTo>
                    <a:lnTo>
                      <a:pt x="10" y="60"/>
                    </a:lnTo>
                    <a:lnTo>
                      <a:pt x="16" y="64"/>
                    </a:lnTo>
                    <a:lnTo>
                      <a:pt x="22" y="68"/>
                    </a:lnTo>
                    <a:lnTo>
                      <a:pt x="28" y="70"/>
                    </a:lnTo>
                    <a:lnTo>
                      <a:pt x="34" y="70"/>
                    </a:lnTo>
                    <a:lnTo>
                      <a:pt x="40" y="70"/>
                    </a:lnTo>
                    <a:lnTo>
                      <a:pt x="48" y="68"/>
                    </a:lnTo>
                    <a:close/>
                  </a:path>
                </a:pathLst>
              </a:custGeom>
              <a:solidFill>
                <a:srgbClr val="CC0000"/>
              </a:solidFill>
              <a:ln w="12700">
                <a:solidFill>
                  <a:srgbClr val="000000"/>
                </a:solidFill>
                <a:prstDash val="solid"/>
                <a:round/>
                <a:headEnd/>
                <a:tailEnd/>
              </a:ln>
            </p:spPr>
            <p:txBody>
              <a:bodyPr/>
              <a:lstStyle/>
              <a:p>
                <a:endParaRPr lang="en-US"/>
              </a:p>
            </p:txBody>
          </p:sp>
          <p:sp>
            <p:nvSpPr>
              <p:cNvPr id="943234" name="Freeform 130"/>
              <p:cNvSpPr>
                <a:spLocks/>
              </p:cNvSpPr>
              <p:nvPr/>
            </p:nvSpPr>
            <p:spPr bwMode="auto">
              <a:xfrm>
                <a:off x="3648" y="2111"/>
                <a:ext cx="70" cy="92"/>
              </a:xfrm>
              <a:custGeom>
                <a:avLst/>
                <a:gdLst/>
                <a:ahLst/>
                <a:cxnLst>
                  <a:cxn ang="0">
                    <a:pos x="70" y="0"/>
                  </a:cxn>
                  <a:cxn ang="0">
                    <a:pos x="0" y="40"/>
                  </a:cxn>
                  <a:cxn ang="0">
                    <a:pos x="0" y="92"/>
                  </a:cxn>
                  <a:cxn ang="0">
                    <a:pos x="70" y="52"/>
                  </a:cxn>
                  <a:cxn ang="0">
                    <a:pos x="70" y="0"/>
                  </a:cxn>
                </a:cxnLst>
                <a:rect l="0" t="0" r="r" b="b"/>
                <a:pathLst>
                  <a:path w="70" h="92">
                    <a:moveTo>
                      <a:pt x="70" y="0"/>
                    </a:moveTo>
                    <a:lnTo>
                      <a:pt x="0" y="40"/>
                    </a:lnTo>
                    <a:lnTo>
                      <a:pt x="0" y="92"/>
                    </a:lnTo>
                    <a:lnTo>
                      <a:pt x="70" y="52"/>
                    </a:lnTo>
                    <a:lnTo>
                      <a:pt x="70" y="0"/>
                    </a:lnTo>
                    <a:close/>
                  </a:path>
                </a:pathLst>
              </a:custGeom>
              <a:solidFill>
                <a:srgbClr val="000000"/>
              </a:solidFill>
              <a:ln w="9525">
                <a:noFill/>
                <a:round/>
                <a:headEnd/>
                <a:tailEnd/>
              </a:ln>
            </p:spPr>
            <p:txBody>
              <a:bodyPr/>
              <a:lstStyle/>
              <a:p>
                <a:endParaRPr lang="en-US"/>
              </a:p>
            </p:txBody>
          </p:sp>
          <p:sp>
            <p:nvSpPr>
              <p:cNvPr id="943235" name="Freeform 131"/>
              <p:cNvSpPr>
                <a:spLocks/>
              </p:cNvSpPr>
              <p:nvPr/>
            </p:nvSpPr>
            <p:spPr bwMode="auto">
              <a:xfrm>
                <a:off x="3650" y="2113"/>
                <a:ext cx="70" cy="92"/>
              </a:xfrm>
              <a:custGeom>
                <a:avLst/>
                <a:gdLst/>
                <a:ahLst/>
                <a:cxnLst>
                  <a:cxn ang="0">
                    <a:pos x="70" y="0"/>
                  </a:cxn>
                  <a:cxn ang="0">
                    <a:pos x="0" y="40"/>
                  </a:cxn>
                  <a:cxn ang="0">
                    <a:pos x="0" y="92"/>
                  </a:cxn>
                  <a:cxn ang="0">
                    <a:pos x="70" y="52"/>
                  </a:cxn>
                  <a:cxn ang="0">
                    <a:pos x="70" y="0"/>
                  </a:cxn>
                </a:cxnLst>
                <a:rect l="0" t="0" r="r" b="b"/>
                <a:pathLst>
                  <a:path w="70" h="92">
                    <a:moveTo>
                      <a:pt x="70" y="0"/>
                    </a:moveTo>
                    <a:lnTo>
                      <a:pt x="0" y="40"/>
                    </a:lnTo>
                    <a:lnTo>
                      <a:pt x="0" y="92"/>
                    </a:lnTo>
                    <a:lnTo>
                      <a:pt x="70" y="52"/>
                    </a:lnTo>
                    <a:lnTo>
                      <a:pt x="70" y="0"/>
                    </a:lnTo>
                    <a:close/>
                  </a:path>
                </a:pathLst>
              </a:custGeom>
              <a:noFill/>
              <a:ln w="6350">
                <a:solidFill>
                  <a:srgbClr val="000000"/>
                </a:solidFill>
                <a:prstDash val="solid"/>
                <a:round/>
                <a:headEnd/>
                <a:tailEnd/>
              </a:ln>
            </p:spPr>
            <p:txBody>
              <a:bodyPr/>
              <a:lstStyle/>
              <a:p>
                <a:endParaRPr lang="en-US"/>
              </a:p>
            </p:txBody>
          </p:sp>
          <p:sp>
            <p:nvSpPr>
              <p:cNvPr id="943236" name="Freeform 132"/>
              <p:cNvSpPr>
                <a:spLocks/>
              </p:cNvSpPr>
              <p:nvPr/>
            </p:nvSpPr>
            <p:spPr bwMode="auto">
              <a:xfrm>
                <a:off x="3654" y="2101"/>
                <a:ext cx="70" cy="90"/>
              </a:xfrm>
              <a:custGeom>
                <a:avLst/>
                <a:gdLst/>
                <a:ahLst/>
                <a:cxnLst>
                  <a:cxn ang="0">
                    <a:pos x="70" y="0"/>
                  </a:cxn>
                  <a:cxn ang="0">
                    <a:pos x="0" y="38"/>
                  </a:cxn>
                  <a:cxn ang="0">
                    <a:pos x="0" y="90"/>
                  </a:cxn>
                  <a:cxn ang="0">
                    <a:pos x="70" y="52"/>
                  </a:cxn>
                  <a:cxn ang="0">
                    <a:pos x="70" y="0"/>
                  </a:cxn>
                </a:cxnLst>
                <a:rect l="0" t="0" r="r" b="b"/>
                <a:pathLst>
                  <a:path w="70" h="90">
                    <a:moveTo>
                      <a:pt x="70" y="0"/>
                    </a:moveTo>
                    <a:lnTo>
                      <a:pt x="0" y="38"/>
                    </a:lnTo>
                    <a:lnTo>
                      <a:pt x="0" y="90"/>
                    </a:lnTo>
                    <a:lnTo>
                      <a:pt x="70" y="52"/>
                    </a:lnTo>
                    <a:lnTo>
                      <a:pt x="70" y="0"/>
                    </a:lnTo>
                    <a:close/>
                  </a:path>
                </a:pathLst>
              </a:custGeom>
              <a:solidFill>
                <a:srgbClr val="FFFF00"/>
              </a:solidFill>
              <a:ln w="9525">
                <a:noFill/>
                <a:round/>
                <a:headEnd/>
                <a:tailEnd/>
              </a:ln>
            </p:spPr>
            <p:txBody>
              <a:bodyPr/>
              <a:lstStyle/>
              <a:p>
                <a:endParaRPr lang="en-US"/>
              </a:p>
            </p:txBody>
          </p:sp>
          <p:sp>
            <p:nvSpPr>
              <p:cNvPr id="943237" name="Freeform 133"/>
              <p:cNvSpPr>
                <a:spLocks/>
              </p:cNvSpPr>
              <p:nvPr/>
            </p:nvSpPr>
            <p:spPr bwMode="auto">
              <a:xfrm>
                <a:off x="3656" y="2103"/>
                <a:ext cx="70" cy="90"/>
              </a:xfrm>
              <a:custGeom>
                <a:avLst/>
                <a:gdLst/>
                <a:ahLst/>
                <a:cxnLst>
                  <a:cxn ang="0">
                    <a:pos x="70" y="0"/>
                  </a:cxn>
                  <a:cxn ang="0">
                    <a:pos x="0" y="38"/>
                  </a:cxn>
                  <a:cxn ang="0">
                    <a:pos x="0" y="90"/>
                  </a:cxn>
                  <a:cxn ang="0">
                    <a:pos x="70" y="52"/>
                  </a:cxn>
                  <a:cxn ang="0">
                    <a:pos x="70" y="0"/>
                  </a:cxn>
                </a:cxnLst>
                <a:rect l="0" t="0" r="r" b="b"/>
                <a:pathLst>
                  <a:path w="70" h="90">
                    <a:moveTo>
                      <a:pt x="70" y="0"/>
                    </a:moveTo>
                    <a:lnTo>
                      <a:pt x="0" y="38"/>
                    </a:lnTo>
                    <a:lnTo>
                      <a:pt x="0" y="90"/>
                    </a:lnTo>
                    <a:lnTo>
                      <a:pt x="70" y="52"/>
                    </a:lnTo>
                    <a:lnTo>
                      <a:pt x="70" y="0"/>
                    </a:lnTo>
                    <a:close/>
                  </a:path>
                </a:pathLst>
              </a:custGeom>
              <a:noFill/>
              <a:ln w="6350">
                <a:solidFill>
                  <a:srgbClr val="000000"/>
                </a:solidFill>
                <a:prstDash val="solid"/>
                <a:round/>
                <a:headEnd/>
                <a:tailEnd/>
              </a:ln>
            </p:spPr>
            <p:txBody>
              <a:bodyPr/>
              <a:lstStyle/>
              <a:p>
                <a:endParaRPr lang="en-US"/>
              </a:p>
            </p:txBody>
          </p:sp>
          <p:sp>
            <p:nvSpPr>
              <p:cNvPr id="943238" name="Freeform 134"/>
              <p:cNvSpPr>
                <a:spLocks/>
              </p:cNvSpPr>
              <p:nvPr/>
            </p:nvSpPr>
            <p:spPr bwMode="auto">
              <a:xfrm>
                <a:off x="2884" y="1521"/>
                <a:ext cx="1098" cy="482"/>
              </a:xfrm>
              <a:custGeom>
                <a:avLst/>
                <a:gdLst/>
                <a:ahLst/>
                <a:cxnLst>
                  <a:cxn ang="0">
                    <a:pos x="1098" y="466"/>
                  </a:cxn>
                  <a:cxn ang="0">
                    <a:pos x="1004" y="300"/>
                  </a:cxn>
                  <a:cxn ang="0">
                    <a:pos x="976" y="320"/>
                  </a:cxn>
                  <a:cxn ang="0">
                    <a:pos x="944" y="340"/>
                  </a:cxn>
                  <a:cxn ang="0">
                    <a:pos x="902" y="364"/>
                  </a:cxn>
                  <a:cxn ang="0">
                    <a:pos x="852" y="390"/>
                  </a:cxn>
                  <a:cxn ang="0">
                    <a:pos x="798" y="416"/>
                  </a:cxn>
                  <a:cxn ang="0">
                    <a:pos x="740" y="440"/>
                  </a:cxn>
                  <a:cxn ang="0">
                    <a:pos x="710" y="450"/>
                  </a:cxn>
                  <a:cxn ang="0">
                    <a:pos x="680" y="460"/>
                  </a:cxn>
                  <a:cxn ang="0">
                    <a:pos x="662" y="466"/>
                  </a:cxn>
                  <a:cxn ang="0">
                    <a:pos x="636" y="470"/>
                  </a:cxn>
                  <a:cxn ang="0">
                    <a:pos x="600" y="476"/>
                  </a:cxn>
                  <a:cxn ang="0">
                    <a:pos x="550" y="480"/>
                  </a:cxn>
                  <a:cxn ang="0">
                    <a:pos x="486" y="482"/>
                  </a:cxn>
                  <a:cxn ang="0">
                    <a:pos x="406" y="480"/>
                  </a:cxn>
                  <a:cxn ang="0">
                    <a:pos x="310" y="474"/>
                  </a:cxn>
                  <a:cxn ang="0">
                    <a:pos x="280" y="470"/>
                  </a:cxn>
                  <a:cxn ang="0">
                    <a:pos x="248" y="462"/>
                  </a:cxn>
                  <a:cxn ang="0">
                    <a:pos x="208" y="450"/>
                  </a:cxn>
                  <a:cxn ang="0">
                    <a:pos x="186" y="442"/>
                  </a:cxn>
                  <a:cxn ang="0">
                    <a:pos x="164" y="434"/>
                  </a:cxn>
                  <a:cxn ang="0">
                    <a:pos x="142" y="422"/>
                  </a:cxn>
                  <a:cxn ang="0">
                    <a:pos x="120" y="410"/>
                  </a:cxn>
                  <a:cxn ang="0">
                    <a:pos x="98" y="396"/>
                  </a:cxn>
                  <a:cxn ang="0">
                    <a:pos x="76" y="380"/>
                  </a:cxn>
                  <a:cxn ang="0">
                    <a:pos x="58" y="362"/>
                  </a:cxn>
                  <a:cxn ang="0">
                    <a:pos x="40" y="340"/>
                  </a:cxn>
                  <a:cxn ang="0">
                    <a:pos x="36" y="336"/>
                  </a:cxn>
                  <a:cxn ang="0">
                    <a:pos x="24" y="320"/>
                  </a:cxn>
                  <a:cxn ang="0">
                    <a:pos x="12" y="294"/>
                  </a:cxn>
                  <a:cxn ang="0">
                    <a:pos x="8" y="280"/>
                  </a:cxn>
                  <a:cxn ang="0">
                    <a:pos x="2" y="262"/>
                  </a:cxn>
                  <a:cxn ang="0">
                    <a:pos x="0" y="244"/>
                  </a:cxn>
                  <a:cxn ang="0">
                    <a:pos x="0" y="224"/>
                  </a:cxn>
                  <a:cxn ang="0">
                    <a:pos x="2" y="204"/>
                  </a:cxn>
                  <a:cxn ang="0">
                    <a:pos x="6" y="182"/>
                  </a:cxn>
                  <a:cxn ang="0">
                    <a:pos x="16" y="158"/>
                  </a:cxn>
                  <a:cxn ang="0">
                    <a:pos x="28" y="134"/>
                  </a:cxn>
                  <a:cxn ang="0">
                    <a:pos x="46" y="110"/>
                  </a:cxn>
                  <a:cxn ang="0">
                    <a:pos x="68" y="86"/>
                  </a:cxn>
                  <a:cxn ang="0">
                    <a:pos x="76" y="80"/>
                  </a:cxn>
                  <a:cxn ang="0">
                    <a:pos x="96" y="62"/>
                  </a:cxn>
                  <a:cxn ang="0">
                    <a:pos x="132" y="34"/>
                  </a:cxn>
                  <a:cxn ang="0">
                    <a:pos x="156" y="18"/>
                  </a:cxn>
                  <a:cxn ang="0">
                    <a:pos x="186" y="0"/>
                  </a:cxn>
                  <a:cxn ang="0">
                    <a:pos x="334" y="144"/>
                  </a:cxn>
                  <a:cxn ang="0">
                    <a:pos x="138" y="266"/>
                  </a:cxn>
                </a:cxnLst>
                <a:rect l="0" t="0" r="r" b="b"/>
                <a:pathLst>
                  <a:path w="1098" h="482">
                    <a:moveTo>
                      <a:pt x="1098" y="466"/>
                    </a:moveTo>
                    <a:lnTo>
                      <a:pt x="1004" y="300"/>
                    </a:lnTo>
                    <a:lnTo>
                      <a:pt x="976" y="320"/>
                    </a:lnTo>
                    <a:lnTo>
                      <a:pt x="944" y="340"/>
                    </a:lnTo>
                    <a:lnTo>
                      <a:pt x="902" y="364"/>
                    </a:lnTo>
                    <a:lnTo>
                      <a:pt x="852" y="390"/>
                    </a:lnTo>
                    <a:lnTo>
                      <a:pt x="798" y="416"/>
                    </a:lnTo>
                    <a:lnTo>
                      <a:pt x="740" y="440"/>
                    </a:lnTo>
                    <a:lnTo>
                      <a:pt x="710" y="450"/>
                    </a:lnTo>
                    <a:lnTo>
                      <a:pt x="680" y="460"/>
                    </a:lnTo>
                    <a:lnTo>
                      <a:pt x="662" y="466"/>
                    </a:lnTo>
                    <a:lnTo>
                      <a:pt x="636" y="470"/>
                    </a:lnTo>
                    <a:lnTo>
                      <a:pt x="600" y="476"/>
                    </a:lnTo>
                    <a:lnTo>
                      <a:pt x="550" y="480"/>
                    </a:lnTo>
                    <a:lnTo>
                      <a:pt x="486" y="482"/>
                    </a:lnTo>
                    <a:lnTo>
                      <a:pt x="406" y="480"/>
                    </a:lnTo>
                    <a:lnTo>
                      <a:pt x="310" y="474"/>
                    </a:lnTo>
                    <a:lnTo>
                      <a:pt x="280" y="470"/>
                    </a:lnTo>
                    <a:lnTo>
                      <a:pt x="248" y="462"/>
                    </a:lnTo>
                    <a:lnTo>
                      <a:pt x="208" y="450"/>
                    </a:lnTo>
                    <a:lnTo>
                      <a:pt x="186" y="442"/>
                    </a:lnTo>
                    <a:lnTo>
                      <a:pt x="164" y="434"/>
                    </a:lnTo>
                    <a:lnTo>
                      <a:pt x="142" y="422"/>
                    </a:lnTo>
                    <a:lnTo>
                      <a:pt x="120" y="410"/>
                    </a:lnTo>
                    <a:lnTo>
                      <a:pt x="98" y="396"/>
                    </a:lnTo>
                    <a:lnTo>
                      <a:pt x="76" y="380"/>
                    </a:lnTo>
                    <a:lnTo>
                      <a:pt x="58" y="362"/>
                    </a:lnTo>
                    <a:lnTo>
                      <a:pt x="40" y="340"/>
                    </a:lnTo>
                    <a:lnTo>
                      <a:pt x="36" y="336"/>
                    </a:lnTo>
                    <a:lnTo>
                      <a:pt x="24" y="320"/>
                    </a:lnTo>
                    <a:lnTo>
                      <a:pt x="12" y="294"/>
                    </a:lnTo>
                    <a:lnTo>
                      <a:pt x="8" y="280"/>
                    </a:lnTo>
                    <a:lnTo>
                      <a:pt x="2" y="262"/>
                    </a:lnTo>
                    <a:lnTo>
                      <a:pt x="0" y="244"/>
                    </a:lnTo>
                    <a:lnTo>
                      <a:pt x="0" y="224"/>
                    </a:lnTo>
                    <a:lnTo>
                      <a:pt x="2" y="204"/>
                    </a:lnTo>
                    <a:lnTo>
                      <a:pt x="6" y="182"/>
                    </a:lnTo>
                    <a:lnTo>
                      <a:pt x="16" y="158"/>
                    </a:lnTo>
                    <a:lnTo>
                      <a:pt x="28" y="134"/>
                    </a:lnTo>
                    <a:lnTo>
                      <a:pt x="46" y="110"/>
                    </a:lnTo>
                    <a:lnTo>
                      <a:pt x="68" y="86"/>
                    </a:lnTo>
                    <a:lnTo>
                      <a:pt x="76" y="80"/>
                    </a:lnTo>
                    <a:lnTo>
                      <a:pt x="96" y="62"/>
                    </a:lnTo>
                    <a:lnTo>
                      <a:pt x="132" y="34"/>
                    </a:lnTo>
                    <a:lnTo>
                      <a:pt x="156" y="18"/>
                    </a:lnTo>
                    <a:lnTo>
                      <a:pt x="186" y="0"/>
                    </a:lnTo>
                    <a:lnTo>
                      <a:pt x="334" y="144"/>
                    </a:lnTo>
                    <a:lnTo>
                      <a:pt x="138" y="266"/>
                    </a:lnTo>
                  </a:path>
                </a:pathLst>
              </a:custGeom>
              <a:noFill/>
              <a:ln w="12700">
                <a:solidFill>
                  <a:srgbClr val="FF0000"/>
                </a:solidFill>
                <a:prstDash val="solid"/>
                <a:round/>
                <a:headEnd/>
                <a:tailEnd/>
              </a:ln>
            </p:spPr>
            <p:txBody>
              <a:bodyPr/>
              <a:lstStyle/>
              <a:p>
                <a:endParaRPr lang="en-US"/>
              </a:p>
            </p:txBody>
          </p:sp>
          <p:sp>
            <p:nvSpPr>
              <p:cNvPr id="943239" name="Freeform 135"/>
              <p:cNvSpPr>
                <a:spLocks/>
              </p:cNvSpPr>
              <p:nvPr/>
            </p:nvSpPr>
            <p:spPr bwMode="auto">
              <a:xfrm>
                <a:off x="3732" y="1859"/>
                <a:ext cx="46" cy="60"/>
              </a:xfrm>
              <a:custGeom>
                <a:avLst/>
                <a:gdLst/>
                <a:ahLst/>
                <a:cxnLst>
                  <a:cxn ang="0">
                    <a:pos x="46" y="0"/>
                  </a:cxn>
                  <a:cxn ang="0">
                    <a:pos x="0" y="26"/>
                  </a:cxn>
                  <a:cxn ang="0">
                    <a:pos x="0" y="60"/>
                  </a:cxn>
                  <a:cxn ang="0">
                    <a:pos x="46" y="34"/>
                  </a:cxn>
                  <a:cxn ang="0">
                    <a:pos x="46" y="0"/>
                  </a:cxn>
                </a:cxnLst>
                <a:rect l="0" t="0" r="r" b="b"/>
                <a:pathLst>
                  <a:path w="46" h="60">
                    <a:moveTo>
                      <a:pt x="46" y="0"/>
                    </a:moveTo>
                    <a:lnTo>
                      <a:pt x="0" y="26"/>
                    </a:lnTo>
                    <a:lnTo>
                      <a:pt x="0" y="60"/>
                    </a:lnTo>
                    <a:lnTo>
                      <a:pt x="46" y="34"/>
                    </a:lnTo>
                    <a:lnTo>
                      <a:pt x="46" y="0"/>
                    </a:lnTo>
                    <a:close/>
                  </a:path>
                </a:pathLst>
              </a:custGeom>
              <a:solidFill>
                <a:srgbClr val="FFFF00"/>
              </a:solidFill>
              <a:ln w="9525">
                <a:noFill/>
                <a:round/>
                <a:headEnd/>
                <a:tailEnd/>
              </a:ln>
            </p:spPr>
            <p:txBody>
              <a:bodyPr/>
              <a:lstStyle/>
              <a:p>
                <a:endParaRPr lang="en-US"/>
              </a:p>
            </p:txBody>
          </p:sp>
          <p:sp>
            <p:nvSpPr>
              <p:cNvPr id="943240" name="Freeform 136"/>
              <p:cNvSpPr>
                <a:spLocks/>
              </p:cNvSpPr>
              <p:nvPr/>
            </p:nvSpPr>
            <p:spPr bwMode="auto">
              <a:xfrm>
                <a:off x="3734" y="1861"/>
                <a:ext cx="46" cy="60"/>
              </a:xfrm>
              <a:custGeom>
                <a:avLst/>
                <a:gdLst/>
                <a:ahLst/>
                <a:cxnLst>
                  <a:cxn ang="0">
                    <a:pos x="46" y="0"/>
                  </a:cxn>
                  <a:cxn ang="0">
                    <a:pos x="0" y="26"/>
                  </a:cxn>
                  <a:cxn ang="0">
                    <a:pos x="0" y="60"/>
                  </a:cxn>
                  <a:cxn ang="0">
                    <a:pos x="46" y="34"/>
                  </a:cxn>
                  <a:cxn ang="0">
                    <a:pos x="46" y="0"/>
                  </a:cxn>
                </a:cxnLst>
                <a:rect l="0" t="0" r="r" b="b"/>
                <a:pathLst>
                  <a:path w="46" h="60">
                    <a:moveTo>
                      <a:pt x="46" y="0"/>
                    </a:moveTo>
                    <a:lnTo>
                      <a:pt x="0" y="26"/>
                    </a:lnTo>
                    <a:lnTo>
                      <a:pt x="0" y="60"/>
                    </a:lnTo>
                    <a:lnTo>
                      <a:pt x="46" y="34"/>
                    </a:lnTo>
                    <a:lnTo>
                      <a:pt x="46" y="0"/>
                    </a:lnTo>
                    <a:close/>
                  </a:path>
                </a:pathLst>
              </a:custGeom>
              <a:noFill/>
              <a:ln w="6350">
                <a:solidFill>
                  <a:srgbClr val="000000"/>
                </a:solidFill>
                <a:prstDash val="solid"/>
                <a:round/>
                <a:headEnd/>
                <a:tailEnd/>
              </a:ln>
            </p:spPr>
            <p:txBody>
              <a:bodyPr/>
              <a:lstStyle/>
              <a:p>
                <a:endParaRPr lang="en-US"/>
              </a:p>
            </p:txBody>
          </p:sp>
          <p:sp>
            <p:nvSpPr>
              <p:cNvPr id="943241" name="Freeform 137"/>
              <p:cNvSpPr>
                <a:spLocks/>
              </p:cNvSpPr>
              <p:nvPr/>
            </p:nvSpPr>
            <p:spPr bwMode="auto">
              <a:xfrm>
                <a:off x="4088" y="715"/>
                <a:ext cx="1066" cy="748"/>
              </a:xfrm>
              <a:custGeom>
                <a:avLst/>
                <a:gdLst/>
                <a:ahLst/>
                <a:cxnLst>
                  <a:cxn ang="0">
                    <a:pos x="0" y="428"/>
                  </a:cxn>
                  <a:cxn ang="0">
                    <a:pos x="76" y="170"/>
                  </a:cxn>
                  <a:cxn ang="0">
                    <a:pos x="88" y="164"/>
                  </a:cxn>
                  <a:cxn ang="0">
                    <a:pos x="120" y="144"/>
                  </a:cxn>
                  <a:cxn ang="0">
                    <a:pos x="168" y="116"/>
                  </a:cxn>
                  <a:cxn ang="0">
                    <a:pos x="232" y="86"/>
                  </a:cxn>
                  <a:cxn ang="0">
                    <a:pos x="270" y="70"/>
                  </a:cxn>
                  <a:cxn ang="0">
                    <a:pos x="310" y="54"/>
                  </a:cxn>
                  <a:cxn ang="0">
                    <a:pos x="350" y="40"/>
                  </a:cxn>
                  <a:cxn ang="0">
                    <a:pos x="394" y="26"/>
                  </a:cxn>
                  <a:cxn ang="0">
                    <a:pos x="440" y="16"/>
                  </a:cxn>
                  <a:cxn ang="0">
                    <a:pos x="488" y="8"/>
                  </a:cxn>
                  <a:cxn ang="0">
                    <a:pos x="534" y="2"/>
                  </a:cxn>
                  <a:cxn ang="0">
                    <a:pos x="584" y="0"/>
                  </a:cxn>
                  <a:cxn ang="0">
                    <a:pos x="598" y="0"/>
                  </a:cxn>
                  <a:cxn ang="0">
                    <a:pos x="636" y="0"/>
                  </a:cxn>
                  <a:cxn ang="0">
                    <a:pos x="692" y="6"/>
                  </a:cxn>
                  <a:cxn ang="0">
                    <a:pos x="724" y="8"/>
                  </a:cxn>
                  <a:cxn ang="0">
                    <a:pos x="760" y="14"/>
                  </a:cxn>
                  <a:cxn ang="0">
                    <a:pos x="796" y="20"/>
                  </a:cxn>
                  <a:cxn ang="0">
                    <a:pos x="832" y="30"/>
                  </a:cxn>
                  <a:cxn ang="0">
                    <a:pos x="870" y="40"/>
                  </a:cxn>
                  <a:cxn ang="0">
                    <a:pos x="904" y="52"/>
                  </a:cxn>
                  <a:cxn ang="0">
                    <a:pos x="940" y="68"/>
                  </a:cxn>
                  <a:cxn ang="0">
                    <a:pos x="970" y="86"/>
                  </a:cxn>
                  <a:cxn ang="0">
                    <a:pos x="998" y="108"/>
                  </a:cxn>
                  <a:cxn ang="0">
                    <a:pos x="1012" y="118"/>
                  </a:cxn>
                  <a:cxn ang="0">
                    <a:pos x="1022" y="132"/>
                  </a:cxn>
                  <a:cxn ang="0">
                    <a:pos x="1026" y="136"/>
                  </a:cxn>
                  <a:cxn ang="0">
                    <a:pos x="1036" y="148"/>
                  </a:cxn>
                  <a:cxn ang="0">
                    <a:pos x="1046" y="170"/>
                  </a:cxn>
                  <a:cxn ang="0">
                    <a:pos x="1058" y="198"/>
                  </a:cxn>
                  <a:cxn ang="0">
                    <a:pos x="1062" y="214"/>
                  </a:cxn>
                  <a:cxn ang="0">
                    <a:pos x="1066" y="232"/>
                  </a:cxn>
                  <a:cxn ang="0">
                    <a:pos x="1066" y="250"/>
                  </a:cxn>
                  <a:cxn ang="0">
                    <a:pos x="1066" y="270"/>
                  </a:cxn>
                  <a:cxn ang="0">
                    <a:pos x="1064" y="292"/>
                  </a:cxn>
                  <a:cxn ang="0">
                    <a:pos x="1058" y="314"/>
                  </a:cxn>
                  <a:cxn ang="0">
                    <a:pos x="1050" y="336"/>
                  </a:cxn>
                  <a:cxn ang="0">
                    <a:pos x="1038" y="360"/>
                  </a:cxn>
                  <a:cxn ang="0">
                    <a:pos x="1028" y="374"/>
                  </a:cxn>
                  <a:cxn ang="0">
                    <a:pos x="1016" y="386"/>
                  </a:cxn>
                  <a:cxn ang="0">
                    <a:pos x="1000" y="404"/>
                  </a:cxn>
                  <a:cxn ang="0">
                    <a:pos x="980" y="422"/>
                  </a:cxn>
                  <a:cxn ang="0">
                    <a:pos x="956" y="440"/>
                  </a:cxn>
                  <a:cxn ang="0">
                    <a:pos x="930" y="458"/>
                  </a:cxn>
                  <a:cxn ang="0">
                    <a:pos x="900" y="474"/>
                  </a:cxn>
                  <a:cxn ang="0">
                    <a:pos x="776" y="748"/>
                  </a:cxn>
                </a:cxnLst>
                <a:rect l="0" t="0" r="r" b="b"/>
                <a:pathLst>
                  <a:path w="1066" h="748">
                    <a:moveTo>
                      <a:pt x="0" y="428"/>
                    </a:moveTo>
                    <a:lnTo>
                      <a:pt x="76" y="170"/>
                    </a:lnTo>
                    <a:lnTo>
                      <a:pt x="88" y="164"/>
                    </a:lnTo>
                    <a:lnTo>
                      <a:pt x="120" y="144"/>
                    </a:lnTo>
                    <a:lnTo>
                      <a:pt x="168" y="116"/>
                    </a:lnTo>
                    <a:lnTo>
                      <a:pt x="232" y="86"/>
                    </a:lnTo>
                    <a:lnTo>
                      <a:pt x="270" y="70"/>
                    </a:lnTo>
                    <a:lnTo>
                      <a:pt x="310" y="54"/>
                    </a:lnTo>
                    <a:lnTo>
                      <a:pt x="350" y="40"/>
                    </a:lnTo>
                    <a:lnTo>
                      <a:pt x="394" y="26"/>
                    </a:lnTo>
                    <a:lnTo>
                      <a:pt x="440" y="16"/>
                    </a:lnTo>
                    <a:lnTo>
                      <a:pt x="488" y="8"/>
                    </a:lnTo>
                    <a:lnTo>
                      <a:pt x="534" y="2"/>
                    </a:lnTo>
                    <a:lnTo>
                      <a:pt x="584" y="0"/>
                    </a:lnTo>
                    <a:lnTo>
                      <a:pt x="598" y="0"/>
                    </a:lnTo>
                    <a:lnTo>
                      <a:pt x="636" y="0"/>
                    </a:lnTo>
                    <a:lnTo>
                      <a:pt x="692" y="6"/>
                    </a:lnTo>
                    <a:lnTo>
                      <a:pt x="724" y="8"/>
                    </a:lnTo>
                    <a:lnTo>
                      <a:pt x="760" y="14"/>
                    </a:lnTo>
                    <a:lnTo>
                      <a:pt x="796" y="20"/>
                    </a:lnTo>
                    <a:lnTo>
                      <a:pt x="832" y="30"/>
                    </a:lnTo>
                    <a:lnTo>
                      <a:pt x="870" y="40"/>
                    </a:lnTo>
                    <a:lnTo>
                      <a:pt x="904" y="52"/>
                    </a:lnTo>
                    <a:lnTo>
                      <a:pt x="940" y="68"/>
                    </a:lnTo>
                    <a:lnTo>
                      <a:pt x="970" y="86"/>
                    </a:lnTo>
                    <a:lnTo>
                      <a:pt x="998" y="108"/>
                    </a:lnTo>
                    <a:lnTo>
                      <a:pt x="1012" y="118"/>
                    </a:lnTo>
                    <a:lnTo>
                      <a:pt x="1022" y="132"/>
                    </a:lnTo>
                    <a:lnTo>
                      <a:pt x="1026" y="136"/>
                    </a:lnTo>
                    <a:lnTo>
                      <a:pt x="1036" y="148"/>
                    </a:lnTo>
                    <a:lnTo>
                      <a:pt x="1046" y="170"/>
                    </a:lnTo>
                    <a:lnTo>
                      <a:pt x="1058" y="198"/>
                    </a:lnTo>
                    <a:lnTo>
                      <a:pt x="1062" y="214"/>
                    </a:lnTo>
                    <a:lnTo>
                      <a:pt x="1066" y="232"/>
                    </a:lnTo>
                    <a:lnTo>
                      <a:pt x="1066" y="250"/>
                    </a:lnTo>
                    <a:lnTo>
                      <a:pt x="1066" y="270"/>
                    </a:lnTo>
                    <a:lnTo>
                      <a:pt x="1064" y="292"/>
                    </a:lnTo>
                    <a:lnTo>
                      <a:pt x="1058" y="314"/>
                    </a:lnTo>
                    <a:lnTo>
                      <a:pt x="1050" y="336"/>
                    </a:lnTo>
                    <a:lnTo>
                      <a:pt x="1038" y="360"/>
                    </a:lnTo>
                    <a:lnTo>
                      <a:pt x="1028" y="374"/>
                    </a:lnTo>
                    <a:lnTo>
                      <a:pt x="1016" y="386"/>
                    </a:lnTo>
                    <a:lnTo>
                      <a:pt x="1000" y="404"/>
                    </a:lnTo>
                    <a:lnTo>
                      <a:pt x="980" y="422"/>
                    </a:lnTo>
                    <a:lnTo>
                      <a:pt x="956" y="440"/>
                    </a:lnTo>
                    <a:lnTo>
                      <a:pt x="930" y="458"/>
                    </a:lnTo>
                    <a:lnTo>
                      <a:pt x="900" y="474"/>
                    </a:lnTo>
                    <a:lnTo>
                      <a:pt x="776" y="748"/>
                    </a:lnTo>
                  </a:path>
                </a:pathLst>
              </a:custGeom>
              <a:noFill/>
              <a:ln w="12700">
                <a:solidFill>
                  <a:srgbClr val="FF0000"/>
                </a:solidFill>
                <a:prstDash val="solid"/>
                <a:round/>
                <a:headEnd/>
                <a:tailEnd/>
              </a:ln>
            </p:spPr>
            <p:txBody>
              <a:bodyPr/>
              <a:lstStyle/>
              <a:p>
                <a:endParaRPr lang="en-US"/>
              </a:p>
            </p:txBody>
          </p:sp>
          <p:sp>
            <p:nvSpPr>
              <p:cNvPr id="943242" name="Freeform 138"/>
              <p:cNvSpPr>
                <a:spLocks/>
              </p:cNvSpPr>
              <p:nvPr/>
            </p:nvSpPr>
            <p:spPr bwMode="auto">
              <a:xfrm>
                <a:off x="4094" y="773"/>
                <a:ext cx="1060" cy="692"/>
              </a:xfrm>
              <a:custGeom>
                <a:avLst/>
                <a:gdLst/>
                <a:ahLst/>
                <a:cxnLst>
                  <a:cxn ang="0">
                    <a:pos x="0" y="376"/>
                  </a:cxn>
                  <a:cxn ang="0">
                    <a:pos x="70" y="172"/>
                  </a:cxn>
                  <a:cxn ang="0">
                    <a:pos x="82" y="164"/>
                  </a:cxn>
                  <a:cxn ang="0">
                    <a:pos x="114" y="144"/>
                  </a:cxn>
                  <a:cxn ang="0">
                    <a:pos x="162" y="118"/>
                  </a:cxn>
                  <a:cxn ang="0">
                    <a:pos x="226" y="86"/>
                  </a:cxn>
                  <a:cxn ang="0">
                    <a:pos x="264" y="70"/>
                  </a:cxn>
                  <a:cxn ang="0">
                    <a:pos x="304" y="54"/>
                  </a:cxn>
                  <a:cxn ang="0">
                    <a:pos x="344" y="40"/>
                  </a:cxn>
                  <a:cxn ang="0">
                    <a:pos x="388" y="26"/>
                  </a:cxn>
                  <a:cxn ang="0">
                    <a:pos x="434" y="16"/>
                  </a:cxn>
                  <a:cxn ang="0">
                    <a:pos x="482" y="8"/>
                  </a:cxn>
                  <a:cxn ang="0">
                    <a:pos x="528" y="2"/>
                  </a:cxn>
                  <a:cxn ang="0">
                    <a:pos x="578" y="0"/>
                  </a:cxn>
                  <a:cxn ang="0">
                    <a:pos x="592" y="0"/>
                  </a:cxn>
                  <a:cxn ang="0">
                    <a:pos x="630" y="2"/>
                  </a:cxn>
                  <a:cxn ang="0">
                    <a:pos x="686" y="6"/>
                  </a:cxn>
                  <a:cxn ang="0">
                    <a:pos x="718" y="10"/>
                  </a:cxn>
                  <a:cxn ang="0">
                    <a:pos x="754" y="14"/>
                  </a:cxn>
                  <a:cxn ang="0">
                    <a:pos x="790" y="20"/>
                  </a:cxn>
                  <a:cxn ang="0">
                    <a:pos x="826" y="30"/>
                  </a:cxn>
                  <a:cxn ang="0">
                    <a:pos x="864" y="40"/>
                  </a:cxn>
                  <a:cxn ang="0">
                    <a:pos x="898" y="52"/>
                  </a:cxn>
                  <a:cxn ang="0">
                    <a:pos x="934" y="68"/>
                  </a:cxn>
                  <a:cxn ang="0">
                    <a:pos x="964" y="86"/>
                  </a:cxn>
                  <a:cxn ang="0">
                    <a:pos x="992" y="108"/>
                  </a:cxn>
                  <a:cxn ang="0">
                    <a:pos x="1006" y="120"/>
                  </a:cxn>
                  <a:cxn ang="0">
                    <a:pos x="1016" y="132"/>
                  </a:cxn>
                  <a:cxn ang="0">
                    <a:pos x="1020" y="136"/>
                  </a:cxn>
                  <a:cxn ang="0">
                    <a:pos x="1030" y="150"/>
                  </a:cxn>
                  <a:cxn ang="0">
                    <a:pos x="1040" y="170"/>
                  </a:cxn>
                  <a:cxn ang="0">
                    <a:pos x="1052" y="198"/>
                  </a:cxn>
                  <a:cxn ang="0">
                    <a:pos x="1056" y="214"/>
                  </a:cxn>
                  <a:cxn ang="0">
                    <a:pos x="1060" y="232"/>
                  </a:cxn>
                  <a:cxn ang="0">
                    <a:pos x="1060" y="250"/>
                  </a:cxn>
                  <a:cxn ang="0">
                    <a:pos x="1060" y="270"/>
                  </a:cxn>
                  <a:cxn ang="0">
                    <a:pos x="1058" y="292"/>
                  </a:cxn>
                  <a:cxn ang="0">
                    <a:pos x="1052" y="314"/>
                  </a:cxn>
                  <a:cxn ang="0">
                    <a:pos x="1044" y="338"/>
                  </a:cxn>
                  <a:cxn ang="0">
                    <a:pos x="1032" y="360"/>
                  </a:cxn>
                  <a:cxn ang="0">
                    <a:pos x="1022" y="374"/>
                  </a:cxn>
                  <a:cxn ang="0">
                    <a:pos x="1010" y="388"/>
                  </a:cxn>
                  <a:cxn ang="0">
                    <a:pos x="994" y="404"/>
                  </a:cxn>
                  <a:cxn ang="0">
                    <a:pos x="974" y="422"/>
                  </a:cxn>
                  <a:cxn ang="0">
                    <a:pos x="950" y="440"/>
                  </a:cxn>
                  <a:cxn ang="0">
                    <a:pos x="924" y="458"/>
                  </a:cxn>
                  <a:cxn ang="0">
                    <a:pos x="894" y="474"/>
                  </a:cxn>
                  <a:cxn ang="0">
                    <a:pos x="778" y="692"/>
                  </a:cxn>
                </a:cxnLst>
                <a:rect l="0" t="0" r="r" b="b"/>
                <a:pathLst>
                  <a:path w="1060" h="692">
                    <a:moveTo>
                      <a:pt x="0" y="376"/>
                    </a:moveTo>
                    <a:lnTo>
                      <a:pt x="70" y="172"/>
                    </a:lnTo>
                    <a:lnTo>
                      <a:pt x="82" y="164"/>
                    </a:lnTo>
                    <a:lnTo>
                      <a:pt x="114" y="144"/>
                    </a:lnTo>
                    <a:lnTo>
                      <a:pt x="162" y="118"/>
                    </a:lnTo>
                    <a:lnTo>
                      <a:pt x="226" y="86"/>
                    </a:lnTo>
                    <a:lnTo>
                      <a:pt x="264" y="70"/>
                    </a:lnTo>
                    <a:lnTo>
                      <a:pt x="304" y="54"/>
                    </a:lnTo>
                    <a:lnTo>
                      <a:pt x="344" y="40"/>
                    </a:lnTo>
                    <a:lnTo>
                      <a:pt x="388" y="26"/>
                    </a:lnTo>
                    <a:lnTo>
                      <a:pt x="434" y="16"/>
                    </a:lnTo>
                    <a:lnTo>
                      <a:pt x="482" y="8"/>
                    </a:lnTo>
                    <a:lnTo>
                      <a:pt x="528" y="2"/>
                    </a:lnTo>
                    <a:lnTo>
                      <a:pt x="578" y="0"/>
                    </a:lnTo>
                    <a:lnTo>
                      <a:pt x="592" y="0"/>
                    </a:lnTo>
                    <a:lnTo>
                      <a:pt x="630" y="2"/>
                    </a:lnTo>
                    <a:lnTo>
                      <a:pt x="686" y="6"/>
                    </a:lnTo>
                    <a:lnTo>
                      <a:pt x="718" y="10"/>
                    </a:lnTo>
                    <a:lnTo>
                      <a:pt x="754" y="14"/>
                    </a:lnTo>
                    <a:lnTo>
                      <a:pt x="790" y="20"/>
                    </a:lnTo>
                    <a:lnTo>
                      <a:pt x="826" y="30"/>
                    </a:lnTo>
                    <a:lnTo>
                      <a:pt x="864" y="40"/>
                    </a:lnTo>
                    <a:lnTo>
                      <a:pt x="898" y="52"/>
                    </a:lnTo>
                    <a:lnTo>
                      <a:pt x="934" y="68"/>
                    </a:lnTo>
                    <a:lnTo>
                      <a:pt x="964" y="86"/>
                    </a:lnTo>
                    <a:lnTo>
                      <a:pt x="992" y="108"/>
                    </a:lnTo>
                    <a:lnTo>
                      <a:pt x="1006" y="120"/>
                    </a:lnTo>
                    <a:lnTo>
                      <a:pt x="1016" y="132"/>
                    </a:lnTo>
                    <a:lnTo>
                      <a:pt x="1020" y="136"/>
                    </a:lnTo>
                    <a:lnTo>
                      <a:pt x="1030" y="150"/>
                    </a:lnTo>
                    <a:lnTo>
                      <a:pt x="1040" y="170"/>
                    </a:lnTo>
                    <a:lnTo>
                      <a:pt x="1052" y="198"/>
                    </a:lnTo>
                    <a:lnTo>
                      <a:pt x="1056" y="214"/>
                    </a:lnTo>
                    <a:lnTo>
                      <a:pt x="1060" y="232"/>
                    </a:lnTo>
                    <a:lnTo>
                      <a:pt x="1060" y="250"/>
                    </a:lnTo>
                    <a:lnTo>
                      <a:pt x="1060" y="270"/>
                    </a:lnTo>
                    <a:lnTo>
                      <a:pt x="1058" y="292"/>
                    </a:lnTo>
                    <a:lnTo>
                      <a:pt x="1052" y="314"/>
                    </a:lnTo>
                    <a:lnTo>
                      <a:pt x="1044" y="338"/>
                    </a:lnTo>
                    <a:lnTo>
                      <a:pt x="1032" y="360"/>
                    </a:lnTo>
                    <a:lnTo>
                      <a:pt x="1022" y="374"/>
                    </a:lnTo>
                    <a:lnTo>
                      <a:pt x="1010" y="388"/>
                    </a:lnTo>
                    <a:lnTo>
                      <a:pt x="994" y="404"/>
                    </a:lnTo>
                    <a:lnTo>
                      <a:pt x="974" y="422"/>
                    </a:lnTo>
                    <a:lnTo>
                      <a:pt x="950" y="440"/>
                    </a:lnTo>
                    <a:lnTo>
                      <a:pt x="924" y="458"/>
                    </a:lnTo>
                    <a:lnTo>
                      <a:pt x="894" y="474"/>
                    </a:lnTo>
                    <a:lnTo>
                      <a:pt x="778" y="692"/>
                    </a:lnTo>
                  </a:path>
                </a:pathLst>
              </a:custGeom>
              <a:noFill/>
              <a:ln w="12700">
                <a:solidFill>
                  <a:srgbClr val="FF0000"/>
                </a:solidFill>
                <a:prstDash val="solid"/>
                <a:round/>
                <a:headEnd/>
                <a:tailEnd/>
              </a:ln>
            </p:spPr>
            <p:txBody>
              <a:bodyPr/>
              <a:lstStyle/>
              <a:p>
                <a:endParaRPr lang="en-US"/>
              </a:p>
            </p:txBody>
          </p:sp>
          <p:sp>
            <p:nvSpPr>
              <p:cNvPr id="943243" name="Freeform 139"/>
              <p:cNvSpPr>
                <a:spLocks/>
              </p:cNvSpPr>
              <p:nvPr/>
            </p:nvSpPr>
            <p:spPr bwMode="auto">
              <a:xfrm>
                <a:off x="4102" y="829"/>
                <a:ext cx="1052" cy="648"/>
              </a:xfrm>
              <a:custGeom>
                <a:avLst/>
                <a:gdLst/>
                <a:ahLst/>
                <a:cxnLst>
                  <a:cxn ang="0">
                    <a:pos x="0" y="318"/>
                  </a:cxn>
                  <a:cxn ang="0">
                    <a:pos x="62" y="172"/>
                  </a:cxn>
                  <a:cxn ang="0">
                    <a:pos x="74" y="164"/>
                  </a:cxn>
                  <a:cxn ang="0">
                    <a:pos x="106" y="144"/>
                  </a:cxn>
                  <a:cxn ang="0">
                    <a:pos x="154" y="118"/>
                  </a:cxn>
                  <a:cxn ang="0">
                    <a:pos x="218" y="86"/>
                  </a:cxn>
                  <a:cxn ang="0">
                    <a:pos x="256" y="70"/>
                  </a:cxn>
                  <a:cxn ang="0">
                    <a:pos x="296" y="54"/>
                  </a:cxn>
                  <a:cxn ang="0">
                    <a:pos x="336" y="40"/>
                  </a:cxn>
                  <a:cxn ang="0">
                    <a:pos x="380" y="28"/>
                  </a:cxn>
                  <a:cxn ang="0">
                    <a:pos x="426" y="16"/>
                  </a:cxn>
                  <a:cxn ang="0">
                    <a:pos x="474" y="8"/>
                  </a:cxn>
                  <a:cxn ang="0">
                    <a:pos x="520" y="2"/>
                  </a:cxn>
                  <a:cxn ang="0">
                    <a:pos x="570" y="0"/>
                  </a:cxn>
                  <a:cxn ang="0">
                    <a:pos x="584" y="0"/>
                  </a:cxn>
                  <a:cxn ang="0">
                    <a:pos x="622" y="2"/>
                  </a:cxn>
                  <a:cxn ang="0">
                    <a:pos x="678" y="6"/>
                  </a:cxn>
                  <a:cxn ang="0">
                    <a:pos x="710" y="10"/>
                  </a:cxn>
                  <a:cxn ang="0">
                    <a:pos x="746" y="14"/>
                  </a:cxn>
                  <a:cxn ang="0">
                    <a:pos x="782" y="22"/>
                  </a:cxn>
                  <a:cxn ang="0">
                    <a:pos x="818" y="30"/>
                  </a:cxn>
                  <a:cxn ang="0">
                    <a:pos x="856" y="40"/>
                  </a:cxn>
                  <a:cxn ang="0">
                    <a:pos x="890" y="54"/>
                  </a:cxn>
                  <a:cxn ang="0">
                    <a:pos x="926" y="68"/>
                  </a:cxn>
                  <a:cxn ang="0">
                    <a:pos x="956" y="86"/>
                  </a:cxn>
                  <a:cxn ang="0">
                    <a:pos x="984" y="108"/>
                  </a:cxn>
                  <a:cxn ang="0">
                    <a:pos x="998" y="120"/>
                  </a:cxn>
                  <a:cxn ang="0">
                    <a:pos x="1008" y="132"/>
                  </a:cxn>
                  <a:cxn ang="0">
                    <a:pos x="1012" y="136"/>
                  </a:cxn>
                  <a:cxn ang="0">
                    <a:pos x="1022" y="150"/>
                  </a:cxn>
                  <a:cxn ang="0">
                    <a:pos x="1032" y="170"/>
                  </a:cxn>
                  <a:cxn ang="0">
                    <a:pos x="1044" y="198"/>
                  </a:cxn>
                  <a:cxn ang="0">
                    <a:pos x="1048" y="214"/>
                  </a:cxn>
                  <a:cxn ang="0">
                    <a:pos x="1052" y="232"/>
                  </a:cxn>
                  <a:cxn ang="0">
                    <a:pos x="1052" y="250"/>
                  </a:cxn>
                  <a:cxn ang="0">
                    <a:pos x="1052" y="270"/>
                  </a:cxn>
                  <a:cxn ang="0">
                    <a:pos x="1050" y="292"/>
                  </a:cxn>
                  <a:cxn ang="0">
                    <a:pos x="1044" y="314"/>
                  </a:cxn>
                  <a:cxn ang="0">
                    <a:pos x="1036" y="338"/>
                  </a:cxn>
                  <a:cxn ang="0">
                    <a:pos x="1024" y="362"/>
                  </a:cxn>
                  <a:cxn ang="0">
                    <a:pos x="1014" y="374"/>
                  </a:cxn>
                  <a:cxn ang="0">
                    <a:pos x="1002" y="388"/>
                  </a:cxn>
                  <a:cxn ang="0">
                    <a:pos x="986" y="404"/>
                  </a:cxn>
                  <a:cxn ang="0">
                    <a:pos x="966" y="422"/>
                  </a:cxn>
                  <a:cxn ang="0">
                    <a:pos x="942" y="442"/>
                  </a:cxn>
                  <a:cxn ang="0">
                    <a:pos x="916" y="458"/>
                  </a:cxn>
                  <a:cxn ang="0">
                    <a:pos x="886" y="474"/>
                  </a:cxn>
                  <a:cxn ang="0">
                    <a:pos x="768" y="648"/>
                  </a:cxn>
                </a:cxnLst>
                <a:rect l="0" t="0" r="r" b="b"/>
                <a:pathLst>
                  <a:path w="1052" h="648">
                    <a:moveTo>
                      <a:pt x="0" y="318"/>
                    </a:moveTo>
                    <a:lnTo>
                      <a:pt x="62" y="172"/>
                    </a:lnTo>
                    <a:lnTo>
                      <a:pt x="74" y="164"/>
                    </a:lnTo>
                    <a:lnTo>
                      <a:pt x="106" y="144"/>
                    </a:lnTo>
                    <a:lnTo>
                      <a:pt x="154" y="118"/>
                    </a:lnTo>
                    <a:lnTo>
                      <a:pt x="218" y="86"/>
                    </a:lnTo>
                    <a:lnTo>
                      <a:pt x="256" y="70"/>
                    </a:lnTo>
                    <a:lnTo>
                      <a:pt x="296" y="54"/>
                    </a:lnTo>
                    <a:lnTo>
                      <a:pt x="336" y="40"/>
                    </a:lnTo>
                    <a:lnTo>
                      <a:pt x="380" y="28"/>
                    </a:lnTo>
                    <a:lnTo>
                      <a:pt x="426" y="16"/>
                    </a:lnTo>
                    <a:lnTo>
                      <a:pt x="474" y="8"/>
                    </a:lnTo>
                    <a:lnTo>
                      <a:pt x="520" y="2"/>
                    </a:lnTo>
                    <a:lnTo>
                      <a:pt x="570" y="0"/>
                    </a:lnTo>
                    <a:lnTo>
                      <a:pt x="584" y="0"/>
                    </a:lnTo>
                    <a:lnTo>
                      <a:pt x="622" y="2"/>
                    </a:lnTo>
                    <a:lnTo>
                      <a:pt x="678" y="6"/>
                    </a:lnTo>
                    <a:lnTo>
                      <a:pt x="710" y="10"/>
                    </a:lnTo>
                    <a:lnTo>
                      <a:pt x="746" y="14"/>
                    </a:lnTo>
                    <a:lnTo>
                      <a:pt x="782" y="22"/>
                    </a:lnTo>
                    <a:lnTo>
                      <a:pt x="818" y="30"/>
                    </a:lnTo>
                    <a:lnTo>
                      <a:pt x="856" y="40"/>
                    </a:lnTo>
                    <a:lnTo>
                      <a:pt x="890" y="54"/>
                    </a:lnTo>
                    <a:lnTo>
                      <a:pt x="926" y="68"/>
                    </a:lnTo>
                    <a:lnTo>
                      <a:pt x="956" y="86"/>
                    </a:lnTo>
                    <a:lnTo>
                      <a:pt x="984" y="108"/>
                    </a:lnTo>
                    <a:lnTo>
                      <a:pt x="998" y="120"/>
                    </a:lnTo>
                    <a:lnTo>
                      <a:pt x="1008" y="132"/>
                    </a:lnTo>
                    <a:lnTo>
                      <a:pt x="1012" y="136"/>
                    </a:lnTo>
                    <a:lnTo>
                      <a:pt x="1022" y="150"/>
                    </a:lnTo>
                    <a:lnTo>
                      <a:pt x="1032" y="170"/>
                    </a:lnTo>
                    <a:lnTo>
                      <a:pt x="1044" y="198"/>
                    </a:lnTo>
                    <a:lnTo>
                      <a:pt x="1048" y="214"/>
                    </a:lnTo>
                    <a:lnTo>
                      <a:pt x="1052" y="232"/>
                    </a:lnTo>
                    <a:lnTo>
                      <a:pt x="1052" y="250"/>
                    </a:lnTo>
                    <a:lnTo>
                      <a:pt x="1052" y="270"/>
                    </a:lnTo>
                    <a:lnTo>
                      <a:pt x="1050" y="292"/>
                    </a:lnTo>
                    <a:lnTo>
                      <a:pt x="1044" y="314"/>
                    </a:lnTo>
                    <a:lnTo>
                      <a:pt x="1036" y="338"/>
                    </a:lnTo>
                    <a:lnTo>
                      <a:pt x="1024" y="362"/>
                    </a:lnTo>
                    <a:lnTo>
                      <a:pt x="1014" y="374"/>
                    </a:lnTo>
                    <a:lnTo>
                      <a:pt x="1002" y="388"/>
                    </a:lnTo>
                    <a:lnTo>
                      <a:pt x="986" y="404"/>
                    </a:lnTo>
                    <a:lnTo>
                      <a:pt x="966" y="422"/>
                    </a:lnTo>
                    <a:lnTo>
                      <a:pt x="942" y="442"/>
                    </a:lnTo>
                    <a:lnTo>
                      <a:pt x="916" y="458"/>
                    </a:lnTo>
                    <a:lnTo>
                      <a:pt x="886" y="474"/>
                    </a:lnTo>
                    <a:lnTo>
                      <a:pt x="768" y="648"/>
                    </a:lnTo>
                  </a:path>
                </a:pathLst>
              </a:custGeom>
              <a:noFill/>
              <a:ln w="12700">
                <a:solidFill>
                  <a:srgbClr val="FF0000"/>
                </a:solidFill>
                <a:prstDash val="solid"/>
                <a:round/>
                <a:headEnd/>
                <a:tailEnd/>
              </a:ln>
            </p:spPr>
            <p:txBody>
              <a:bodyPr/>
              <a:lstStyle/>
              <a:p>
                <a:endParaRPr lang="en-US"/>
              </a:p>
            </p:txBody>
          </p:sp>
          <p:sp>
            <p:nvSpPr>
              <p:cNvPr id="943244" name="Freeform 140"/>
              <p:cNvSpPr>
                <a:spLocks/>
              </p:cNvSpPr>
              <p:nvPr/>
            </p:nvSpPr>
            <p:spPr bwMode="auto">
              <a:xfrm>
                <a:off x="4100" y="877"/>
                <a:ext cx="1054" cy="600"/>
              </a:xfrm>
              <a:custGeom>
                <a:avLst/>
                <a:gdLst/>
                <a:ahLst/>
                <a:cxnLst>
                  <a:cxn ang="0">
                    <a:pos x="0" y="280"/>
                  </a:cxn>
                  <a:cxn ang="0">
                    <a:pos x="64" y="172"/>
                  </a:cxn>
                  <a:cxn ang="0">
                    <a:pos x="76" y="164"/>
                  </a:cxn>
                  <a:cxn ang="0">
                    <a:pos x="108" y="144"/>
                  </a:cxn>
                  <a:cxn ang="0">
                    <a:pos x="156" y="118"/>
                  </a:cxn>
                  <a:cxn ang="0">
                    <a:pos x="220" y="86"/>
                  </a:cxn>
                  <a:cxn ang="0">
                    <a:pos x="258" y="70"/>
                  </a:cxn>
                  <a:cxn ang="0">
                    <a:pos x="298" y="54"/>
                  </a:cxn>
                  <a:cxn ang="0">
                    <a:pos x="338" y="40"/>
                  </a:cxn>
                  <a:cxn ang="0">
                    <a:pos x="382" y="28"/>
                  </a:cxn>
                  <a:cxn ang="0">
                    <a:pos x="428" y="16"/>
                  </a:cxn>
                  <a:cxn ang="0">
                    <a:pos x="476" y="8"/>
                  </a:cxn>
                  <a:cxn ang="0">
                    <a:pos x="522" y="2"/>
                  </a:cxn>
                  <a:cxn ang="0">
                    <a:pos x="572" y="0"/>
                  </a:cxn>
                  <a:cxn ang="0">
                    <a:pos x="586" y="0"/>
                  </a:cxn>
                  <a:cxn ang="0">
                    <a:pos x="624" y="2"/>
                  </a:cxn>
                  <a:cxn ang="0">
                    <a:pos x="680" y="6"/>
                  </a:cxn>
                  <a:cxn ang="0">
                    <a:pos x="712" y="10"/>
                  </a:cxn>
                  <a:cxn ang="0">
                    <a:pos x="748" y="14"/>
                  </a:cxn>
                  <a:cxn ang="0">
                    <a:pos x="784" y="22"/>
                  </a:cxn>
                  <a:cxn ang="0">
                    <a:pos x="820" y="30"/>
                  </a:cxn>
                  <a:cxn ang="0">
                    <a:pos x="858" y="40"/>
                  </a:cxn>
                  <a:cxn ang="0">
                    <a:pos x="892" y="54"/>
                  </a:cxn>
                  <a:cxn ang="0">
                    <a:pos x="928" y="68"/>
                  </a:cxn>
                  <a:cxn ang="0">
                    <a:pos x="958" y="86"/>
                  </a:cxn>
                  <a:cxn ang="0">
                    <a:pos x="986" y="108"/>
                  </a:cxn>
                  <a:cxn ang="0">
                    <a:pos x="1000" y="120"/>
                  </a:cxn>
                  <a:cxn ang="0">
                    <a:pos x="1010" y="132"/>
                  </a:cxn>
                  <a:cxn ang="0">
                    <a:pos x="1014" y="136"/>
                  </a:cxn>
                  <a:cxn ang="0">
                    <a:pos x="1024" y="150"/>
                  </a:cxn>
                  <a:cxn ang="0">
                    <a:pos x="1034" y="170"/>
                  </a:cxn>
                  <a:cxn ang="0">
                    <a:pos x="1046" y="198"/>
                  </a:cxn>
                  <a:cxn ang="0">
                    <a:pos x="1050" y="214"/>
                  </a:cxn>
                  <a:cxn ang="0">
                    <a:pos x="1054" y="232"/>
                  </a:cxn>
                  <a:cxn ang="0">
                    <a:pos x="1054" y="250"/>
                  </a:cxn>
                  <a:cxn ang="0">
                    <a:pos x="1054" y="270"/>
                  </a:cxn>
                  <a:cxn ang="0">
                    <a:pos x="1052" y="292"/>
                  </a:cxn>
                  <a:cxn ang="0">
                    <a:pos x="1046" y="314"/>
                  </a:cxn>
                  <a:cxn ang="0">
                    <a:pos x="1038" y="338"/>
                  </a:cxn>
                  <a:cxn ang="0">
                    <a:pos x="1026" y="362"/>
                  </a:cxn>
                  <a:cxn ang="0">
                    <a:pos x="1016" y="374"/>
                  </a:cxn>
                  <a:cxn ang="0">
                    <a:pos x="1004" y="388"/>
                  </a:cxn>
                  <a:cxn ang="0">
                    <a:pos x="988" y="404"/>
                  </a:cxn>
                  <a:cxn ang="0">
                    <a:pos x="968" y="422"/>
                  </a:cxn>
                  <a:cxn ang="0">
                    <a:pos x="944" y="442"/>
                  </a:cxn>
                  <a:cxn ang="0">
                    <a:pos x="918" y="458"/>
                  </a:cxn>
                  <a:cxn ang="0">
                    <a:pos x="888" y="474"/>
                  </a:cxn>
                  <a:cxn ang="0">
                    <a:pos x="770" y="600"/>
                  </a:cxn>
                </a:cxnLst>
                <a:rect l="0" t="0" r="r" b="b"/>
                <a:pathLst>
                  <a:path w="1054" h="600">
                    <a:moveTo>
                      <a:pt x="0" y="280"/>
                    </a:moveTo>
                    <a:lnTo>
                      <a:pt x="64" y="172"/>
                    </a:lnTo>
                    <a:lnTo>
                      <a:pt x="76" y="164"/>
                    </a:lnTo>
                    <a:lnTo>
                      <a:pt x="108" y="144"/>
                    </a:lnTo>
                    <a:lnTo>
                      <a:pt x="156" y="118"/>
                    </a:lnTo>
                    <a:lnTo>
                      <a:pt x="220" y="86"/>
                    </a:lnTo>
                    <a:lnTo>
                      <a:pt x="258" y="70"/>
                    </a:lnTo>
                    <a:lnTo>
                      <a:pt x="298" y="54"/>
                    </a:lnTo>
                    <a:lnTo>
                      <a:pt x="338" y="40"/>
                    </a:lnTo>
                    <a:lnTo>
                      <a:pt x="382" y="28"/>
                    </a:lnTo>
                    <a:lnTo>
                      <a:pt x="428" y="16"/>
                    </a:lnTo>
                    <a:lnTo>
                      <a:pt x="476" y="8"/>
                    </a:lnTo>
                    <a:lnTo>
                      <a:pt x="522" y="2"/>
                    </a:lnTo>
                    <a:lnTo>
                      <a:pt x="572" y="0"/>
                    </a:lnTo>
                    <a:lnTo>
                      <a:pt x="586" y="0"/>
                    </a:lnTo>
                    <a:lnTo>
                      <a:pt x="624" y="2"/>
                    </a:lnTo>
                    <a:lnTo>
                      <a:pt x="680" y="6"/>
                    </a:lnTo>
                    <a:lnTo>
                      <a:pt x="712" y="10"/>
                    </a:lnTo>
                    <a:lnTo>
                      <a:pt x="748" y="14"/>
                    </a:lnTo>
                    <a:lnTo>
                      <a:pt x="784" y="22"/>
                    </a:lnTo>
                    <a:lnTo>
                      <a:pt x="820" y="30"/>
                    </a:lnTo>
                    <a:lnTo>
                      <a:pt x="858" y="40"/>
                    </a:lnTo>
                    <a:lnTo>
                      <a:pt x="892" y="54"/>
                    </a:lnTo>
                    <a:lnTo>
                      <a:pt x="928" y="68"/>
                    </a:lnTo>
                    <a:lnTo>
                      <a:pt x="958" y="86"/>
                    </a:lnTo>
                    <a:lnTo>
                      <a:pt x="986" y="108"/>
                    </a:lnTo>
                    <a:lnTo>
                      <a:pt x="1000" y="120"/>
                    </a:lnTo>
                    <a:lnTo>
                      <a:pt x="1010" y="132"/>
                    </a:lnTo>
                    <a:lnTo>
                      <a:pt x="1014" y="136"/>
                    </a:lnTo>
                    <a:lnTo>
                      <a:pt x="1024" y="150"/>
                    </a:lnTo>
                    <a:lnTo>
                      <a:pt x="1034" y="170"/>
                    </a:lnTo>
                    <a:lnTo>
                      <a:pt x="1046" y="198"/>
                    </a:lnTo>
                    <a:lnTo>
                      <a:pt x="1050" y="214"/>
                    </a:lnTo>
                    <a:lnTo>
                      <a:pt x="1054" y="232"/>
                    </a:lnTo>
                    <a:lnTo>
                      <a:pt x="1054" y="250"/>
                    </a:lnTo>
                    <a:lnTo>
                      <a:pt x="1054" y="270"/>
                    </a:lnTo>
                    <a:lnTo>
                      <a:pt x="1052" y="292"/>
                    </a:lnTo>
                    <a:lnTo>
                      <a:pt x="1046" y="314"/>
                    </a:lnTo>
                    <a:lnTo>
                      <a:pt x="1038" y="338"/>
                    </a:lnTo>
                    <a:lnTo>
                      <a:pt x="1026" y="362"/>
                    </a:lnTo>
                    <a:lnTo>
                      <a:pt x="1016" y="374"/>
                    </a:lnTo>
                    <a:lnTo>
                      <a:pt x="1004" y="388"/>
                    </a:lnTo>
                    <a:lnTo>
                      <a:pt x="988" y="404"/>
                    </a:lnTo>
                    <a:lnTo>
                      <a:pt x="968" y="422"/>
                    </a:lnTo>
                    <a:lnTo>
                      <a:pt x="944" y="442"/>
                    </a:lnTo>
                    <a:lnTo>
                      <a:pt x="918" y="458"/>
                    </a:lnTo>
                    <a:lnTo>
                      <a:pt x="888" y="474"/>
                    </a:lnTo>
                    <a:lnTo>
                      <a:pt x="770" y="600"/>
                    </a:lnTo>
                  </a:path>
                </a:pathLst>
              </a:custGeom>
              <a:noFill/>
              <a:ln w="12700">
                <a:solidFill>
                  <a:srgbClr val="FF0000"/>
                </a:solidFill>
                <a:prstDash val="solid"/>
                <a:round/>
                <a:headEnd/>
                <a:tailEnd/>
              </a:ln>
            </p:spPr>
            <p:txBody>
              <a:bodyPr/>
              <a:lstStyle/>
              <a:p>
                <a:endParaRPr lang="en-US"/>
              </a:p>
            </p:txBody>
          </p:sp>
          <p:sp>
            <p:nvSpPr>
              <p:cNvPr id="943245" name="Freeform 141"/>
              <p:cNvSpPr>
                <a:spLocks/>
              </p:cNvSpPr>
              <p:nvPr/>
            </p:nvSpPr>
            <p:spPr bwMode="auto">
              <a:xfrm>
                <a:off x="4108" y="931"/>
                <a:ext cx="1046" cy="546"/>
              </a:xfrm>
              <a:custGeom>
                <a:avLst/>
                <a:gdLst/>
                <a:ahLst/>
                <a:cxnLst>
                  <a:cxn ang="0">
                    <a:pos x="0" y="230"/>
                  </a:cxn>
                  <a:cxn ang="0">
                    <a:pos x="56" y="172"/>
                  </a:cxn>
                  <a:cxn ang="0">
                    <a:pos x="68" y="164"/>
                  </a:cxn>
                  <a:cxn ang="0">
                    <a:pos x="100" y="144"/>
                  </a:cxn>
                  <a:cxn ang="0">
                    <a:pos x="148" y="118"/>
                  </a:cxn>
                  <a:cxn ang="0">
                    <a:pos x="212" y="86"/>
                  </a:cxn>
                  <a:cxn ang="0">
                    <a:pos x="250" y="70"/>
                  </a:cxn>
                  <a:cxn ang="0">
                    <a:pos x="290" y="54"/>
                  </a:cxn>
                  <a:cxn ang="0">
                    <a:pos x="330" y="40"/>
                  </a:cxn>
                  <a:cxn ang="0">
                    <a:pos x="374" y="28"/>
                  </a:cxn>
                  <a:cxn ang="0">
                    <a:pos x="420" y="16"/>
                  </a:cxn>
                  <a:cxn ang="0">
                    <a:pos x="468" y="8"/>
                  </a:cxn>
                  <a:cxn ang="0">
                    <a:pos x="514" y="2"/>
                  </a:cxn>
                  <a:cxn ang="0">
                    <a:pos x="564" y="0"/>
                  </a:cxn>
                  <a:cxn ang="0">
                    <a:pos x="578" y="0"/>
                  </a:cxn>
                  <a:cxn ang="0">
                    <a:pos x="616" y="2"/>
                  </a:cxn>
                  <a:cxn ang="0">
                    <a:pos x="672" y="6"/>
                  </a:cxn>
                  <a:cxn ang="0">
                    <a:pos x="704" y="10"/>
                  </a:cxn>
                  <a:cxn ang="0">
                    <a:pos x="740" y="14"/>
                  </a:cxn>
                  <a:cxn ang="0">
                    <a:pos x="776" y="22"/>
                  </a:cxn>
                  <a:cxn ang="0">
                    <a:pos x="812" y="30"/>
                  </a:cxn>
                  <a:cxn ang="0">
                    <a:pos x="850" y="40"/>
                  </a:cxn>
                  <a:cxn ang="0">
                    <a:pos x="884" y="54"/>
                  </a:cxn>
                  <a:cxn ang="0">
                    <a:pos x="920" y="68"/>
                  </a:cxn>
                  <a:cxn ang="0">
                    <a:pos x="950" y="86"/>
                  </a:cxn>
                  <a:cxn ang="0">
                    <a:pos x="978" y="108"/>
                  </a:cxn>
                  <a:cxn ang="0">
                    <a:pos x="992" y="120"/>
                  </a:cxn>
                  <a:cxn ang="0">
                    <a:pos x="1002" y="132"/>
                  </a:cxn>
                  <a:cxn ang="0">
                    <a:pos x="1006" y="136"/>
                  </a:cxn>
                  <a:cxn ang="0">
                    <a:pos x="1016" y="150"/>
                  </a:cxn>
                  <a:cxn ang="0">
                    <a:pos x="1026" y="170"/>
                  </a:cxn>
                  <a:cxn ang="0">
                    <a:pos x="1038" y="198"/>
                  </a:cxn>
                  <a:cxn ang="0">
                    <a:pos x="1042" y="214"/>
                  </a:cxn>
                  <a:cxn ang="0">
                    <a:pos x="1046" y="232"/>
                  </a:cxn>
                  <a:cxn ang="0">
                    <a:pos x="1046" y="250"/>
                  </a:cxn>
                  <a:cxn ang="0">
                    <a:pos x="1046" y="270"/>
                  </a:cxn>
                  <a:cxn ang="0">
                    <a:pos x="1044" y="292"/>
                  </a:cxn>
                  <a:cxn ang="0">
                    <a:pos x="1038" y="314"/>
                  </a:cxn>
                  <a:cxn ang="0">
                    <a:pos x="1030" y="338"/>
                  </a:cxn>
                  <a:cxn ang="0">
                    <a:pos x="1018" y="362"/>
                  </a:cxn>
                  <a:cxn ang="0">
                    <a:pos x="1008" y="374"/>
                  </a:cxn>
                  <a:cxn ang="0">
                    <a:pos x="996" y="388"/>
                  </a:cxn>
                  <a:cxn ang="0">
                    <a:pos x="980" y="404"/>
                  </a:cxn>
                  <a:cxn ang="0">
                    <a:pos x="960" y="422"/>
                  </a:cxn>
                  <a:cxn ang="0">
                    <a:pos x="936" y="442"/>
                  </a:cxn>
                  <a:cxn ang="0">
                    <a:pos x="910" y="458"/>
                  </a:cxn>
                  <a:cxn ang="0">
                    <a:pos x="880" y="474"/>
                  </a:cxn>
                  <a:cxn ang="0">
                    <a:pos x="762" y="546"/>
                  </a:cxn>
                </a:cxnLst>
                <a:rect l="0" t="0" r="r" b="b"/>
                <a:pathLst>
                  <a:path w="1046" h="546">
                    <a:moveTo>
                      <a:pt x="0" y="230"/>
                    </a:moveTo>
                    <a:lnTo>
                      <a:pt x="56" y="172"/>
                    </a:lnTo>
                    <a:lnTo>
                      <a:pt x="68" y="164"/>
                    </a:lnTo>
                    <a:lnTo>
                      <a:pt x="100" y="144"/>
                    </a:lnTo>
                    <a:lnTo>
                      <a:pt x="148" y="118"/>
                    </a:lnTo>
                    <a:lnTo>
                      <a:pt x="212" y="86"/>
                    </a:lnTo>
                    <a:lnTo>
                      <a:pt x="250" y="70"/>
                    </a:lnTo>
                    <a:lnTo>
                      <a:pt x="290" y="54"/>
                    </a:lnTo>
                    <a:lnTo>
                      <a:pt x="330" y="40"/>
                    </a:lnTo>
                    <a:lnTo>
                      <a:pt x="374" y="28"/>
                    </a:lnTo>
                    <a:lnTo>
                      <a:pt x="420" y="16"/>
                    </a:lnTo>
                    <a:lnTo>
                      <a:pt x="468" y="8"/>
                    </a:lnTo>
                    <a:lnTo>
                      <a:pt x="514" y="2"/>
                    </a:lnTo>
                    <a:lnTo>
                      <a:pt x="564" y="0"/>
                    </a:lnTo>
                    <a:lnTo>
                      <a:pt x="578" y="0"/>
                    </a:lnTo>
                    <a:lnTo>
                      <a:pt x="616" y="2"/>
                    </a:lnTo>
                    <a:lnTo>
                      <a:pt x="672" y="6"/>
                    </a:lnTo>
                    <a:lnTo>
                      <a:pt x="704" y="10"/>
                    </a:lnTo>
                    <a:lnTo>
                      <a:pt x="740" y="14"/>
                    </a:lnTo>
                    <a:lnTo>
                      <a:pt x="776" y="22"/>
                    </a:lnTo>
                    <a:lnTo>
                      <a:pt x="812" y="30"/>
                    </a:lnTo>
                    <a:lnTo>
                      <a:pt x="850" y="40"/>
                    </a:lnTo>
                    <a:lnTo>
                      <a:pt x="884" y="54"/>
                    </a:lnTo>
                    <a:lnTo>
                      <a:pt x="920" y="68"/>
                    </a:lnTo>
                    <a:lnTo>
                      <a:pt x="950" y="86"/>
                    </a:lnTo>
                    <a:lnTo>
                      <a:pt x="978" y="108"/>
                    </a:lnTo>
                    <a:lnTo>
                      <a:pt x="992" y="120"/>
                    </a:lnTo>
                    <a:lnTo>
                      <a:pt x="1002" y="132"/>
                    </a:lnTo>
                    <a:lnTo>
                      <a:pt x="1006" y="136"/>
                    </a:lnTo>
                    <a:lnTo>
                      <a:pt x="1016" y="150"/>
                    </a:lnTo>
                    <a:lnTo>
                      <a:pt x="1026" y="170"/>
                    </a:lnTo>
                    <a:lnTo>
                      <a:pt x="1038" y="198"/>
                    </a:lnTo>
                    <a:lnTo>
                      <a:pt x="1042" y="214"/>
                    </a:lnTo>
                    <a:lnTo>
                      <a:pt x="1046" y="232"/>
                    </a:lnTo>
                    <a:lnTo>
                      <a:pt x="1046" y="250"/>
                    </a:lnTo>
                    <a:lnTo>
                      <a:pt x="1046" y="270"/>
                    </a:lnTo>
                    <a:lnTo>
                      <a:pt x="1044" y="292"/>
                    </a:lnTo>
                    <a:lnTo>
                      <a:pt x="1038" y="314"/>
                    </a:lnTo>
                    <a:lnTo>
                      <a:pt x="1030" y="338"/>
                    </a:lnTo>
                    <a:lnTo>
                      <a:pt x="1018" y="362"/>
                    </a:lnTo>
                    <a:lnTo>
                      <a:pt x="1008" y="374"/>
                    </a:lnTo>
                    <a:lnTo>
                      <a:pt x="996" y="388"/>
                    </a:lnTo>
                    <a:lnTo>
                      <a:pt x="980" y="404"/>
                    </a:lnTo>
                    <a:lnTo>
                      <a:pt x="960" y="422"/>
                    </a:lnTo>
                    <a:lnTo>
                      <a:pt x="936" y="442"/>
                    </a:lnTo>
                    <a:lnTo>
                      <a:pt x="910" y="458"/>
                    </a:lnTo>
                    <a:lnTo>
                      <a:pt x="880" y="474"/>
                    </a:lnTo>
                    <a:lnTo>
                      <a:pt x="762" y="546"/>
                    </a:lnTo>
                  </a:path>
                </a:pathLst>
              </a:custGeom>
              <a:noFill/>
              <a:ln w="12700">
                <a:solidFill>
                  <a:srgbClr val="FF0000"/>
                </a:solidFill>
                <a:prstDash val="solid"/>
                <a:round/>
                <a:headEnd/>
                <a:tailEnd/>
              </a:ln>
            </p:spPr>
            <p:txBody>
              <a:bodyPr/>
              <a:lstStyle/>
              <a:p>
                <a:endParaRPr lang="en-US"/>
              </a:p>
            </p:txBody>
          </p:sp>
          <p:sp>
            <p:nvSpPr>
              <p:cNvPr id="943246" name="Freeform 142"/>
              <p:cNvSpPr>
                <a:spLocks/>
              </p:cNvSpPr>
              <p:nvPr/>
            </p:nvSpPr>
            <p:spPr bwMode="auto">
              <a:xfrm>
                <a:off x="2696" y="2067"/>
                <a:ext cx="264" cy="160"/>
              </a:xfrm>
              <a:custGeom>
                <a:avLst/>
                <a:gdLst/>
                <a:ahLst/>
                <a:cxnLst>
                  <a:cxn ang="0">
                    <a:pos x="132" y="160"/>
                  </a:cxn>
                  <a:cxn ang="0">
                    <a:pos x="158" y="160"/>
                  </a:cxn>
                  <a:cxn ang="0">
                    <a:pos x="184" y="156"/>
                  </a:cxn>
                  <a:cxn ang="0">
                    <a:pos x="206" y="148"/>
                  </a:cxn>
                  <a:cxn ang="0">
                    <a:pos x="226" y="140"/>
                  </a:cxn>
                  <a:cxn ang="0">
                    <a:pos x="242" y="130"/>
                  </a:cxn>
                  <a:cxn ang="0">
                    <a:pos x="254" y="118"/>
                  </a:cxn>
                  <a:cxn ang="0">
                    <a:pos x="262" y="106"/>
                  </a:cxn>
                  <a:cxn ang="0">
                    <a:pos x="264" y="98"/>
                  </a:cxn>
                  <a:cxn ang="0">
                    <a:pos x="264" y="92"/>
                  </a:cxn>
                  <a:cxn ang="0">
                    <a:pos x="264" y="84"/>
                  </a:cxn>
                  <a:cxn ang="0">
                    <a:pos x="262" y="76"/>
                  </a:cxn>
                  <a:cxn ang="0">
                    <a:pos x="254" y="62"/>
                  </a:cxn>
                  <a:cxn ang="0">
                    <a:pos x="242" y="46"/>
                  </a:cxn>
                  <a:cxn ang="0">
                    <a:pos x="226" y="32"/>
                  </a:cxn>
                  <a:cxn ang="0">
                    <a:pos x="206" y="20"/>
                  </a:cxn>
                  <a:cxn ang="0">
                    <a:pos x="184" y="10"/>
                  </a:cxn>
                  <a:cxn ang="0">
                    <a:pos x="158" y="4"/>
                  </a:cxn>
                  <a:cxn ang="0">
                    <a:pos x="132" y="0"/>
                  </a:cxn>
                  <a:cxn ang="0">
                    <a:pos x="104" y="4"/>
                  </a:cxn>
                  <a:cxn ang="0">
                    <a:pos x="80" y="10"/>
                  </a:cxn>
                  <a:cxn ang="0">
                    <a:pos x="58" y="20"/>
                  </a:cxn>
                  <a:cxn ang="0">
                    <a:pos x="38" y="32"/>
                  </a:cxn>
                  <a:cxn ang="0">
                    <a:pos x="22" y="46"/>
                  </a:cxn>
                  <a:cxn ang="0">
                    <a:pos x="10" y="62"/>
                  </a:cxn>
                  <a:cxn ang="0">
                    <a:pos x="2" y="76"/>
                  </a:cxn>
                  <a:cxn ang="0">
                    <a:pos x="0" y="84"/>
                  </a:cxn>
                  <a:cxn ang="0">
                    <a:pos x="0" y="92"/>
                  </a:cxn>
                  <a:cxn ang="0">
                    <a:pos x="0" y="98"/>
                  </a:cxn>
                  <a:cxn ang="0">
                    <a:pos x="2" y="106"/>
                  </a:cxn>
                  <a:cxn ang="0">
                    <a:pos x="10" y="118"/>
                  </a:cxn>
                  <a:cxn ang="0">
                    <a:pos x="22" y="130"/>
                  </a:cxn>
                  <a:cxn ang="0">
                    <a:pos x="38" y="140"/>
                  </a:cxn>
                  <a:cxn ang="0">
                    <a:pos x="58" y="148"/>
                  </a:cxn>
                  <a:cxn ang="0">
                    <a:pos x="80" y="156"/>
                  </a:cxn>
                  <a:cxn ang="0">
                    <a:pos x="104" y="160"/>
                  </a:cxn>
                  <a:cxn ang="0">
                    <a:pos x="132" y="160"/>
                  </a:cxn>
                </a:cxnLst>
                <a:rect l="0" t="0" r="r" b="b"/>
                <a:pathLst>
                  <a:path w="264" h="160">
                    <a:moveTo>
                      <a:pt x="132" y="160"/>
                    </a:moveTo>
                    <a:lnTo>
                      <a:pt x="158" y="160"/>
                    </a:lnTo>
                    <a:lnTo>
                      <a:pt x="184" y="156"/>
                    </a:lnTo>
                    <a:lnTo>
                      <a:pt x="206" y="148"/>
                    </a:lnTo>
                    <a:lnTo>
                      <a:pt x="226" y="140"/>
                    </a:lnTo>
                    <a:lnTo>
                      <a:pt x="242" y="130"/>
                    </a:lnTo>
                    <a:lnTo>
                      <a:pt x="254" y="118"/>
                    </a:lnTo>
                    <a:lnTo>
                      <a:pt x="262" y="106"/>
                    </a:lnTo>
                    <a:lnTo>
                      <a:pt x="264" y="98"/>
                    </a:lnTo>
                    <a:lnTo>
                      <a:pt x="264" y="92"/>
                    </a:lnTo>
                    <a:lnTo>
                      <a:pt x="264" y="84"/>
                    </a:lnTo>
                    <a:lnTo>
                      <a:pt x="262" y="76"/>
                    </a:lnTo>
                    <a:lnTo>
                      <a:pt x="254" y="62"/>
                    </a:lnTo>
                    <a:lnTo>
                      <a:pt x="242" y="46"/>
                    </a:lnTo>
                    <a:lnTo>
                      <a:pt x="226" y="32"/>
                    </a:lnTo>
                    <a:lnTo>
                      <a:pt x="206" y="20"/>
                    </a:lnTo>
                    <a:lnTo>
                      <a:pt x="184" y="10"/>
                    </a:lnTo>
                    <a:lnTo>
                      <a:pt x="158" y="4"/>
                    </a:lnTo>
                    <a:lnTo>
                      <a:pt x="132" y="0"/>
                    </a:lnTo>
                    <a:lnTo>
                      <a:pt x="104" y="4"/>
                    </a:lnTo>
                    <a:lnTo>
                      <a:pt x="80" y="10"/>
                    </a:lnTo>
                    <a:lnTo>
                      <a:pt x="58" y="20"/>
                    </a:lnTo>
                    <a:lnTo>
                      <a:pt x="38" y="32"/>
                    </a:lnTo>
                    <a:lnTo>
                      <a:pt x="22" y="46"/>
                    </a:lnTo>
                    <a:lnTo>
                      <a:pt x="10" y="62"/>
                    </a:lnTo>
                    <a:lnTo>
                      <a:pt x="2" y="76"/>
                    </a:lnTo>
                    <a:lnTo>
                      <a:pt x="0" y="84"/>
                    </a:lnTo>
                    <a:lnTo>
                      <a:pt x="0" y="92"/>
                    </a:lnTo>
                    <a:lnTo>
                      <a:pt x="0" y="98"/>
                    </a:lnTo>
                    <a:lnTo>
                      <a:pt x="2" y="106"/>
                    </a:lnTo>
                    <a:lnTo>
                      <a:pt x="10" y="118"/>
                    </a:lnTo>
                    <a:lnTo>
                      <a:pt x="22" y="130"/>
                    </a:lnTo>
                    <a:lnTo>
                      <a:pt x="38" y="140"/>
                    </a:lnTo>
                    <a:lnTo>
                      <a:pt x="58" y="148"/>
                    </a:lnTo>
                    <a:lnTo>
                      <a:pt x="80" y="156"/>
                    </a:lnTo>
                    <a:lnTo>
                      <a:pt x="104" y="160"/>
                    </a:lnTo>
                    <a:lnTo>
                      <a:pt x="132" y="160"/>
                    </a:lnTo>
                    <a:close/>
                  </a:path>
                </a:pathLst>
              </a:custGeom>
              <a:solidFill>
                <a:srgbClr val="F4449F"/>
              </a:solidFill>
              <a:ln w="9525">
                <a:noFill/>
                <a:round/>
                <a:headEnd/>
                <a:tailEnd/>
              </a:ln>
            </p:spPr>
            <p:txBody>
              <a:bodyPr/>
              <a:lstStyle/>
              <a:p>
                <a:endParaRPr lang="en-US"/>
              </a:p>
            </p:txBody>
          </p:sp>
          <p:sp>
            <p:nvSpPr>
              <p:cNvPr id="943247" name="Freeform 143"/>
              <p:cNvSpPr>
                <a:spLocks/>
              </p:cNvSpPr>
              <p:nvPr/>
            </p:nvSpPr>
            <p:spPr bwMode="auto">
              <a:xfrm>
                <a:off x="2706" y="2069"/>
                <a:ext cx="242" cy="146"/>
              </a:xfrm>
              <a:custGeom>
                <a:avLst/>
                <a:gdLst/>
                <a:ahLst/>
                <a:cxnLst>
                  <a:cxn ang="0">
                    <a:pos x="122" y="0"/>
                  </a:cxn>
                  <a:cxn ang="0">
                    <a:pos x="146" y="2"/>
                  </a:cxn>
                  <a:cxn ang="0">
                    <a:pos x="168" y="8"/>
                  </a:cxn>
                  <a:cxn ang="0">
                    <a:pos x="190" y="16"/>
                  </a:cxn>
                  <a:cxn ang="0">
                    <a:pos x="208" y="28"/>
                  </a:cxn>
                  <a:cxn ang="0">
                    <a:pos x="222" y="42"/>
                  </a:cxn>
                  <a:cxn ang="0">
                    <a:pos x="234" y="56"/>
                  </a:cxn>
                  <a:cxn ang="0">
                    <a:pos x="240" y="70"/>
                  </a:cxn>
                  <a:cxn ang="0">
                    <a:pos x="242" y="82"/>
                  </a:cxn>
                  <a:cxn ang="0">
                    <a:pos x="242" y="90"/>
                  </a:cxn>
                  <a:cxn ang="0">
                    <a:pos x="240" y="96"/>
                  </a:cxn>
                  <a:cxn ang="0">
                    <a:pos x="234" y="108"/>
                  </a:cxn>
                  <a:cxn ang="0">
                    <a:pos x="222" y="118"/>
                  </a:cxn>
                  <a:cxn ang="0">
                    <a:pos x="208" y="128"/>
                  </a:cxn>
                  <a:cxn ang="0">
                    <a:pos x="190" y="136"/>
                  </a:cxn>
                  <a:cxn ang="0">
                    <a:pos x="168" y="142"/>
                  </a:cxn>
                  <a:cxn ang="0">
                    <a:pos x="146" y="144"/>
                  </a:cxn>
                  <a:cxn ang="0">
                    <a:pos x="122" y="146"/>
                  </a:cxn>
                  <a:cxn ang="0">
                    <a:pos x="98" y="144"/>
                  </a:cxn>
                  <a:cxn ang="0">
                    <a:pos x="74" y="142"/>
                  </a:cxn>
                  <a:cxn ang="0">
                    <a:pos x="54" y="136"/>
                  </a:cxn>
                  <a:cxn ang="0">
                    <a:pos x="36" y="128"/>
                  </a:cxn>
                  <a:cxn ang="0">
                    <a:pos x="22" y="118"/>
                  </a:cxn>
                  <a:cxn ang="0">
                    <a:pos x="10" y="108"/>
                  </a:cxn>
                  <a:cxn ang="0">
                    <a:pos x="4" y="96"/>
                  </a:cxn>
                  <a:cxn ang="0">
                    <a:pos x="2" y="90"/>
                  </a:cxn>
                  <a:cxn ang="0">
                    <a:pos x="0" y="82"/>
                  </a:cxn>
                  <a:cxn ang="0">
                    <a:pos x="4" y="70"/>
                  </a:cxn>
                  <a:cxn ang="0">
                    <a:pos x="10" y="56"/>
                  </a:cxn>
                  <a:cxn ang="0">
                    <a:pos x="22" y="42"/>
                  </a:cxn>
                  <a:cxn ang="0">
                    <a:pos x="36" y="28"/>
                  </a:cxn>
                  <a:cxn ang="0">
                    <a:pos x="54" y="16"/>
                  </a:cxn>
                  <a:cxn ang="0">
                    <a:pos x="74" y="8"/>
                  </a:cxn>
                  <a:cxn ang="0">
                    <a:pos x="98" y="2"/>
                  </a:cxn>
                  <a:cxn ang="0">
                    <a:pos x="122" y="0"/>
                  </a:cxn>
                </a:cxnLst>
                <a:rect l="0" t="0" r="r" b="b"/>
                <a:pathLst>
                  <a:path w="242" h="146">
                    <a:moveTo>
                      <a:pt x="122" y="0"/>
                    </a:moveTo>
                    <a:lnTo>
                      <a:pt x="146" y="2"/>
                    </a:lnTo>
                    <a:lnTo>
                      <a:pt x="168" y="8"/>
                    </a:lnTo>
                    <a:lnTo>
                      <a:pt x="190" y="16"/>
                    </a:lnTo>
                    <a:lnTo>
                      <a:pt x="208" y="28"/>
                    </a:lnTo>
                    <a:lnTo>
                      <a:pt x="222" y="42"/>
                    </a:lnTo>
                    <a:lnTo>
                      <a:pt x="234" y="56"/>
                    </a:lnTo>
                    <a:lnTo>
                      <a:pt x="240" y="70"/>
                    </a:lnTo>
                    <a:lnTo>
                      <a:pt x="242" y="82"/>
                    </a:lnTo>
                    <a:lnTo>
                      <a:pt x="242" y="90"/>
                    </a:lnTo>
                    <a:lnTo>
                      <a:pt x="240" y="96"/>
                    </a:lnTo>
                    <a:lnTo>
                      <a:pt x="234" y="108"/>
                    </a:lnTo>
                    <a:lnTo>
                      <a:pt x="222" y="118"/>
                    </a:lnTo>
                    <a:lnTo>
                      <a:pt x="208" y="128"/>
                    </a:lnTo>
                    <a:lnTo>
                      <a:pt x="190" y="136"/>
                    </a:lnTo>
                    <a:lnTo>
                      <a:pt x="168" y="142"/>
                    </a:lnTo>
                    <a:lnTo>
                      <a:pt x="146" y="144"/>
                    </a:lnTo>
                    <a:lnTo>
                      <a:pt x="122" y="146"/>
                    </a:lnTo>
                    <a:lnTo>
                      <a:pt x="98" y="144"/>
                    </a:lnTo>
                    <a:lnTo>
                      <a:pt x="74" y="142"/>
                    </a:lnTo>
                    <a:lnTo>
                      <a:pt x="54" y="136"/>
                    </a:lnTo>
                    <a:lnTo>
                      <a:pt x="36" y="128"/>
                    </a:lnTo>
                    <a:lnTo>
                      <a:pt x="22" y="118"/>
                    </a:lnTo>
                    <a:lnTo>
                      <a:pt x="10" y="108"/>
                    </a:lnTo>
                    <a:lnTo>
                      <a:pt x="4" y="96"/>
                    </a:lnTo>
                    <a:lnTo>
                      <a:pt x="2" y="90"/>
                    </a:lnTo>
                    <a:lnTo>
                      <a:pt x="0" y="82"/>
                    </a:lnTo>
                    <a:lnTo>
                      <a:pt x="4" y="70"/>
                    </a:lnTo>
                    <a:lnTo>
                      <a:pt x="10" y="56"/>
                    </a:lnTo>
                    <a:lnTo>
                      <a:pt x="22" y="42"/>
                    </a:lnTo>
                    <a:lnTo>
                      <a:pt x="36" y="28"/>
                    </a:lnTo>
                    <a:lnTo>
                      <a:pt x="54" y="16"/>
                    </a:lnTo>
                    <a:lnTo>
                      <a:pt x="74" y="8"/>
                    </a:lnTo>
                    <a:lnTo>
                      <a:pt x="98" y="2"/>
                    </a:lnTo>
                    <a:lnTo>
                      <a:pt x="122" y="0"/>
                    </a:lnTo>
                    <a:close/>
                  </a:path>
                </a:pathLst>
              </a:custGeom>
              <a:solidFill>
                <a:srgbClr val="F558AA"/>
              </a:solidFill>
              <a:ln w="9525">
                <a:noFill/>
                <a:round/>
                <a:headEnd/>
                <a:tailEnd/>
              </a:ln>
            </p:spPr>
            <p:txBody>
              <a:bodyPr/>
              <a:lstStyle/>
              <a:p>
                <a:endParaRPr lang="en-US"/>
              </a:p>
            </p:txBody>
          </p:sp>
          <p:sp>
            <p:nvSpPr>
              <p:cNvPr id="943248" name="Freeform 144"/>
              <p:cNvSpPr>
                <a:spLocks/>
              </p:cNvSpPr>
              <p:nvPr/>
            </p:nvSpPr>
            <p:spPr bwMode="auto">
              <a:xfrm>
                <a:off x="2718" y="2069"/>
                <a:ext cx="220" cy="134"/>
              </a:xfrm>
              <a:custGeom>
                <a:avLst/>
                <a:gdLst/>
                <a:ahLst/>
                <a:cxnLst>
                  <a:cxn ang="0">
                    <a:pos x="110" y="0"/>
                  </a:cxn>
                  <a:cxn ang="0">
                    <a:pos x="132" y="2"/>
                  </a:cxn>
                  <a:cxn ang="0">
                    <a:pos x="152" y="8"/>
                  </a:cxn>
                  <a:cxn ang="0">
                    <a:pos x="170" y="16"/>
                  </a:cxn>
                  <a:cxn ang="0">
                    <a:pos x="188" y="26"/>
                  </a:cxn>
                  <a:cxn ang="0">
                    <a:pos x="200" y="38"/>
                  </a:cxn>
                  <a:cxn ang="0">
                    <a:pos x="210" y="52"/>
                  </a:cxn>
                  <a:cxn ang="0">
                    <a:pos x="218" y="64"/>
                  </a:cxn>
                  <a:cxn ang="0">
                    <a:pos x="220" y="76"/>
                  </a:cxn>
                  <a:cxn ang="0">
                    <a:pos x="218" y="88"/>
                  </a:cxn>
                  <a:cxn ang="0">
                    <a:pos x="210" y="98"/>
                  </a:cxn>
                  <a:cxn ang="0">
                    <a:pos x="200" y="108"/>
                  </a:cxn>
                  <a:cxn ang="0">
                    <a:pos x="188" y="116"/>
                  </a:cxn>
                  <a:cxn ang="0">
                    <a:pos x="170" y="124"/>
                  </a:cxn>
                  <a:cxn ang="0">
                    <a:pos x="152" y="128"/>
                  </a:cxn>
                  <a:cxn ang="0">
                    <a:pos x="132" y="132"/>
                  </a:cxn>
                  <a:cxn ang="0">
                    <a:pos x="110" y="134"/>
                  </a:cxn>
                  <a:cxn ang="0">
                    <a:pos x="88" y="132"/>
                  </a:cxn>
                  <a:cxn ang="0">
                    <a:pos x="68" y="128"/>
                  </a:cxn>
                  <a:cxn ang="0">
                    <a:pos x="48" y="124"/>
                  </a:cxn>
                  <a:cxn ang="0">
                    <a:pos x="32" y="116"/>
                  </a:cxn>
                  <a:cxn ang="0">
                    <a:pos x="20" y="108"/>
                  </a:cxn>
                  <a:cxn ang="0">
                    <a:pos x="10" y="98"/>
                  </a:cxn>
                  <a:cxn ang="0">
                    <a:pos x="2" y="88"/>
                  </a:cxn>
                  <a:cxn ang="0">
                    <a:pos x="0" y="76"/>
                  </a:cxn>
                  <a:cxn ang="0">
                    <a:pos x="2" y="64"/>
                  </a:cxn>
                  <a:cxn ang="0">
                    <a:pos x="10" y="52"/>
                  </a:cxn>
                  <a:cxn ang="0">
                    <a:pos x="20" y="38"/>
                  </a:cxn>
                  <a:cxn ang="0">
                    <a:pos x="32" y="26"/>
                  </a:cxn>
                  <a:cxn ang="0">
                    <a:pos x="48" y="16"/>
                  </a:cxn>
                  <a:cxn ang="0">
                    <a:pos x="68" y="8"/>
                  </a:cxn>
                  <a:cxn ang="0">
                    <a:pos x="88" y="2"/>
                  </a:cxn>
                  <a:cxn ang="0">
                    <a:pos x="110" y="0"/>
                  </a:cxn>
                </a:cxnLst>
                <a:rect l="0" t="0" r="r" b="b"/>
                <a:pathLst>
                  <a:path w="220" h="134">
                    <a:moveTo>
                      <a:pt x="110" y="0"/>
                    </a:moveTo>
                    <a:lnTo>
                      <a:pt x="132" y="2"/>
                    </a:lnTo>
                    <a:lnTo>
                      <a:pt x="152" y="8"/>
                    </a:lnTo>
                    <a:lnTo>
                      <a:pt x="170" y="16"/>
                    </a:lnTo>
                    <a:lnTo>
                      <a:pt x="188" y="26"/>
                    </a:lnTo>
                    <a:lnTo>
                      <a:pt x="200" y="38"/>
                    </a:lnTo>
                    <a:lnTo>
                      <a:pt x="210" y="52"/>
                    </a:lnTo>
                    <a:lnTo>
                      <a:pt x="218" y="64"/>
                    </a:lnTo>
                    <a:lnTo>
                      <a:pt x="220" y="76"/>
                    </a:lnTo>
                    <a:lnTo>
                      <a:pt x="218" y="88"/>
                    </a:lnTo>
                    <a:lnTo>
                      <a:pt x="210" y="98"/>
                    </a:lnTo>
                    <a:lnTo>
                      <a:pt x="200" y="108"/>
                    </a:lnTo>
                    <a:lnTo>
                      <a:pt x="188" y="116"/>
                    </a:lnTo>
                    <a:lnTo>
                      <a:pt x="170" y="124"/>
                    </a:lnTo>
                    <a:lnTo>
                      <a:pt x="152" y="128"/>
                    </a:lnTo>
                    <a:lnTo>
                      <a:pt x="132" y="132"/>
                    </a:lnTo>
                    <a:lnTo>
                      <a:pt x="110" y="134"/>
                    </a:lnTo>
                    <a:lnTo>
                      <a:pt x="88" y="132"/>
                    </a:lnTo>
                    <a:lnTo>
                      <a:pt x="68" y="128"/>
                    </a:lnTo>
                    <a:lnTo>
                      <a:pt x="48" y="124"/>
                    </a:lnTo>
                    <a:lnTo>
                      <a:pt x="32" y="116"/>
                    </a:lnTo>
                    <a:lnTo>
                      <a:pt x="20" y="108"/>
                    </a:lnTo>
                    <a:lnTo>
                      <a:pt x="10" y="98"/>
                    </a:lnTo>
                    <a:lnTo>
                      <a:pt x="2" y="88"/>
                    </a:lnTo>
                    <a:lnTo>
                      <a:pt x="0" y="76"/>
                    </a:lnTo>
                    <a:lnTo>
                      <a:pt x="2" y="64"/>
                    </a:lnTo>
                    <a:lnTo>
                      <a:pt x="10" y="52"/>
                    </a:lnTo>
                    <a:lnTo>
                      <a:pt x="20" y="38"/>
                    </a:lnTo>
                    <a:lnTo>
                      <a:pt x="32" y="26"/>
                    </a:lnTo>
                    <a:lnTo>
                      <a:pt x="48" y="16"/>
                    </a:lnTo>
                    <a:lnTo>
                      <a:pt x="68" y="8"/>
                    </a:lnTo>
                    <a:lnTo>
                      <a:pt x="88" y="2"/>
                    </a:lnTo>
                    <a:lnTo>
                      <a:pt x="110" y="0"/>
                    </a:lnTo>
                    <a:close/>
                  </a:path>
                </a:pathLst>
              </a:custGeom>
              <a:solidFill>
                <a:srgbClr val="F66CB4"/>
              </a:solidFill>
              <a:ln w="9525">
                <a:noFill/>
                <a:round/>
                <a:headEnd/>
                <a:tailEnd/>
              </a:ln>
            </p:spPr>
            <p:txBody>
              <a:bodyPr/>
              <a:lstStyle/>
              <a:p>
                <a:endParaRPr lang="en-US"/>
              </a:p>
            </p:txBody>
          </p:sp>
          <p:sp>
            <p:nvSpPr>
              <p:cNvPr id="943249" name="Freeform 145"/>
              <p:cNvSpPr>
                <a:spLocks/>
              </p:cNvSpPr>
              <p:nvPr/>
            </p:nvSpPr>
            <p:spPr bwMode="auto">
              <a:xfrm>
                <a:off x="2730" y="2071"/>
                <a:ext cx="196" cy="118"/>
              </a:xfrm>
              <a:custGeom>
                <a:avLst/>
                <a:gdLst/>
                <a:ahLst/>
                <a:cxnLst>
                  <a:cxn ang="0">
                    <a:pos x="98" y="0"/>
                  </a:cxn>
                  <a:cxn ang="0">
                    <a:pos x="118" y="2"/>
                  </a:cxn>
                  <a:cxn ang="0">
                    <a:pos x="136" y="6"/>
                  </a:cxn>
                  <a:cxn ang="0">
                    <a:pos x="152" y="14"/>
                  </a:cxn>
                  <a:cxn ang="0">
                    <a:pos x="168" y="22"/>
                  </a:cxn>
                  <a:cxn ang="0">
                    <a:pos x="180" y="34"/>
                  </a:cxn>
                  <a:cxn ang="0">
                    <a:pos x="188" y="44"/>
                  </a:cxn>
                  <a:cxn ang="0">
                    <a:pos x="194" y="56"/>
                  </a:cxn>
                  <a:cxn ang="0">
                    <a:pos x="196" y="68"/>
                  </a:cxn>
                  <a:cxn ang="0">
                    <a:pos x="194" y="78"/>
                  </a:cxn>
                  <a:cxn ang="0">
                    <a:pos x="188" y="88"/>
                  </a:cxn>
                  <a:cxn ang="0">
                    <a:pos x="180" y="96"/>
                  </a:cxn>
                  <a:cxn ang="0">
                    <a:pos x="168" y="104"/>
                  </a:cxn>
                  <a:cxn ang="0">
                    <a:pos x="152" y="110"/>
                  </a:cxn>
                  <a:cxn ang="0">
                    <a:pos x="136" y="114"/>
                  </a:cxn>
                  <a:cxn ang="0">
                    <a:pos x="118" y="118"/>
                  </a:cxn>
                  <a:cxn ang="0">
                    <a:pos x="98" y="118"/>
                  </a:cxn>
                  <a:cxn ang="0">
                    <a:pos x="78" y="118"/>
                  </a:cxn>
                  <a:cxn ang="0">
                    <a:pos x="60" y="114"/>
                  </a:cxn>
                  <a:cxn ang="0">
                    <a:pos x="44" y="110"/>
                  </a:cxn>
                  <a:cxn ang="0">
                    <a:pos x="28" y="104"/>
                  </a:cxn>
                  <a:cxn ang="0">
                    <a:pos x="16" y="96"/>
                  </a:cxn>
                  <a:cxn ang="0">
                    <a:pos x="8" y="88"/>
                  </a:cxn>
                  <a:cxn ang="0">
                    <a:pos x="2" y="78"/>
                  </a:cxn>
                  <a:cxn ang="0">
                    <a:pos x="0" y="68"/>
                  </a:cxn>
                  <a:cxn ang="0">
                    <a:pos x="2" y="56"/>
                  </a:cxn>
                  <a:cxn ang="0">
                    <a:pos x="8" y="44"/>
                  </a:cxn>
                  <a:cxn ang="0">
                    <a:pos x="16" y="34"/>
                  </a:cxn>
                  <a:cxn ang="0">
                    <a:pos x="28" y="22"/>
                  </a:cxn>
                  <a:cxn ang="0">
                    <a:pos x="44" y="14"/>
                  </a:cxn>
                  <a:cxn ang="0">
                    <a:pos x="60" y="6"/>
                  </a:cxn>
                  <a:cxn ang="0">
                    <a:pos x="78" y="2"/>
                  </a:cxn>
                  <a:cxn ang="0">
                    <a:pos x="98" y="0"/>
                  </a:cxn>
                </a:cxnLst>
                <a:rect l="0" t="0" r="r" b="b"/>
                <a:pathLst>
                  <a:path w="196" h="118">
                    <a:moveTo>
                      <a:pt x="98" y="0"/>
                    </a:moveTo>
                    <a:lnTo>
                      <a:pt x="118" y="2"/>
                    </a:lnTo>
                    <a:lnTo>
                      <a:pt x="136" y="6"/>
                    </a:lnTo>
                    <a:lnTo>
                      <a:pt x="152" y="14"/>
                    </a:lnTo>
                    <a:lnTo>
                      <a:pt x="168" y="22"/>
                    </a:lnTo>
                    <a:lnTo>
                      <a:pt x="180" y="34"/>
                    </a:lnTo>
                    <a:lnTo>
                      <a:pt x="188" y="44"/>
                    </a:lnTo>
                    <a:lnTo>
                      <a:pt x="194" y="56"/>
                    </a:lnTo>
                    <a:lnTo>
                      <a:pt x="196" y="68"/>
                    </a:lnTo>
                    <a:lnTo>
                      <a:pt x="194" y="78"/>
                    </a:lnTo>
                    <a:lnTo>
                      <a:pt x="188" y="88"/>
                    </a:lnTo>
                    <a:lnTo>
                      <a:pt x="180" y="96"/>
                    </a:lnTo>
                    <a:lnTo>
                      <a:pt x="168" y="104"/>
                    </a:lnTo>
                    <a:lnTo>
                      <a:pt x="152" y="110"/>
                    </a:lnTo>
                    <a:lnTo>
                      <a:pt x="136" y="114"/>
                    </a:lnTo>
                    <a:lnTo>
                      <a:pt x="118" y="118"/>
                    </a:lnTo>
                    <a:lnTo>
                      <a:pt x="98" y="118"/>
                    </a:lnTo>
                    <a:lnTo>
                      <a:pt x="78" y="118"/>
                    </a:lnTo>
                    <a:lnTo>
                      <a:pt x="60" y="114"/>
                    </a:lnTo>
                    <a:lnTo>
                      <a:pt x="44" y="110"/>
                    </a:lnTo>
                    <a:lnTo>
                      <a:pt x="28" y="104"/>
                    </a:lnTo>
                    <a:lnTo>
                      <a:pt x="16" y="96"/>
                    </a:lnTo>
                    <a:lnTo>
                      <a:pt x="8" y="88"/>
                    </a:lnTo>
                    <a:lnTo>
                      <a:pt x="2" y="78"/>
                    </a:lnTo>
                    <a:lnTo>
                      <a:pt x="0" y="68"/>
                    </a:lnTo>
                    <a:lnTo>
                      <a:pt x="2" y="56"/>
                    </a:lnTo>
                    <a:lnTo>
                      <a:pt x="8" y="44"/>
                    </a:lnTo>
                    <a:lnTo>
                      <a:pt x="16" y="34"/>
                    </a:lnTo>
                    <a:lnTo>
                      <a:pt x="28" y="22"/>
                    </a:lnTo>
                    <a:lnTo>
                      <a:pt x="44" y="14"/>
                    </a:lnTo>
                    <a:lnTo>
                      <a:pt x="60" y="6"/>
                    </a:lnTo>
                    <a:lnTo>
                      <a:pt x="78" y="2"/>
                    </a:lnTo>
                    <a:lnTo>
                      <a:pt x="98" y="0"/>
                    </a:lnTo>
                    <a:close/>
                  </a:path>
                </a:pathLst>
              </a:custGeom>
              <a:solidFill>
                <a:srgbClr val="F781BF"/>
              </a:solidFill>
              <a:ln w="9525">
                <a:noFill/>
                <a:round/>
                <a:headEnd/>
                <a:tailEnd/>
              </a:ln>
            </p:spPr>
            <p:txBody>
              <a:bodyPr/>
              <a:lstStyle/>
              <a:p>
                <a:endParaRPr lang="en-US"/>
              </a:p>
            </p:txBody>
          </p:sp>
          <p:sp>
            <p:nvSpPr>
              <p:cNvPr id="943250" name="Freeform 146"/>
              <p:cNvSpPr>
                <a:spLocks/>
              </p:cNvSpPr>
              <p:nvPr/>
            </p:nvSpPr>
            <p:spPr bwMode="auto">
              <a:xfrm>
                <a:off x="2742" y="2071"/>
                <a:ext cx="172" cy="106"/>
              </a:xfrm>
              <a:custGeom>
                <a:avLst/>
                <a:gdLst/>
                <a:ahLst/>
                <a:cxnLst>
                  <a:cxn ang="0">
                    <a:pos x="86" y="0"/>
                  </a:cxn>
                  <a:cxn ang="0">
                    <a:pos x="104" y="2"/>
                  </a:cxn>
                  <a:cxn ang="0">
                    <a:pos x="120" y="6"/>
                  </a:cxn>
                  <a:cxn ang="0">
                    <a:pos x="134" y="14"/>
                  </a:cxn>
                  <a:cxn ang="0">
                    <a:pos x="148" y="22"/>
                  </a:cxn>
                  <a:cxn ang="0">
                    <a:pos x="158" y="30"/>
                  </a:cxn>
                  <a:cxn ang="0">
                    <a:pos x="166" y="40"/>
                  </a:cxn>
                  <a:cxn ang="0">
                    <a:pos x="170" y="50"/>
                  </a:cxn>
                  <a:cxn ang="0">
                    <a:pos x="172" y="60"/>
                  </a:cxn>
                  <a:cxn ang="0">
                    <a:pos x="170" y="70"/>
                  </a:cxn>
                  <a:cxn ang="0">
                    <a:pos x="166" y="78"/>
                  </a:cxn>
                  <a:cxn ang="0">
                    <a:pos x="158" y="86"/>
                  </a:cxn>
                  <a:cxn ang="0">
                    <a:pos x="148" y="92"/>
                  </a:cxn>
                  <a:cxn ang="0">
                    <a:pos x="134" y="98"/>
                  </a:cxn>
                  <a:cxn ang="0">
                    <a:pos x="120" y="102"/>
                  </a:cxn>
                  <a:cxn ang="0">
                    <a:pos x="104" y="104"/>
                  </a:cxn>
                  <a:cxn ang="0">
                    <a:pos x="86" y="106"/>
                  </a:cxn>
                  <a:cxn ang="0">
                    <a:pos x="68" y="104"/>
                  </a:cxn>
                  <a:cxn ang="0">
                    <a:pos x="52" y="102"/>
                  </a:cxn>
                  <a:cxn ang="0">
                    <a:pos x="38" y="98"/>
                  </a:cxn>
                  <a:cxn ang="0">
                    <a:pos x="24" y="92"/>
                  </a:cxn>
                  <a:cxn ang="0">
                    <a:pos x="14" y="86"/>
                  </a:cxn>
                  <a:cxn ang="0">
                    <a:pos x="6" y="78"/>
                  </a:cxn>
                  <a:cxn ang="0">
                    <a:pos x="2" y="70"/>
                  </a:cxn>
                  <a:cxn ang="0">
                    <a:pos x="0" y="60"/>
                  </a:cxn>
                  <a:cxn ang="0">
                    <a:pos x="2" y="50"/>
                  </a:cxn>
                  <a:cxn ang="0">
                    <a:pos x="6" y="40"/>
                  </a:cxn>
                  <a:cxn ang="0">
                    <a:pos x="14" y="30"/>
                  </a:cxn>
                  <a:cxn ang="0">
                    <a:pos x="24" y="22"/>
                  </a:cxn>
                  <a:cxn ang="0">
                    <a:pos x="38" y="14"/>
                  </a:cxn>
                  <a:cxn ang="0">
                    <a:pos x="52" y="6"/>
                  </a:cxn>
                  <a:cxn ang="0">
                    <a:pos x="68" y="2"/>
                  </a:cxn>
                  <a:cxn ang="0">
                    <a:pos x="86" y="0"/>
                  </a:cxn>
                </a:cxnLst>
                <a:rect l="0" t="0" r="r" b="b"/>
                <a:pathLst>
                  <a:path w="172" h="106">
                    <a:moveTo>
                      <a:pt x="86" y="0"/>
                    </a:moveTo>
                    <a:lnTo>
                      <a:pt x="104" y="2"/>
                    </a:lnTo>
                    <a:lnTo>
                      <a:pt x="120" y="6"/>
                    </a:lnTo>
                    <a:lnTo>
                      <a:pt x="134" y="14"/>
                    </a:lnTo>
                    <a:lnTo>
                      <a:pt x="148" y="22"/>
                    </a:lnTo>
                    <a:lnTo>
                      <a:pt x="158" y="30"/>
                    </a:lnTo>
                    <a:lnTo>
                      <a:pt x="166" y="40"/>
                    </a:lnTo>
                    <a:lnTo>
                      <a:pt x="170" y="50"/>
                    </a:lnTo>
                    <a:lnTo>
                      <a:pt x="172" y="60"/>
                    </a:lnTo>
                    <a:lnTo>
                      <a:pt x="170" y="70"/>
                    </a:lnTo>
                    <a:lnTo>
                      <a:pt x="166" y="78"/>
                    </a:lnTo>
                    <a:lnTo>
                      <a:pt x="158" y="86"/>
                    </a:lnTo>
                    <a:lnTo>
                      <a:pt x="148" y="92"/>
                    </a:lnTo>
                    <a:lnTo>
                      <a:pt x="134" y="98"/>
                    </a:lnTo>
                    <a:lnTo>
                      <a:pt x="120" y="102"/>
                    </a:lnTo>
                    <a:lnTo>
                      <a:pt x="104" y="104"/>
                    </a:lnTo>
                    <a:lnTo>
                      <a:pt x="86" y="106"/>
                    </a:lnTo>
                    <a:lnTo>
                      <a:pt x="68" y="104"/>
                    </a:lnTo>
                    <a:lnTo>
                      <a:pt x="52" y="102"/>
                    </a:lnTo>
                    <a:lnTo>
                      <a:pt x="38" y="98"/>
                    </a:lnTo>
                    <a:lnTo>
                      <a:pt x="24" y="92"/>
                    </a:lnTo>
                    <a:lnTo>
                      <a:pt x="14" y="86"/>
                    </a:lnTo>
                    <a:lnTo>
                      <a:pt x="6" y="78"/>
                    </a:lnTo>
                    <a:lnTo>
                      <a:pt x="2" y="70"/>
                    </a:lnTo>
                    <a:lnTo>
                      <a:pt x="0" y="60"/>
                    </a:lnTo>
                    <a:lnTo>
                      <a:pt x="2" y="50"/>
                    </a:lnTo>
                    <a:lnTo>
                      <a:pt x="6" y="40"/>
                    </a:lnTo>
                    <a:lnTo>
                      <a:pt x="14" y="30"/>
                    </a:lnTo>
                    <a:lnTo>
                      <a:pt x="24" y="22"/>
                    </a:lnTo>
                    <a:lnTo>
                      <a:pt x="38" y="14"/>
                    </a:lnTo>
                    <a:lnTo>
                      <a:pt x="52" y="6"/>
                    </a:lnTo>
                    <a:lnTo>
                      <a:pt x="68" y="2"/>
                    </a:lnTo>
                    <a:lnTo>
                      <a:pt x="86" y="0"/>
                    </a:lnTo>
                    <a:close/>
                  </a:path>
                </a:pathLst>
              </a:custGeom>
              <a:solidFill>
                <a:srgbClr val="F997CA"/>
              </a:solidFill>
              <a:ln w="9525">
                <a:noFill/>
                <a:round/>
                <a:headEnd/>
                <a:tailEnd/>
              </a:ln>
            </p:spPr>
            <p:txBody>
              <a:bodyPr/>
              <a:lstStyle/>
              <a:p>
                <a:endParaRPr lang="en-US"/>
              </a:p>
            </p:txBody>
          </p:sp>
          <p:sp>
            <p:nvSpPr>
              <p:cNvPr id="943251" name="Freeform 147"/>
              <p:cNvSpPr>
                <a:spLocks/>
              </p:cNvSpPr>
              <p:nvPr/>
            </p:nvSpPr>
            <p:spPr bwMode="auto">
              <a:xfrm>
                <a:off x="2754" y="2073"/>
                <a:ext cx="150" cy="90"/>
              </a:xfrm>
              <a:custGeom>
                <a:avLst/>
                <a:gdLst/>
                <a:ahLst/>
                <a:cxnLst>
                  <a:cxn ang="0">
                    <a:pos x="74" y="0"/>
                  </a:cxn>
                  <a:cxn ang="0">
                    <a:pos x="90" y="2"/>
                  </a:cxn>
                  <a:cxn ang="0">
                    <a:pos x="104" y="4"/>
                  </a:cxn>
                  <a:cxn ang="0">
                    <a:pos x="116" y="10"/>
                  </a:cxn>
                  <a:cxn ang="0">
                    <a:pos x="128" y="18"/>
                  </a:cxn>
                  <a:cxn ang="0">
                    <a:pos x="136" y="26"/>
                  </a:cxn>
                  <a:cxn ang="0">
                    <a:pos x="144" y="34"/>
                  </a:cxn>
                  <a:cxn ang="0">
                    <a:pos x="148" y="44"/>
                  </a:cxn>
                  <a:cxn ang="0">
                    <a:pos x="150" y="52"/>
                  </a:cxn>
                  <a:cxn ang="0">
                    <a:pos x="148" y="60"/>
                  </a:cxn>
                  <a:cxn ang="0">
                    <a:pos x="144" y="66"/>
                  </a:cxn>
                  <a:cxn ang="0">
                    <a:pos x="136" y="74"/>
                  </a:cxn>
                  <a:cxn ang="0">
                    <a:pos x="128" y="80"/>
                  </a:cxn>
                  <a:cxn ang="0">
                    <a:pos x="116" y="84"/>
                  </a:cxn>
                  <a:cxn ang="0">
                    <a:pos x="104" y="88"/>
                  </a:cxn>
                  <a:cxn ang="0">
                    <a:pos x="90" y="90"/>
                  </a:cxn>
                  <a:cxn ang="0">
                    <a:pos x="74" y="90"/>
                  </a:cxn>
                  <a:cxn ang="0">
                    <a:pos x="60" y="90"/>
                  </a:cxn>
                  <a:cxn ang="0">
                    <a:pos x="44" y="88"/>
                  </a:cxn>
                  <a:cxn ang="0">
                    <a:pos x="32" y="84"/>
                  </a:cxn>
                  <a:cxn ang="0">
                    <a:pos x="22" y="80"/>
                  </a:cxn>
                  <a:cxn ang="0">
                    <a:pos x="12" y="74"/>
                  </a:cxn>
                  <a:cxn ang="0">
                    <a:pos x="6" y="66"/>
                  </a:cxn>
                  <a:cxn ang="0">
                    <a:pos x="0" y="60"/>
                  </a:cxn>
                  <a:cxn ang="0">
                    <a:pos x="0" y="52"/>
                  </a:cxn>
                  <a:cxn ang="0">
                    <a:pos x="0" y="44"/>
                  </a:cxn>
                  <a:cxn ang="0">
                    <a:pos x="6" y="34"/>
                  </a:cxn>
                  <a:cxn ang="0">
                    <a:pos x="12" y="26"/>
                  </a:cxn>
                  <a:cxn ang="0">
                    <a:pos x="22" y="18"/>
                  </a:cxn>
                  <a:cxn ang="0">
                    <a:pos x="32" y="10"/>
                  </a:cxn>
                  <a:cxn ang="0">
                    <a:pos x="44" y="4"/>
                  </a:cxn>
                  <a:cxn ang="0">
                    <a:pos x="60" y="2"/>
                  </a:cxn>
                  <a:cxn ang="0">
                    <a:pos x="74" y="0"/>
                  </a:cxn>
                </a:cxnLst>
                <a:rect l="0" t="0" r="r" b="b"/>
                <a:pathLst>
                  <a:path w="150" h="90">
                    <a:moveTo>
                      <a:pt x="74" y="0"/>
                    </a:moveTo>
                    <a:lnTo>
                      <a:pt x="90" y="2"/>
                    </a:lnTo>
                    <a:lnTo>
                      <a:pt x="104" y="4"/>
                    </a:lnTo>
                    <a:lnTo>
                      <a:pt x="116" y="10"/>
                    </a:lnTo>
                    <a:lnTo>
                      <a:pt x="128" y="18"/>
                    </a:lnTo>
                    <a:lnTo>
                      <a:pt x="136" y="26"/>
                    </a:lnTo>
                    <a:lnTo>
                      <a:pt x="144" y="34"/>
                    </a:lnTo>
                    <a:lnTo>
                      <a:pt x="148" y="44"/>
                    </a:lnTo>
                    <a:lnTo>
                      <a:pt x="150" y="52"/>
                    </a:lnTo>
                    <a:lnTo>
                      <a:pt x="148" y="60"/>
                    </a:lnTo>
                    <a:lnTo>
                      <a:pt x="144" y="66"/>
                    </a:lnTo>
                    <a:lnTo>
                      <a:pt x="136" y="74"/>
                    </a:lnTo>
                    <a:lnTo>
                      <a:pt x="128" y="80"/>
                    </a:lnTo>
                    <a:lnTo>
                      <a:pt x="116" y="84"/>
                    </a:lnTo>
                    <a:lnTo>
                      <a:pt x="104" y="88"/>
                    </a:lnTo>
                    <a:lnTo>
                      <a:pt x="90" y="90"/>
                    </a:lnTo>
                    <a:lnTo>
                      <a:pt x="74" y="90"/>
                    </a:lnTo>
                    <a:lnTo>
                      <a:pt x="60" y="90"/>
                    </a:lnTo>
                    <a:lnTo>
                      <a:pt x="44" y="88"/>
                    </a:lnTo>
                    <a:lnTo>
                      <a:pt x="32" y="84"/>
                    </a:lnTo>
                    <a:lnTo>
                      <a:pt x="22" y="80"/>
                    </a:lnTo>
                    <a:lnTo>
                      <a:pt x="12" y="74"/>
                    </a:lnTo>
                    <a:lnTo>
                      <a:pt x="6" y="66"/>
                    </a:lnTo>
                    <a:lnTo>
                      <a:pt x="0" y="60"/>
                    </a:lnTo>
                    <a:lnTo>
                      <a:pt x="0" y="52"/>
                    </a:lnTo>
                    <a:lnTo>
                      <a:pt x="0" y="44"/>
                    </a:lnTo>
                    <a:lnTo>
                      <a:pt x="6" y="34"/>
                    </a:lnTo>
                    <a:lnTo>
                      <a:pt x="12" y="26"/>
                    </a:lnTo>
                    <a:lnTo>
                      <a:pt x="22" y="18"/>
                    </a:lnTo>
                    <a:lnTo>
                      <a:pt x="32" y="10"/>
                    </a:lnTo>
                    <a:lnTo>
                      <a:pt x="44" y="4"/>
                    </a:lnTo>
                    <a:lnTo>
                      <a:pt x="60" y="2"/>
                    </a:lnTo>
                    <a:lnTo>
                      <a:pt x="74" y="0"/>
                    </a:lnTo>
                    <a:close/>
                  </a:path>
                </a:pathLst>
              </a:custGeom>
              <a:solidFill>
                <a:srgbClr val="FAABD4"/>
              </a:solidFill>
              <a:ln w="9525">
                <a:noFill/>
                <a:round/>
                <a:headEnd/>
                <a:tailEnd/>
              </a:ln>
            </p:spPr>
            <p:txBody>
              <a:bodyPr/>
              <a:lstStyle/>
              <a:p>
                <a:endParaRPr lang="en-US"/>
              </a:p>
            </p:txBody>
          </p:sp>
          <p:sp>
            <p:nvSpPr>
              <p:cNvPr id="943252" name="Freeform 148"/>
              <p:cNvSpPr>
                <a:spLocks/>
              </p:cNvSpPr>
              <p:nvPr/>
            </p:nvSpPr>
            <p:spPr bwMode="auto">
              <a:xfrm>
                <a:off x="2764" y="2073"/>
                <a:ext cx="128" cy="78"/>
              </a:xfrm>
              <a:custGeom>
                <a:avLst/>
                <a:gdLst/>
                <a:ahLst/>
                <a:cxnLst>
                  <a:cxn ang="0">
                    <a:pos x="64" y="0"/>
                  </a:cxn>
                  <a:cxn ang="0">
                    <a:pos x="78" y="2"/>
                  </a:cxn>
                  <a:cxn ang="0">
                    <a:pos x="90" y="6"/>
                  </a:cxn>
                  <a:cxn ang="0">
                    <a:pos x="100" y="10"/>
                  </a:cxn>
                  <a:cxn ang="0">
                    <a:pos x="110" y="16"/>
                  </a:cxn>
                  <a:cxn ang="0">
                    <a:pos x="118" y="22"/>
                  </a:cxn>
                  <a:cxn ang="0">
                    <a:pos x="124" y="30"/>
                  </a:cxn>
                  <a:cxn ang="0">
                    <a:pos x="126" y="38"/>
                  </a:cxn>
                  <a:cxn ang="0">
                    <a:pos x="128" y="44"/>
                  </a:cxn>
                  <a:cxn ang="0">
                    <a:pos x="126" y="52"/>
                  </a:cxn>
                  <a:cxn ang="0">
                    <a:pos x="124" y="58"/>
                  </a:cxn>
                  <a:cxn ang="0">
                    <a:pos x="118" y="64"/>
                  </a:cxn>
                  <a:cxn ang="0">
                    <a:pos x="110" y="68"/>
                  </a:cxn>
                  <a:cxn ang="0">
                    <a:pos x="100" y="72"/>
                  </a:cxn>
                  <a:cxn ang="0">
                    <a:pos x="90" y="76"/>
                  </a:cxn>
                  <a:cxn ang="0">
                    <a:pos x="78" y="78"/>
                  </a:cxn>
                  <a:cxn ang="0">
                    <a:pos x="64" y="78"/>
                  </a:cxn>
                  <a:cxn ang="0">
                    <a:pos x="52" y="78"/>
                  </a:cxn>
                  <a:cxn ang="0">
                    <a:pos x="40" y="76"/>
                  </a:cxn>
                  <a:cxn ang="0">
                    <a:pos x="28" y="72"/>
                  </a:cxn>
                  <a:cxn ang="0">
                    <a:pos x="20" y="68"/>
                  </a:cxn>
                  <a:cxn ang="0">
                    <a:pos x="12" y="64"/>
                  </a:cxn>
                  <a:cxn ang="0">
                    <a:pos x="6" y="58"/>
                  </a:cxn>
                  <a:cxn ang="0">
                    <a:pos x="2" y="52"/>
                  </a:cxn>
                  <a:cxn ang="0">
                    <a:pos x="0" y="44"/>
                  </a:cxn>
                  <a:cxn ang="0">
                    <a:pos x="2" y="38"/>
                  </a:cxn>
                  <a:cxn ang="0">
                    <a:pos x="6" y="30"/>
                  </a:cxn>
                  <a:cxn ang="0">
                    <a:pos x="12" y="22"/>
                  </a:cxn>
                  <a:cxn ang="0">
                    <a:pos x="20" y="16"/>
                  </a:cxn>
                  <a:cxn ang="0">
                    <a:pos x="28" y="10"/>
                  </a:cxn>
                  <a:cxn ang="0">
                    <a:pos x="40" y="6"/>
                  </a:cxn>
                  <a:cxn ang="0">
                    <a:pos x="52" y="2"/>
                  </a:cxn>
                  <a:cxn ang="0">
                    <a:pos x="64" y="0"/>
                  </a:cxn>
                </a:cxnLst>
                <a:rect l="0" t="0" r="r" b="b"/>
                <a:pathLst>
                  <a:path w="128" h="78">
                    <a:moveTo>
                      <a:pt x="64" y="0"/>
                    </a:moveTo>
                    <a:lnTo>
                      <a:pt x="78" y="2"/>
                    </a:lnTo>
                    <a:lnTo>
                      <a:pt x="90" y="6"/>
                    </a:lnTo>
                    <a:lnTo>
                      <a:pt x="100" y="10"/>
                    </a:lnTo>
                    <a:lnTo>
                      <a:pt x="110" y="16"/>
                    </a:lnTo>
                    <a:lnTo>
                      <a:pt x="118" y="22"/>
                    </a:lnTo>
                    <a:lnTo>
                      <a:pt x="124" y="30"/>
                    </a:lnTo>
                    <a:lnTo>
                      <a:pt x="126" y="38"/>
                    </a:lnTo>
                    <a:lnTo>
                      <a:pt x="128" y="44"/>
                    </a:lnTo>
                    <a:lnTo>
                      <a:pt x="126" y="52"/>
                    </a:lnTo>
                    <a:lnTo>
                      <a:pt x="124" y="58"/>
                    </a:lnTo>
                    <a:lnTo>
                      <a:pt x="118" y="64"/>
                    </a:lnTo>
                    <a:lnTo>
                      <a:pt x="110" y="68"/>
                    </a:lnTo>
                    <a:lnTo>
                      <a:pt x="100" y="72"/>
                    </a:lnTo>
                    <a:lnTo>
                      <a:pt x="90" y="76"/>
                    </a:lnTo>
                    <a:lnTo>
                      <a:pt x="78" y="78"/>
                    </a:lnTo>
                    <a:lnTo>
                      <a:pt x="64" y="78"/>
                    </a:lnTo>
                    <a:lnTo>
                      <a:pt x="52" y="78"/>
                    </a:lnTo>
                    <a:lnTo>
                      <a:pt x="40" y="76"/>
                    </a:lnTo>
                    <a:lnTo>
                      <a:pt x="28" y="72"/>
                    </a:lnTo>
                    <a:lnTo>
                      <a:pt x="20" y="68"/>
                    </a:lnTo>
                    <a:lnTo>
                      <a:pt x="12" y="64"/>
                    </a:lnTo>
                    <a:lnTo>
                      <a:pt x="6" y="58"/>
                    </a:lnTo>
                    <a:lnTo>
                      <a:pt x="2" y="52"/>
                    </a:lnTo>
                    <a:lnTo>
                      <a:pt x="0" y="44"/>
                    </a:lnTo>
                    <a:lnTo>
                      <a:pt x="2" y="38"/>
                    </a:lnTo>
                    <a:lnTo>
                      <a:pt x="6" y="30"/>
                    </a:lnTo>
                    <a:lnTo>
                      <a:pt x="12" y="22"/>
                    </a:lnTo>
                    <a:lnTo>
                      <a:pt x="20" y="16"/>
                    </a:lnTo>
                    <a:lnTo>
                      <a:pt x="28" y="10"/>
                    </a:lnTo>
                    <a:lnTo>
                      <a:pt x="40" y="6"/>
                    </a:lnTo>
                    <a:lnTo>
                      <a:pt x="52" y="2"/>
                    </a:lnTo>
                    <a:lnTo>
                      <a:pt x="64" y="0"/>
                    </a:lnTo>
                    <a:close/>
                  </a:path>
                </a:pathLst>
              </a:custGeom>
              <a:solidFill>
                <a:srgbClr val="FBC0DF"/>
              </a:solidFill>
              <a:ln w="9525">
                <a:noFill/>
                <a:round/>
                <a:headEnd/>
                <a:tailEnd/>
              </a:ln>
            </p:spPr>
            <p:txBody>
              <a:bodyPr/>
              <a:lstStyle/>
              <a:p>
                <a:endParaRPr lang="en-US"/>
              </a:p>
            </p:txBody>
          </p:sp>
          <p:sp>
            <p:nvSpPr>
              <p:cNvPr id="943253" name="Freeform 149"/>
              <p:cNvSpPr>
                <a:spLocks/>
              </p:cNvSpPr>
              <p:nvPr/>
            </p:nvSpPr>
            <p:spPr bwMode="auto">
              <a:xfrm>
                <a:off x="2776" y="2075"/>
                <a:ext cx="104" cy="64"/>
              </a:xfrm>
              <a:custGeom>
                <a:avLst/>
                <a:gdLst/>
                <a:ahLst/>
                <a:cxnLst>
                  <a:cxn ang="0">
                    <a:pos x="52" y="0"/>
                  </a:cxn>
                  <a:cxn ang="0">
                    <a:pos x="64" y="0"/>
                  </a:cxn>
                  <a:cxn ang="0">
                    <a:pos x="72" y="4"/>
                  </a:cxn>
                  <a:cxn ang="0">
                    <a:pos x="82" y="8"/>
                  </a:cxn>
                  <a:cxn ang="0">
                    <a:pos x="90" y="12"/>
                  </a:cxn>
                  <a:cxn ang="0">
                    <a:pos x="96" y="18"/>
                  </a:cxn>
                  <a:cxn ang="0">
                    <a:pos x="100" y="24"/>
                  </a:cxn>
                  <a:cxn ang="0">
                    <a:pos x="104" y="30"/>
                  </a:cxn>
                  <a:cxn ang="0">
                    <a:pos x="104" y="36"/>
                  </a:cxn>
                  <a:cxn ang="0">
                    <a:pos x="104" y="42"/>
                  </a:cxn>
                  <a:cxn ang="0">
                    <a:pos x="100" y="46"/>
                  </a:cxn>
                  <a:cxn ang="0">
                    <a:pos x="96" y="52"/>
                  </a:cxn>
                  <a:cxn ang="0">
                    <a:pos x="90" y="56"/>
                  </a:cxn>
                  <a:cxn ang="0">
                    <a:pos x="72" y="62"/>
                  </a:cxn>
                  <a:cxn ang="0">
                    <a:pos x="52" y="64"/>
                  </a:cxn>
                  <a:cxn ang="0">
                    <a:pos x="32" y="62"/>
                  </a:cxn>
                  <a:cxn ang="0">
                    <a:pos x="16" y="56"/>
                  </a:cxn>
                  <a:cxn ang="0">
                    <a:pos x="10" y="52"/>
                  </a:cxn>
                  <a:cxn ang="0">
                    <a:pos x="4" y="46"/>
                  </a:cxn>
                  <a:cxn ang="0">
                    <a:pos x="2" y="42"/>
                  </a:cxn>
                  <a:cxn ang="0">
                    <a:pos x="0" y="36"/>
                  </a:cxn>
                  <a:cxn ang="0">
                    <a:pos x="2" y="30"/>
                  </a:cxn>
                  <a:cxn ang="0">
                    <a:pos x="4" y="24"/>
                  </a:cxn>
                  <a:cxn ang="0">
                    <a:pos x="10" y="18"/>
                  </a:cxn>
                  <a:cxn ang="0">
                    <a:pos x="16" y="12"/>
                  </a:cxn>
                  <a:cxn ang="0">
                    <a:pos x="24" y="8"/>
                  </a:cxn>
                  <a:cxn ang="0">
                    <a:pos x="32" y="4"/>
                  </a:cxn>
                  <a:cxn ang="0">
                    <a:pos x="42" y="0"/>
                  </a:cxn>
                  <a:cxn ang="0">
                    <a:pos x="52" y="0"/>
                  </a:cxn>
                </a:cxnLst>
                <a:rect l="0" t="0" r="r" b="b"/>
                <a:pathLst>
                  <a:path w="104" h="64">
                    <a:moveTo>
                      <a:pt x="52" y="0"/>
                    </a:moveTo>
                    <a:lnTo>
                      <a:pt x="64" y="0"/>
                    </a:lnTo>
                    <a:lnTo>
                      <a:pt x="72" y="4"/>
                    </a:lnTo>
                    <a:lnTo>
                      <a:pt x="82" y="8"/>
                    </a:lnTo>
                    <a:lnTo>
                      <a:pt x="90" y="12"/>
                    </a:lnTo>
                    <a:lnTo>
                      <a:pt x="96" y="18"/>
                    </a:lnTo>
                    <a:lnTo>
                      <a:pt x="100" y="24"/>
                    </a:lnTo>
                    <a:lnTo>
                      <a:pt x="104" y="30"/>
                    </a:lnTo>
                    <a:lnTo>
                      <a:pt x="104" y="36"/>
                    </a:lnTo>
                    <a:lnTo>
                      <a:pt x="104" y="42"/>
                    </a:lnTo>
                    <a:lnTo>
                      <a:pt x="100" y="46"/>
                    </a:lnTo>
                    <a:lnTo>
                      <a:pt x="96" y="52"/>
                    </a:lnTo>
                    <a:lnTo>
                      <a:pt x="90" y="56"/>
                    </a:lnTo>
                    <a:lnTo>
                      <a:pt x="72" y="62"/>
                    </a:lnTo>
                    <a:lnTo>
                      <a:pt x="52" y="64"/>
                    </a:lnTo>
                    <a:lnTo>
                      <a:pt x="32" y="62"/>
                    </a:lnTo>
                    <a:lnTo>
                      <a:pt x="16" y="56"/>
                    </a:lnTo>
                    <a:lnTo>
                      <a:pt x="10" y="52"/>
                    </a:lnTo>
                    <a:lnTo>
                      <a:pt x="4" y="46"/>
                    </a:lnTo>
                    <a:lnTo>
                      <a:pt x="2" y="42"/>
                    </a:lnTo>
                    <a:lnTo>
                      <a:pt x="0" y="36"/>
                    </a:lnTo>
                    <a:lnTo>
                      <a:pt x="2" y="30"/>
                    </a:lnTo>
                    <a:lnTo>
                      <a:pt x="4" y="24"/>
                    </a:lnTo>
                    <a:lnTo>
                      <a:pt x="10" y="18"/>
                    </a:lnTo>
                    <a:lnTo>
                      <a:pt x="16" y="12"/>
                    </a:lnTo>
                    <a:lnTo>
                      <a:pt x="24" y="8"/>
                    </a:lnTo>
                    <a:lnTo>
                      <a:pt x="32" y="4"/>
                    </a:lnTo>
                    <a:lnTo>
                      <a:pt x="42" y="0"/>
                    </a:lnTo>
                    <a:lnTo>
                      <a:pt x="52" y="0"/>
                    </a:lnTo>
                    <a:close/>
                  </a:path>
                </a:pathLst>
              </a:custGeom>
              <a:solidFill>
                <a:srgbClr val="FDD6EA"/>
              </a:solidFill>
              <a:ln w="9525">
                <a:noFill/>
                <a:round/>
                <a:headEnd/>
                <a:tailEnd/>
              </a:ln>
            </p:spPr>
            <p:txBody>
              <a:bodyPr/>
              <a:lstStyle/>
              <a:p>
                <a:endParaRPr lang="en-US"/>
              </a:p>
            </p:txBody>
          </p:sp>
          <p:sp>
            <p:nvSpPr>
              <p:cNvPr id="943254" name="Freeform 150"/>
              <p:cNvSpPr>
                <a:spLocks/>
              </p:cNvSpPr>
              <p:nvPr/>
            </p:nvSpPr>
            <p:spPr bwMode="auto">
              <a:xfrm>
                <a:off x="2788" y="2077"/>
                <a:ext cx="82" cy="48"/>
              </a:xfrm>
              <a:custGeom>
                <a:avLst/>
                <a:gdLst/>
                <a:ahLst/>
                <a:cxnLst>
                  <a:cxn ang="0">
                    <a:pos x="40" y="0"/>
                  </a:cxn>
                  <a:cxn ang="0">
                    <a:pos x="48" y="0"/>
                  </a:cxn>
                  <a:cxn ang="0">
                    <a:pos x="56" y="2"/>
                  </a:cxn>
                  <a:cxn ang="0">
                    <a:pos x="70" y="8"/>
                  </a:cxn>
                  <a:cxn ang="0">
                    <a:pos x="78" y="18"/>
                  </a:cxn>
                  <a:cxn ang="0">
                    <a:pos x="80" y="22"/>
                  </a:cxn>
                  <a:cxn ang="0">
                    <a:pos x="82" y="28"/>
                  </a:cxn>
                  <a:cxn ang="0">
                    <a:pos x="80" y="32"/>
                  </a:cxn>
                  <a:cxn ang="0">
                    <a:pos x="78" y="36"/>
                  </a:cxn>
                  <a:cxn ang="0">
                    <a:pos x="70" y="42"/>
                  </a:cxn>
                  <a:cxn ang="0">
                    <a:pos x="56" y="46"/>
                  </a:cxn>
                  <a:cxn ang="0">
                    <a:pos x="40" y="48"/>
                  </a:cxn>
                  <a:cxn ang="0">
                    <a:pos x="24" y="46"/>
                  </a:cxn>
                  <a:cxn ang="0">
                    <a:pos x="12" y="42"/>
                  </a:cxn>
                  <a:cxn ang="0">
                    <a:pos x="4" y="36"/>
                  </a:cxn>
                  <a:cxn ang="0">
                    <a:pos x="0" y="32"/>
                  </a:cxn>
                  <a:cxn ang="0">
                    <a:pos x="0" y="28"/>
                  </a:cxn>
                  <a:cxn ang="0">
                    <a:pos x="0" y="22"/>
                  </a:cxn>
                  <a:cxn ang="0">
                    <a:pos x="4" y="18"/>
                  </a:cxn>
                  <a:cxn ang="0">
                    <a:pos x="12" y="8"/>
                  </a:cxn>
                  <a:cxn ang="0">
                    <a:pos x="24" y="2"/>
                  </a:cxn>
                  <a:cxn ang="0">
                    <a:pos x="32" y="0"/>
                  </a:cxn>
                  <a:cxn ang="0">
                    <a:pos x="40" y="0"/>
                  </a:cxn>
                </a:cxnLst>
                <a:rect l="0" t="0" r="r" b="b"/>
                <a:pathLst>
                  <a:path w="82" h="48">
                    <a:moveTo>
                      <a:pt x="40" y="0"/>
                    </a:moveTo>
                    <a:lnTo>
                      <a:pt x="48" y="0"/>
                    </a:lnTo>
                    <a:lnTo>
                      <a:pt x="56" y="2"/>
                    </a:lnTo>
                    <a:lnTo>
                      <a:pt x="70" y="8"/>
                    </a:lnTo>
                    <a:lnTo>
                      <a:pt x="78" y="18"/>
                    </a:lnTo>
                    <a:lnTo>
                      <a:pt x="80" y="22"/>
                    </a:lnTo>
                    <a:lnTo>
                      <a:pt x="82" y="28"/>
                    </a:lnTo>
                    <a:lnTo>
                      <a:pt x="80" y="32"/>
                    </a:lnTo>
                    <a:lnTo>
                      <a:pt x="78" y="36"/>
                    </a:lnTo>
                    <a:lnTo>
                      <a:pt x="70" y="42"/>
                    </a:lnTo>
                    <a:lnTo>
                      <a:pt x="56" y="46"/>
                    </a:lnTo>
                    <a:lnTo>
                      <a:pt x="40" y="48"/>
                    </a:lnTo>
                    <a:lnTo>
                      <a:pt x="24" y="46"/>
                    </a:lnTo>
                    <a:lnTo>
                      <a:pt x="12" y="42"/>
                    </a:lnTo>
                    <a:lnTo>
                      <a:pt x="4" y="36"/>
                    </a:lnTo>
                    <a:lnTo>
                      <a:pt x="0" y="32"/>
                    </a:lnTo>
                    <a:lnTo>
                      <a:pt x="0" y="28"/>
                    </a:lnTo>
                    <a:lnTo>
                      <a:pt x="0" y="22"/>
                    </a:lnTo>
                    <a:lnTo>
                      <a:pt x="4" y="18"/>
                    </a:lnTo>
                    <a:lnTo>
                      <a:pt x="12" y="8"/>
                    </a:lnTo>
                    <a:lnTo>
                      <a:pt x="24" y="2"/>
                    </a:lnTo>
                    <a:lnTo>
                      <a:pt x="32" y="0"/>
                    </a:lnTo>
                    <a:lnTo>
                      <a:pt x="40" y="0"/>
                    </a:lnTo>
                    <a:close/>
                  </a:path>
                </a:pathLst>
              </a:custGeom>
              <a:solidFill>
                <a:srgbClr val="FEEAF4"/>
              </a:solidFill>
              <a:ln w="9525">
                <a:noFill/>
                <a:round/>
                <a:headEnd/>
                <a:tailEnd/>
              </a:ln>
            </p:spPr>
            <p:txBody>
              <a:bodyPr/>
              <a:lstStyle/>
              <a:p>
                <a:endParaRPr lang="en-US"/>
              </a:p>
            </p:txBody>
          </p:sp>
          <p:sp>
            <p:nvSpPr>
              <p:cNvPr id="943255" name="Freeform 151"/>
              <p:cNvSpPr>
                <a:spLocks/>
              </p:cNvSpPr>
              <p:nvPr/>
            </p:nvSpPr>
            <p:spPr bwMode="auto">
              <a:xfrm>
                <a:off x="2800" y="2077"/>
                <a:ext cx="58" cy="36"/>
              </a:xfrm>
              <a:custGeom>
                <a:avLst/>
                <a:gdLst/>
                <a:ahLst/>
                <a:cxnLst>
                  <a:cxn ang="0">
                    <a:pos x="28" y="36"/>
                  </a:cxn>
                  <a:cxn ang="0">
                    <a:pos x="40" y="34"/>
                  </a:cxn>
                  <a:cxn ang="0">
                    <a:pos x="50" y="32"/>
                  </a:cxn>
                  <a:cxn ang="0">
                    <a:pos x="56" y="26"/>
                  </a:cxn>
                  <a:cxn ang="0">
                    <a:pos x="58" y="20"/>
                  </a:cxn>
                  <a:cxn ang="0">
                    <a:pos x="56" y="14"/>
                  </a:cxn>
                  <a:cxn ang="0">
                    <a:pos x="50" y="6"/>
                  </a:cxn>
                  <a:cxn ang="0">
                    <a:pos x="40" y="2"/>
                  </a:cxn>
                  <a:cxn ang="0">
                    <a:pos x="28" y="0"/>
                  </a:cxn>
                  <a:cxn ang="0">
                    <a:pos x="18" y="2"/>
                  </a:cxn>
                  <a:cxn ang="0">
                    <a:pos x="8" y="6"/>
                  </a:cxn>
                  <a:cxn ang="0">
                    <a:pos x="2" y="14"/>
                  </a:cxn>
                  <a:cxn ang="0">
                    <a:pos x="0" y="20"/>
                  </a:cxn>
                  <a:cxn ang="0">
                    <a:pos x="2" y="26"/>
                  </a:cxn>
                  <a:cxn ang="0">
                    <a:pos x="8" y="32"/>
                  </a:cxn>
                  <a:cxn ang="0">
                    <a:pos x="18" y="34"/>
                  </a:cxn>
                  <a:cxn ang="0">
                    <a:pos x="28" y="36"/>
                  </a:cxn>
                </a:cxnLst>
                <a:rect l="0" t="0" r="r" b="b"/>
                <a:pathLst>
                  <a:path w="58" h="36">
                    <a:moveTo>
                      <a:pt x="28" y="36"/>
                    </a:moveTo>
                    <a:lnTo>
                      <a:pt x="40" y="34"/>
                    </a:lnTo>
                    <a:lnTo>
                      <a:pt x="50" y="32"/>
                    </a:lnTo>
                    <a:lnTo>
                      <a:pt x="56" y="26"/>
                    </a:lnTo>
                    <a:lnTo>
                      <a:pt x="58" y="20"/>
                    </a:lnTo>
                    <a:lnTo>
                      <a:pt x="56" y="14"/>
                    </a:lnTo>
                    <a:lnTo>
                      <a:pt x="50" y="6"/>
                    </a:lnTo>
                    <a:lnTo>
                      <a:pt x="40" y="2"/>
                    </a:lnTo>
                    <a:lnTo>
                      <a:pt x="28" y="0"/>
                    </a:lnTo>
                    <a:lnTo>
                      <a:pt x="18" y="2"/>
                    </a:lnTo>
                    <a:lnTo>
                      <a:pt x="8" y="6"/>
                    </a:lnTo>
                    <a:lnTo>
                      <a:pt x="2" y="14"/>
                    </a:lnTo>
                    <a:lnTo>
                      <a:pt x="0" y="20"/>
                    </a:lnTo>
                    <a:lnTo>
                      <a:pt x="2" y="26"/>
                    </a:lnTo>
                    <a:lnTo>
                      <a:pt x="8" y="32"/>
                    </a:lnTo>
                    <a:lnTo>
                      <a:pt x="18" y="34"/>
                    </a:lnTo>
                    <a:lnTo>
                      <a:pt x="28" y="36"/>
                    </a:lnTo>
                    <a:close/>
                  </a:path>
                </a:pathLst>
              </a:custGeom>
              <a:solidFill>
                <a:srgbClr val="FFFFFF"/>
              </a:solidFill>
              <a:ln w="9525">
                <a:noFill/>
                <a:round/>
                <a:headEnd/>
                <a:tailEnd/>
              </a:ln>
            </p:spPr>
            <p:txBody>
              <a:bodyPr/>
              <a:lstStyle/>
              <a:p>
                <a:endParaRPr lang="en-US"/>
              </a:p>
            </p:txBody>
          </p:sp>
          <p:sp>
            <p:nvSpPr>
              <p:cNvPr id="943256" name="Freeform 152"/>
              <p:cNvSpPr>
                <a:spLocks/>
              </p:cNvSpPr>
              <p:nvPr/>
            </p:nvSpPr>
            <p:spPr bwMode="auto">
              <a:xfrm>
                <a:off x="3072" y="2375"/>
                <a:ext cx="254" cy="132"/>
              </a:xfrm>
              <a:custGeom>
                <a:avLst/>
                <a:gdLst/>
                <a:ahLst/>
                <a:cxnLst>
                  <a:cxn ang="0">
                    <a:pos x="126" y="132"/>
                  </a:cxn>
                  <a:cxn ang="0">
                    <a:pos x="152" y="132"/>
                  </a:cxn>
                  <a:cxn ang="0">
                    <a:pos x="176" y="128"/>
                  </a:cxn>
                  <a:cxn ang="0">
                    <a:pos x="198" y="122"/>
                  </a:cxn>
                  <a:cxn ang="0">
                    <a:pos x="216" y="114"/>
                  </a:cxn>
                  <a:cxn ang="0">
                    <a:pos x="232" y="104"/>
                  </a:cxn>
                  <a:cxn ang="0">
                    <a:pos x="244" y="92"/>
                  </a:cxn>
                  <a:cxn ang="0">
                    <a:pos x="250" y="80"/>
                  </a:cxn>
                  <a:cxn ang="0">
                    <a:pos x="252" y="74"/>
                  </a:cxn>
                  <a:cxn ang="0">
                    <a:pos x="254" y="66"/>
                  </a:cxn>
                  <a:cxn ang="0">
                    <a:pos x="252" y="60"/>
                  </a:cxn>
                  <a:cxn ang="0">
                    <a:pos x="250" y="54"/>
                  </a:cxn>
                  <a:cxn ang="0">
                    <a:pos x="244" y="40"/>
                  </a:cxn>
                  <a:cxn ang="0">
                    <a:pos x="232" y="30"/>
                  </a:cxn>
                  <a:cxn ang="0">
                    <a:pos x="216" y="20"/>
                  </a:cxn>
                  <a:cxn ang="0">
                    <a:pos x="198" y="12"/>
                  </a:cxn>
                  <a:cxn ang="0">
                    <a:pos x="176" y="6"/>
                  </a:cxn>
                  <a:cxn ang="0">
                    <a:pos x="152" y="2"/>
                  </a:cxn>
                  <a:cxn ang="0">
                    <a:pos x="126" y="0"/>
                  </a:cxn>
                  <a:cxn ang="0">
                    <a:pos x="100" y="2"/>
                  </a:cxn>
                  <a:cxn ang="0">
                    <a:pos x="76" y="6"/>
                  </a:cxn>
                  <a:cxn ang="0">
                    <a:pos x="56" y="12"/>
                  </a:cxn>
                  <a:cxn ang="0">
                    <a:pos x="36" y="20"/>
                  </a:cxn>
                  <a:cxn ang="0">
                    <a:pos x="22" y="30"/>
                  </a:cxn>
                  <a:cxn ang="0">
                    <a:pos x="10" y="40"/>
                  </a:cxn>
                  <a:cxn ang="0">
                    <a:pos x="2" y="54"/>
                  </a:cxn>
                  <a:cxn ang="0">
                    <a:pos x="0" y="60"/>
                  </a:cxn>
                  <a:cxn ang="0">
                    <a:pos x="0" y="66"/>
                  </a:cxn>
                  <a:cxn ang="0">
                    <a:pos x="0" y="74"/>
                  </a:cxn>
                  <a:cxn ang="0">
                    <a:pos x="2" y="80"/>
                  </a:cxn>
                  <a:cxn ang="0">
                    <a:pos x="10" y="92"/>
                  </a:cxn>
                  <a:cxn ang="0">
                    <a:pos x="22" y="104"/>
                  </a:cxn>
                  <a:cxn ang="0">
                    <a:pos x="36" y="114"/>
                  </a:cxn>
                  <a:cxn ang="0">
                    <a:pos x="56" y="122"/>
                  </a:cxn>
                  <a:cxn ang="0">
                    <a:pos x="76" y="128"/>
                  </a:cxn>
                  <a:cxn ang="0">
                    <a:pos x="100" y="132"/>
                  </a:cxn>
                  <a:cxn ang="0">
                    <a:pos x="126" y="132"/>
                  </a:cxn>
                </a:cxnLst>
                <a:rect l="0" t="0" r="r" b="b"/>
                <a:pathLst>
                  <a:path w="254" h="132">
                    <a:moveTo>
                      <a:pt x="126" y="132"/>
                    </a:moveTo>
                    <a:lnTo>
                      <a:pt x="152" y="132"/>
                    </a:lnTo>
                    <a:lnTo>
                      <a:pt x="176" y="128"/>
                    </a:lnTo>
                    <a:lnTo>
                      <a:pt x="198" y="122"/>
                    </a:lnTo>
                    <a:lnTo>
                      <a:pt x="216" y="114"/>
                    </a:lnTo>
                    <a:lnTo>
                      <a:pt x="232" y="104"/>
                    </a:lnTo>
                    <a:lnTo>
                      <a:pt x="244" y="92"/>
                    </a:lnTo>
                    <a:lnTo>
                      <a:pt x="250" y="80"/>
                    </a:lnTo>
                    <a:lnTo>
                      <a:pt x="252" y="74"/>
                    </a:lnTo>
                    <a:lnTo>
                      <a:pt x="254" y="66"/>
                    </a:lnTo>
                    <a:lnTo>
                      <a:pt x="252" y="60"/>
                    </a:lnTo>
                    <a:lnTo>
                      <a:pt x="250" y="54"/>
                    </a:lnTo>
                    <a:lnTo>
                      <a:pt x="244" y="40"/>
                    </a:lnTo>
                    <a:lnTo>
                      <a:pt x="232" y="30"/>
                    </a:lnTo>
                    <a:lnTo>
                      <a:pt x="216" y="20"/>
                    </a:lnTo>
                    <a:lnTo>
                      <a:pt x="198" y="12"/>
                    </a:lnTo>
                    <a:lnTo>
                      <a:pt x="176" y="6"/>
                    </a:lnTo>
                    <a:lnTo>
                      <a:pt x="152" y="2"/>
                    </a:lnTo>
                    <a:lnTo>
                      <a:pt x="126" y="0"/>
                    </a:lnTo>
                    <a:lnTo>
                      <a:pt x="100" y="2"/>
                    </a:lnTo>
                    <a:lnTo>
                      <a:pt x="76" y="6"/>
                    </a:lnTo>
                    <a:lnTo>
                      <a:pt x="56" y="12"/>
                    </a:lnTo>
                    <a:lnTo>
                      <a:pt x="36" y="20"/>
                    </a:lnTo>
                    <a:lnTo>
                      <a:pt x="22" y="30"/>
                    </a:lnTo>
                    <a:lnTo>
                      <a:pt x="10" y="40"/>
                    </a:lnTo>
                    <a:lnTo>
                      <a:pt x="2" y="54"/>
                    </a:lnTo>
                    <a:lnTo>
                      <a:pt x="0" y="60"/>
                    </a:lnTo>
                    <a:lnTo>
                      <a:pt x="0" y="66"/>
                    </a:lnTo>
                    <a:lnTo>
                      <a:pt x="0" y="74"/>
                    </a:lnTo>
                    <a:lnTo>
                      <a:pt x="2" y="80"/>
                    </a:lnTo>
                    <a:lnTo>
                      <a:pt x="10" y="92"/>
                    </a:lnTo>
                    <a:lnTo>
                      <a:pt x="22" y="104"/>
                    </a:lnTo>
                    <a:lnTo>
                      <a:pt x="36" y="114"/>
                    </a:lnTo>
                    <a:lnTo>
                      <a:pt x="56" y="122"/>
                    </a:lnTo>
                    <a:lnTo>
                      <a:pt x="76" y="128"/>
                    </a:lnTo>
                    <a:lnTo>
                      <a:pt x="100" y="132"/>
                    </a:lnTo>
                    <a:lnTo>
                      <a:pt x="126" y="132"/>
                    </a:lnTo>
                    <a:close/>
                  </a:path>
                </a:pathLst>
              </a:custGeom>
              <a:solidFill>
                <a:srgbClr val="FBB4D9"/>
              </a:solidFill>
              <a:ln w="9525">
                <a:noFill/>
                <a:round/>
                <a:headEnd/>
                <a:tailEnd/>
              </a:ln>
            </p:spPr>
            <p:txBody>
              <a:bodyPr/>
              <a:lstStyle/>
              <a:p>
                <a:endParaRPr lang="en-US"/>
              </a:p>
            </p:txBody>
          </p:sp>
          <p:sp>
            <p:nvSpPr>
              <p:cNvPr id="943257" name="Freeform 153"/>
              <p:cNvSpPr>
                <a:spLocks/>
              </p:cNvSpPr>
              <p:nvPr/>
            </p:nvSpPr>
            <p:spPr bwMode="auto">
              <a:xfrm>
                <a:off x="3096" y="2361"/>
                <a:ext cx="206" cy="126"/>
              </a:xfrm>
              <a:custGeom>
                <a:avLst/>
                <a:gdLst/>
                <a:ahLst/>
                <a:cxnLst>
                  <a:cxn ang="0">
                    <a:pos x="102" y="126"/>
                  </a:cxn>
                  <a:cxn ang="0">
                    <a:pos x="124" y="124"/>
                  </a:cxn>
                  <a:cxn ang="0">
                    <a:pos x="142" y="120"/>
                  </a:cxn>
                  <a:cxn ang="0">
                    <a:pos x="160" y="116"/>
                  </a:cxn>
                  <a:cxn ang="0">
                    <a:pos x="176" y="110"/>
                  </a:cxn>
                  <a:cxn ang="0">
                    <a:pos x="188" y="102"/>
                  </a:cxn>
                  <a:cxn ang="0">
                    <a:pos x="198" y="92"/>
                  </a:cxn>
                  <a:cxn ang="0">
                    <a:pos x="204" y="82"/>
                  </a:cxn>
                  <a:cxn ang="0">
                    <a:pos x="206" y="72"/>
                  </a:cxn>
                  <a:cxn ang="0">
                    <a:pos x="204" y="60"/>
                  </a:cxn>
                  <a:cxn ang="0">
                    <a:pos x="198" y="48"/>
                  </a:cxn>
                  <a:cxn ang="0">
                    <a:pos x="188" y="36"/>
                  </a:cxn>
                  <a:cxn ang="0">
                    <a:pos x="176" y="24"/>
                  </a:cxn>
                  <a:cxn ang="0">
                    <a:pos x="160" y="16"/>
                  </a:cxn>
                  <a:cxn ang="0">
                    <a:pos x="142" y="8"/>
                  </a:cxn>
                  <a:cxn ang="0">
                    <a:pos x="124" y="2"/>
                  </a:cxn>
                  <a:cxn ang="0">
                    <a:pos x="102" y="0"/>
                  </a:cxn>
                  <a:cxn ang="0">
                    <a:pos x="82" y="2"/>
                  </a:cxn>
                  <a:cxn ang="0">
                    <a:pos x="62" y="8"/>
                  </a:cxn>
                  <a:cxn ang="0">
                    <a:pos x="46" y="16"/>
                  </a:cxn>
                  <a:cxn ang="0">
                    <a:pos x="30" y="24"/>
                  </a:cxn>
                  <a:cxn ang="0">
                    <a:pos x="18" y="36"/>
                  </a:cxn>
                  <a:cxn ang="0">
                    <a:pos x="8" y="48"/>
                  </a:cxn>
                  <a:cxn ang="0">
                    <a:pos x="2" y="60"/>
                  </a:cxn>
                  <a:cxn ang="0">
                    <a:pos x="0" y="72"/>
                  </a:cxn>
                  <a:cxn ang="0">
                    <a:pos x="2" y="82"/>
                  </a:cxn>
                  <a:cxn ang="0">
                    <a:pos x="8" y="92"/>
                  </a:cxn>
                  <a:cxn ang="0">
                    <a:pos x="18" y="102"/>
                  </a:cxn>
                  <a:cxn ang="0">
                    <a:pos x="30" y="110"/>
                  </a:cxn>
                  <a:cxn ang="0">
                    <a:pos x="46" y="116"/>
                  </a:cxn>
                  <a:cxn ang="0">
                    <a:pos x="62" y="120"/>
                  </a:cxn>
                  <a:cxn ang="0">
                    <a:pos x="82" y="124"/>
                  </a:cxn>
                  <a:cxn ang="0">
                    <a:pos x="102" y="126"/>
                  </a:cxn>
                </a:cxnLst>
                <a:rect l="0" t="0" r="r" b="b"/>
                <a:pathLst>
                  <a:path w="206" h="126">
                    <a:moveTo>
                      <a:pt x="102" y="126"/>
                    </a:moveTo>
                    <a:lnTo>
                      <a:pt x="124" y="124"/>
                    </a:lnTo>
                    <a:lnTo>
                      <a:pt x="142" y="120"/>
                    </a:lnTo>
                    <a:lnTo>
                      <a:pt x="160" y="116"/>
                    </a:lnTo>
                    <a:lnTo>
                      <a:pt x="176" y="110"/>
                    </a:lnTo>
                    <a:lnTo>
                      <a:pt x="188" y="102"/>
                    </a:lnTo>
                    <a:lnTo>
                      <a:pt x="198" y="92"/>
                    </a:lnTo>
                    <a:lnTo>
                      <a:pt x="204" y="82"/>
                    </a:lnTo>
                    <a:lnTo>
                      <a:pt x="206" y="72"/>
                    </a:lnTo>
                    <a:lnTo>
                      <a:pt x="204" y="60"/>
                    </a:lnTo>
                    <a:lnTo>
                      <a:pt x="198" y="48"/>
                    </a:lnTo>
                    <a:lnTo>
                      <a:pt x="188" y="36"/>
                    </a:lnTo>
                    <a:lnTo>
                      <a:pt x="176" y="24"/>
                    </a:lnTo>
                    <a:lnTo>
                      <a:pt x="160" y="16"/>
                    </a:lnTo>
                    <a:lnTo>
                      <a:pt x="142" y="8"/>
                    </a:lnTo>
                    <a:lnTo>
                      <a:pt x="124" y="2"/>
                    </a:lnTo>
                    <a:lnTo>
                      <a:pt x="102" y="0"/>
                    </a:lnTo>
                    <a:lnTo>
                      <a:pt x="82" y="2"/>
                    </a:lnTo>
                    <a:lnTo>
                      <a:pt x="62" y="8"/>
                    </a:lnTo>
                    <a:lnTo>
                      <a:pt x="46" y="16"/>
                    </a:lnTo>
                    <a:lnTo>
                      <a:pt x="30" y="24"/>
                    </a:lnTo>
                    <a:lnTo>
                      <a:pt x="18" y="36"/>
                    </a:lnTo>
                    <a:lnTo>
                      <a:pt x="8" y="48"/>
                    </a:lnTo>
                    <a:lnTo>
                      <a:pt x="2" y="60"/>
                    </a:lnTo>
                    <a:lnTo>
                      <a:pt x="0" y="72"/>
                    </a:lnTo>
                    <a:lnTo>
                      <a:pt x="2" y="82"/>
                    </a:lnTo>
                    <a:lnTo>
                      <a:pt x="8" y="92"/>
                    </a:lnTo>
                    <a:lnTo>
                      <a:pt x="18" y="102"/>
                    </a:lnTo>
                    <a:lnTo>
                      <a:pt x="30" y="110"/>
                    </a:lnTo>
                    <a:lnTo>
                      <a:pt x="46" y="116"/>
                    </a:lnTo>
                    <a:lnTo>
                      <a:pt x="62" y="120"/>
                    </a:lnTo>
                    <a:lnTo>
                      <a:pt x="82" y="124"/>
                    </a:lnTo>
                    <a:lnTo>
                      <a:pt x="102" y="126"/>
                    </a:lnTo>
                    <a:close/>
                  </a:path>
                </a:pathLst>
              </a:custGeom>
              <a:solidFill>
                <a:srgbClr val="F4449F"/>
              </a:solidFill>
              <a:ln w="9525">
                <a:noFill/>
                <a:round/>
                <a:headEnd/>
                <a:tailEnd/>
              </a:ln>
            </p:spPr>
            <p:txBody>
              <a:bodyPr/>
              <a:lstStyle/>
              <a:p>
                <a:endParaRPr lang="en-US"/>
              </a:p>
            </p:txBody>
          </p:sp>
          <p:sp>
            <p:nvSpPr>
              <p:cNvPr id="943258" name="Freeform 154"/>
              <p:cNvSpPr>
                <a:spLocks/>
              </p:cNvSpPr>
              <p:nvPr/>
            </p:nvSpPr>
            <p:spPr bwMode="auto">
              <a:xfrm>
                <a:off x="3106" y="2363"/>
                <a:ext cx="186" cy="114"/>
              </a:xfrm>
              <a:custGeom>
                <a:avLst/>
                <a:gdLst/>
                <a:ahLst/>
                <a:cxnLst>
                  <a:cxn ang="0">
                    <a:pos x="94" y="0"/>
                  </a:cxn>
                  <a:cxn ang="0">
                    <a:pos x="112" y="2"/>
                  </a:cxn>
                  <a:cxn ang="0">
                    <a:pos x="130" y="6"/>
                  </a:cxn>
                  <a:cxn ang="0">
                    <a:pos x="146" y="12"/>
                  </a:cxn>
                  <a:cxn ang="0">
                    <a:pos x="160" y="22"/>
                  </a:cxn>
                  <a:cxn ang="0">
                    <a:pos x="170" y="32"/>
                  </a:cxn>
                  <a:cxn ang="0">
                    <a:pos x="180" y="42"/>
                  </a:cxn>
                  <a:cxn ang="0">
                    <a:pos x="186" y="54"/>
                  </a:cxn>
                  <a:cxn ang="0">
                    <a:pos x="186" y="64"/>
                  </a:cxn>
                  <a:cxn ang="0">
                    <a:pos x="186" y="74"/>
                  </a:cxn>
                  <a:cxn ang="0">
                    <a:pos x="180" y="84"/>
                  </a:cxn>
                  <a:cxn ang="0">
                    <a:pos x="170" y="92"/>
                  </a:cxn>
                  <a:cxn ang="0">
                    <a:pos x="160" y="98"/>
                  </a:cxn>
                  <a:cxn ang="0">
                    <a:pos x="146" y="104"/>
                  </a:cxn>
                  <a:cxn ang="0">
                    <a:pos x="130" y="110"/>
                  </a:cxn>
                  <a:cxn ang="0">
                    <a:pos x="112" y="112"/>
                  </a:cxn>
                  <a:cxn ang="0">
                    <a:pos x="94" y="114"/>
                  </a:cxn>
                  <a:cxn ang="0">
                    <a:pos x="74" y="112"/>
                  </a:cxn>
                  <a:cxn ang="0">
                    <a:pos x="56" y="110"/>
                  </a:cxn>
                  <a:cxn ang="0">
                    <a:pos x="40" y="104"/>
                  </a:cxn>
                  <a:cxn ang="0">
                    <a:pos x="26" y="98"/>
                  </a:cxn>
                  <a:cxn ang="0">
                    <a:pos x="16" y="92"/>
                  </a:cxn>
                  <a:cxn ang="0">
                    <a:pos x="6" y="84"/>
                  </a:cxn>
                  <a:cxn ang="0">
                    <a:pos x="0" y="74"/>
                  </a:cxn>
                  <a:cxn ang="0">
                    <a:pos x="0" y="64"/>
                  </a:cxn>
                  <a:cxn ang="0">
                    <a:pos x="0" y="54"/>
                  </a:cxn>
                  <a:cxn ang="0">
                    <a:pos x="6" y="42"/>
                  </a:cxn>
                  <a:cxn ang="0">
                    <a:pos x="16" y="32"/>
                  </a:cxn>
                  <a:cxn ang="0">
                    <a:pos x="26" y="22"/>
                  </a:cxn>
                  <a:cxn ang="0">
                    <a:pos x="40" y="12"/>
                  </a:cxn>
                  <a:cxn ang="0">
                    <a:pos x="56" y="6"/>
                  </a:cxn>
                  <a:cxn ang="0">
                    <a:pos x="74" y="2"/>
                  </a:cxn>
                  <a:cxn ang="0">
                    <a:pos x="94" y="0"/>
                  </a:cxn>
                </a:cxnLst>
                <a:rect l="0" t="0" r="r" b="b"/>
                <a:pathLst>
                  <a:path w="186" h="114">
                    <a:moveTo>
                      <a:pt x="94" y="0"/>
                    </a:moveTo>
                    <a:lnTo>
                      <a:pt x="112" y="2"/>
                    </a:lnTo>
                    <a:lnTo>
                      <a:pt x="130" y="6"/>
                    </a:lnTo>
                    <a:lnTo>
                      <a:pt x="146" y="12"/>
                    </a:lnTo>
                    <a:lnTo>
                      <a:pt x="160" y="22"/>
                    </a:lnTo>
                    <a:lnTo>
                      <a:pt x="170" y="32"/>
                    </a:lnTo>
                    <a:lnTo>
                      <a:pt x="180" y="42"/>
                    </a:lnTo>
                    <a:lnTo>
                      <a:pt x="186" y="54"/>
                    </a:lnTo>
                    <a:lnTo>
                      <a:pt x="186" y="64"/>
                    </a:lnTo>
                    <a:lnTo>
                      <a:pt x="186" y="74"/>
                    </a:lnTo>
                    <a:lnTo>
                      <a:pt x="180" y="84"/>
                    </a:lnTo>
                    <a:lnTo>
                      <a:pt x="170" y="92"/>
                    </a:lnTo>
                    <a:lnTo>
                      <a:pt x="160" y="98"/>
                    </a:lnTo>
                    <a:lnTo>
                      <a:pt x="146" y="104"/>
                    </a:lnTo>
                    <a:lnTo>
                      <a:pt x="130" y="110"/>
                    </a:lnTo>
                    <a:lnTo>
                      <a:pt x="112" y="112"/>
                    </a:lnTo>
                    <a:lnTo>
                      <a:pt x="94" y="114"/>
                    </a:lnTo>
                    <a:lnTo>
                      <a:pt x="74" y="112"/>
                    </a:lnTo>
                    <a:lnTo>
                      <a:pt x="56" y="110"/>
                    </a:lnTo>
                    <a:lnTo>
                      <a:pt x="40" y="104"/>
                    </a:lnTo>
                    <a:lnTo>
                      <a:pt x="26" y="98"/>
                    </a:lnTo>
                    <a:lnTo>
                      <a:pt x="16" y="92"/>
                    </a:lnTo>
                    <a:lnTo>
                      <a:pt x="6" y="84"/>
                    </a:lnTo>
                    <a:lnTo>
                      <a:pt x="0" y="74"/>
                    </a:lnTo>
                    <a:lnTo>
                      <a:pt x="0" y="64"/>
                    </a:lnTo>
                    <a:lnTo>
                      <a:pt x="0" y="54"/>
                    </a:lnTo>
                    <a:lnTo>
                      <a:pt x="6" y="42"/>
                    </a:lnTo>
                    <a:lnTo>
                      <a:pt x="16" y="32"/>
                    </a:lnTo>
                    <a:lnTo>
                      <a:pt x="26" y="22"/>
                    </a:lnTo>
                    <a:lnTo>
                      <a:pt x="40" y="12"/>
                    </a:lnTo>
                    <a:lnTo>
                      <a:pt x="56" y="6"/>
                    </a:lnTo>
                    <a:lnTo>
                      <a:pt x="74" y="2"/>
                    </a:lnTo>
                    <a:lnTo>
                      <a:pt x="94" y="0"/>
                    </a:lnTo>
                    <a:close/>
                  </a:path>
                </a:pathLst>
              </a:custGeom>
              <a:solidFill>
                <a:srgbClr val="F558AA"/>
              </a:solidFill>
              <a:ln w="9525">
                <a:noFill/>
                <a:round/>
                <a:headEnd/>
                <a:tailEnd/>
              </a:ln>
            </p:spPr>
            <p:txBody>
              <a:bodyPr/>
              <a:lstStyle/>
              <a:p>
                <a:endParaRPr lang="en-US"/>
              </a:p>
            </p:txBody>
          </p:sp>
          <p:sp>
            <p:nvSpPr>
              <p:cNvPr id="943259" name="Freeform 155"/>
              <p:cNvSpPr>
                <a:spLocks/>
              </p:cNvSpPr>
              <p:nvPr/>
            </p:nvSpPr>
            <p:spPr bwMode="auto">
              <a:xfrm>
                <a:off x="3114" y="2363"/>
                <a:ext cx="170" cy="104"/>
              </a:xfrm>
              <a:custGeom>
                <a:avLst/>
                <a:gdLst/>
                <a:ahLst/>
                <a:cxnLst>
                  <a:cxn ang="0">
                    <a:pos x="86" y="0"/>
                  </a:cxn>
                  <a:cxn ang="0">
                    <a:pos x="102" y="2"/>
                  </a:cxn>
                  <a:cxn ang="0">
                    <a:pos x="118" y="6"/>
                  </a:cxn>
                  <a:cxn ang="0">
                    <a:pos x="132" y="12"/>
                  </a:cxn>
                  <a:cxn ang="0">
                    <a:pos x="146" y="20"/>
                  </a:cxn>
                  <a:cxn ang="0">
                    <a:pos x="156" y="30"/>
                  </a:cxn>
                  <a:cxn ang="0">
                    <a:pos x="164" y="40"/>
                  </a:cxn>
                  <a:cxn ang="0">
                    <a:pos x="168" y="50"/>
                  </a:cxn>
                  <a:cxn ang="0">
                    <a:pos x="170" y="58"/>
                  </a:cxn>
                  <a:cxn ang="0">
                    <a:pos x="168" y="68"/>
                  </a:cxn>
                  <a:cxn ang="0">
                    <a:pos x="164" y="76"/>
                  </a:cxn>
                  <a:cxn ang="0">
                    <a:pos x="156" y="84"/>
                  </a:cxn>
                  <a:cxn ang="0">
                    <a:pos x="146" y="90"/>
                  </a:cxn>
                  <a:cxn ang="0">
                    <a:pos x="132" y="96"/>
                  </a:cxn>
                  <a:cxn ang="0">
                    <a:pos x="118" y="100"/>
                  </a:cxn>
                  <a:cxn ang="0">
                    <a:pos x="102" y="102"/>
                  </a:cxn>
                  <a:cxn ang="0">
                    <a:pos x="86" y="104"/>
                  </a:cxn>
                  <a:cxn ang="0">
                    <a:pos x="68" y="102"/>
                  </a:cxn>
                  <a:cxn ang="0">
                    <a:pos x="52" y="100"/>
                  </a:cxn>
                  <a:cxn ang="0">
                    <a:pos x="38" y="96"/>
                  </a:cxn>
                  <a:cxn ang="0">
                    <a:pos x="24" y="90"/>
                  </a:cxn>
                  <a:cxn ang="0">
                    <a:pos x="14" y="84"/>
                  </a:cxn>
                  <a:cxn ang="0">
                    <a:pos x="6" y="76"/>
                  </a:cxn>
                  <a:cxn ang="0">
                    <a:pos x="2" y="68"/>
                  </a:cxn>
                  <a:cxn ang="0">
                    <a:pos x="0" y="58"/>
                  </a:cxn>
                  <a:cxn ang="0">
                    <a:pos x="2" y="50"/>
                  </a:cxn>
                  <a:cxn ang="0">
                    <a:pos x="6" y="40"/>
                  </a:cxn>
                  <a:cxn ang="0">
                    <a:pos x="14" y="30"/>
                  </a:cxn>
                  <a:cxn ang="0">
                    <a:pos x="24" y="20"/>
                  </a:cxn>
                  <a:cxn ang="0">
                    <a:pos x="38" y="12"/>
                  </a:cxn>
                  <a:cxn ang="0">
                    <a:pos x="52" y="6"/>
                  </a:cxn>
                  <a:cxn ang="0">
                    <a:pos x="68" y="2"/>
                  </a:cxn>
                  <a:cxn ang="0">
                    <a:pos x="86" y="0"/>
                  </a:cxn>
                </a:cxnLst>
                <a:rect l="0" t="0" r="r" b="b"/>
                <a:pathLst>
                  <a:path w="170" h="104">
                    <a:moveTo>
                      <a:pt x="86" y="0"/>
                    </a:moveTo>
                    <a:lnTo>
                      <a:pt x="102" y="2"/>
                    </a:lnTo>
                    <a:lnTo>
                      <a:pt x="118" y="6"/>
                    </a:lnTo>
                    <a:lnTo>
                      <a:pt x="132" y="12"/>
                    </a:lnTo>
                    <a:lnTo>
                      <a:pt x="146" y="20"/>
                    </a:lnTo>
                    <a:lnTo>
                      <a:pt x="156" y="30"/>
                    </a:lnTo>
                    <a:lnTo>
                      <a:pt x="164" y="40"/>
                    </a:lnTo>
                    <a:lnTo>
                      <a:pt x="168" y="50"/>
                    </a:lnTo>
                    <a:lnTo>
                      <a:pt x="170" y="58"/>
                    </a:lnTo>
                    <a:lnTo>
                      <a:pt x="168" y="68"/>
                    </a:lnTo>
                    <a:lnTo>
                      <a:pt x="164" y="76"/>
                    </a:lnTo>
                    <a:lnTo>
                      <a:pt x="156" y="84"/>
                    </a:lnTo>
                    <a:lnTo>
                      <a:pt x="146" y="90"/>
                    </a:lnTo>
                    <a:lnTo>
                      <a:pt x="132" y="96"/>
                    </a:lnTo>
                    <a:lnTo>
                      <a:pt x="118" y="100"/>
                    </a:lnTo>
                    <a:lnTo>
                      <a:pt x="102" y="102"/>
                    </a:lnTo>
                    <a:lnTo>
                      <a:pt x="86" y="104"/>
                    </a:lnTo>
                    <a:lnTo>
                      <a:pt x="68" y="102"/>
                    </a:lnTo>
                    <a:lnTo>
                      <a:pt x="52" y="100"/>
                    </a:lnTo>
                    <a:lnTo>
                      <a:pt x="38" y="96"/>
                    </a:lnTo>
                    <a:lnTo>
                      <a:pt x="24" y="90"/>
                    </a:lnTo>
                    <a:lnTo>
                      <a:pt x="14" y="84"/>
                    </a:lnTo>
                    <a:lnTo>
                      <a:pt x="6" y="76"/>
                    </a:lnTo>
                    <a:lnTo>
                      <a:pt x="2" y="68"/>
                    </a:lnTo>
                    <a:lnTo>
                      <a:pt x="0" y="58"/>
                    </a:lnTo>
                    <a:lnTo>
                      <a:pt x="2" y="50"/>
                    </a:lnTo>
                    <a:lnTo>
                      <a:pt x="6" y="40"/>
                    </a:lnTo>
                    <a:lnTo>
                      <a:pt x="14" y="30"/>
                    </a:lnTo>
                    <a:lnTo>
                      <a:pt x="24" y="20"/>
                    </a:lnTo>
                    <a:lnTo>
                      <a:pt x="38" y="12"/>
                    </a:lnTo>
                    <a:lnTo>
                      <a:pt x="52" y="6"/>
                    </a:lnTo>
                    <a:lnTo>
                      <a:pt x="68" y="2"/>
                    </a:lnTo>
                    <a:lnTo>
                      <a:pt x="86" y="0"/>
                    </a:lnTo>
                    <a:close/>
                  </a:path>
                </a:pathLst>
              </a:custGeom>
              <a:solidFill>
                <a:srgbClr val="F66CB4"/>
              </a:solidFill>
              <a:ln w="9525">
                <a:noFill/>
                <a:round/>
                <a:headEnd/>
                <a:tailEnd/>
              </a:ln>
            </p:spPr>
            <p:txBody>
              <a:bodyPr/>
              <a:lstStyle/>
              <a:p>
                <a:endParaRPr lang="en-US"/>
              </a:p>
            </p:txBody>
          </p:sp>
          <p:sp>
            <p:nvSpPr>
              <p:cNvPr id="943260" name="Freeform 156"/>
              <p:cNvSpPr>
                <a:spLocks/>
              </p:cNvSpPr>
              <p:nvPr/>
            </p:nvSpPr>
            <p:spPr bwMode="auto">
              <a:xfrm>
                <a:off x="3124" y="2365"/>
                <a:ext cx="152" cy="92"/>
              </a:xfrm>
              <a:custGeom>
                <a:avLst/>
                <a:gdLst/>
                <a:ahLst/>
                <a:cxnLst>
                  <a:cxn ang="0">
                    <a:pos x="76" y="0"/>
                  </a:cxn>
                  <a:cxn ang="0">
                    <a:pos x="90" y="0"/>
                  </a:cxn>
                  <a:cxn ang="0">
                    <a:pos x="104" y="4"/>
                  </a:cxn>
                  <a:cxn ang="0">
                    <a:pos x="118" y="10"/>
                  </a:cxn>
                  <a:cxn ang="0">
                    <a:pos x="130" y="18"/>
                  </a:cxn>
                  <a:cxn ang="0">
                    <a:pos x="138" y="26"/>
                  </a:cxn>
                  <a:cxn ang="0">
                    <a:pos x="146" y="34"/>
                  </a:cxn>
                  <a:cxn ang="0">
                    <a:pos x="150" y="42"/>
                  </a:cxn>
                  <a:cxn ang="0">
                    <a:pos x="152" y="52"/>
                  </a:cxn>
                  <a:cxn ang="0">
                    <a:pos x="150" y="60"/>
                  </a:cxn>
                  <a:cxn ang="0">
                    <a:pos x="146" y="66"/>
                  </a:cxn>
                  <a:cxn ang="0">
                    <a:pos x="138" y="74"/>
                  </a:cxn>
                  <a:cxn ang="0">
                    <a:pos x="130" y="80"/>
                  </a:cxn>
                  <a:cxn ang="0">
                    <a:pos x="118" y="84"/>
                  </a:cxn>
                  <a:cxn ang="0">
                    <a:pos x="104" y="88"/>
                  </a:cxn>
                  <a:cxn ang="0">
                    <a:pos x="90" y="90"/>
                  </a:cxn>
                  <a:cxn ang="0">
                    <a:pos x="76" y="92"/>
                  </a:cxn>
                  <a:cxn ang="0">
                    <a:pos x="60" y="90"/>
                  </a:cxn>
                  <a:cxn ang="0">
                    <a:pos x="46" y="88"/>
                  </a:cxn>
                  <a:cxn ang="0">
                    <a:pos x="32" y="84"/>
                  </a:cxn>
                  <a:cxn ang="0">
                    <a:pos x="22" y="80"/>
                  </a:cxn>
                  <a:cxn ang="0">
                    <a:pos x="12" y="74"/>
                  </a:cxn>
                  <a:cxn ang="0">
                    <a:pos x="6" y="66"/>
                  </a:cxn>
                  <a:cxn ang="0">
                    <a:pos x="0" y="60"/>
                  </a:cxn>
                  <a:cxn ang="0">
                    <a:pos x="0" y="52"/>
                  </a:cxn>
                  <a:cxn ang="0">
                    <a:pos x="0" y="42"/>
                  </a:cxn>
                  <a:cxn ang="0">
                    <a:pos x="6" y="34"/>
                  </a:cxn>
                  <a:cxn ang="0">
                    <a:pos x="12" y="26"/>
                  </a:cxn>
                  <a:cxn ang="0">
                    <a:pos x="22" y="18"/>
                  </a:cxn>
                  <a:cxn ang="0">
                    <a:pos x="32" y="10"/>
                  </a:cxn>
                  <a:cxn ang="0">
                    <a:pos x="46" y="4"/>
                  </a:cxn>
                  <a:cxn ang="0">
                    <a:pos x="60" y="0"/>
                  </a:cxn>
                  <a:cxn ang="0">
                    <a:pos x="76" y="0"/>
                  </a:cxn>
                </a:cxnLst>
                <a:rect l="0" t="0" r="r" b="b"/>
                <a:pathLst>
                  <a:path w="152" h="92">
                    <a:moveTo>
                      <a:pt x="76" y="0"/>
                    </a:moveTo>
                    <a:lnTo>
                      <a:pt x="90" y="0"/>
                    </a:lnTo>
                    <a:lnTo>
                      <a:pt x="104" y="4"/>
                    </a:lnTo>
                    <a:lnTo>
                      <a:pt x="118" y="10"/>
                    </a:lnTo>
                    <a:lnTo>
                      <a:pt x="130" y="18"/>
                    </a:lnTo>
                    <a:lnTo>
                      <a:pt x="138" y="26"/>
                    </a:lnTo>
                    <a:lnTo>
                      <a:pt x="146" y="34"/>
                    </a:lnTo>
                    <a:lnTo>
                      <a:pt x="150" y="42"/>
                    </a:lnTo>
                    <a:lnTo>
                      <a:pt x="152" y="52"/>
                    </a:lnTo>
                    <a:lnTo>
                      <a:pt x="150" y="60"/>
                    </a:lnTo>
                    <a:lnTo>
                      <a:pt x="146" y="66"/>
                    </a:lnTo>
                    <a:lnTo>
                      <a:pt x="138" y="74"/>
                    </a:lnTo>
                    <a:lnTo>
                      <a:pt x="130" y="80"/>
                    </a:lnTo>
                    <a:lnTo>
                      <a:pt x="118" y="84"/>
                    </a:lnTo>
                    <a:lnTo>
                      <a:pt x="104" y="88"/>
                    </a:lnTo>
                    <a:lnTo>
                      <a:pt x="90" y="90"/>
                    </a:lnTo>
                    <a:lnTo>
                      <a:pt x="76" y="92"/>
                    </a:lnTo>
                    <a:lnTo>
                      <a:pt x="60" y="90"/>
                    </a:lnTo>
                    <a:lnTo>
                      <a:pt x="46" y="88"/>
                    </a:lnTo>
                    <a:lnTo>
                      <a:pt x="32" y="84"/>
                    </a:lnTo>
                    <a:lnTo>
                      <a:pt x="22" y="80"/>
                    </a:lnTo>
                    <a:lnTo>
                      <a:pt x="12" y="74"/>
                    </a:lnTo>
                    <a:lnTo>
                      <a:pt x="6" y="66"/>
                    </a:lnTo>
                    <a:lnTo>
                      <a:pt x="0" y="60"/>
                    </a:lnTo>
                    <a:lnTo>
                      <a:pt x="0" y="52"/>
                    </a:lnTo>
                    <a:lnTo>
                      <a:pt x="0" y="42"/>
                    </a:lnTo>
                    <a:lnTo>
                      <a:pt x="6" y="34"/>
                    </a:lnTo>
                    <a:lnTo>
                      <a:pt x="12" y="26"/>
                    </a:lnTo>
                    <a:lnTo>
                      <a:pt x="22" y="18"/>
                    </a:lnTo>
                    <a:lnTo>
                      <a:pt x="32" y="10"/>
                    </a:lnTo>
                    <a:lnTo>
                      <a:pt x="46" y="4"/>
                    </a:lnTo>
                    <a:lnTo>
                      <a:pt x="60" y="0"/>
                    </a:lnTo>
                    <a:lnTo>
                      <a:pt x="76" y="0"/>
                    </a:lnTo>
                    <a:close/>
                  </a:path>
                </a:pathLst>
              </a:custGeom>
              <a:solidFill>
                <a:srgbClr val="F781BF"/>
              </a:solidFill>
              <a:ln w="9525">
                <a:noFill/>
                <a:round/>
                <a:headEnd/>
                <a:tailEnd/>
              </a:ln>
            </p:spPr>
            <p:txBody>
              <a:bodyPr/>
              <a:lstStyle/>
              <a:p>
                <a:endParaRPr lang="en-US"/>
              </a:p>
            </p:txBody>
          </p:sp>
          <p:sp>
            <p:nvSpPr>
              <p:cNvPr id="943261" name="Freeform 157"/>
              <p:cNvSpPr>
                <a:spLocks/>
              </p:cNvSpPr>
              <p:nvPr/>
            </p:nvSpPr>
            <p:spPr bwMode="auto">
              <a:xfrm>
                <a:off x="3132" y="2365"/>
                <a:ext cx="134" cy="82"/>
              </a:xfrm>
              <a:custGeom>
                <a:avLst/>
                <a:gdLst/>
                <a:ahLst/>
                <a:cxnLst>
                  <a:cxn ang="0">
                    <a:pos x="68" y="0"/>
                  </a:cxn>
                  <a:cxn ang="0">
                    <a:pos x="80" y="2"/>
                  </a:cxn>
                  <a:cxn ang="0">
                    <a:pos x="94" y="4"/>
                  </a:cxn>
                  <a:cxn ang="0">
                    <a:pos x="104" y="10"/>
                  </a:cxn>
                  <a:cxn ang="0">
                    <a:pos x="114" y="16"/>
                  </a:cxn>
                  <a:cxn ang="0">
                    <a:pos x="124" y="22"/>
                  </a:cxn>
                  <a:cxn ang="0">
                    <a:pos x="130" y="30"/>
                  </a:cxn>
                  <a:cxn ang="0">
                    <a:pos x="134" y="38"/>
                  </a:cxn>
                  <a:cxn ang="0">
                    <a:pos x="134" y="46"/>
                  </a:cxn>
                  <a:cxn ang="0">
                    <a:pos x="134" y="54"/>
                  </a:cxn>
                  <a:cxn ang="0">
                    <a:pos x="130" y="60"/>
                  </a:cxn>
                  <a:cxn ang="0">
                    <a:pos x="124" y="66"/>
                  </a:cxn>
                  <a:cxn ang="0">
                    <a:pos x="114" y="70"/>
                  </a:cxn>
                  <a:cxn ang="0">
                    <a:pos x="104" y="76"/>
                  </a:cxn>
                  <a:cxn ang="0">
                    <a:pos x="94" y="78"/>
                  </a:cxn>
                  <a:cxn ang="0">
                    <a:pos x="80" y="80"/>
                  </a:cxn>
                  <a:cxn ang="0">
                    <a:pos x="68" y="82"/>
                  </a:cxn>
                  <a:cxn ang="0">
                    <a:pos x="54" y="80"/>
                  </a:cxn>
                  <a:cxn ang="0">
                    <a:pos x="42" y="78"/>
                  </a:cxn>
                  <a:cxn ang="0">
                    <a:pos x="30" y="76"/>
                  </a:cxn>
                  <a:cxn ang="0">
                    <a:pos x="20" y="70"/>
                  </a:cxn>
                  <a:cxn ang="0">
                    <a:pos x="12" y="66"/>
                  </a:cxn>
                  <a:cxn ang="0">
                    <a:pos x="6" y="60"/>
                  </a:cxn>
                  <a:cxn ang="0">
                    <a:pos x="2" y="54"/>
                  </a:cxn>
                  <a:cxn ang="0">
                    <a:pos x="0" y="46"/>
                  </a:cxn>
                  <a:cxn ang="0">
                    <a:pos x="2" y="38"/>
                  </a:cxn>
                  <a:cxn ang="0">
                    <a:pos x="6" y="30"/>
                  </a:cxn>
                  <a:cxn ang="0">
                    <a:pos x="12" y="22"/>
                  </a:cxn>
                  <a:cxn ang="0">
                    <a:pos x="20" y="16"/>
                  </a:cxn>
                  <a:cxn ang="0">
                    <a:pos x="30" y="10"/>
                  </a:cxn>
                  <a:cxn ang="0">
                    <a:pos x="42" y="4"/>
                  </a:cxn>
                  <a:cxn ang="0">
                    <a:pos x="54" y="2"/>
                  </a:cxn>
                  <a:cxn ang="0">
                    <a:pos x="68" y="0"/>
                  </a:cxn>
                </a:cxnLst>
                <a:rect l="0" t="0" r="r" b="b"/>
                <a:pathLst>
                  <a:path w="134" h="82">
                    <a:moveTo>
                      <a:pt x="68" y="0"/>
                    </a:moveTo>
                    <a:lnTo>
                      <a:pt x="80" y="2"/>
                    </a:lnTo>
                    <a:lnTo>
                      <a:pt x="94" y="4"/>
                    </a:lnTo>
                    <a:lnTo>
                      <a:pt x="104" y="10"/>
                    </a:lnTo>
                    <a:lnTo>
                      <a:pt x="114" y="16"/>
                    </a:lnTo>
                    <a:lnTo>
                      <a:pt x="124" y="22"/>
                    </a:lnTo>
                    <a:lnTo>
                      <a:pt x="130" y="30"/>
                    </a:lnTo>
                    <a:lnTo>
                      <a:pt x="134" y="38"/>
                    </a:lnTo>
                    <a:lnTo>
                      <a:pt x="134" y="46"/>
                    </a:lnTo>
                    <a:lnTo>
                      <a:pt x="134" y="54"/>
                    </a:lnTo>
                    <a:lnTo>
                      <a:pt x="130" y="60"/>
                    </a:lnTo>
                    <a:lnTo>
                      <a:pt x="124" y="66"/>
                    </a:lnTo>
                    <a:lnTo>
                      <a:pt x="114" y="70"/>
                    </a:lnTo>
                    <a:lnTo>
                      <a:pt x="104" y="76"/>
                    </a:lnTo>
                    <a:lnTo>
                      <a:pt x="94" y="78"/>
                    </a:lnTo>
                    <a:lnTo>
                      <a:pt x="80" y="80"/>
                    </a:lnTo>
                    <a:lnTo>
                      <a:pt x="68" y="82"/>
                    </a:lnTo>
                    <a:lnTo>
                      <a:pt x="54" y="80"/>
                    </a:lnTo>
                    <a:lnTo>
                      <a:pt x="42" y="78"/>
                    </a:lnTo>
                    <a:lnTo>
                      <a:pt x="30" y="76"/>
                    </a:lnTo>
                    <a:lnTo>
                      <a:pt x="20" y="70"/>
                    </a:lnTo>
                    <a:lnTo>
                      <a:pt x="12" y="66"/>
                    </a:lnTo>
                    <a:lnTo>
                      <a:pt x="6" y="60"/>
                    </a:lnTo>
                    <a:lnTo>
                      <a:pt x="2" y="54"/>
                    </a:lnTo>
                    <a:lnTo>
                      <a:pt x="0" y="46"/>
                    </a:lnTo>
                    <a:lnTo>
                      <a:pt x="2" y="38"/>
                    </a:lnTo>
                    <a:lnTo>
                      <a:pt x="6" y="30"/>
                    </a:lnTo>
                    <a:lnTo>
                      <a:pt x="12" y="22"/>
                    </a:lnTo>
                    <a:lnTo>
                      <a:pt x="20" y="16"/>
                    </a:lnTo>
                    <a:lnTo>
                      <a:pt x="30" y="10"/>
                    </a:lnTo>
                    <a:lnTo>
                      <a:pt x="42" y="4"/>
                    </a:lnTo>
                    <a:lnTo>
                      <a:pt x="54" y="2"/>
                    </a:lnTo>
                    <a:lnTo>
                      <a:pt x="68" y="0"/>
                    </a:lnTo>
                    <a:close/>
                  </a:path>
                </a:pathLst>
              </a:custGeom>
              <a:solidFill>
                <a:srgbClr val="F997CA"/>
              </a:solidFill>
              <a:ln w="9525">
                <a:noFill/>
                <a:round/>
                <a:headEnd/>
                <a:tailEnd/>
              </a:ln>
            </p:spPr>
            <p:txBody>
              <a:bodyPr/>
              <a:lstStyle/>
              <a:p>
                <a:endParaRPr lang="en-US"/>
              </a:p>
            </p:txBody>
          </p:sp>
          <p:sp>
            <p:nvSpPr>
              <p:cNvPr id="943262" name="Freeform 158"/>
              <p:cNvSpPr>
                <a:spLocks/>
              </p:cNvSpPr>
              <p:nvPr/>
            </p:nvSpPr>
            <p:spPr bwMode="auto">
              <a:xfrm>
                <a:off x="3142" y="2365"/>
                <a:ext cx="116" cy="72"/>
              </a:xfrm>
              <a:custGeom>
                <a:avLst/>
                <a:gdLst/>
                <a:ahLst/>
                <a:cxnLst>
                  <a:cxn ang="0">
                    <a:pos x="58" y="0"/>
                  </a:cxn>
                  <a:cxn ang="0">
                    <a:pos x="70" y="2"/>
                  </a:cxn>
                  <a:cxn ang="0">
                    <a:pos x="80" y="4"/>
                  </a:cxn>
                  <a:cxn ang="0">
                    <a:pos x="90" y="8"/>
                  </a:cxn>
                  <a:cxn ang="0">
                    <a:pos x="98" y="14"/>
                  </a:cxn>
                  <a:cxn ang="0">
                    <a:pos x="106" y="20"/>
                  </a:cxn>
                  <a:cxn ang="0">
                    <a:pos x="112" y="28"/>
                  </a:cxn>
                  <a:cxn ang="0">
                    <a:pos x="114" y="34"/>
                  </a:cxn>
                  <a:cxn ang="0">
                    <a:pos x="116" y="40"/>
                  </a:cxn>
                  <a:cxn ang="0">
                    <a:pos x="114" y="46"/>
                  </a:cxn>
                  <a:cxn ang="0">
                    <a:pos x="112" y="52"/>
                  </a:cxn>
                  <a:cxn ang="0">
                    <a:pos x="106" y="58"/>
                  </a:cxn>
                  <a:cxn ang="0">
                    <a:pos x="98" y="62"/>
                  </a:cxn>
                  <a:cxn ang="0">
                    <a:pos x="90" y="66"/>
                  </a:cxn>
                  <a:cxn ang="0">
                    <a:pos x="80" y="68"/>
                  </a:cxn>
                  <a:cxn ang="0">
                    <a:pos x="70" y="70"/>
                  </a:cxn>
                  <a:cxn ang="0">
                    <a:pos x="58" y="72"/>
                  </a:cxn>
                  <a:cxn ang="0">
                    <a:pos x="46" y="70"/>
                  </a:cxn>
                  <a:cxn ang="0">
                    <a:pos x="34" y="68"/>
                  </a:cxn>
                  <a:cxn ang="0">
                    <a:pos x="24" y="66"/>
                  </a:cxn>
                  <a:cxn ang="0">
                    <a:pos x="16" y="62"/>
                  </a:cxn>
                  <a:cxn ang="0">
                    <a:pos x="8" y="58"/>
                  </a:cxn>
                  <a:cxn ang="0">
                    <a:pos x="4" y="52"/>
                  </a:cxn>
                  <a:cxn ang="0">
                    <a:pos x="0" y="46"/>
                  </a:cxn>
                  <a:cxn ang="0">
                    <a:pos x="0" y="40"/>
                  </a:cxn>
                  <a:cxn ang="0">
                    <a:pos x="0" y="34"/>
                  </a:cxn>
                  <a:cxn ang="0">
                    <a:pos x="4" y="28"/>
                  </a:cxn>
                  <a:cxn ang="0">
                    <a:pos x="8" y="20"/>
                  </a:cxn>
                  <a:cxn ang="0">
                    <a:pos x="16" y="14"/>
                  </a:cxn>
                  <a:cxn ang="0">
                    <a:pos x="24" y="8"/>
                  </a:cxn>
                  <a:cxn ang="0">
                    <a:pos x="34" y="4"/>
                  </a:cxn>
                  <a:cxn ang="0">
                    <a:pos x="46" y="2"/>
                  </a:cxn>
                  <a:cxn ang="0">
                    <a:pos x="58" y="0"/>
                  </a:cxn>
                </a:cxnLst>
                <a:rect l="0" t="0" r="r" b="b"/>
                <a:pathLst>
                  <a:path w="116" h="72">
                    <a:moveTo>
                      <a:pt x="58" y="0"/>
                    </a:moveTo>
                    <a:lnTo>
                      <a:pt x="70" y="2"/>
                    </a:lnTo>
                    <a:lnTo>
                      <a:pt x="80" y="4"/>
                    </a:lnTo>
                    <a:lnTo>
                      <a:pt x="90" y="8"/>
                    </a:lnTo>
                    <a:lnTo>
                      <a:pt x="98" y="14"/>
                    </a:lnTo>
                    <a:lnTo>
                      <a:pt x="106" y="20"/>
                    </a:lnTo>
                    <a:lnTo>
                      <a:pt x="112" y="28"/>
                    </a:lnTo>
                    <a:lnTo>
                      <a:pt x="114" y="34"/>
                    </a:lnTo>
                    <a:lnTo>
                      <a:pt x="116" y="40"/>
                    </a:lnTo>
                    <a:lnTo>
                      <a:pt x="114" y="46"/>
                    </a:lnTo>
                    <a:lnTo>
                      <a:pt x="112" y="52"/>
                    </a:lnTo>
                    <a:lnTo>
                      <a:pt x="106" y="58"/>
                    </a:lnTo>
                    <a:lnTo>
                      <a:pt x="98" y="62"/>
                    </a:lnTo>
                    <a:lnTo>
                      <a:pt x="90" y="66"/>
                    </a:lnTo>
                    <a:lnTo>
                      <a:pt x="80" y="68"/>
                    </a:lnTo>
                    <a:lnTo>
                      <a:pt x="70" y="70"/>
                    </a:lnTo>
                    <a:lnTo>
                      <a:pt x="58" y="72"/>
                    </a:lnTo>
                    <a:lnTo>
                      <a:pt x="46" y="70"/>
                    </a:lnTo>
                    <a:lnTo>
                      <a:pt x="34" y="68"/>
                    </a:lnTo>
                    <a:lnTo>
                      <a:pt x="24" y="66"/>
                    </a:lnTo>
                    <a:lnTo>
                      <a:pt x="16" y="62"/>
                    </a:lnTo>
                    <a:lnTo>
                      <a:pt x="8" y="58"/>
                    </a:lnTo>
                    <a:lnTo>
                      <a:pt x="4" y="52"/>
                    </a:lnTo>
                    <a:lnTo>
                      <a:pt x="0" y="46"/>
                    </a:lnTo>
                    <a:lnTo>
                      <a:pt x="0" y="40"/>
                    </a:lnTo>
                    <a:lnTo>
                      <a:pt x="0" y="34"/>
                    </a:lnTo>
                    <a:lnTo>
                      <a:pt x="4" y="28"/>
                    </a:lnTo>
                    <a:lnTo>
                      <a:pt x="8" y="20"/>
                    </a:lnTo>
                    <a:lnTo>
                      <a:pt x="16" y="14"/>
                    </a:lnTo>
                    <a:lnTo>
                      <a:pt x="24" y="8"/>
                    </a:lnTo>
                    <a:lnTo>
                      <a:pt x="34" y="4"/>
                    </a:lnTo>
                    <a:lnTo>
                      <a:pt x="46" y="2"/>
                    </a:lnTo>
                    <a:lnTo>
                      <a:pt x="58" y="0"/>
                    </a:lnTo>
                    <a:close/>
                  </a:path>
                </a:pathLst>
              </a:custGeom>
              <a:solidFill>
                <a:srgbClr val="FAABD4"/>
              </a:solidFill>
              <a:ln w="9525">
                <a:noFill/>
                <a:round/>
                <a:headEnd/>
                <a:tailEnd/>
              </a:ln>
            </p:spPr>
            <p:txBody>
              <a:bodyPr/>
              <a:lstStyle/>
              <a:p>
                <a:endParaRPr lang="en-US"/>
              </a:p>
            </p:txBody>
          </p:sp>
          <p:sp>
            <p:nvSpPr>
              <p:cNvPr id="943263" name="Freeform 159"/>
              <p:cNvSpPr>
                <a:spLocks/>
              </p:cNvSpPr>
              <p:nvPr/>
            </p:nvSpPr>
            <p:spPr bwMode="auto">
              <a:xfrm>
                <a:off x="3150" y="2367"/>
                <a:ext cx="100" cy="60"/>
              </a:xfrm>
              <a:custGeom>
                <a:avLst/>
                <a:gdLst/>
                <a:ahLst/>
                <a:cxnLst>
                  <a:cxn ang="0">
                    <a:pos x="50" y="0"/>
                  </a:cxn>
                  <a:cxn ang="0">
                    <a:pos x="60" y="0"/>
                  </a:cxn>
                  <a:cxn ang="0">
                    <a:pos x="68" y="2"/>
                  </a:cxn>
                  <a:cxn ang="0">
                    <a:pos x="78" y="6"/>
                  </a:cxn>
                  <a:cxn ang="0">
                    <a:pos x="84" y="12"/>
                  </a:cxn>
                  <a:cxn ang="0">
                    <a:pos x="90" y="16"/>
                  </a:cxn>
                  <a:cxn ang="0">
                    <a:pos x="96" y="22"/>
                  </a:cxn>
                  <a:cxn ang="0">
                    <a:pos x="98" y="28"/>
                  </a:cxn>
                  <a:cxn ang="0">
                    <a:pos x="100" y="34"/>
                  </a:cxn>
                  <a:cxn ang="0">
                    <a:pos x="98" y="38"/>
                  </a:cxn>
                  <a:cxn ang="0">
                    <a:pos x="96" y="44"/>
                  </a:cxn>
                  <a:cxn ang="0">
                    <a:pos x="90" y="48"/>
                  </a:cxn>
                  <a:cxn ang="0">
                    <a:pos x="84" y="52"/>
                  </a:cxn>
                  <a:cxn ang="0">
                    <a:pos x="68" y="58"/>
                  </a:cxn>
                  <a:cxn ang="0">
                    <a:pos x="50" y="60"/>
                  </a:cxn>
                  <a:cxn ang="0">
                    <a:pos x="30" y="58"/>
                  </a:cxn>
                  <a:cxn ang="0">
                    <a:pos x="14" y="52"/>
                  </a:cxn>
                  <a:cxn ang="0">
                    <a:pos x="8" y="48"/>
                  </a:cxn>
                  <a:cxn ang="0">
                    <a:pos x="4" y="44"/>
                  </a:cxn>
                  <a:cxn ang="0">
                    <a:pos x="2" y="38"/>
                  </a:cxn>
                  <a:cxn ang="0">
                    <a:pos x="0" y="34"/>
                  </a:cxn>
                  <a:cxn ang="0">
                    <a:pos x="2" y="28"/>
                  </a:cxn>
                  <a:cxn ang="0">
                    <a:pos x="4" y="22"/>
                  </a:cxn>
                  <a:cxn ang="0">
                    <a:pos x="8" y="16"/>
                  </a:cxn>
                  <a:cxn ang="0">
                    <a:pos x="14" y="12"/>
                  </a:cxn>
                  <a:cxn ang="0">
                    <a:pos x="22" y="6"/>
                  </a:cxn>
                  <a:cxn ang="0">
                    <a:pos x="30" y="2"/>
                  </a:cxn>
                  <a:cxn ang="0">
                    <a:pos x="40" y="0"/>
                  </a:cxn>
                  <a:cxn ang="0">
                    <a:pos x="50" y="0"/>
                  </a:cxn>
                </a:cxnLst>
                <a:rect l="0" t="0" r="r" b="b"/>
                <a:pathLst>
                  <a:path w="100" h="60">
                    <a:moveTo>
                      <a:pt x="50" y="0"/>
                    </a:moveTo>
                    <a:lnTo>
                      <a:pt x="60" y="0"/>
                    </a:lnTo>
                    <a:lnTo>
                      <a:pt x="68" y="2"/>
                    </a:lnTo>
                    <a:lnTo>
                      <a:pt x="78" y="6"/>
                    </a:lnTo>
                    <a:lnTo>
                      <a:pt x="84" y="12"/>
                    </a:lnTo>
                    <a:lnTo>
                      <a:pt x="90" y="16"/>
                    </a:lnTo>
                    <a:lnTo>
                      <a:pt x="96" y="22"/>
                    </a:lnTo>
                    <a:lnTo>
                      <a:pt x="98" y="28"/>
                    </a:lnTo>
                    <a:lnTo>
                      <a:pt x="100" y="34"/>
                    </a:lnTo>
                    <a:lnTo>
                      <a:pt x="98" y="38"/>
                    </a:lnTo>
                    <a:lnTo>
                      <a:pt x="96" y="44"/>
                    </a:lnTo>
                    <a:lnTo>
                      <a:pt x="90" y="48"/>
                    </a:lnTo>
                    <a:lnTo>
                      <a:pt x="84" y="52"/>
                    </a:lnTo>
                    <a:lnTo>
                      <a:pt x="68" y="58"/>
                    </a:lnTo>
                    <a:lnTo>
                      <a:pt x="50" y="60"/>
                    </a:lnTo>
                    <a:lnTo>
                      <a:pt x="30" y="58"/>
                    </a:lnTo>
                    <a:lnTo>
                      <a:pt x="14" y="52"/>
                    </a:lnTo>
                    <a:lnTo>
                      <a:pt x="8" y="48"/>
                    </a:lnTo>
                    <a:lnTo>
                      <a:pt x="4" y="44"/>
                    </a:lnTo>
                    <a:lnTo>
                      <a:pt x="2" y="38"/>
                    </a:lnTo>
                    <a:lnTo>
                      <a:pt x="0" y="34"/>
                    </a:lnTo>
                    <a:lnTo>
                      <a:pt x="2" y="28"/>
                    </a:lnTo>
                    <a:lnTo>
                      <a:pt x="4" y="22"/>
                    </a:lnTo>
                    <a:lnTo>
                      <a:pt x="8" y="16"/>
                    </a:lnTo>
                    <a:lnTo>
                      <a:pt x="14" y="12"/>
                    </a:lnTo>
                    <a:lnTo>
                      <a:pt x="22" y="6"/>
                    </a:lnTo>
                    <a:lnTo>
                      <a:pt x="30" y="2"/>
                    </a:lnTo>
                    <a:lnTo>
                      <a:pt x="40" y="0"/>
                    </a:lnTo>
                    <a:lnTo>
                      <a:pt x="50" y="0"/>
                    </a:lnTo>
                    <a:close/>
                  </a:path>
                </a:pathLst>
              </a:custGeom>
              <a:solidFill>
                <a:srgbClr val="FBC0DF"/>
              </a:solidFill>
              <a:ln w="9525">
                <a:noFill/>
                <a:round/>
                <a:headEnd/>
                <a:tailEnd/>
              </a:ln>
            </p:spPr>
            <p:txBody>
              <a:bodyPr/>
              <a:lstStyle/>
              <a:p>
                <a:endParaRPr lang="en-US"/>
              </a:p>
            </p:txBody>
          </p:sp>
          <p:sp>
            <p:nvSpPr>
              <p:cNvPr id="943264" name="Freeform 160"/>
              <p:cNvSpPr>
                <a:spLocks/>
              </p:cNvSpPr>
              <p:nvPr/>
            </p:nvSpPr>
            <p:spPr bwMode="auto">
              <a:xfrm>
                <a:off x="3160" y="2367"/>
                <a:ext cx="80" cy="50"/>
              </a:xfrm>
              <a:custGeom>
                <a:avLst/>
                <a:gdLst/>
                <a:ahLst/>
                <a:cxnLst>
                  <a:cxn ang="0">
                    <a:pos x="40" y="0"/>
                  </a:cxn>
                  <a:cxn ang="0">
                    <a:pos x="48" y="0"/>
                  </a:cxn>
                  <a:cxn ang="0">
                    <a:pos x="56" y="2"/>
                  </a:cxn>
                  <a:cxn ang="0">
                    <a:pos x="68" y="10"/>
                  </a:cxn>
                  <a:cxn ang="0">
                    <a:pos x="78" y="18"/>
                  </a:cxn>
                  <a:cxn ang="0">
                    <a:pos x="80" y="24"/>
                  </a:cxn>
                  <a:cxn ang="0">
                    <a:pos x="80" y="28"/>
                  </a:cxn>
                  <a:cxn ang="0">
                    <a:pos x="80" y="32"/>
                  </a:cxn>
                  <a:cxn ang="0">
                    <a:pos x="78" y="36"/>
                  </a:cxn>
                  <a:cxn ang="0">
                    <a:pos x="68" y="44"/>
                  </a:cxn>
                  <a:cxn ang="0">
                    <a:pos x="56" y="48"/>
                  </a:cxn>
                  <a:cxn ang="0">
                    <a:pos x="40" y="50"/>
                  </a:cxn>
                  <a:cxn ang="0">
                    <a:pos x="24" y="48"/>
                  </a:cxn>
                  <a:cxn ang="0">
                    <a:pos x="10" y="44"/>
                  </a:cxn>
                  <a:cxn ang="0">
                    <a:pos x="2" y="36"/>
                  </a:cxn>
                  <a:cxn ang="0">
                    <a:pos x="0" y="32"/>
                  </a:cxn>
                  <a:cxn ang="0">
                    <a:pos x="0" y="28"/>
                  </a:cxn>
                  <a:cxn ang="0">
                    <a:pos x="0" y="24"/>
                  </a:cxn>
                  <a:cxn ang="0">
                    <a:pos x="2" y="18"/>
                  </a:cxn>
                  <a:cxn ang="0">
                    <a:pos x="10" y="10"/>
                  </a:cxn>
                  <a:cxn ang="0">
                    <a:pos x="24" y="2"/>
                  </a:cxn>
                  <a:cxn ang="0">
                    <a:pos x="32" y="0"/>
                  </a:cxn>
                  <a:cxn ang="0">
                    <a:pos x="40" y="0"/>
                  </a:cxn>
                </a:cxnLst>
                <a:rect l="0" t="0" r="r" b="b"/>
                <a:pathLst>
                  <a:path w="80" h="50">
                    <a:moveTo>
                      <a:pt x="40" y="0"/>
                    </a:moveTo>
                    <a:lnTo>
                      <a:pt x="48" y="0"/>
                    </a:lnTo>
                    <a:lnTo>
                      <a:pt x="56" y="2"/>
                    </a:lnTo>
                    <a:lnTo>
                      <a:pt x="68" y="10"/>
                    </a:lnTo>
                    <a:lnTo>
                      <a:pt x="78" y="18"/>
                    </a:lnTo>
                    <a:lnTo>
                      <a:pt x="80" y="24"/>
                    </a:lnTo>
                    <a:lnTo>
                      <a:pt x="80" y="28"/>
                    </a:lnTo>
                    <a:lnTo>
                      <a:pt x="80" y="32"/>
                    </a:lnTo>
                    <a:lnTo>
                      <a:pt x="78" y="36"/>
                    </a:lnTo>
                    <a:lnTo>
                      <a:pt x="68" y="44"/>
                    </a:lnTo>
                    <a:lnTo>
                      <a:pt x="56" y="48"/>
                    </a:lnTo>
                    <a:lnTo>
                      <a:pt x="40" y="50"/>
                    </a:lnTo>
                    <a:lnTo>
                      <a:pt x="24" y="48"/>
                    </a:lnTo>
                    <a:lnTo>
                      <a:pt x="10" y="44"/>
                    </a:lnTo>
                    <a:lnTo>
                      <a:pt x="2" y="36"/>
                    </a:lnTo>
                    <a:lnTo>
                      <a:pt x="0" y="32"/>
                    </a:lnTo>
                    <a:lnTo>
                      <a:pt x="0" y="28"/>
                    </a:lnTo>
                    <a:lnTo>
                      <a:pt x="0" y="24"/>
                    </a:lnTo>
                    <a:lnTo>
                      <a:pt x="2" y="18"/>
                    </a:lnTo>
                    <a:lnTo>
                      <a:pt x="10" y="10"/>
                    </a:lnTo>
                    <a:lnTo>
                      <a:pt x="24" y="2"/>
                    </a:lnTo>
                    <a:lnTo>
                      <a:pt x="32" y="0"/>
                    </a:lnTo>
                    <a:lnTo>
                      <a:pt x="40" y="0"/>
                    </a:lnTo>
                    <a:close/>
                  </a:path>
                </a:pathLst>
              </a:custGeom>
              <a:solidFill>
                <a:srgbClr val="FDD6EA"/>
              </a:solidFill>
              <a:ln w="9525">
                <a:noFill/>
                <a:round/>
                <a:headEnd/>
                <a:tailEnd/>
              </a:ln>
            </p:spPr>
            <p:txBody>
              <a:bodyPr/>
              <a:lstStyle/>
              <a:p>
                <a:endParaRPr lang="en-US"/>
              </a:p>
            </p:txBody>
          </p:sp>
          <p:sp>
            <p:nvSpPr>
              <p:cNvPr id="943265" name="Freeform 161"/>
              <p:cNvSpPr>
                <a:spLocks/>
              </p:cNvSpPr>
              <p:nvPr/>
            </p:nvSpPr>
            <p:spPr bwMode="auto">
              <a:xfrm>
                <a:off x="3168" y="2369"/>
                <a:ext cx="64" cy="38"/>
              </a:xfrm>
              <a:custGeom>
                <a:avLst/>
                <a:gdLst/>
                <a:ahLst/>
                <a:cxnLst>
                  <a:cxn ang="0">
                    <a:pos x="32" y="0"/>
                  </a:cxn>
                  <a:cxn ang="0">
                    <a:pos x="44" y="2"/>
                  </a:cxn>
                  <a:cxn ang="0">
                    <a:pos x="54" y="6"/>
                  </a:cxn>
                  <a:cxn ang="0">
                    <a:pos x="60" y="14"/>
                  </a:cxn>
                  <a:cxn ang="0">
                    <a:pos x="64" y="20"/>
                  </a:cxn>
                  <a:cxn ang="0">
                    <a:pos x="62" y="24"/>
                  </a:cxn>
                  <a:cxn ang="0">
                    <a:pos x="60" y="28"/>
                  </a:cxn>
                  <a:cxn ang="0">
                    <a:pos x="54" y="32"/>
                  </a:cxn>
                  <a:cxn ang="0">
                    <a:pos x="44" y="36"/>
                  </a:cxn>
                  <a:cxn ang="0">
                    <a:pos x="32" y="38"/>
                  </a:cxn>
                  <a:cxn ang="0">
                    <a:pos x="20" y="36"/>
                  </a:cxn>
                  <a:cxn ang="0">
                    <a:pos x="10" y="32"/>
                  </a:cxn>
                  <a:cxn ang="0">
                    <a:pos x="2" y="28"/>
                  </a:cxn>
                  <a:cxn ang="0">
                    <a:pos x="0" y="24"/>
                  </a:cxn>
                  <a:cxn ang="0">
                    <a:pos x="0" y="20"/>
                  </a:cxn>
                  <a:cxn ang="0">
                    <a:pos x="2" y="14"/>
                  </a:cxn>
                  <a:cxn ang="0">
                    <a:pos x="10" y="6"/>
                  </a:cxn>
                  <a:cxn ang="0">
                    <a:pos x="20" y="2"/>
                  </a:cxn>
                  <a:cxn ang="0">
                    <a:pos x="32" y="0"/>
                  </a:cxn>
                </a:cxnLst>
                <a:rect l="0" t="0" r="r" b="b"/>
                <a:pathLst>
                  <a:path w="64" h="38">
                    <a:moveTo>
                      <a:pt x="32" y="0"/>
                    </a:moveTo>
                    <a:lnTo>
                      <a:pt x="44" y="2"/>
                    </a:lnTo>
                    <a:lnTo>
                      <a:pt x="54" y="6"/>
                    </a:lnTo>
                    <a:lnTo>
                      <a:pt x="60" y="14"/>
                    </a:lnTo>
                    <a:lnTo>
                      <a:pt x="64" y="20"/>
                    </a:lnTo>
                    <a:lnTo>
                      <a:pt x="62" y="24"/>
                    </a:lnTo>
                    <a:lnTo>
                      <a:pt x="60" y="28"/>
                    </a:lnTo>
                    <a:lnTo>
                      <a:pt x="54" y="32"/>
                    </a:lnTo>
                    <a:lnTo>
                      <a:pt x="44" y="36"/>
                    </a:lnTo>
                    <a:lnTo>
                      <a:pt x="32" y="38"/>
                    </a:lnTo>
                    <a:lnTo>
                      <a:pt x="20" y="36"/>
                    </a:lnTo>
                    <a:lnTo>
                      <a:pt x="10" y="32"/>
                    </a:lnTo>
                    <a:lnTo>
                      <a:pt x="2" y="28"/>
                    </a:lnTo>
                    <a:lnTo>
                      <a:pt x="0" y="24"/>
                    </a:lnTo>
                    <a:lnTo>
                      <a:pt x="0" y="20"/>
                    </a:lnTo>
                    <a:lnTo>
                      <a:pt x="2" y="14"/>
                    </a:lnTo>
                    <a:lnTo>
                      <a:pt x="10" y="6"/>
                    </a:lnTo>
                    <a:lnTo>
                      <a:pt x="20" y="2"/>
                    </a:lnTo>
                    <a:lnTo>
                      <a:pt x="32" y="0"/>
                    </a:lnTo>
                    <a:close/>
                  </a:path>
                </a:pathLst>
              </a:custGeom>
              <a:solidFill>
                <a:srgbClr val="FEEAF4"/>
              </a:solidFill>
              <a:ln w="9525">
                <a:noFill/>
                <a:round/>
                <a:headEnd/>
                <a:tailEnd/>
              </a:ln>
            </p:spPr>
            <p:txBody>
              <a:bodyPr/>
              <a:lstStyle/>
              <a:p>
                <a:endParaRPr lang="en-US"/>
              </a:p>
            </p:txBody>
          </p:sp>
          <p:sp>
            <p:nvSpPr>
              <p:cNvPr id="943266" name="Freeform 162"/>
              <p:cNvSpPr>
                <a:spLocks/>
              </p:cNvSpPr>
              <p:nvPr/>
            </p:nvSpPr>
            <p:spPr bwMode="auto">
              <a:xfrm>
                <a:off x="3176" y="2369"/>
                <a:ext cx="46" cy="28"/>
              </a:xfrm>
              <a:custGeom>
                <a:avLst/>
                <a:gdLst/>
                <a:ahLst/>
                <a:cxnLst>
                  <a:cxn ang="0">
                    <a:pos x="24" y="28"/>
                  </a:cxn>
                  <a:cxn ang="0">
                    <a:pos x="32" y="26"/>
                  </a:cxn>
                  <a:cxn ang="0">
                    <a:pos x="40" y="24"/>
                  </a:cxn>
                  <a:cxn ang="0">
                    <a:pos x="44" y="20"/>
                  </a:cxn>
                  <a:cxn ang="0">
                    <a:pos x="46" y="16"/>
                  </a:cxn>
                  <a:cxn ang="0">
                    <a:pos x="44" y="10"/>
                  </a:cxn>
                  <a:cxn ang="0">
                    <a:pos x="40" y="6"/>
                  </a:cxn>
                  <a:cxn ang="0">
                    <a:pos x="32" y="2"/>
                  </a:cxn>
                  <a:cxn ang="0">
                    <a:pos x="24" y="0"/>
                  </a:cxn>
                  <a:cxn ang="0">
                    <a:pos x="14" y="2"/>
                  </a:cxn>
                  <a:cxn ang="0">
                    <a:pos x="8" y="6"/>
                  </a:cxn>
                  <a:cxn ang="0">
                    <a:pos x="2" y="10"/>
                  </a:cxn>
                  <a:cxn ang="0">
                    <a:pos x="0" y="16"/>
                  </a:cxn>
                  <a:cxn ang="0">
                    <a:pos x="2" y="20"/>
                  </a:cxn>
                  <a:cxn ang="0">
                    <a:pos x="8" y="24"/>
                  </a:cxn>
                  <a:cxn ang="0">
                    <a:pos x="14" y="26"/>
                  </a:cxn>
                  <a:cxn ang="0">
                    <a:pos x="24" y="28"/>
                  </a:cxn>
                </a:cxnLst>
                <a:rect l="0" t="0" r="r" b="b"/>
                <a:pathLst>
                  <a:path w="46" h="28">
                    <a:moveTo>
                      <a:pt x="24" y="28"/>
                    </a:moveTo>
                    <a:lnTo>
                      <a:pt x="32" y="26"/>
                    </a:lnTo>
                    <a:lnTo>
                      <a:pt x="40" y="24"/>
                    </a:lnTo>
                    <a:lnTo>
                      <a:pt x="44" y="20"/>
                    </a:lnTo>
                    <a:lnTo>
                      <a:pt x="46" y="16"/>
                    </a:lnTo>
                    <a:lnTo>
                      <a:pt x="44" y="10"/>
                    </a:lnTo>
                    <a:lnTo>
                      <a:pt x="40" y="6"/>
                    </a:lnTo>
                    <a:lnTo>
                      <a:pt x="32" y="2"/>
                    </a:lnTo>
                    <a:lnTo>
                      <a:pt x="24" y="0"/>
                    </a:lnTo>
                    <a:lnTo>
                      <a:pt x="14" y="2"/>
                    </a:lnTo>
                    <a:lnTo>
                      <a:pt x="8" y="6"/>
                    </a:lnTo>
                    <a:lnTo>
                      <a:pt x="2" y="10"/>
                    </a:lnTo>
                    <a:lnTo>
                      <a:pt x="0" y="16"/>
                    </a:lnTo>
                    <a:lnTo>
                      <a:pt x="2" y="20"/>
                    </a:lnTo>
                    <a:lnTo>
                      <a:pt x="8" y="24"/>
                    </a:lnTo>
                    <a:lnTo>
                      <a:pt x="14" y="26"/>
                    </a:lnTo>
                    <a:lnTo>
                      <a:pt x="24" y="28"/>
                    </a:lnTo>
                    <a:close/>
                  </a:path>
                </a:pathLst>
              </a:custGeom>
              <a:solidFill>
                <a:srgbClr val="FFFFFF"/>
              </a:solidFill>
              <a:ln w="9525">
                <a:noFill/>
                <a:round/>
                <a:headEnd/>
                <a:tailEnd/>
              </a:ln>
            </p:spPr>
            <p:txBody>
              <a:bodyPr/>
              <a:lstStyle/>
              <a:p>
                <a:endParaRPr lang="en-US"/>
              </a:p>
            </p:txBody>
          </p:sp>
          <p:sp>
            <p:nvSpPr>
              <p:cNvPr id="943267" name="Freeform 163"/>
              <p:cNvSpPr>
                <a:spLocks/>
              </p:cNvSpPr>
              <p:nvPr/>
            </p:nvSpPr>
            <p:spPr bwMode="auto">
              <a:xfrm>
                <a:off x="2926" y="2305"/>
                <a:ext cx="206" cy="108"/>
              </a:xfrm>
              <a:custGeom>
                <a:avLst/>
                <a:gdLst/>
                <a:ahLst/>
                <a:cxnLst>
                  <a:cxn ang="0">
                    <a:pos x="102" y="108"/>
                  </a:cxn>
                  <a:cxn ang="0">
                    <a:pos x="124" y="106"/>
                  </a:cxn>
                  <a:cxn ang="0">
                    <a:pos x="142" y="104"/>
                  </a:cxn>
                  <a:cxn ang="0">
                    <a:pos x="160" y="98"/>
                  </a:cxn>
                  <a:cxn ang="0">
                    <a:pos x="176" y="92"/>
                  </a:cxn>
                  <a:cxn ang="0">
                    <a:pos x="188" y="84"/>
                  </a:cxn>
                  <a:cxn ang="0">
                    <a:pos x="198" y="74"/>
                  </a:cxn>
                  <a:cxn ang="0">
                    <a:pos x="204" y="64"/>
                  </a:cxn>
                  <a:cxn ang="0">
                    <a:pos x="206" y="54"/>
                  </a:cxn>
                  <a:cxn ang="0">
                    <a:pos x="204" y="42"/>
                  </a:cxn>
                  <a:cxn ang="0">
                    <a:pos x="198" y="32"/>
                  </a:cxn>
                  <a:cxn ang="0">
                    <a:pos x="188" y="24"/>
                  </a:cxn>
                  <a:cxn ang="0">
                    <a:pos x="176" y="16"/>
                  </a:cxn>
                  <a:cxn ang="0">
                    <a:pos x="160" y="10"/>
                  </a:cxn>
                  <a:cxn ang="0">
                    <a:pos x="142" y="4"/>
                  </a:cxn>
                  <a:cxn ang="0">
                    <a:pos x="124" y="2"/>
                  </a:cxn>
                  <a:cxn ang="0">
                    <a:pos x="102" y="0"/>
                  </a:cxn>
                  <a:cxn ang="0">
                    <a:pos x="82" y="2"/>
                  </a:cxn>
                  <a:cxn ang="0">
                    <a:pos x="62" y="4"/>
                  </a:cxn>
                  <a:cxn ang="0">
                    <a:pos x="46" y="10"/>
                  </a:cxn>
                  <a:cxn ang="0">
                    <a:pos x="30" y="16"/>
                  </a:cxn>
                  <a:cxn ang="0">
                    <a:pos x="18" y="24"/>
                  </a:cxn>
                  <a:cxn ang="0">
                    <a:pos x="8" y="32"/>
                  </a:cxn>
                  <a:cxn ang="0">
                    <a:pos x="2" y="42"/>
                  </a:cxn>
                  <a:cxn ang="0">
                    <a:pos x="0" y="54"/>
                  </a:cxn>
                  <a:cxn ang="0">
                    <a:pos x="2" y="64"/>
                  </a:cxn>
                  <a:cxn ang="0">
                    <a:pos x="8" y="74"/>
                  </a:cxn>
                  <a:cxn ang="0">
                    <a:pos x="18" y="84"/>
                  </a:cxn>
                  <a:cxn ang="0">
                    <a:pos x="30" y="92"/>
                  </a:cxn>
                  <a:cxn ang="0">
                    <a:pos x="46" y="98"/>
                  </a:cxn>
                  <a:cxn ang="0">
                    <a:pos x="62" y="104"/>
                  </a:cxn>
                  <a:cxn ang="0">
                    <a:pos x="82" y="106"/>
                  </a:cxn>
                  <a:cxn ang="0">
                    <a:pos x="102" y="108"/>
                  </a:cxn>
                </a:cxnLst>
                <a:rect l="0" t="0" r="r" b="b"/>
                <a:pathLst>
                  <a:path w="206" h="108">
                    <a:moveTo>
                      <a:pt x="102" y="108"/>
                    </a:moveTo>
                    <a:lnTo>
                      <a:pt x="124" y="106"/>
                    </a:lnTo>
                    <a:lnTo>
                      <a:pt x="142" y="104"/>
                    </a:lnTo>
                    <a:lnTo>
                      <a:pt x="160" y="98"/>
                    </a:lnTo>
                    <a:lnTo>
                      <a:pt x="176" y="92"/>
                    </a:lnTo>
                    <a:lnTo>
                      <a:pt x="188" y="84"/>
                    </a:lnTo>
                    <a:lnTo>
                      <a:pt x="198" y="74"/>
                    </a:lnTo>
                    <a:lnTo>
                      <a:pt x="204" y="64"/>
                    </a:lnTo>
                    <a:lnTo>
                      <a:pt x="206" y="54"/>
                    </a:lnTo>
                    <a:lnTo>
                      <a:pt x="204" y="42"/>
                    </a:lnTo>
                    <a:lnTo>
                      <a:pt x="198" y="32"/>
                    </a:lnTo>
                    <a:lnTo>
                      <a:pt x="188" y="24"/>
                    </a:lnTo>
                    <a:lnTo>
                      <a:pt x="176" y="16"/>
                    </a:lnTo>
                    <a:lnTo>
                      <a:pt x="160" y="10"/>
                    </a:lnTo>
                    <a:lnTo>
                      <a:pt x="142" y="4"/>
                    </a:lnTo>
                    <a:lnTo>
                      <a:pt x="124" y="2"/>
                    </a:lnTo>
                    <a:lnTo>
                      <a:pt x="102" y="0"/>
                    </a:lnTo>
                    <a:lnTo>
                      <a:pt x="82" y="2"/>
                    </a:lnTo>
                    <a:lnTo>
                      <a:pt x="62" y="4"/>
                    </a:lnTo>
                    <a:lnTo>
                      <a:pt x="46" y="10"/>
                    </a:lnTo>
                    <a:lnTo>
                      <a:pt x="30" y="16"/>
                    </a:lnTo>
                    <a:lnTo>
                      <a:pt x="18" y="24"/>
                    </a:lnTo>
                    <a:lnTo>
                      <a:pt x="8" y="32"/>
                    </a:lnTo>
                    <a:lnTo>
                      <a:pt x="2" y="42"/>
                    </a:lnTo>
                    <a:lnTo>
                      <a:pt x="0" y="54"/>
                    </a:lnTo>
                    <a:lnTo>
                      <a:pt x="2" y="64"/>
                    </a:lnTo>
                    <a:lnTo>
                      <a:pt x="8" y="74"/>
                    </a:lnTo>
                    <a:lnTo>
                      <a:pt x="18" y="84"/>
                    </a:lnTo>
                    <a:lnTo>
                      <a:pt x="30" y="92"/>
                    </a:lnTo>
                    <a:lnTo>
                      <a:pt x="46" y="98"/>
                    </a:lnTo>
                    <a:lnTo>
                      <a:pt x="62" y="104"/>
                    </a:lnTo>
                    <a:lnTo>
                      <a:pt x="82" y="106"/>
                    </a:lnTo>
                    <a:lnTo>
                      <a:pt x="102" y="108"/>
                    </a:lnTo>
                    <a:close/>
                  </a:path>
                </a:pathLst>
              </a:custGeom>
              <a:solidFill>
                <a:srgbClr val="FBB4D9"/>
              </a:solidFill>
              <a:ln w="9525">
                <a:noFill/>
                <a:round/>
                <a:headEnd/>
                <a:tailEnd/>
              </a:ln>
            </p:spPr>
            <p:txBody>
              <a:bodyPr/>
              <a:lstStyle/>
              <a:p>
                <a:endParaRPr lang="en-US"/>
              </a:p>
            </p:txBody>
          </p:sp>
          <p:sp>
            <p:nvSpPr>
              <p:cNvPr id="943268" name="Freeform 164"/>
              <p:cNvSpPr>
                <a:spLocks/>
              </p:cNvSpPr>
              <p:nvPr/>
            </p:nvSpPr>
            <p:spPr bwMode="auto">
              <a:xfrm>
                <a:off x="2946" y="2295"/>
                <a:ext cx="166" cy="100"/>
              </a:xfrm>
              <a:custGeom>
                <a:avLst/>
                <a:gdLst/>
                <a:ahLst/>
                <a:cxnLst>
                  <a:cxn ang="0">
                    <a:pos x="84" y="100"/>
                  </a:cxn>
                  <a:cxn ang="0">
                    <a:pos x="100" y="100"/>
                  </a:cxn>
                  <a:cxn ang="0">
                    <a:pos x="116" y="96"/>
                  </a:cxn>
                  <a:cxn ang="0">
                    <a:pos x="130" y="92"/>
                  </a:cxn>
                  <a:cxn ang="0">
                    <a:pos x="142" y="88"/>
                  </a:cxn>
                  <a:cxn ang="0">
                    <a:pos x="152" y="80"/>
                  </a:cxn>
                  <a:cxn ang="0">
                    <a:pos x="160" y="74"/>
                  </a:cxn>
                  <a:cxn ang="0">
                    <a:pos x="164" y="66"/>
                  </a:cxn>
                  <a:cxn ang="0">
                    <a:pos x="166" y="56"/>
                  </a:cxn>
                  <a:cxn ang="0">
                    <a:pos x="164" y="48"/>
                  </a:cxn>
                  <a:cxn ang="0">
                    <a:pos x="160" y="38"/>
                  </a:cxn>
                  <a:cxn ang="0">
                    <a:pos x="152" y="28"/>
                  </a:cxn>
                  <a:cxn ang="0">
                    <a:pos x="142" y="18"/>
                  </a:cxn>
                  <a:cxn ang="0">
                    <a:pos x="130" y="12"/>
                  </a:cxn>
                  <a:cxn ang="0">
                    <a:pos x="116" y="4"/>
                  </a:cxn>
                  <a:cxn ang="0">
                    <a:pos x="100" y="0"/>
                  </a:cxn>
                  <a:cxn ang="0">
                    <a:pos x="84" y="0"/>
                  </a:cxn>
                  <a:cxn ang="0">
                    <a:pos x="66" y="0"/>
                  </a:cxn>
                  <a:cxn ang="0">
                    <a:pos x="50" y="4"/>
                  </a:cxn>
                  <a:cxn ang="0">
                    <a:pos x="36" y="12"/>
                  </a:cxn>
                  <a:cxn ang="0">
                    <a:pos x="24" y="18"/>
                  </a:cxn>
                  <a:cxn ang="0">
                    <a:pos x="14" y="28"/>
                  </a:cxn>
                  <a:cxn ang="0">
                    <a:pos x="6" y="38"/>
                  </a:cxn>
                  <a:cxn ang="0">
                    <a:pos x="2" y="48"/>
                  </a:cxn>
                  <a:cxn ang="0">
                    <a:pos x="0" y="56"/>
                  </a:cxn>
                  <a:cxn ang="0">
                    <a:pos x="2" y="66"/>
                  </a:cxn>
                  <a:cxn ang="0">
                    <a:pos x="6" y="74"/>
                  </a:cxn>
                  <a:cxn ang="0">
                    <a:pos x="14" y="80"/>
                  </a:cxn>
                  <a:cxn ang="0">
                    <a:pos x="24" y="88"/>
                  </a:cxn>
                  <a:cxn ang="0">
                    <a:pos x="36" y="92"/>
                  </a:cxn>
                  <a:cxn ang="0">
                    <a:pos x="50" y="96"/>
                  </a:cxn>
                  <a:cxn ang="0">
                    <a:pos x="66" y="100"/>
                  </a:cxn>
                  <a:cxn ang="0">
                    <a:pos x="84" y="100"/>
                  </a:cxn>
                </a:cxnLst>
                <a:rect l="0" t="0" r="r" b="b"/>
                <a:pathLst>
                  <a:path w="166" h="100">
                    <a:moveTo>
                      <a:pt x="84" y="100"/>
                    </a:moveTo>
                    <a:lnTo>
                      <a:pt x="100" y="100"/>
                    </a:lnTo>
                    <a:lnTo>
                      <a:pt x="116" y="96"/>
                    </a:lnTo>
                    <a:lnTo>
                      <a:pt x="130" y="92"/>
                    </a:lnTo>
                    <a:lnTo>
                      <a:pt x="142" y="88"/>
                    </a:lnTo>
                    <a:lnTo>
                      <a:pt x="152" y="80"/>
                    </a:lnTo>
                    <a:lnTo>
                      <a:pt x="160" y="74"/>
                    </a:lnTo>
                    <a:lnTo>
                      <a:pt x="164" y="66"/>
                    </a:lnTo>
                    <a:lnTo>
                      <a:pt x="166" y="56"/>
                    </a:lnTo>
                    <a:lnTo>
                      <a:pt x="164" y="48"/>
                    </a:lnTo>
                    <a:lnTo>
                      <a:pt x="160" y="38"/>
                    </a:lnTo>
                    <a:lnTo>
                      <a:pt x="152" y="28"/>
                    </a:lnTo>
                    <a:lnTo>
                      <a:pt x="142" y="18"/>
                    </a:lnTo>
                    <a:lnTo>
                      <a:pt x="130" y="12"/>
                    </a:lnTo>
                    <a:lnTo>
                      <a:pt x="116" y="4"/>
                    </a:lnTo>
                    <a:lnTo>
                      <a:pt x="100" y="0"/>
                    </a:lnTo>
                    <a:lnTo>
                      <a:pt x="84" y="0"/>
                    </a:lnTo>
                    <a:lnTo>
                      <a:pt x="66" y="0"/>
                    </a:lnTo>
                    <a:lnTo>
                      <a:pt x="50" y="4"/>
                    </a:lnTo>
                    <a:lnTo>
                      <a:pt x="36" y="12"/>
                    </a:lnTo>
                    <a:lnTo>
                      <a:pt x="24" y="18"/>
                    </a:lnTo>
                    <a:lnTo>
                      <a:pt x="14" y="28"/>
                    </a:lnTo>
                    <a:lnTo>
                      <a:pt x="6" y="38"/>
                    </a:lnTo>
                    <a:lnTo>
                      <a:pt x="2" y="48"/>
                    </a:lnTo>
                    <a:lnTo>
                      <a:pt x="0" y="56"/>
                    </a:lnTo>
                    <a:lnTo>
                      <a:pt x="2" y="66"/>
                    </a:lnTo>
                    <a:lnTo>
                      <a:pt x="6" y="74"/>
                    </a:lnTo>
                    <a:lnTo>
                      <a:pt x="14" y="80"/>
                    </a:lnTo>
                    <a:lnTo>
                      <a:pt x="24" y="88"/>
                    </a:lnTo>
                    <a:lnTo>
                      <a:pt x="36" y="92"/>
                    </a:lnTo>
                    <a:lnTo>
                      <a:pt x="50" y="96"/>
                    </a:lnTo>
                    <a:lnTo>
                      <a:pt x="66" y="100"/>
                    </a:lnTo>
                    <a:lnTo>
                      <a:pt x="84" y="100"/>
                    </a:lnTo>
                    <a:close/>
                  </a:path>
                </a:pathLst>
              </a:custGeom>
              <a:solidFill>
                <a:srgbClr val="F4449F"/>
              </a:solidFill>
              <a:ln w="9525">
                <a:noFill/>
                <a:round/>
                <a:headEnd/>
                <a:tailEnd/>
              </a:ln>
            </p:spPr>
            <p:txBody>
              <a:bodyPr/>
              <a:lstStyle/>
              <a:p>
                <a:endParaRPr lang="en-US"/>
              </a:p>
            </p:txBody>
          </p:sp>
          <p:sp>
            <p:nvSpPr>
              <p:cNvPr id="943269" name="Freeform 165"/>
              <p:cNvSpPr>
                <a:spLocks/>
              </p:cNvSpPr>
              <p:nvPr/>
            </p:nvSpPr>
            <p:spPr bwMode="auto">
              <a:xfrm>
                <a:off x="2954" y="2295"/>
                <a:ext cx="152" cy="92"/>
              </a:xfrm>
              <a:custGeom>
                <a:avLst/>
                <a:gdLst/>
                <a:ahLst/>
                <a:cxnLst>
                  <a:cxn ang="0">
                    <a:pos x="76" y="0"/>
                  </a:cxn>
                  <a:cxn ang="0">
                    <a:pos x="90" y="2"/>
                  </a:cxn>
                  <a:cxn ang="0">
                    <a:pos x="104" y="4"/>
                  </a:cxn>
                  <a:cxn ang="0">
                    <a:pos x="118" y="10"/>
                  </a:cxn>
                  <a:cxn ang="0">
                    <a:pos x="130" y="18"/>
                  </a:cxn>
                  <a:cxn ang="0">
                    <a:pos x="138" y="26"/>
                  </a:cxn>
                  <a:cxn ang="0">
                    <a:pos x="146" y="34"/>
                  </a:cxn>
                  <a:cxn ang="0">
                    <a:pos x="150" y="44"/>
                  </a:cxn>
                  <a:cxn ang="0">
                    <a:pos x="152" y="52"/>
                  </a:cxn>
                  <a:cxn ang="0">
                    <a:pos x="150" y="60"/>
                  </a:cxn>
                  <a:cxn ang="0">
                    <a:pos x="146" y="68"/>
                  </a:cxn>
                  <a:cxn ang="0">
                    <a:pos x="138" y="74"/>
                  </a:cxn>
                  <a:cxn ang="0">
                    <a:pos x="130" y="80"/>
                  </a:cxn>
                  <a:cxn ang="0">
                    <a:pos x="118" y="86"/>
                  </a:cxn>
                  <a:cxn ang="0">
                    <a:pos x="104" y="88"/>
                  </a:cxn>
                  <a:cxn ang="0">
                    <a:pos x="90" y="92"/>
                  </a:cxn>
                  <a:cxn ang="0">
                    <a:pos x="76" y="92"/>
                  </a:cxn>
                  <a:cxn ang="0">
                    <a:pos x="60" y="92"/>
                  </a:cxn>
                  <a:cxn ang="0">
                    <a:pos x="46" y="88"/>
                  </a:cxn>
                  <a:cxn ang="0">
                    <a:pos x="32" y="86"/>
                  </a:cxn>
                  <a:cxn ang="0">
                    <a:pos x="22" y="80"/>
                  </a:cxn>
                  <a:cxn ang="0">
                    <a:pos x="12" y="74"/>
                  </a:cxn>
                  <a:cxn ang="0">
                    <a:pos x="6" y="68"/>
                  </a:cxn>
                  <a:cxn ang="0">
                    <a:pos x="0" y="60"/>
                  </a:cxn>
                  <a:cxn ang="0">
                    <a:pos x="0" y="52"/>
                  </a:cxn>
                  <a:cxn ang="0">
                    <a:pos x="0" y="44"/>
                  </a:cxn>
                  <a:cxn ang="0">
                    <a:pos x="6" y="34"/>
                  </a:cxn>
                  <a:cxn ang="0">
                    <a:pos x="12" y="26"/>
                  </a:cxn>
                  <a:cxn ang="0">
                    <a:pos x="22" y="18"/>
                  </a:cxn>
                  <a:cxn ang="0">
                    <a:pos x="32" y="10"/>
                  </a:cxn>
                  <a:cxn ang="0">
                    <a:pos x="46" y="4"/>
                  </a:cxn>
                  <a:cxn ang="0">
                    <a:pos x="60" y="2"/>
                  </a:cxn>
                  <a:cxn ang="0">
                    <a:pos x="76" y="0"/>
                  </a:cxn>
                </a:cxnLst>
                <a:rect l="0" t="0" r="r" b="b"/>
                <a:pathLst>
                  <a:path w="152" h="92">
                    <a:moveTo>
                      <a:pt x="76" y="0"/>
                    </a:moveTo>
                    <a:lnTo>
                      <a:pt x="90" y="2"/>
                    </a:lnTo>
                    <a:lnTo>
                      <a:pt x="104" y="4"/>
                    </a:lnTo>
                    <a:lnTo>
                      <a:pt x="118" y="10"/>
                    </a:lnTo>
                    <a:lnTo>
                      <a:pt x="130" y="18"/>
                    </a:lnTo>
                    <a:lnTo>
                      <a:pt x="138" y="26"/>
                    </a:lnTo>
                    <a:lnTo>
                      <a:pt x="146" y="34"/>
                    </a:lnTo>
                    <a:lnTo>
                      <a:pt x="150" y="44"/>
                    </a:lnTo>
                    <a:lnTo>
                      <a:pt x="152" y="52"/>
                    </a:lnTo>
                    <a:lnTo>
                      <a:pt x="150" y="60"/>
                    </a:lnTo>
                    <a:lnTo>
                      <a:pt x="146" y="68"/>
                    </a:lnTo>
                    <a:lnTo>
                      <a:pt x="138" y="74"/>
                    </a:lnTo>
                    <a:lnTo>
                      <a:pt x="130" y="80"/>
                    </a:lnTo>
                    <a:lnTo>
                      <a:pt x="118" y="86"/>
                    </a:lnTo>
                    <a:lnTo>
                      <a:pt x="104" y="88"/>
                    </a:lnTo>
                    <a:lnTo>
                      <a:pt x="90" y="92"/>
                    </a:lnTo>
                    <a:lnTo>
                      <a:pt x="76" y="92"/>
                    </a:lnTo>
                    <a:lnTo>
                      <a:pt x="60" y="92"/>
                    </a:lnTo>
                    <a:lnTo>
                      <a:pt x="46" y="88"/>
                    </a:lnTo>
                    <a:lnTo>
                      <a:pt x="32" y="86"/>
                    </a:lnTo>
                    <a:lnTo>
                      <a:pt x="22" y="80"/>
                    </a:lnTo>
                    <a:lnTo>
                      <a:pt x="12" y="74"/>
                    </a:lnTo>
                    <a:lnTo>
                      <a:pt x="6" y="68"/>
                    </a:lnTo>
                    <a:lnTo>
                      <a:pt x="0" y="60"/>
                    </a:lnTo>
                    <a:lnTo>
                      <a:pt x="0" y="52"/>
                    </a:lnTo>
                    <a:lnTo>
                      <a:pt x="0" y="44"/>
                    </a:lnTo>
                    <a:lnTo>
                      <a:pt x="6" y="34"/>
                    </a:lnTo>
                    <a:lnTo>
                      <a:pt x="12" y="26"/>
                    </a:lnTo>
                    <a:lnTo>
                      <a:pt x="22" y="18"/>
                    </a:lnTo>
                    <a:lnTo>
                      <a:pt x="32" y="10"/>
                    </a:lnTo>
                    <a:lnTo>
                      <a:pt x="46" y="4"/>
                    </a:lnTo>
                    <a:lnTo>
                      <a:pt x="60" y="2"/>
                    </a:lnTo>
                    <a:lnTo>
                      <a:pt x="76" y="0"/>
                    </a:lnTo>
                    <a:close/>
                  </a:path>
                </a:pathLst>
              </a:custGeom>
              <a:solidFill>
                <a:srgbClr val="F558AA"/>
              </a:solidFill>
              <a:ln w="9525">
                <a:noFill/>
                <a:round/>
                <a:headEnd/>
                <a:tailEnd/>
              </a:ln>
            </p:spPr>
            <p:txBody>
              <a:bodyPr/>
              <a:lstStyle/>
              <a:p>
                <a:endParaRPr lang="en-US"/>
              </a:p>
            </p:txBody>
          </p:sp>
          <p:sp>
            <p:nvSpPr>
              <p:cNvPr id="943270" name="Freeform 166"/>
              <p:cNvSpPr>
                <a:spLocks/>
              </p:cNvSpPr>
              <p:nvPr/>
            </p:nvSpPr>
            <p:spPr bwMode="auto">
              <a:xfrm>
                <a:off x="2960" y="2295"/>
                <a:ext cx="138" cy="84"/>
              </a:xfrm>
              <a:custGeom>
                <a:avLst/>
                <a:gdLst/>
                <a:ahLst/>
                <a:cxnLst>
                  <a:cxn ang="0">
                    <a:pos x="70" y="0"/>
                  </a:cxn>
                  <a:cxn ang="0">
                    <a:pos x="84" y="2"/>
                  </a:cxn>
                  <a:cxn ang="0">
                    <a:pos x="96" y="6"/>
                  </a:cxn>
                  <a:cxn ang="0">
                    <a:pos x="108" y="10"/>
                  </a:cxn>
                  <a:cxn ang="0">
                    <a:pos x="118" y="16"/>
                  </a:cxn>
                  <a:cxn ang="0">
                    <a:pos x="126" y="24"/>
                  </a:cxn>
                  <a:cxn ang="0">
                    <a:pos x="132" y="32"/>
                  </a:cxn>
                  <a:cxn ang="0">
                    <a:pos x="136" y="40"/>
                  </a:cxn>
                  <a:cxn ang="0">
                    <a:pos x="138" y="48"/>
                  </a:cxn>
                  <a:cxn ang="0">
                    <a:pos x="136" y="56"/>
                  </a:cxn>
                  <a:cxn ang="0">
                    <a:pos x="132" y="62"/>
                  </a:cxn>
                  <a:cxn ang="0">
                    <a:pos x="126" y="68"/>
                  </a:cxn>
                  <a:cxn ang="0">
                    <a:pos x="118" y="74"/>
                  </a:cxn>
                  <a:cxn ang="0">
                    <a:pos x="108" y="78"/>
                  </a:cxn>
                  <a:cxn ang="0">
                    <a:pos x="96" y="82"/>
                  </a:cxn>
                  <a:cxn ang="0">
                    <a:pos x="84" y="84"/>
                  </a:cxn>
                  <a:cxn ang="0">
                    <a:pos x="70" y="84"/>
                  </a:cxn>
                  <a:cxn ang="0">
                    <a:pos x="56" y="84"/>
                  </a:cxn>
                  <a:cxn ang="0">
                    <a:pos x="42" y="82"/>
                  </a:cxn>
                  <a:cxn ang="0">
                    <a:pos x="30" y="78"/>
                  </a:cxn>
                  <a:cxn ang="0">
                    <a:pos x="20" y="74"/>
                  </a:cxn>
                  <a:cxn ang="0">
                    <a:pos x="12" y="68"/>
                  </a:cxn>
                  <a:cxn ang="0">
                    <a:pos x="6" y="62"/>
                  </a:cxn>
                  <a:cxn ang="0">
                    <a:pos x="2" y="56"/>
                  </a:cxn>
                  <a:cxn ang="0">
                    <a:pos x="0" y="48"/>
                  </a:cxn>
                  <a:cxn ang="0">
                    <a:pos x="2" y="40"/>
                  </a:cxn>
                  <a:cxn ang="0">
                    <a:pos x="6" y="32"/>
                  </a:cxn>
                  <a:cxn ang="0">
                    <a:pos x="12" y="24"/>
                  </a:cxn>
                  <a:cxn ang="0">
                    <a:pos x="20" y="16"/>
                  </a:cxn>
                  <a:cxn ang="0">
                    <a:pos x="30" y="10"/>
                  </a:cxn>
                  <a:cxn ang="0">
                    <a:pos x="42" y="6"/>
                  </a:cxn>
                  <a:cxn ang="0">
                    <a:pos x="56" y="2"/>
                  </a:cxn>
                  <a:cxn ang="0">
                    <a:pos x="70" y="0"/>
                  </a:cxn>
                </a:cxnLst>
                <a:rect l="0" t="0" r="r" b="b"/>
                <a:pathLst>
                  <a:path w="138" h="84">
                    <a:moveTo>
                      <a:pt x="70" y="0"/>
                    </a:moveTo>
                    <a:lnTo>
                      <a:pt x="84" y="2"/>
                    </a:lnTo>
                    <a:lnTo>
                      <a:pt x="96" y="6"/>
                    </a:lnTo>
                    <a:lnTo>
                      <a:pt x="108" y="10"/>
                    </a:lnTo>
                    <a:lnTo>
                      <a:pt x="118" y="16"/>
                    </a:lnTo>
                    <a:lnTo>
                      <a:pt x="126" y="24"/>
                    </a:lnTo>
                    <a:lnTo>
                      <a:pt x="132" y="32"/>
                    </a:lnTo>
                    <a:lnTo>
                      <a:pt x="136" y="40"/>
                    </a:lnTo>
                    <a:lnTo>
                      <a:pt x="138" y="48"/>
                    </a:lnTo>
                    <a:lnTo>
                      <a:pt x="136" y="56"/>
                    </a:lnTo>
                    <a:lnTo>
                      <a:pt x="132" y="62"/>
                    </a:lnTo>
                    <a:lnTo>
                      <a:pt x="126" y="68"/>
                    </a:lnTo>
                    <a:lnTo>
                      <a:pt x="118" y="74"/>
                    </a:lnTo>
                    <a:lnTo>
                      <a:pt x="108" y="78"/>
                    </a:lnTo>
                    <a:lnTo>
                      <a:pt x="96" y="82"/>
                    </a:lnTo>
                    <a:lnTo>
                      <a:pt x="84" y="84"/>
                    </a:lnTo>
                    <a:lnTo>
                      <a:pt x="70" y="84"/>
                    </a:lnTo>
                    <a:lnTo>
                      <a:pt x="56" y="84"/>
                    </a:lnTo>
                    <a:lnTo>
                      <a:pt x="42" y="82"/>
                    </a:lnTo>
                    <a:lnTo>
                      <a:pt x="30" y="78"/>
                    </a:lnTo>
                    <a:lnTo>
                      <a:pt x="20" y="74"/>
                    </a:lnTo>
                    <a:lnTo>
                      <a:pt x="12" y="68"/>
                    </a:lnTo>
                    <a:lnTo>
                      <a:pt x="6" y="62"/>
                    </a:lnTo>
                    <a:lnTo>
                      <a:pt x="2" y="56"/>
                    </a:lnTo>
                    <a:lnTo>
                      <a:pt x="0" y="48"/>
                    </a:lnTo>
                    <a:lnTo>
                      <a:pt x="2" y="40"/>
                    </a:lnTo>
                    <a:lnTo>
                      <a:pt x="6" y="32"/>
                    </a:lnTo>
                    <a:lnTo>
                      <a:pt x="12" y="24"/>
                    </a:lnTo>
                    <a:lnTo>
                      <a:pt x="20" y="16"/>
                    </a:lnTo>
                    <a:lnTo>
                      <a:pt x="30" y="10"/>
                    </a:lnTo>
                    <a:lnTo>
                      <a:pt x="42" y="6"/>
                    </a:lnTo>
                    <a:lnTo>
                      <a:pt x="56" y="2"/>
                    </a:lnTo>
                    <a:lnTo>
                      <a:pt x="70" y="0"/>
                    </a:lnTo>
                    <a:close/>
                  </a:path>
                </a:pathLst>
              </a:custGeom>
              <a:solidFill>
                <a:srgbClr val="F66CB4"/>
              </a:solidFill>
              <a:ln w="9525">
                <a:noFill/>
                <a:round/>
                <a:headEnd/>
                <a:tailEnd/>
              </a:ln>
            </p:spPr>
            <p:txBody>
              <a:bodyPr/>
              <a:lstStyle/>
              <a:p>
                <a:endParaRPr lang="en-US"/>
              </a:p>
            </p:txBody>
          </p:sp>
          <p:sp>
            <p:nvSpPr>
              <p:cNvPr id="943271" name="Freeform 167"/>
              <p:cNvSpPr>
                <a:spLocks/>
              </p:cNvSpPr>
              <p:nvPr/>
            </p:nvSpPr>
            <p:spPr bwMode="auto">
              <a:xfrm>
                <a:off x="2968" y="2297"/>
                <a:ext cx="124" cy="74"/>
              </a:xfrm>
              <a:custGeom>
                <a:avLst/>
                <a:gdLst/>
                <a:ahLst/>
                <a:cxnLst>
                  <a:cxn ang="0">
                    <a:pos x="62" y="0"/>
                  </a:cxn>
                  <a:cxn ang="0">
                    <a:pos x="74" y="0"/>
                  </a:cxn>
                  <a:cxn ang="0">
                    <a:pos x="86" y="4"/>
                  </a:cxn>
                  <a:cxn ang="0">
                    <a:pos x="96" y="8"/>
                  </a:cxn>
                  <a:cxn ang="0">
                    <a:pos x="106" y="14"/>
                  </a:cxn>
                  <a:cxn ang="0">
                    <a:pos x="112" y="20"/>
                  </a:cxn>
                  <a:cxn ang="0">
                    <a:pos x="118" y="28"/>
                  </a:cxn>
                  <a:cxn ang="0">
                    <a:pos x="122" y="34"/>
                  </a:cxn>
                  <a:cxn ang="0">
                    <a:pos x="124" y="42"/>
                  </a:cxn>
                  <a:cxn ang="0">
                    <a:pos x="122" y="48"/>
                  </a:cxn>
                  <a:cxn ang="0">
                    <a:pos x="118" y="54"/>
                  </a:cxn>
                  <a:cxn ang="0">
                    <a:pos x="112" y="60"/>
                  </a:cxn>
                  <a:cxn ang="0">
                    <a:pos x="106" y="64"/>
                  </a:cxn>
                  <a:cxn ang="0">
                    <a:pos x="96" y="68"/>
                  </a:cxn>
                  <a:cxn ang="0">
                    <a:pos x="86" y="72"/>
                  </a:cxn>
                  <a:cxn ang="0">
                    <a:pos x="74" y="74"/>
                  </a:cxn>
                  <a:cxn ang="0">
                    <a:pos x="62" y="74"/>
                  </a:cxn>
                  <a:cxn ang="0">
                    <a:pos x="50" y="74"/>
                  </a:cxn>
                  <a:cxn ang="0">
                    <a:pos x="38" y="72"/>
                  </a:cxn>
                  <a:cxn ang="0">
                    <a:pos x="26" y="68"/>
                  </a:cxn>
                  <a:cxn ang="0">
                    <a:pos x="18" y="64"/>
                  </a:cxn>
                  <a:cxn ang="0">
                    <a:pos x="10" y="60"/>
                  </a:cxn>
                  <a:cxn ang="0">
                    <a:pos x="4" y="54"/>
                  </a:cxn>
                  <a:cxn ang="0">
                    <a:pos x="0" y="48"/>
                  </a:cxn>
                  <a:cxn ang="0">
                    <a:pos x="0" y="42"/>
                  </a:cxn>
                  <a:cxn ang="0">
                    <a:pos x="0" y="34"/>
                  </a:cxn>
                  <a:cxn ang="0">
                    <a:pos x="4" y="28"/>
                  </a:cxn>
                  <a:cxn ang="0">
                    <a:pos x="10" y="20"/>
                  </a:cxn>
                  <a:cxn ang="0">
                    <a:pos x="18" y="14"/>
                  </a:cxn>
                  <a:cxn ang="0">
                    <a:pos x="26" y="8"/>
                  </a:cxn>
                  <a:cxn ang="0">
                    <a:pos x="38" y="4"/>
                  </a:cxn>
                  <a:cxn ang="0">
                    <a:pos x="50" y="0"/>
                  </a:cxn>
                  <a:cxn ang="0">
                    <a:pos x="62" y="0"/>
                  </a:cxn>
                </a:cxnLst>
                <a:rect l="0" t="0" r="r" b="b"/>
                <a:pathLst>
                  <a:path w="124" h="74">
                    <a:moveTo>
                      <a:pt x="62" y="0"/>
                    </a:moveTo>
                    <a:lnTo>
                      <a:pt x="74" y="0"/>
                    </a:lnTo>
                    <a:lnTo>
                      <a:pt x="86" y="4"/>
                    </a:lnTo>
                    <a:lnTo>
                      <a:pt x="96" y="8"/>
                    </a:lnTo>
                    <a:lnTo>
                      <a:pt x="106" y="14"/>
                    </a:lnTo>
                    <a:lnTo>
                      <a:pt x="112" y="20"/>
                    </a:lnTo>
                    <a:lnTo>
                      <a:pt x="118" y="28"/>
                    </a:lnTo>
                    <a:lnTo>
                      <a:pt x="122" y="34"/>
                    </a:lnTo>
                    <a:lnTo>
                      <a:pt x="124" y="42"/>
                    </a:lnTo>
                    <a:lnTo>
                      <a:pt x="122" y="48"/>
                    </a:lnTo>
                    <a:lnTo>
                      <a:pt x="118" y="54"/>
                    </a:lnTo>
                    <a:lnTo>
                      <a:pt x="112" y="60"/>
                    </a:lnTo>
                    <a:lnTo>
                      <a:pt x="106" y="64"/>
                    </a:lnTo>
                    <a:lnTo>
                      <a:pt x="96" y="68"/>
                    </a:lnTo>
                    <a:lnTo>
                      <a:pt x="86" y="72"/>
                    </a:lnTo>
                    <a:lnTo>
                      <a:pt x="74" y="74"/>
                    </a:lnTo>
                    <a:lnTo>
                      <a:pt x="62" y="74"/>
                    </a:lnTo>
                    <a:lnTo>
                      <a:pt x="50" y="74"/>
                    </a:lnTo>
                    <a:lnTo>
                      <a:pt x="38" y="72"/>
                    </a:lnTo>
                    <a:lnTo>
                      <a:pt x="26" y="68"/>
                    </a:lnTo>
                    <a:lnTo>
                      <a:pt x="18" y="64"/>
                    </a:lnTo>
                    <a:lnTo>
                      <a:pt x="10" y="60"/>
                    </a:lnTo>
                    <a:lnTo>
                      <a:pt x="4" y="54"/>
                    </a:lnTo>
                    <a:lnTo>
                      <a:pt x="0" y="48"/>
                    </a:lnTo>
                    <a:lnTo>
                      <a:pt x="0" y="42"/>
                    </a:lnTo>
                    <a:lnTo>
                      <a:pt x="0" y="34"/>
                    </a:lnTo>
                    <a:lnTo>
                      <a:pt x="4" y="28"/>
                    </a:lnTo>
                    <a:lnTo>
                      <a:pt x="10" y="20"/>
                    </a:lnTo>
                    <a:lnTo>
                      <a:pt x="18" y="14"/>
                    </a:lnTo>
                    <a:lnTo>
                      <a:pt x="26" y="8"/>
                    </a:lnTo>
                    <a:lnTo>
                      <a:pt x="38" y="4"/>
                    </a:lnTo>
                    <a:lnTo>
                      <a:pt x="50" y="0"/>
                    </a:lnTo>
                    <a:lnTo>
                      <a:pt x="62" y="0"/>
                    </a:lnTo>
                    <a:close/>
                  </a:path>
                </a:pathLst>
              </a:custGeom>
              <a:solidFill>
                <a:srgbClr val="F781BF"/>
              </a:solidFill>
              <a:ln w="9525">
                <a:noFill/>
                <a:round/>
                <a:headEnd/>
                <a:tailEnd/>
              </a:ln>
            </p:spPr>
            <p:txBody>
              <a:bodyPr/>
              <a:lstStyle/>
              <a:p>
                <a:endParaRPr lang="en-US"/>
              </a:p>
            </p:txBody>
          </p:sp>
          <p:sp>
            <p:nvSpPr>
              <p:cNvPr id="943272" name="Freeform 168"/>
              <p:cNvSpPr>
                <a:spLocks/>
              </p:cNvSpPr>
              <p:nvPr/>
            </p:nvSpPr>
            <p:spPr bwMode="auto">
              <a:xfrm>
                <a:off x="2976" y="2297"/>
                <a:ext cx="108" cy="66"/>
              </a:xfrm>
              <a:custGeom>
                <a:avLst/>
                <a:gdLst/>
                <a:ahLst/>
                <a:cxnLst>
                  <a:cxn ang="0">
                    <a:pos x="54" y="0"/>
                  </a:cxn>
                  <a:cxn ang="0">
                    <a:pos x="64" y="0"/>
                  </a:cxn>
                  <a:cxn ang="0">
                    <a:pos x="74" y="4"/>
                  </a:cxn>
                  <a:cxn ang="0">
                    <a:pos x="84" y="8"/>
                  </a:cxn>
                  <a:cxn ang="0">
                    <a:pos x="92" y="12"/>
                  </a:cxn>
                  <a:cxn ang="0">
                    <a:pos x="98" y="18"/>
                  </a:cxn>
                  <a:cxn ang="0">
                    <a:pos x="104" y="24"/>
                  </a:cxn>
                  <a:cxn ang="0">
                    <a:pos x="106" y="32"/>
                  </a:cxn>
                  <a:cxn ang="0">
                    <a:pos x="108" y="38"/>
                  </a:cxn>
                  <a:cxn ang="0">
                    <a:pos x="106" y="42"/>
                  </a:cxn>
                  <a:cxn ang="0">
                    <a:pos x="104" y="48"/>
                  </a:cxn>
                  <a:cxn ang="0">
                    <a:pos x="98" y="54"/>
                  </a:cxn>
                  <a:cxn ang="0">
                    <a:pos x="92" y="58"/>
                  </a:cxn>
                  <a:cxn ang="0">
                    <a:pos x="84" y="60"/>
                  </a:cxn>
                  <a:cxn ang="0">
                    <a:pos x="74" y="64"/>
                  </a:cxn>
                  <a:cxn ang="0">
                    <a:pos x="54" y="66"/>
                  </a:cxn>
                  <a:cxn ang="0">
                    <a:pos x="32" y="64"/>
                  </a:cxn>
                  <a:cxn ang="0">
                    <a:pos x="24" y="60"/>
                  </a:cxn>
                  <a:cxn ang="0">
                    <a:pos x="14" y="58"/>
                  </a:cxn>
                  <a:cxn ang="0">
                    <a:pos x="8" y="54"/>
                  </a:cxn>
                  <a:cxn ang="0">
                    <a:pos x="4" y="48"/>
                  </a:cxn>
                  <a:cxn ang="0">
                    <a:pos x="0" y="42"/>
                  </a:cxn>
                  <a:cxn ang="0">
                    <a:pos x="0" y="38"/>
                  </a:cxn>
                  <a:cxn ang="0">
                    <a:pos x="0" y="32"/>
                  </a:cxn>
                  <a:cxn ang="0">
                    <a:pos x="4" y="24"/>
                  </a:cxn>
                  <a:cxn ang="0">
                    <a:pos x="8" y="18"/>
                  </a:cxn>
                  <a:cxn ang="0">
                    <a:pos x="14" y="12"/>
                  </a:cxn>
                  <a:cxn ang="0">
                    <a:pos x="24" y="8"/>
                  </a:cxn>
                  <a:cxn ang="0">
                    <a:pos x="32" y="4"/>
                  </a:cxn>
                  <a:cxn ang="0">
                    <a:pos x="42" y="0"/>
                  </a:cxn>
                  <a:cxn ang="0">
                    <a:pos x="54" y="0"/>
                  </a:cxn>
                </a:cxnLst>
                <a:rect l="0" t="0" r="r" b="b"/>
                <a:pathLst>
                  <a:path w="108" h="66">
                    <a:moveTo>
                      <a:pt x="54" y="0"/>
                    </a:moveTo>
                    <a:lnTo>
                      <a:pt x="64" y="0"/>
                    </a:lnTo>
                    <a:lnTo>
                      <a:pt x="74" y="4"/>
                    </a:lnTo>
                    <a:lnTo>
                      <a:pt x="84" y="8"/>
                    </a:lnTo>
                    <a:lnTo>
                      <a:pt x="92" y="12"/>
                    </a:lnTo>
                    <a:lnTo>
                      <a:pt x="98" y="18"/>
                    </a:lnTo>
                    <a:lnTo>
                      <a:pt x="104" y="24"/>
                    </a:lnTo>
                    <a:lnTo>
                      <a:pt x="106" y="32"/>
                    </a:lnTo>
                    <a:lnTo>
                      <a:pt x="108" y="38"/>
                    </a:lnTo>
                    <a:lnTo>
                      <a:pt x="106" y="42"/>
                    </a:lnTo>
                    <a:lnTo>
                      <a:pt x="104" y="48"/>
                    </a:lnTo>
                    <a:lnTo>
                      <a:pt x="98" y="54"/>
                    </a:lnTo>
                    <a:lnTo>
                      <a:pt x="92" y="58"/>
                    </a:lnTo>
                    <a:lnTo>
                      <a:pt x="84" y="60"/>
                    </a:lnTo>
                    <a:lnTo>
                      <a:pt x="74" y="64"/>
                    </a:lnTo>
                    <a:lnTo>
                      <a:pt x="54" y="66"/>
                    </a:lnTo>
                    <a:lnTo>
                      <a:pt x="32" y="64"/>
                    </a:lnTo>
                    <a:lnTo>
                      <a:pt x="24" y="60"/>
                    </a:lnTo>
                    <a:lnTo>
                      <a:pt x="14" y="58"/>
                    </a:lnTo>
                    <a:lnTo>
                      <a:pt x="8" y="54"/>
                    </a:lnTo>
                    <a:lnTo>
                      <a:pt x="4" y="48"/>
                    </a:lnTo>
                    <a:lnTo>
                      <a:pt x="0" y="42"/>
                    </a:lnTo>
                    <a:lnTo>
                      <a:pt x="0" y="38"/>
                    </a:lnTo>
                    <a:lnTo>
                      <a:pt x="0" y="32"/>
                    </a:lnTo>
                    <a:lnTo>
                      <a:pt x="4" y="24"/>
                    </a:lnTo>
                    <a:lnTo>
                      <a:pt x="8" y="18"/>
                    </a:lnTo>
                    <a:lnTo>
                      <a:pt x="14" y="12"/>
                    </a:lnTo>
                    <a:lnTo>
                      <a:pt x="24" y="8"/>
                    </a:lnTo>
                    <a:lnTo>
                      <a:pt x="32" y="4"/>
                    </a:lnTo>
                    <a:lnTo>
                      <a:pt x="42" y="0"/>
                    </a:lnTo>
                    <a:lnTo>
                      <a:pt x="54" y="0"/>
                    </a:lnTo>
                    <a:close/>
                  </a:path>
                </a:pathLst>
              </a:custGeom>
              <a:solidFill>
                <a:srgbClr val="F997CA"/>
              </a:solidFill>
              <a:ln w="9525">
                <a:noFill/>
                <a:round/>
                <a:headEnd/>
                <a:tailEnd/>
              </a:ln>
            </p:spPr>
            <p:txBody>
              <a:bodyPr/>
              <a:lstStyle/>
              <a:p>
                <a:endParaRPr lang="en-US"/>
              </a:p>
            </p:txBody>
          </p:sp>
          <p:sp>
            <p:nvSpPr>
              <p:cNvPr id="943273" name="Freeform 169"/>
              <p:cNvSpPr>
                <a:spLocks/>
              </p:cNvSpPr>
              <p:nvPr/>
            </p:nvSpPr>
            <p:spPr bwMode="auto">
              <a:xfrm>
                <a:off x="2982" y="2297"/>
                <a:ext cx="94" cy="58"/>
              </a:xfrm>
              <a:custGeom>
                <a:avLst/>
                <a:gdLst/>
                <a:ahLst/>
                <a:cxnLst>
                  <a:cxn ang="0">
                    <a:pos x="48" y="0"/>
                  </a:cxn>
                  <a:cxn ang="0">
                    <a:pos x="58" y="2"/>
                  </a:cxn>
                  <a:cxn ang="0">
                    <a:pos x="66" y="4"/>
                  </a:cxn>
                  <a:cxn ang="0">
                    <a:pos x="74" y="8"/>
                  </a:cxn>
                  <a:cxn ang="0">
                    <a:pos x="82" y="12"/>
                  </a:cxn>
                  <a:cxn ang="0">
                    <a:pos x="86" y="16"/>
                  </a:cxn>
                  <a:cxn ang="0">
                    <a:pos x="92" y="22"/>
                  </a:cxn>
                  <a:cxn ang="0">
                    <a:pos x="94" y="28"/>
                  </a:cxn>
                  <a:cxn ang="0">
                    <a:pos x="94" y="32"/>
                  </a:cxn>
                  <a:cxn ang="0">
                    <a:pos x="94" y="38"/>
                  </a:cxn>
                  <a:cxn ang="0">
                    <a:pos x="92" y="42"/>
                  </a:cxn>
                  <a:cxn ang="0">
                    <a:pos x="86" y="46"/>
                  </a:cxn>
                  <a:cxn ang="0">
                    <a:pos x="82" y="50"/>
                  </a:cxn>
                  <a:cxn ang="0">
                    <a:pos x="66" y="56"/>
                  </a:cxn>
                  <a:cxn ang="0">
                    <a:pos x="48" y="58"/>
                  </a:cxn>
                  <a:cxn ang="0">
                    <a:pos x="30" y="56"/>
                  </a:cxn>
                  <a:cxn ang="0">
                    <a:pos x="14" y="50"/>
                  </a:cxn>
                  <a:cxn ang="0">
                    <a:pos x="8" y="46"/>
                  </a:cxn>
                  <a:cxn ang="0">
                    <a:pos x="4" y="42"/>
                  </a:cxn>
                  <a:cxn ang="0">
                    <a:pos x="2" y="38"/>
                  </a:cxn>
                  <a:cxn ang="0">
                    <a:pos x="0" y="32"/>
                  </a:cxn>
                  <a:cxn ang="0">
                    <a:pos x="2" y="28"/>
                  </a:cxn>
                  <a:cxn ang="0">
                    <a:pos x="4" y="22"/>
                  </a:cxn>
                  <a:cxn ang="0">
                    <a:pos x="8" y="16"/>
                  </a:cxn>
                  <a:cxn ang="0">
                    <a:pos x="14" y="12"/>
                  </a:cxn>
                  <a:cxn ang="0">
                    <a:pos x="22" y="8"/>
                  </a:cxn>
                  <a:cxn ang="0">
                    <a:pos x="30" y="4"/>
                  </a:cxn>
                  <a:cxn ang="0">
                    <a:pos x="38" y="2"/>
                  </a:cxn>
                  <a:cxn ang="0">
                    <a:pos x="48" y="0"/>
                  </a:cxn>
                </a:cxnLst>
                <a:rect l="0" t="0" r="r" b="b"/>
                <a:pathLst>
                  <a:path w="94" h="58">
                    <a:moveTo>
                      <a:pt x="48" y="0"/>
                    </a:moveTo>
                    <a:lnTo>
                      <a:pt x="58" y="2"/>
                    </a:lnTo>
                    <a:lnTo>
                      <a:pt x="66" y="4"/>
                    </a:lnTo>
                    <a:lnTo>
                      <a:pt x="74" y="8"/>
                    </a:lnTo>
                    <a:lnTo>
                      <a:pt x="82" y="12"/>
                    </a:lnTo>
                    <a:lnTo>
                      <a:pt x="86" y="16"/>
                    </a:lnTo>
                    <a:lnTo>
                      <a:pt x="92" y="22"/>
                    </a:lnTo>
                    <a:lnTo>
                      <a:pt x="94" y="28"/>
                    </a:lnTo>
                    <a:lnTo>
                      <a:pt x="94" y="32"/>
                    </a:lnTo>
                    <a:lnTo>
                      <a:pt x="94" y="38"/>
                    </a:lnTo>
                    <a:lnTo>
                      <a:pt x="92" y="42"/>
                    </a:lnTo>
                    <a:lnTo>
                      <a:pt x="86" y="46"/>
                    </a:lnTo>
                    <a:lnTo>
                      <a:pt x="82" y="50"/>
                    </a:lnTo>
                    <a:lnTo>
                      <a:pt x="66" y="56"/>
                    </a:lnTo>
                    <a:lnTo>
                      <a:pt x="48" y="58"/>
                    </a:lnTo>
                    <a:lnTo>
                      <a:pt x="30" y="56"/>
                    </a:lnTo>
                    <a:lnTo>
                      <a:pt x="14" y="50"/>
                    </a:lnTo>
                    <a:lnTo>
                      <a:pt x="8" y="46"/>
                    </a:lnTo>
                    <a:lnTo>
                      <a:pt x="4" y="42"/>
                    </a:lnTo>
                    <a:lnTo>
                      <a:pt x="2" y="38"/>
                    </a:lnTo>
                    <a:lnTo>
                      <a:pt x="0" y="32"/>
                    </a:lnTo>
                    <a:lnTo>
                      <a:pt x="2" y="28"/>
                    </a:lnTo>
                    <a:lnTo>
                      <a:pt x="4" y="22"/>
                    </a:lnTo>
                    <a:lnTo>
                      <a:pt x="8" y="16"/>
                    </a:lnTo>
                    <a:lnTo>
                      <a:pt x="14" y="12"/>
                    </a:lnTo>
                    <a:lnTo>
                      <a:pt x="22" y="8"/>
                    </a:lnTo>
                    <a:lnTo>
                      <a:pt x="30" y="4"/>
                    </a:lnTo>
                    <a:lnTo>
                      <a:pt x="38" y="2"/>
                    </a:lnTo>
                    <a:lnTo>
                      <a:pt x="48" y="0"/>
                    </a:lnTo>
                    <a:close/>
                  </a:path>
                </a:pathLst>
              </a:custGeom>
              <a:solidFill>
                <a:srgbClr val="FAABD4"/>
              </a:solidFill>
              <a:ln w="9525">
                <a:noFill/>
                <a:round/>
                <a:headEnd/>
                <a:tailEnd/>
              </a:ln>
            </p:spPr>
            <p:txBody>
              <a:bodyPr/>
              <a:lstStyle/>
              <a:p>
                <a:endParaRPr lang="en-US"/>
              </a:p>
            </p:txBody>
          </p:sp>
          <p:sp>
            <p:nvSpPr>
              <p:cNvPr id="943274" name="Freeform 170"/>
              <p:cNvSpPr>
                <a:spLocks/>
              </p:cNvSpPr>
              <p:nvPr/>
            </p:nvSpPr>
            <p:spPr bwMode="auto">
              <a:xfrm>
                <a:off x="2990" y="2299"/>
                <a:ext cx="80" cy="48"/>
              </a:xfrm>
              <a:custGeom>
                <a:avLst/>
                <a:gdLst/>
                <a:ahLst/>
                <a:cxnLst>
                  <a:cxn ang="0">
                    <a:pos x="40" y="0"/>
                  </a:cxn>
                  <a:cxn ang="0">
                    <a:pos x="48" y="0"/>
                  </a:cxn>
                  <a:cxn ang="0">
                    <a:pos x="56" y="2"/>
                  </a:cxn>
                  <a:cxn ang="0">
                    <a:pos x="68" y="8"/>
                  </a:cxn>
                  <a:cxn ang="0">
                    <a:pos x="76" y="18"/>
                  </a:cxn>
                  <a:cxn ang="0">
                    <a:pos x="78" y="22"/>
                  </a:cxn>
                  <a:cxn ang="0">
                    <a:pos x="80" y="26"/>
                  </a:cxn>
                  <a:cxn ang="0">
                    <a:pos x="78" y="30"/>
                  </a:cxn>
                  <a:cxn ang="0">
                    <a:pos x="76" y="34"/>
                  </a:cxn>
                  <a:cxn ang="0">
                    <a:pos x="68" y="42"/>
                  </a:cxn>
                  <a:cxn ang="0">
                    <a:pos x="56" y="46"/>
                  </a:cxn>
                  <a:cxn ang="0">
                    <a:pos x="40" y="48"/>
                  </a:cxn>
                  <a:cxn ang="0">
                    <a:pos x="24" y="46"/>
                  </a:cxn>
                  <a:cxn ang="0">
                    <a:pos x="12" y="42"/>
                  </a:cxn>
                  <a:cxn ang="0">
                    <a:pos x="2" y="34"/>
                  </a:cxn>
                  <a:cxn ang="0">
                    <a:pos x="0" y="30"/>
                  </a:cxn>
                  <a:cxn ang="0">
                    <a:pos x="0" y="26"/>
                  </a:cxn>
                  <a:cxn ang="0">
                    <a:pos x="0" y="22"/>
                  </a:cxn>
                  <a:cxn ang="0">
                    <a:pos x="2" y="18"/>
                  </a:cxn>
                  <a:cxn ang="0">
                    <a:pos x="12" y="8"/>
                  </a:cxn>
                  <a:cxn ang="0">
                    <a:pos x="24" y="2"/>
                  </a:cxn>
                  <a:cxn ang="0">
                    <a:pos x="32" y="0"/>
                  </a:cxn>
                  <a:cxn ang="0">
                    <a:pos x="40" y="0"/>
                  </a:cxn>
                </a:cxnLst>
                <a:rect l="0" t="0" r="r" b="b"/>
                <a:pathLst>
                  <a:path w="80" h="48">
                    <a:moveTo>
                      <a:pt x="40" y="0"/>
                    </a:moveTo>
                    <a:lnTo>
                      <a:pt x="48" y="0"/>
                    </a:lnTo>
                    <a:lnTo>
                      <a:pt x="56" y="2"/>
                    </a:lnTo>
                    <a:lnTo>
                      <a:pt x="68" y="8"/>
                    </a:lnTo>
                    <a:lnTo>
                      <a:pt x="76" y="18"/>
                    </a:lnTo>
                    <a:lnTo>
                      <a:pt x="78" y="22"/>
                    </a:lnTo>
                    <a:lnTo>
                      <a:pt x="80" y="26"/>
                    </a:lnTo>
                    <a:lnTo>
                      <a:pt x="78" y="30"/>
                    </a:lnTo>
                    <a:lnTo>
                      <a:pt x="76" y="34"/>
                    </a:lnTo>
                    <a:lnTo>
                      <a:pt x="68" y="42"/>
                    </a:lnTo>
                    <a:lnTo>
                      <a:pt x="56" y="46"/>
                    </a:lnTo>
                    <a:lnTo>
                      <a:pt x="40" y="48"/>
                    </a:lnTo>
                    <a:lnTo>
                      <a:pt x="24" y="46"/>
                    </a:lnTo>
                    <a:lnTo>
                      <a:pt x="12" y="42"/>
                    </a:lnTo>
                    <a:lnTo>
                      <a:pt x="2" y="34"/>
                    </a:lnTo>
                    <a:lnTo>
                      <a:pt x="0" y="30"/>
                    </a:lnTo>
                    <a:lnTo>
                      <a:pt x="0" y="26"/>
                    </a:lnTo>
                    <a:lnTo>
                      <a:pt x="0" y="22"/>
                    </a:lnTo>
                    <a:lnTo>
                      <a:pt x="2" y="18"/>
                    </a:lnTo>
                    <a:lnTo>
                      <a:pt x="12" y="8"/>
                    </a:lnTo>
                    <a:lnTo>
                      <a:pt x="24" y="2"/>
                    </a:lnTo>
                    <a:lnTo>
                      <a:pt x="32" y="0"/>
                    </a:lnTo>
                    <a:lnTo>
                      <a:pt x="40" y="0"/>
                    </a:lnTo>
                    <a:close/>
                  </a:path>
                </a:pathLst>
              </a:custGeom>
              <a:solidFill>
                <a:srgbClr val="FBC0DF"/>
              </a:solidFill>
              <a:ln w="9525">
                <a:noFill/>
                <a:round/>
                <a:headEnd/>
                <a:tailEnd/>
              </a:ln>
            </p:spPr>
            <p:txBody>
              <a:bodyPr/>
              <a:lstStyle/>
              <a:p>
                <a:endParaRPr lang="en-US"/>
              </a:p>
            </p:txBody>
          </p:sp>
          <p:sp>
            <p:nvSpPr>
              <p:cNvPr id="943275" name="Freeform 171"/>
              <p:cNvSpPr>
                <a:spLocks/>
              </p:cNvSpPr>
              <p:nvPr/>
            </p:nvSpPr>
            <p:spPr bwMode="auto">
              <a:xfrm>
                <a:off x="2996" y="2299"/>
                <a:ext cx="66" cy="40"/>
              </a:xfrm>
              <a:custGeom>
                <a:avLst/>
                <a:gdLst/>
                <a:ahLst/>
                <a:cxnLst>
                  <a:cxn ang="0">
                    <a:pos x="34" y="0"/>
                  </a:cxn>
                  <a:cxn ang="0">
                    <a:pos x="46" y="2"/>
                  </a:cxn>
                  <a:cxn ang="0">
                    <a:pos x="58" y="8"/>
                  </a:cxn>
                  <a:cxn ang="0">
                    <a:pos x="64" y="14"/>
                  </a:cxn>
                  <a:cxn ang="0">
                    <a:pos x="66" y="22"/>
                  </a:cxn>
                  <a:cxn ang="0">
                    <a:pos x="66" y="26"/>
                  </a:cxn>
                  <a:cxn ang="0">
                    <a:pos x="64" y="30"/>
                  </a:cxn>
                  <a:cxn ang="0">
                    <a:pos x="58" y="34"/>
                  </a:cxn>
                  <a:cxn ang="0">
                    <a:pos x="46" y="38"/>
                  </a:cxn>
                  <a:cxn ang="0">
                    <a:pos x="34" y="40"/>
                  </a:cxn>
                  <a:cxn ang="0">
                    <a:pos x="20" y="38"/>
                  </a:cxn>
                  <a:cxn ang="0">
                    <a:pos x="10" y="34"/>
                  </a:cxn>
                  <a:cxn ang="0">
                    <a:pos x="4" y="30"/>
                  </a:cxn>
                  <a:cxn ang="0">
                    <a:pos x="2" y="26"/>
                  </a:cxn>
                  <a:cxn ang="0">
                    <a:pos x="0" y="22"/>
                  </a:cxn>
                  <a:cxn ang="0">
                    <a:pos x="4" y="14"/>
                  </a:cxn>
                  <a:cxn ang="0">
                    <a:pos x="10" y="8"/>
                  </a:cxn>
                  <a:cxn ang="0">
                    <a:pos x="20" y="2"/>
                  </a:cxn>
                  <a:cxn ang="0">
                    <a:pos x="34" y="0"/>
                  </a:cxn>
                </a:cxnLst>
                <a:rect l="0" t="0" r="r" b="b"/>
                <a:pathLst>
                  <a:path w="66" h="40">
                    <a:moveTo>
                      <a:pt x="34" y="0"/>
                    </a:moveTo>
                    <a:lnTo>
                      <a:pt x="46" y="2"/>
                    </a:lnTo>
                    <a:lnTo>
                      <a:pt x="58" y="8"/>
                    </a:lnTo>
                    <a:lnTo>
                      <a:pt x="64" y="14"/>
                    </a:lnTo>
                    <a:lnTo>
                      <a:pt x="66" y="22"/>
                    </a:lnTo>
                    <a:lnTo>
                      <a:pt x="66" y="26"/>
                    </a:lnTo>
                    <a:lnTo>
                      <a:pt x="64" y="30"/>
                    </a:lnTo>
                    <a:lnTo>
                      <a:pt x="58" y="34"/>
                    </a:lnTo>
                    <a:lnTo>
                      <a:pt x="46" y="38"/>
                    </a:lnTo>
                    <a:lnTo>
                      <a:pt x="34" y="40"/>
                    </a:lnTo>
                    <a:lnTo>
                      <a:pt x="20" y="38"/>
                    </a:lnTo>
                    <a:lnTo>
                      <a:pt x="10" y="34"/>
                    </a:lnTo>
                    <a:lnTo>
                      <a:pt x="4" y="30"/>
                    </a:lnTo>
                    <a:lnTo>
                      <a:pt x="2" y="26"/>
                    </a:lnTo>
                    <a:lnTo>
                      <a:pt x="0" y="22"/>
                    </a:lnTo>
                    <a:lnTo>
                      <a:pt x="4" y="14"/>
                    </a:lnTo>
                    <a:lnTo>
                      <a:pt x="10" y="8"/>
                    </a:lnTo>
                    <a:lnTo>
                      <a:pt x="20" y="2"/>
                    </a:lnTo>
                    <a:lnTo>
                      <a:pt x="34" y="0"/>
                    </a:lnTo>
                    <a:close/>
                  </a:path>
                </a:pathLst>
              </a:custGeom>
              <a:solidFill>
                <a:srgbClr val="FDD6EA"/>
              </a:solidFill>
              <a:ln w="9525">
                <a:noFill/>
                <a:round/>
                <a:headEnd/>
                <a:tailEnd/>
              </a:ln>
            </p:spPr>
            <p:txBody>
              <a:bodyPr/>
              <a:lstStyle/>
              <a:p>
                <a:endParaRPr lang="en-US"/>
              </a:p>
            </p:txBody>
          </p:sp>
          <p:sp>
            <p:nvSpPr>
              <p:cNvPr id="943276" name="Freeform 172"/>
              <p:cNvSpPr>
                <a:spLocks/>
              </p:cNvSpPr>
              <p:nvPr/>
            </p:nvSpPr>
            <p:spPr bwMode="auto">
              <a:xfrm>
                <a:off x="3004" y="2299"/>
                <a:ext cx="52" cy="32"/>
              </a:xfrm>
              <a:custGeom>
                <a:avLst/>
                <a:gdLst/>
                <a:ahLst/>
                <a:cxnLst>
                  <a:cxn ang="0">
                    <a:pos x="26" y="0"/>
                  </a:cxn>
                  <a:cxn ang="0">
                    <a:pos x="36" y="2"/>
                  </a:cxn>
                  <a:cxn ang="0">
                    <a:pos x="44" y="6"/>
                  </a:cxn>
                  <a:cxn ang="0">
                    <a:pos x="50" y="12"/>
                  </a:cxn>
                  <a:cxn ang="0">
                    <a:pos x="52" y="18"/>
                  </a:cxn>
                  <a:cxn ang="0">
                    <a:pos x="50" y="24"/>
                  </a:cxn>
                  <a:cxn ang="0">
                    <a:pos x="44" y="28"/>
                  </a:cxn>
                  <a:cxn ang="0">
                    <a:pos x="36" y="30"/>
                  </a:cxn>
                  <a:cxn ang="0">
                    <a:pos x="26" y="32"/>
                  </a:cxn>
                  <a:cxn ang="0">
                    <a:pos x="16" y="30"/>
                  </a:cxn>
                  <a:cxn ang="0">
                    <a:pos x="8" y="28"/>
                  </a:cxn>
                  <a:cxn ang="0">
                    <a:pos x="2" y="24"/>
                  </a:cxn>
                  <a:cxn ang="0">
                    <a:pos x="0" y="18"/>
                  </a:cxn>
                  <a:cxn ang="0">
                    <a:pos x="2" y="12"/>
                  </a:cxn>
                  <a:cxn ang="0">
                    <a:pos x="8" y="6"/>
                  </a:cxn>
                  <a:cxn ang="0">
                    <a:pos x="16" y="2"/>
                  </a:cxn>
                  <a:cxn ang="0">
                    <a:pos x="26" y="0"/>
                  </a:cxn>
                </a:cxnLst>
                <a:rect l="0" t="0" r="r" b="b"/>
                <a:pathLst>
                  <a:path w="52" h="32">
                    <a:moveTo>
                      <a:pt x="26" y="0"/>
                    </a:moveTo>
                    <a:lnTo>
                      <a:pt x="36" y="2"/>
                    </a:lnTo>
                    <a:lnTo>
                      <a:pt x="44" y="6"/>
                    </a:lnTo>
                    <a:lnTo>
                      <a:pt x="50" y="12"/>
                    </a:lnTo>
                    <a:lnTo>
                      <a:pt x="52" y="18"/>
                    </a:lnTo>
                    <a:lnTo>
                      <a:pt x="50" y="24"/>
                    </a:lnTo>
                    <a:lnTo>
                      <a:pt x="44" y="28"/>
                    </a:lnTo>
                    <a:lnTo>
                      <a:pt x="36" y="30"/>
                    </a:lnTo>
                    <a:lnTo>
                      <a:pt x="26" y="32"/>
                    </a:lnTo>
                    <a:lnTo>
                      <a:pt x="16" y="30"/>
                    </a:lnTo>
                    <a:lnTo>
                      <a:pt x="8" y="28"/>
                    </a:lnTo>
                    <a:lnTo>
                      <a:pt x="2" y="24"/>
                    </a:lnTo>
                    <a:lnTo>
                      <a:pt x="0" y="18"/>
                    </a:lnTo>
                    <a:lnTo>
                      <a:pt x="2" y="12"/>
                    </a:lnTo>
                    <a:lnTo>
                      <a:pt x="8" y="6"/>
                    </a:lnTo>
                    <a:lnTo>
                      <a:pt x="16" y="2"/>
                    </a:lnTo>
                    <a:lnTo>
                      <a:pt x="26" y="0"/>
                    </a:lnTo>
                    <a:close/>
                  </a:path>
                </a:pathLst>
              </a:custGeom>
              <a:solidFill>
                <a:srgbClr val="FEEAF4"/>
              </a:solidFill>
              <a:ln w="9525">
                <a:noFill/>
                <a:round/>
                <a:headEnd/>
                <a:tailEnd/>
              </a:ln>
            </p:spPr>
            <p:txBody>
              <a:bodyPr/>
              <a:lstStyle/>
              <a:p>
                <a:endParaRPr lang="en-US"/>
              </a:p>
            </p:txBody>
          </p:sp>
          <p:sp>
            <p:nvSpPr>
              <p:cNvPr id="943277" name="Freeform 173"/>
              <p:cNvSpPr>
                <a:spLocks/>
              </p:cNvSpPr>
              <p:nvPr/>
            </p:nvSpPr>
            <p:spPr bwMode="auto">
              <a:xfrm>
                <a:off x="3012" y="2299"/>
                <a:ext cx="36" cy="24"/>
              </a:xfrm>
              <a:custGeom>
                <a:avLst/>
                <a:gdLst/>
                <a:ahLst/>
                <a:cxnLst>
                  <a:cxn ang="0">
                    <a:pos x="18" y="24"/>
                  </a:cxn>
                  <a:cxn ang="0">
                    <a:pos x="26" y="22"/>
                  </a:cxn>
                  <a:cxn ang="0">
                    <a:pos x="32" y="20"/>
                  </a:cxn>
                  <a:cxn ang="0">
                    <a:pos x="36" y="18"/>
                  </a:cxn>
                  <a:cxn ang="0">
                    <a:pos x="36" y="14"/>
                  </a:cxn>
                  <a:cxn ang="0">
                    <a:pos x="36" y="10"/>
                  </a:cxn>
                  <a:cxn ang="0">
                    <a:pos x="32" y="6"/>
                  </a:cxn>
                  <a:cxn ang="0">
                    <a:pos x="26" y="2"/>
                  </a:cxn>
                  <a:cxn ang="0">
                    <a:pos x="18" y="0"/>
                  </a:cxn>
                  <a:cxn ang="0">
                    <a:pos x="10" y="2"/>
                  </a:cxn>
                  <a:cxn ang="0">
                    <a:pos x="4" y="6"/>
                  </a:cxn>
                  <a:cxn ang="0">
                    <a:pos x="0" y="10"/>
                  </a:cxn>
                  <a:cxn ang="0">
                    <a:pos x="0" y="14"/>
                  </a:cxn>
                  <a:cxn ang="0">
                    <a:pos x="0" y="18"/>
                  </a:cxn>
                  <a:cxn ang="0">
                    <a:pos x="4" y="20"/>
                  </a:cxn>
                  <a:cxn ang="0">
                    <a:pos x="10" y="22"/>
                  </a:cxn>
                  <a:cxn ang="0">
                    <a:pos x="18" y="24"/>
                  </a:cxn>
                </a:cxnLst>
                <a:rect l="0" t="0" r="r" b="b"/>
                <a:pathLst>
                  <a:path w="36" h="24">
                    <a:moveTo>
                      <a:pt x="18" y="24"/>
                    </a:moveTo>
                    <a:lnTo>
                      <a:pt x="26" y="22"/>
                    </a:lnTo>
                    <a:lnTo>
                      <a:pt x="32" y="20"/>
                    </a:lnTo>
                    <a:lnTo>
                      <a:pt x="36" y="18"/>
                    </a:lnTo>
                    <a:lnTo>
                      <a:pt x="36" y="14"/>
                    </a:lnTo>
                    <a:lnTo>
                      <a:pt x="36" y="10"/>
                    </a:lnTo>
                    <a:lnTo>
                      <a:pt x="32" y="6"/>
                    </a:lnTo>
                    <a:lnTo>
                      <a:pt x="26" y="2"/>
                    </a:lnTo>
                    <a:lnTo>
                      <a:pt x="18" y="0"/>
                    </a:lnTo>
                    <a:lnTo>
                      <a:pt x="10" y="2"/>
                    </a:lnTo>
                    <a:lnTo>
                      <a:pt x="4" y="6"/>
                    </a:lnTo>
                    <a:lnTo>
                      <a:pt x="0" y="10"/>
                    </a:lnTo>
                    <a:lnTo>
                      <a:pt x="0" y="14"/>
                    </a:lnTo>
                    <a:lnTo>
                      <a:pt x="0" y="18"/>
                    </a:lnTo>
                    <a:lnTo>
                      <a:pt x="4" y="20"/>
                    </a:lnTo>
                    <a:lnTo>
                      <a:pt x="10" y="22"/>
                    </a:lnTo>
                    <a:lnTo>
                      <a:pt x="18" y="24"/>
                    </a:lnTo>
                    <a:close/>
                  </a:path>
                </a:pathLst>
              </a:custGeom>
              <a:solidFill>
                <a:srgbClr val="FFFFFF"/>
              </a:solidFill>
              <a:ln w="9525">
                <a:noFill/>
                <a:round/>
                <a:headEnd/>
                <a:tailEnd/>
              </a:ln>
            </p:spPr>
            <p:txBody>
              <a:bodyPr/>
              <a:lstStyle/>
              <a:p>
                <a:endParaRPr lang="en-US"/>
              </a:p>
            </p:txBody>
          </p:sp>
          <p:sp>
            <p:nvSpPr>
              <p:cNvPr id="943278" name="Freeform 174"/>
              <p:cNvSpPr>
                <a:spLocks/>
              </p:cNvSpPr>
              <p:nvPr/>
            </p:nvSpPr>
            <p:spPr bwMode="auto">
              <a:xfrm>
                <a:off x="1784" y="2197"/>
                <a:ext cx="396" cy="420"/>
              </a:xfrm>
              <a:custGeom>
                <a:avLst/>
                <a:gdLst/>
                <a:ahLst/>
                <a:cxnLst>
                  <a:cxn ang="0">
                    <a:pos x="304" y="394"/>
                  </a:cxn>
                  <a:cxn ang="0">
                    <a:pos x="334" y="370"/>
                  </a:cxn>
                  <a:cxn ang="0">
                    <a:pos x="360" y="342"/>
                  </a:cxn>
                  <a:cxn ang="0">
                    <a:pos x="378" y="308"/>
                  </a:cxn>
                  <a:cxn ang="0">
                    <a:pos x="390" y="270"/>
                  </a:cxn>
                  <a:cxn ang="0">
                    <a:pos x="396" y="232"/>
                  </a:cxn>
                  <a:cxn ang="0">
                    <a:pos x="394" y="190"/>
                  </a:cxn>
                  <a:cxn ang="0">
                    <a:pos x="384" y="150"/>
                  </a:cxn>
                  <a:cxn ang="0">
                    <a:pos x="366" y="110"/>
                  </a:cxn>
                  <a:cxn ang="0">
                    <a:pos x="342" y="76"/>
                  </a:cxn>
                  <a:cxn ang="0">
                    <a:pos x="312" y="48"/>
                  </a:cxn>
                  <a:cxn ang="0">
                    <a:pos x="278" y="24"/>
                  </a:cxn>
                  <a:cxn ang="0">
                    <a:pos x="242" y="10"/>
                  </a:cxn>
                  <a:cxn ang="0">
                    <a:pos x="206" y="2"/>
                  </a:cxn>
                  <a:cxn ang="0">
                    <a:pos x="166" y="2"/>
                  </a:cxn>
                  <a:cxn ang="0">
                    <a:pos x="128" y="10"/>
                  </a:cxn>
                  <a:cxn ang="0">
                    <a:pos x="92" y="26"/>
                  </a:cxn>
                  <a:cxn ang="0">
                    <a:pos x="62" y="50"/>
                  </a:cxn>
                  <a:cxn ang="0">
                    <a:pos x="36" y="78"/>
                  </a:cxn>
                  <a:cxn ang="0">
                    <a:pos x="18" y="112"/>
                  </a:cxn>
                  <a:cxn ang="0">
                    <a:pos x="6" y="150"/>
                  </a:cxn>
                  <a:cxn ang="0">
                    <a:pos x="0" y="188"/>
                  </a:cxn>
                  <a:cxn ang="0">
                    <a:pos x="2" y="230"/>
                  </a:cxn>
                  <a:cxn ang="0">
                    <a:pos x="12" y="270"/>
                  </a:cxn>
                  <a:cxn ang="0">
                    <a:pos x="30" y="310"/>
                  </a:cxn>
                  <a:cxn ang="0">
                    <a:pos x="54" y="344"/>
                  </a:cxn>
                  <a:cxn ang="0">
                    <a:pos x="84" y="372"/>
                  </a:cxn>
                  <a:cxn ang="0">
                    <a:pos x="118" y="396"/>
                  </a:cxn>
                  <a:cxn ang="0">
                    <a:pos x="154" y="410"/>
                  </a:cxn>
                  <a:cxn ang="0">
                    <a:pos x="190" y="418"/>
                  </a:cxn>
                  <a:cxn ang="0">
                    <a:pos x="230" y="418"/>
                  </a:cxn>
                  <a:cxn ang="0">
                    <a:pos x="268" y="410"/>
                  </a:cxn>
                </a:cxnLst>
                <a:rect l="0" t="0" r="r" b="b"/>
                <a:pathLst>
                  <a:path w="396" h="420">
                    <a:moveTo>
                      <a:pt x="286" y="404"/>
                    </a:moveTo>
                    <a:lnTo>
                      <a:pt x="304" y="394"/>
                    </a:lnTo>
                    <a:lnTo>
                      <a:pt x="320" y="384"/>
                    </a:lnTo>
                    <a:lnTo>
                      <a:pt x="334" y="370"/>
                    </a:lnTo>
                    <a:lnTo>
                      <a:pt x="348" y="356"/>
                    </a:lnTo>
                    <a:lnTo>
                      <a:pt x="360" y="342"/>
                    </a:lnTo>
                    <a:lnTo>
                      <a:pt x="370" y="326"/>
                    </a:lnTo>
                    <a:lnTo>
                      <a:pt x="378" y="308"/>
                    </a:lnTo>
                    <a:lnTo>
                      <a:pt x="386" y="290"/>
                    </a:lnTo>
                    <a:lnTo>
                      <a:pt x="390" y="270"/>
                    </a:lnTo>
                    <a:lnTo>
                      <a:pt x="394" y="252"/>
                    </a:lnTo>
                    <a:lnTo>
                      <a:pt x="396" y="232"/>
                    </a:lnTo>
                    <a:lnTo>
                      <a:pt x="396" y="210"/>
                    </a:lnTo>
                    <a:lnTo>
                      <a:pt x="394" y="190"/>
                    </a:lnTo>
                    <a:lnTo>
                      <a:pt x="390" y="170"/>
                    </a:lnTo>
                    <a:lnTo>
                      <a:pt x="384" y="150"/>
                    </a:lnTo>
                    <a:lnTo>
                      <a:pt x="376" y="130"/>
                    </a:lnTo>
                    <a:lnTo>
                      <a:pt x="366" y="110"/>
                    </a:lnTo>
                    <a:lnTo>
                      <a:pt x="354" y="92"/>
                    </a:lnTo>
                    <a:lnTo>
                      <a:pt x="342" y="76"/>
                    </a:lnTo>
                    <a:lnTo>
                      <a:pt x="328" y="60"/>
                    </a:lnTo>
                    <a:lnTo>
                      <a:pt x="312" y="48"/>
                    </a:lnTo>
                    <a:lnTo>
                      <a:pt x="296" y="36"/>
                    </a:lnTo>
                    <a:lnTo>
                      <a:pt x="278" y="24"/>
                    </a:lnTo>
                    <a:lnTo>
                      <a:pt x="262" y="16"/>
                    </a:lnTo>
                    <a:lnTo>
                      <a:pt x="242" y="10"/>
                    </a:lnTo>
                    <a:lnTo>
                      <a:pt x="224" y="4"/>
                    </a:lnTo>
                    <a:lnTo>
                      <a:pt x="206" y="2"/>
                    </a:lnTo>
                    <a:lnTo>
                      <a:pt x="186" y="0"/>
                    </a:lnTo>
                    <a:lnTo>
                      <a:pt x="166" y="2"/>
                    </a:lnTo>
                    <a:lnTo>
                      <a:pt x="148" y="4"/>
                    </a:lnTo>
                    <a:lnTo>
                      <a:pt x="128" y="10"/>
                    </a:lnTo>
                    <a:lnTo>
                      <a:pt x="110" y="16"/>
                    </a:lnTo>
                    <a:lnTo>
                      <a:pt x="92" y="26"/>
                    </a:lnTo>
                    <a:lnTo>
                      <a:pt x="76" y="36"/>
                    </a:lnTo>
                    <a:lnTo>
                      <a:pt x="62" y="50"/>
                    </a:lnTo>
                    <a:lnTo>
                      <a:pt x="48" y="64"/>
                    </a:lnTo>
                    <a:lnTo>
                      <a:pt x="36" y="78"/>
                    </a:lnTo>
                    <a:lnTo>
                      <a:pt x="26" y="94"/>
                    </a:lnTo>
                    <a:lnTo>
                      <a:pt x="18" y="112"/>
                    </a:lnTo>
                    <a:lnTo>
                      <a:pt x="10" y="130"/>
                    </a:lnTo>
                    <a:lnTo>
                      <a:pt x="6" y="150"/>
                    </a:lnTo>
                    <a:lnTo>
                      <a:pt x="2" y="168"/>
                    </a:lnTo>
                    <a:lnTo>
                      <a:pt x="0" y="188"/>
                    </a:lnTo>
                    <a:lnTo>
                      <a:pt x="0" y="210"/>
                    </a:lnTo>
                    <a:lnTo>
                      <a:pt x="2" y="230"/>
                    </a:lnTo>
                    <a:lnTo>
                      <a:pt x="6" y="250"/>
                    </a:lnTo>
                    <a:lnTo>
                      <a:pt x="12" y="270"/>
                    </a:lnTo>
                    <a:lnTo>
                      <a:pt x="20" y="290"/>
                    </a:lnTo>
                    <a:lnTo>
                      <a:pt x="30" y="310"/>
                    </a:lnTo>
                    <a:lnTo>
                      <a:pt x="42" y="328"/>
                    </a:lnTo>
                    <a:lnTo>
                      <a:pt x="54" y="344"/>
                    </a:lnTo>
                    <a:lnTo>
                      <a:pt x="70" y="360"/>
                    </a:lnTo>
                    <a:lnTo>
                      <a:pt x="84" y="372"/>
                    </a:lnTo>
                    <a:lnTo>
                      <a:pt x="100" y="384"/>
                    </a:lnTo>
                    <a:lnTo>
                      <a:pt x="118" y="396"/>
                    </a:lnTo>
                    <a:lnTo>
                      <a:pt x="134" y="404"/>
                    </a:lnTo>
                    <a:lnTo>
                      <a:pt x="154" y="410"/>
                    </a:lnTo>
                    <a:lnTo>
                      <a:pt x="172" y="416"/>
                    </a:lnTo>
                    <a:lnTo>
                      <a:pt x="190" y="418"/>
                    </a:lnTo>
                    <a:lnTo>
                      <a:pt x="210" y="420"/>
                    </a:lnTo>
                    <a:lnTo>
                      <a:pt x="230" y="418"/>
                    </a:lnTo>
                    <a:lnTo>
                      <a:pt x="248" y="416"/>
                    </a:lnTo>
                    <a:lnTo>
                      <a:pt x="268" y="410"/>
                    </a:lnTo>
                    <a:lnTo>
                      <a:pt x="286" y="404"/>
                    </a:lnTo>
                    <a:close/>
                  </a:path>
                </a:pathLst>
              </a:custGeom>
              <a:solidFill>
                <a:srgbClr val="878787"/>
              </a:solidFill>
              <a:ln w="3175">
                <a:solidFill>
                  <a:srgbClr val="000000"/>
                </a:solidFill>
                <a:prstDash val="solid"/>
                <a:round/>
                <a:headEnd/>
                <a:tailEnd/>
              </a:ln>
            </p:spPr>
            <p:txBody>
              <a:bodyPr/>
              <a:lstStyle/>
              <a:p>
                <a:endParaRPr lang="en-US"/>
              </a:p>
            </p:txBody>
          </p:sp>
          <p:sp>
            <p:nvSpPr>
              <p:cNvPr id="943279" name="Freeform 175"/>
              <p:cNvSpPr>
                <a:spLocks/>
              </p:cNvSpPr>
              <p:nvPr/>
            </p:nvSpPr>
            <p:spPr bwMode="auto">
              <a:xfrm>
                <a:off x="1806" y="2223"/>
                <a:ext cx="330" cy="348"/>
              </a:xfrm>
              <a:custGeom>
                <a:avLst/>
                <a:gdLst/>
                <a:ahLst/>
                <a:cxnLst>
                  <a:cxn ang="0">
                    <a:pos x="252" y="328"/>
                  </a:cxn>
                  <a:cxn ang="0">
                    <a:pos x="278" y="308"/>
                  </a:cxn>
                  <a:cxn ang="0">
                    <a:pos x="300" y="284"/>
                  </a:cxn>
                  <a:cxn ang="0">
                    <a:pos x="316" y="256"/>
                  </a:cxn>
                  <a:cxn ang="0">
                    <a:pos x="326" y="224"/>
                  </a:cxn>
                  <a:cxn ang="0">
                    <a:pos x="330" y="192"/>
                  </a:cxn>
                  <a:cxn ang="0">
                    <a:pos x="328" y="158"/>
                  </a:cxn>
                  <a:cxn ang="0">
                    <a:pos x="318" y="124"/>
                  </a:cxn>
                  <a:cxn ang="0">
                    <a:pos x="304" y="90"/>
                  </a:cxn>
                  <a:cxn ang="0">
                    <a:pos x="284" y="62"/>
                  </a:cxn>
                  <a:cxn ang="0">
                    <a:pos x="260" y="38"/>
                  </a:cxn>
                  <a:cxn ang="0">
                    <a:pos x="232" y="20"/>
                  </a:cxn>
                  <a:cxn ang="0">
                    <a:pos x="202" y="8"/>
                  </a:cxn>
                  <a:cxn ang="0">
                    <a:pos x="170" y="0"/>
                  </a:cxn>
                  <a:cxn ang="0">
                    <a:pos x="138" y="0"/>
                  </a:cxn>
                  <a:cxn ang="0">
                    <a:pos x="108" y="8"/>
                  </a:cxn>
                  <a:cxn ang="0">
                    <a:pos x="76" y="20"/>
                  </a:cxn>
                  <a:cxn ang="0">
                    <a:pos x="50" y="40"/>
                  </a:cxn>
                  <a:cxn ang="0">
                    <a:pos x="30" y="64"/>
                  </a:cxn>
                  <a:cxn ang="0">
                    <a:pos x="14" y="92"/>
                  </a:cxn>
                  <a:cxn ang="0">
                    <a:pos x="4" y="124"/>
                  </a:cxn>
                  <a:cxn ang="0">
                    <a:pos x="0" y="156"/>
                  </a:cxn>
                  <a:cxn ang="0">
                    <a:pos x="2" y="190"/>
                  </a:cxn>
                  <a:cxn ang="0">
                    <a:pos x="10" y="224"/>
                  </a:cxn>
                  <a:cxn ang="0">
                    <a:pos x="26" y="258"/>
                  </a:cxn>
                  <a:cxn ang="0">
                    <a:pos x="46" y="286"/>
                  </a:cxn>
                  <a:cxn ang="0">
                    <a:pos x="70" y="310"/>
                  </a:cxn>
                  <a:cxn ang="0">
                    <a:pos x="98" y="328"/>
                  </a:cxn>
                  <a:cxn ang="0">
                    <a:pos x="128" y="340"/>
                  </a:cxn>
                  <a:cxn ang="0">
                    <a:pos x="158" y="348"/>
                  </a:cxn>
                  <a:cxn ang="0">
                    <a:pos x="190" y="348"/>
                  </a:cxn>
                  <a:cxn ang="0">
                    <a:pos x="222" y="342"/>
                  </a:cxn>
                </a:cxnLst>
                <a:rect l="0" t="0" r="r" b="b"/>
                <a:pathLst>
                  <a:path w="330" h="348">
                    <a:moveTo>
                      <a:pt x="238" y="334"/>
                    </a:moveTo>
                    <a:lnTo>
                      <a:pt x="252" y="328"/>
                    </a:lnTo>
                    <a:lnTo>
                      <a:pt x="266" y="318"/>
                    </a:lnTo>
                    <a:lnTo>
                      <a:pt x="278" y="308"/>
                    </a:lnTo>
                    <a:lnTo>
                      <a:pt x="290" y="296"/>
                    </a:lnTo>
                    <a:lnTo>
                      <a:pt x="300" y="284"/>
                    </a:lnTo>
                    <a:lnTo>
                      <a:pt x="308" y="270"/>
                    </a:lnTo>
                    <a:lnTo>
                      <a:pt x="316" y="256"/>
                    </a:lnTo>
                    <a:lnTo>
                      <a:pt x="320" y="240"/>
                    </a:lnTo>
                    <a:lnTo>
                      <a:pt x="326" y="224"/>
                    </a:lnTo>
                    <a:lnTo>
                      <a:pt x="328" y="208"/>
                    </a:lnTo>
                    <a:lnTo>
                      <a:pt x="330" y="192"/>
                    </a:lnTo>
                    <a:lnTo>
                      <a:pt x="330" y="174"/>
                    </a:lnTo>
                    <a:lnTo>
                      <a:pt x="328" y="158"/>
                    </a:lnTo>
                    <a:lnTo>
                      <a:pt x="324" y="140"/>
                    </a:lnTo>
                    <a:lnTo>
                      <a:pt x="318" y="124"/>
                    </a:lnTo>
                    <a:lnTo>
                      <a:pt x="312" y="108"/>
                    </a:lnTo>
                    <a:lnTo>
                      <a:pt x="304" y="90"/>
                    </a:lnTo>
                    <a:lnTo>
                      <a:pt x="294" y="76"/>
                    </a:lnTo>
                    <a:lnTo>
                      <a:pt x="284" y="62"/>
                    </a:lnTo>
                    <a:lnTo>
                      <a:pt x="272" y="50"/>
                    </a:lnTo>
                    <a:lnTo>
                      <a:pt x="260" y="38"/>
                    </a:lnTo>
                    <a:lnTo>
                      <a:pt x="246" y="28"/>
                    </a:lnTo>
                    <a:lnTo>
                      <a:pt x="232" y="20"/>
                    </a:lnTo>
                    <a:lnTo>
                      <a:pt x="218" y="12"/>
                    </a:lnTo>
                    <a:lnTo>
                      <a:pt x="202" y="8"/>
                    </a:lnTo>
                    <a:lnTo>
                      <a:pt x="186" y="4"/>
                    </a:lnTo>
                    <a:lnTo>
                      <a:pt x="170" y="0"/>
                    </a:lnTo>
                    <a:lnTo>
                      <a:pt x="154" y="0"/>
                    </a:lnTo>
                    <a:lnTo>
                      <a:pt x="138" y="0"/>
                    </a:lnTo>
                    <a:lnTo>
                      <a:pt x="122" y="4"/>
                    </a:lnTo>
                    <a:lnTo>
                      <a:pt x="108" y="8"/>
                    </a:lnTo>
                    <a:lnTo>
                      <a:pt x="92" y="14"/>
                    </a:lnTo>
                    <a:lnTo>
                      <a:pt x="76" y="20"/>
                    </a:lnTo>
                    <a:lnTo>
                      <a:pt x="64" y="30"/>
                    </a:lnTo>
                    <a:lnTo>
                      <a:pt x="50" y="40"/>
                    </a:lnTo>
                    <a:lnTo>
                      <a:pt x="40" y="52"/>
                    </a:lnTo>
                    <a:lnTo>
                      <a:pt x="30" y="64"/>
                    </a:lnTo>
                    <a:lnTo>
                      <a:pt x="22" y="78"/>
                    </a:lnTo>
                    <a:lnTo>
                      <a:pt x="14" y="92"/>
                    </a:lnTo>
                    <a:lnTo>
                      <a:pt x="8" y="108"/>
                    </a:lnTo>
                    <a:lnTo>
                      <a:pt x="4" y="124"/>
                    </a:lnTo>
                    <a:lnTo>
                      <a:pt x="2" y="140"/>
                    </a:lnTo>
                    <a:lnTo>
                      <a:pt x="0" y="156"/>
                    </a:lnTo>
                    <a:lnTo>
                      <a:pt x="0" y="174"/>
                    </a:lnTo>
                    <a:lnTo>
                      <a:pt x="2" y="190"/>
                    </a:lnTo>
                    <a:lnTo>
                      <a:pt x="6" y="208"/>
                    </a:lnTo>
                    <a:lnTo>
                      <a:pt x="10" y="224"/>
                    </a:lnTo>
                    <a:lnTo>
                      <a:pt x="18" y="242"/>
                    </a:lnTo>
                    <a:lnTo>
                      <a:pt x="26" y="258"/>
                    </a:lnTo>
                    <a:lnTo>
                      <a:pt x="36" y="272"/>
                    </a:lnTo>
                    <a:lnTo>
                      <a:pt x="46" y="286"/>
                    </a:lnTo>
                    <a:lnTo>
                      <a:pt x="58" y="298"/>
                    </a:lnTo>
                    <a:lnTo>
                      <a:pt x="70" y="310"/>
                    </a:lnTo>
                    <a:lnTo>
                      <a:pt x="84" y="320"/>
                    </a:lnTo>
                    <a:lnTo>
                      <a:pt x="98" y="328"/>
                    </a:lnTo>
                    <a:lnTo>
                      <a:pt x="112" y="336"/>
                    </a:lnTo>
                    <a:lnTo>
                      <a:pt x="128" y="340"/>
                    </a:lnTo>
                    <a:lnTo>
                      <a:pt x="144" y="346"/>
                    </a:lnTo>
                    <a:lnTo>
                      <a:pt x="158" y="348"/>
                    </a:lnTo>
                    <a:lnTo>
                      <a:pt x="174" y="348"/>
                    </a:lnTo>
                    <a:lnTo>
                      <a:pt x="190" y="348"/>
                    </a:lnTo>
                    <a:lnTo>
                      <a:pt x="206" y="346"/>
                    </a:lnTo>
                    <a:lnTo>
                      <a:pt x="222" y="342"/>
                    </a:lnTo>
                    <a:lnTo>
                      <a:pt x="238" y="334"/>
                    </a:lnTo>
                    <a:close/>
                  </a:path>
                </a:pathLst>
              </a:custGeom>
              <a:noFill/>
              <a:ln w="12700">
                <a:solidFill>
                  <a:srgbClr val="FF0000"/>
                </a:solidFill>
                <a:prstDash val="solid"/>
                <a:round/>
                <a:headEnd/>
                <a:tailEnd/>
              </a:ln>
            </p:spPr>
            <p:txBody>
              <a:bodyPr/>
              <a:lstStyle/>
              <a:p>
                <a:endParaRPr lang="en-US"/>
              </a:p>
            </p:txBody>
          </p:sp>
          <p:sp>
            <p:nvSpPr>
              <p:cNvPr id="943280" name="Freeform 176"/>
              <p:cNvSpPr>
                <a:spLocks/>
              </p:cNvSpPr>
              <p:nvPr/>
            </p:nvSpPr>
            <p:spPr bwMode="auto">
              <a:xfrm>
                <a:off x="1948" y="2185"/>
                <a:ext cx="44" cy="138"/>
              </a:xfrm>
              <a:custGeom>
                <a:avLst/>
                <a:gdLst/>
                <a:ahLst/>
                <a:cxnLst>
                  <a:cxn ang="0">
                    <a:pos x="0" y="0"/>
                  </a:cxn>
                  <a:cxn ang="0">
                    <a:pos x="20" y="138"/>
                  </a:cxn>
                  <a:cxn ang="0">
                    <a:pos x="44" y="4"/>
                  </a:cxn>
                  <a:cxn ang="0">
                    <a:pos x="0" y="0"/>
                  </a:cxn>
                </a:cxnLst>
                <a:rect l="0" t="0" r="r" b="b"/>
                <a:pathLst>
                  <a:path w="44" h="138">
                    <a:moveTo>
                      <a:pt x="0" y="0"/>
                    </a:moveTo>
                    <a:lnTo>
                      <a:pt x="20" y="138"/>
                    </a:lnTo>
                    <a:lnTo>
                      <a:pt x="44" y="4"/>
                    </a:lnTo>
                    <a:lnTo>
                      <a:pt x="0" y="0"/>
                    </a:lnTo>
                    <a:close/>
                  </a:path>
                </a:pathLst>
              </a:custGeom>
              <a:solidFill>
                <a:srgbClr val="FFFFFF"/>
              </a:solidFill>
              <a:ln w="9525">
                <a:noFill/>
                <a:round/>
                <a:headEnd/>
                <a:tailEnd/>
              </a:ln>
            </p:spPr>
            <p:txBody>
              <a:bodyPr/>
              <a:lstStyle/>
              <a:p>
                <a:endParaRPr lang="en-US"/>
              </a:p>
            </p:txBody>
          </p:sp>
          <p:sp>
            <p:nvSpPr>
              <p:cNvPr id="943281" name="Freeform 177"/>
              <p:cNvSpPr>
                <a:spLocks/>
              </p:cNvSpPr>
              <p:nvPr/>
            </p:nvSpPr>
            <p:spPr bwMode="auto">
              <a:xfrm>
                <a:off x="1952" y="2189"/>
                <a:ext cx="44" cy="138"/>
              </a:xfrm>
              <a:custGeom>
                <a:avLst/>
                <a:gdLst/>
                <a:ahLst/>
                <a:cxnLst>
                  <a:cxn ang="0">
                    <a:pos x="0" y="0"/>
                  </a:cxn>
                  <a:cxn ang="0">
                    <a:pos x="20" y="138"/>
                  </a:cxn>
                  <a:cxn ang="0">
                    <a:pos x="44" y="4"/>
                  </a:cxn>
                </a:cxnLst>
                <a:rect l="0" t="0" r="r" b="b"/>
                <a:pathLst>
                  <a:path w="44" h="138">
                    <a:moveTo>
                      <a:pt x="0" y="0"/>
                    </a:moveTo>
                    <a:lnTo>
                      <a:pt x="20" y="138"/>
                    </a:lnTo>
                    <a:lnTo>
                      <a:pt x="44" y="4"/>
                    </a:lnTo>
                  </a:path>
                </a:pathLst>
              </a:custGeom>
              <a:noFill/>
              <a:ln w="12700">
                <a:solidFill>
                  <a:srgbClr val="000000"/>
                </a:solidFill>
                <a:prstDash val="solid"/>
                <a:round/>
                <a:headEnd/>
                <a:tailEnd/>
              </a:ln>
            </p:spPr>
            <p:txBody>
              <a:bodyPr/>
              <a:lstStyle/>
              <a:p>
                <a:endParaRPr lang="en-US"/>
              </a:p>
            </p:txBody>
          </p:sp>
          <p:sp>
            <p:nvSpPr>
              <p:cNvPr id="943282" name="Freeform 178"/>
              <p:cNvSpPr>
                <a:spLocks/>
              </p:cNvSpPr>
              <p:nvPr/>
            </p:nvSpPr>
            <p:spPr bwMode="auto">
              <a:xfrm>
                <a:off x="2026" y="2429"/>
                <a:ext cx="128" cy="86"/>
              </a:xfrm>
              <a:custGeom>
                <a:avLst/>
                <a:gdLst/>
                <a:ahLst/>
                <a:cxnLst>
                  <a:cxn ang="0">
                    <a:pos x="128" y="54"/>
                  </a:cxn>
                  <a:cxn ang="0">
                    <a:pos x="0" y="0"/>
                  </a:cxn>
                  <a:cxn ang="0">
                    <a:pos x="112" y="86"/>
                  </a:cxn>
                  <a:cxn ang="0">
                    <a:pos x="128" y="54"/>
                  </a:cxn>
                </a:cxnLst>
                <a:rect l="0" t="0" r="r" b="b"/>
                <a:pathLst>
                  <a:path w="128" h="86">
                    <a:moveTo>
                      <a:pt x="128" y="54"/>
                    </a:moveTo>
                    <a:lnTo>
                      <a:pt x="0" y="0"/>
                    </a:lnTo>
                    <a:lnTo>
                      <a:pt x="112" y="86"/>
                    </a:lnTo>
                    <a:lnTo>
                      <a:pt x="128" y="54"/>
                    </a:lnTo>
                    <a:close/>
                  </a:path>
                </a:pathLst>
              </a:custGeom>
              <a:solidFill>
                <a:srgbClr val="FFFFFF"/>
              </a:solidFill>
              <a:ln w="9525">
                <a:noFill/>
                <a:round/>
                <a:headEnd/>
                <a:tailEnd/>
              </a:ln>
            </p:spPr>
            <p:txBody>
              <a:bodyPr/>
              <a:lstStyle/>
              <a:p>
                <a:endParaRPr lang="en-US"/>
              </a:p>
            </p:txBody>
          </p:sp>
          <p:sp>
            <p:nvSpPr>
              <p:cNvPr id="943283" name="Freeform 179"/>
              <p:cNvSpPr>
                <a:spLocks/>
              </p:cNvSpPr>
              <p:nvPr/>
            </p:nvSpPr>
            <p:spPr bwMode="auto">
              <a:xfrm>
                <a:off x="2030" y="2433"/>
                <a:ext cx="128" cy="86"/>
              </a:xfrm>
              <a:custGeom>
                <a:avLst/>
                <a:gdLst/>
                <a:ahLst/>
                <a:cxnLst>
                  <a:cxn ang="0">
                    <a:pos x="128" y="54"/>
                  </a:cxn>
                  <a:cxn ang="0">
                    <a:pos x="0" y="0"/>
                  </a:cxn>
                  <a:cxn ang="0">
                    <a:pos x="112" y="86"/>
                  </a:cxn>
                </a:cxnLst>
                <a:rect l="0" t="0" r="r" b="b"/>
                <a:pathLst>
                  <a:path w="128" h="86">
                    <a:moveTo>
                      <a:pt x="128" y="54"/>
                    </a:moveTo>
                    <a:lnTo>
                      <a:pt x="0" y="0"/>
                    </a:lnTo>
                    <a:lnTo>
                      <a:pt x="112" y="86"/>
                    </a:lnTo>
                  </a:path>
                </a:pathLst>
              </a:custGeom>
              <a:noFill/>
              <a:ln w="12700">
                <a:solidFill>
                  <a:srgbClr val="000000"/>
                </a:solidFill>
                <a:prstDash val="solid"/>
                <a:round/>
                <a:headEnd/>
                <a:tailEnd/>
              </a:ln>
            </p:spPr>
            <p:txBody>
              <a:bodyPr/>
              <a:lstStyle/>
              <a:p>
                <a:endParaRPr lang="en-US"/>
              </a:p>
            </p:txBody>
          </p:sp>
          <p:sp>
            <p:nvSpPr>
              <p:cNvPr id="943284" name="Freeform 180"/>
              <p:cNvSpPr>
                <a:spLocks/>
              </p:cNvSpPr>
              <p:nvPr/>
            </p:nvSpPr>
            <p:spPr bwMode="auto">
              <a:xfrm>
                <a:off x="1788" y="2425"/>
                <a:ext cx="124" cy="82"/>
              </a:xfrm>
              <a:custGeom>
                <a:avLst/>
                <a:gdLst/>
                <a:ahLst/>
                <a:cxnLst>
                  <a:cxn ang="0">
                    <a:pos x="24" y="82"/>
                  </a:cxn>
                  <a:cxn ang="0">
                    <a:pos x="124" y="0"/>
                  </a:cxn>
                  <a:cxn ang="0">
                    <a:pos x="0" y="42"/>
                  </a:cxn>
                  <a:cxn ang="0">
                    <a:pos x="24" y="82"/>
                  </a:cxn>
                </a:cxnLst>
                <a:rect l="0" t="0" r="r" b="b"/>
                <a:pathLst>
                  <a:path w="124" h="82">
                    <a:moveTo>
                      <a:pt x="24" y="82"/>
                    </a:moveTo>
                    <a:lnTo>
                      <a:pt x="124" y="0"/>
                    </a:lnTo>
                    <a:lnTo>
                      <a:pt x="0" y="42"/>
                    </a:lnTo>
                    <a:lnTo>
                      <a:pt x="24" y="82"/>
                    </a:lnTo>
                    <a:close/>
                  </a:path>
                </a:pathLst>
              </a:custGeom>
              <a:solidFill>
                <a:srgbClr val="FFFFFF"/>
              </a:solidFill>
              <a:ln w="9525">
                <a:noFill/>
                <a:round/>
                <a:headEnd/>
                <a:tailEnd/>
              </a:ln>
            </p:spPr>
            <p:txBody>
              <a:bodyPr/>
              <a:lstStyle/>
              <a:p>
                <a:endParaRPr lang="en-US"/>
              </a:p>
            </p:txBody>
          </p:sp>
          <p:sp>
            <p:nvSpPr>
              <p:cNvPr id="943285" name="Freeform 181"/>
              <p:cNvSpPr>
                <a:spLocks/>
              </p:cNvSpPr>
              <p:nvPr/>
            </p:nvSpPr>
            <p:spPr bwMode="auto">
              <a:xfrm>
                <a:off x="1792" y="2429"/>
                <a:ext cx="124" cy="82"/>
              </a:xfrm>
              <a:custGeom>
                <a:avLst/>
                <a:gdLst/>
                <a:ahLst/>
                <a:cxnLst>
                  <a:cxn ang="0">
                    <a:pos x="24" y="82"/>
                  </a:cxn>
                  <a:cxn ang="0">
                    <a:pos x="124" y="0"/>
                  </a:cxn>
                  <a:cxn ang="0">
                    <a:pos x="0" y="42"/>
                  </a:cxn>
                </a:cxnLst>
                <a:rect l="0" t="0" r="r" b="b"/>
                <a:pathLst>
                  <a:path w="124" h="82">
                    <a:moveTo>
                      <a:pt x="24" y="82"/>
                    </a:moveTo>
                    <a:lnTo>
                      <a:pt x="124" y="0"/>
                    </a:lnTo>
                    <a:lnTo>
                      <a:pt x="0" y="42"/>
                    </a:lnTo>
                  </a:path>
                </a:pathLst>
              </a:custGeom>
              <a:noFill/>
              <a:ln w="12700">
                <a:solidFill>
                  <a:srgbClr val="000000"/>
                </a:solidFill>
                <a:prstDash val="solid"/>
                <a:round/>
                <a:headEnd/>
                <a:tailEnd/>
              </a:ln>
            </p:spPr>
            <p:txBody>
              <a:bodyPr/>
              <a:lstStyle/>
              <a:p>
                <a:endParaRPr lang="en-US"/>
              </a:p>
            </p:txBody>
          </p:sp>
          <p:sp>
            <p:nvSpPr>
              <p:cNvPr id="943286" name="Line 182"/>
              <p:cNvSpPr>
                <a:spLocks noChangeShapeType="1"/>
              </p:cNvSpPr>
              <p:nvPr/>
            </p:nvSpPr>
            <p:spPr bwMode="auto">
              <a:xfrm flipV="1">
                <a:off x="1714" y="2573"/>
                <a:ext cx="278" cy="6"/>
              </a:xfrm>
              <a:prstGeom prst="line">
                <a:avLst/>
              </a:prstGeom>
              <a:noFill/>
              <a:ln w="12700">
                <a:solidFill>
                  <a:srgbClr val="FF0000"/>
                </a:solidFill>
                <a:round/>
                <a:headEnd/>
                <a:tailEnd/>
              </a:ln>
            </p:spPr>
            <p:txBody>
              <a:bodyPr/>
              <a:lstStyle/>
              <a:p>
                <a:endParaRPr lang="en-US"/>
              </a:p>
            </p:txBody>
          </p:sp>
          <p:sp>
            <p:nvSpPr>
              <p:cNvPr id="943287" name="Line 183"/>
              <p:cNvSpPr>
                <a:spLocks noChangeShapeType="1"/>
              </p:cNvSpPr>
              <p:nvPr/>
            </p:nvSpPr>
            <p:spPr bwMode="auto">
              <a:xfrm flipH="1">
                <a:off x="1688" y="2283"/>
                <a:ext cx="150" cy="240"/>
              </a:xfrm>
              <a:prstGeom prst="line">
                <a:avLst/>
              </a:prstGeom>
              <a:noFill/>
              <a:ln w="15875">
                <a:solidFill>
                  <a:srgbClr val="FF0000"/>
                </a:solidFill>
                <a:round/>
                <a:headEnd/>
                <a:tailEnd/>
              </a:ln>
            </p:spPr>
            <p:txBody>
              <a:bodyPr/>
              <a:lstStyle/>
              <a:p>
                <a:endParaRPr lang="en-US"/>
              </a:p>
            </p:txBody>
          </p:sp>
          <p:sp>
            <p:nvSpPr>
              <p:cNvPr id="943288" name="Line 184"/>
              <p:cNvSpPr>
                <a:spLocks noChangeShapeType="1"/>
              </p:cNvSpPr>
              <p:nvPr/>
            </p:nvSpPr>
            <p:spPr bwMode="auto">
              <a:xfrm flipH="1">
                <a:off x="2334" y="1883"/>
                <a:ext cx="528" cy="304"/>
              </a:xfrm>
              <a:prstGeom prst="line">
                <a:avLst/>
              </a:prstGeom>
              <a:noFill/>
              <a:ln w="15875">
                <a:solidFill>
                  <a:srgbClr val="FF0000"/>
                </a:solidFill>
                <a:round/>
                <a:headEnd/>
                <a:tailEnd/>
              </a:ln>
            </p:spPr>
            <p:txBody>
              <a:bodyPr/>
              <a:lstStyle/>
              <a:p>
                <a:endParaRPr lang="en-US"/>
              </a:p>
            </p:txBody>
          </p:sp>
          <p:sp>
            <p:nvSpPr>
              <p:cNvPr id="943289" name="Freeform 185"/>
              <p:cNvSpPr>
                <a:spLocks/>
              </p:cNvSpPr>
              <p:nvPr/>
            </p:nvSpPr>
            <p:spPr bwMode="auto">
              <a:xfrm>
                <a:off x="1582" y="2565"/>
                <a:ext cx="66" cy="68"/>
              </a:xfrm>
              <a:custGeom>
                <a:avLst/>
                <a:gdLst/>
                <a:ahLst/>
                <a:cxnLst>
                  <a:cxn ang="0">
                    <a:pos x="48" y="66"/>
                  </a:cxn>
                  <a:cxn ang="0">
                    <a:pos x="54" y="62"/>
                  </a:cxn>
                  <a:cxn ang="0">
                    <a:pos x="58" y="58"/>
                  </a:cxn>
                  <a:cxn ang="0">
                    <a:pos x="62" y="54"/>
                  </a:cxn>
                  <a:cxn ang="0">
                    <a:pos x="64" y="48"/>
                  </a:cxn>
                  <a:cxn ang="0">
                    <a:pos x="66" y="40"/>
                  </a:cxn>
                  <a:cxn ang="0">
                    <a:pos x="66" y="34"/>
                  </a:cxn>
                  <a:cxn ang="0">
                    <a:pos x="64" y="28"/>
                  </a:cxn>
                  <a:cxn ang="0">
                    <a:pos x="62" y="20"/>
                  </a:cxn>
                  <a:cxn ang="0">
                    <a:pos x="58" y="14"/>
                  </a:cxn>
                  <a:cxn ang="0">
                    <a:pos x="54" y="10"/>
                  </a:cxn>
                  <a:cxn ang="0">
                    <a:pos x="50" y="6"/>
                  </a:cxn>
                  <a:cxn ang="0">
                    <a:pos x="44" y="2"/>
                  </a:cxn>
                  <a:cxn ang="0">
                    <a:pos x="38" y="0"/>
                  </a:cxn>
                  <a:cxn ang="0">
                    <a:pos x="32" y="0"/>
                  </a:cxn>
                  <a:cxn ang="0">
                    <a:pos x="24" y="0"/>
                  </a:cxn>
                  <a:cxn ang="0">
                    <a:pos x="18" y="2"/>
                  </a:cxn>
                  <a:cxn ang="0">
                    <a:pos x="12" y="6"/>
                  </a:cxn>
                  <a:cxn ang="0">
                    <a:pos x="8" y="10"/>
                  </a:cxn>
                  <a:cxn ang="0">
                    <a:pos x="4" y="16"/>
                  </a:cxn>
                  <a:cxn ang="0">
                    <a:pos x="2" y="20"/>
                  </a:cxn>
                  <a:cxn ang="0">
                    <a:pos x="0" y="28"/>
                  </a:cxn>
                  <a:cxn ang="0">
                    <a:pos x="0" y="34"/>
                  </a:cxn>
                  <a:cxn ang="0">
                    <a:pos x="2" y="40"/>
                  </a:cxn>
                  <a:cxn ang="0">
                    <a:pos x="4" y="48"/>
                  </a:cxn>
                  <a:cxn ang="0">
                    <a:pos x="8" y="54"/>
                  </a:cxn>
                  <a:cxn ang="0">
                    <a:pos x="12" y="58"/>
                  </a:cxn>
                  <a:cxn ang="0">
                    <a:pos x="16" y="64"/>
                  </a:cxn>
                  <a:cxn ang="0">
                    <a:pos x="22" y="66"/>
                  </a:cxn>
                  <a:cxn ang="0">
                    <a:pos x="28" y="68"/>
                  </a:cxn>
                  <a:cxn ang="0">
                    <a:pos x="36" y="68"/>
                  </a:cxn>
                  <a:cxn ang="0">
                    <a:pos x="42" y="68"/>
                  </a:cxn>
                  <a:cxn ang="0">
                    <a:pos x="48" y="66"/>
                  </a:cxn>
                </a:cxnLst>
                <a:rect l="0" t="0" r="r" b="b"/>
                <a:pathLst>
                  <a:path w="66" h="68">
                    <a:moveTo>
                      <a:pt x="48" y="66"/>
                    </a:moveTo>
                    <a:lnTo>
                      <a:pt x="54" y="62"/>
                    </a:lnTo>
                    <a:lnTo>
                      <a:pt x="58" y="58"/>
                    </a:lnTo>
                    <a:lnTo>
                      <a:pt x="62" y="54"/>
                    </a:lnTo>
                    <a:lnTo>
                      <a:pt x="64" y="48"/>
                    </a:lnTo>
                    <a:lnTo>
                      <a:pt x="66" y="40"/>
                    </a:lnTo>
                    <a:lnTo>
                      <a:pt x="66" y="34"/>
                    </a:lnTo>
                    <a:lnTo>
                      <a:pt x="64" y="28"/>
                    </a:lnTo>
                    <a:lnTo>
                      <a:pt x="62" y="20"/>
                    </a:lnTo>
                    <a:lnTo>
                      <a:pt x="58" y="14"/>
                    </a:lnTo>
                    <a:lnTo>
                      <a:pt x="54" y="10"/>
                    </a:lnTo>
                    <a:lnTo>
                      <a:pt x="50" y="6"/>
                    </a:lnTo>
                    <a:lnTo>
                      <a:pt x="44" y="2"/>
                    </a:lnTo>
                    <a:lnTo>
                      <a:pt x="38" y="0"/>
                    </a:lnTo>
                    <a:lnTo>
                      <a:pt x="32" y="0"/>
                    </a:lnTo>
                    <a:lnTo>
                      <a:pt x="24" y="0"/>
                    </a:lnTo>
                    <a:lnTo>
                      <a:pt x="18" y="2"/>
                    </a:lnTo>
                    <a:lnTo>
                      <a:pt x="12" y="6"/>
                    </a:lnTo>
                    <a:lnTo>
                      <a:pt x="8" y="10"/>
                    </a:lnTo>
                    <a:lnTo>
                      <a:pt x="4" y="16"/>
                    </a:lnTo>
                    <a:lnTo>
                      <a:pt x="2" y="20"/>
                    </a:lnTo>
                    <a:lnTo>
                      <a:pt x="0" y="28"/>
                    </a:lnTo>
                    <a:lnTo>
                      <a:pt x="0" y="34"/>
                    </a:lnTo>
                    <a:lnTo>
                      <a:pt x="2" y="40"/>
                    </a:lnTo>
                    <a:lnTo>
                      <a:pt x="4" y="48"/>
                    </a:lnTo>
                    <a:lnTo>
                      <a:pt x="8" y="54"/>
                    </a:lnTo>
                    <a:lnTo>
                      <a:pt x="12" y="58"/>
                    </a:lnTo>
                    <a:lnTo>
                      <a:pt x="16" y="64"/>
                    </a:lnTo>
                    <a:lnTo>
                      <a:pt x="22" y="66"/>
                    </a:lnTo>
                    <a:lnTo>
                      <a:pt x="28" y="68"/>
                    </a:lnTo>
                    <a:lnTo>
                      <a:pt x="36" y="68"/>
                    </a:lnTo>
                    <a:lnTo>
                      <a:pt x="42" y="68"/>
                    </a:lnTo>
                    <a:lnTo>
                      <a:pt x="48" y="66"/>
                    </a:lnTo>
                    <a:close/>
                  </a:path>
                </a:pathLst>
              </a:custGeom>
              <a:noFill/>
              <a:ln w="15875">
                <a:solidFill>
                  <a:srgbClr val="000000"/>
                </a:solidFill>
                <a:prstDash val="solid"/>
                <a:round/>
                <a:headEnd/>
                <a:tailEnd/>
              </a:ln>
            </p:spPr>
            <p:txBody>
              <a:bodyPr/>
              <a:lstStyle/>
              <a:p>
                <a:endParaRPr lang="en-US"/>
              </a:p>
            </p:txBody>
          </p:sp>
          <p:sp>
            <p:nvSpPr>
              <p:cNvPr id="943290" name="Line 186"/>
              <p:cNvSpPr>
                <a:spLocks noChangeShapeType="1"/>
              </p:cNvSpPr>
              <p:nvPr/>
            </p:nvSpPr>
            <p:spPr bwMode="auto">
              <a:xfrm flipH="1">
                <a:off x="1596" y="2525"/>
                <a:ext cx="76" cy="46"/>
              </a:xfrm>
              <a:prstGeom prst="line">
                <a:avLst/>
              </a:prstGeom>
              <a:noFill/>
              <a:ln w="15875">
                <a:solidFill>
                  <a:srgbClr val="000000"/>
                </a:solidFill>
                <a:round/>
                <a:headEnd/>
                <a:tailEnd/>
              </a:ln>
            </p:spPr>
            <p:txBody>
              <a:bodyPr/>
              <a:lstStyle/>
              <a:p>
                <a:endParaRPr lang="en-US"/>
              </a:p>
            </p:txBody>
          </p:sp>
          <p:sp>
            <p:nvSpPr>
              <p:cNvPr id="943291" name="Line 187"/>
              <p:cNvSpPr>
                <a:spLocks noChangeShapeType="1"/>
              </p:cNvSpPr>
              <p:nvPr/>
            </p:nvSpPr>
            <p:spPr bwMode="auto">
              <a:xfrm flipH="1">
                <a:off x="1634" y="2585"/>
                <a:ext cx="76" cy="44"/>
              </a:xfrm>
              <a:prstGeom prst="line">
                <a:avLst/>
              </a:prstGeom>
              <a:noFill/>
              <a:ln w="15875">
                <a:solidFill>
                  <a:srgbClr val="000000"/>
                </a:solidFill>
                <a:round/>
                <a:headEnd/>
                <a:tailEnd/>
              </a:ln>
            </p:spPr>
            <p:txBody>
              <a:bodyPr/>
              <a:lstStyle/>
              <a:p>
                <a:endParaRPr lang="en-US"/>
              </a:p>
            </p:txBody>
          </p:sp>
          <p:sp>
            <p:nvSpPr>
              <p:cNvPr id="943292" name="Freeform 188"/>
              <p:cNvSpPr>
                <a:spLocks/>
              </p:cNvSpPr>
              <p:nvPr/>
            </p:nvSpPr>
            <p:spPr bwMode="auto">
              <a:xfrm>
                <a:off x="1672" y="2523"/>
                <a:ext cx="50" cy="64"/>
              </a:xfrm>
              <a:custGeom>
                <a:avLst/>
                <a:gdLst/>
                <a:ahLst/>
                <a:cxnLst>
                  <a:cxn ang="0">
                    <a:pos x="36" y="64"/>
                  </a:cxn>
                  <a:cxn ang="0">
                    <a:pos x="44" y="56"/>
                  </a:cxn>
                  <a:cxn ang="0">
                    <a:pos x="48" y="44"/>
                  </a:cxn>
                  <a:cxn ang="0">
                    <a:pos x="50" y="34"/>
                  </a:cxn>
                  <a:cxn ang="0">
                    <a:pos x="46" y="22"/>
                  </a:cxn>
                  <a:cxn ang="0">
                    <a:pos x="42" y="16"/>
                  </a:cxn>
                  <a:cxn ang="0">
                    <a:pos x="38" y="10"/>
                  </a:cxn>
                  <a:cxn ang="0">
                    <a:pos x="32" y="6"/>
                  </a:cxn>
                  <a:cxn ang="0">
                    <a:pos x="26" y="2"/>
                  </a:cxn>
                  <a:cxn ang="0">
                    <a:pos x="20" y="0"/>
                  </a:cxn>
                  <a:cxn ang="0">
                    <a:pos x="14" y="0"/>
                  </a:cxn>
                  <a:cxn ang="0">
                    <a:pos x="8" y="0"/>
                  </a:cxn>
                  <a:cxn ang="0">
                    <a:pos x="2" y="2"/>
                  </a:cxn>
                  <a:cxn ang="0">
                    <a:pos x="0" y="4"/>
                  </a:cxn>
                </a:cxnLst>
                <a:rect l="0" t="0" r="r" b="b"/>
                <a:pathLst>
                  <a:path w="50" h="64">
                    <a:moveTo>
                      <a:pt x="36" y="64"/>
                    </a:moveTo>
                    <a:lnTo>
                      <a:pt x="44" y="56"/>
                    </a:lnTo>
                    <a:lnTo>
                      <a:pt x="48" y="44"/>
                    </a:lnTo>
                    <a:lnTo>
                      <a:pt x="50" y="34"/>
                    </a:lnTo>
                    <a:lnTo>
                      <a:pt x="46" y="22"/>
                    </a:lnTo>
                    <a:lnTo>
                      <a:pt x="42" y="16"/>
                    </a:lnTo>
                    <a:lnTo>
                      <a:pt x="38" y="10"/>
                    </a:lnTo>
                    <a:lnTo>
                      <a:pt x="32" y="6"/>
                    </a:lnTo>
                    <a:lnTo>
                      <a:pt x="26" y="2"/>
                    </a:lnTo>
                    <a:lnTo>
                      <a:pt x="20" y="0"/>
                    </a:lnTo>
                    <a:lnTo>
                      <a:pt x="14" y="0"/>
                    </a:lnTo>
                    <a:lnTo>
                      <a:pt x="8" y="0"/>
                    </a:lnTo>
                    <a:lnTo>
                      <a:pt x="2" y="2"/>
                    </a:lnTo>
                    <a:lnTo>
                      <a:pt x="0" y="4"/>
                    </a:lnTo>
                  </a:path>
                </a:pathLst>
              </a:custGeom>
              <a:noFill/>
              <a:ln w="15875">
                <a:solidFill>
                  <a:srgbClr val="000000"/>
                </a:solidFill>
                <a:prstDash val="solid"/>
                <a:round/>
                <a:headEnd/>
                <a:tailEnd/>
              </a:ln>
            </p:spPr>
            <p:txBody>
              <a:bodyPr/>
              <a:lstStyle/>
              <a:p>
                <a:endParaRPr lang="en-US"/>
              </a:p>
            </p:txBody>
          </p:sp>
          <p:sp>
            <p:nvSpPr>
              <p:cNvPr id="943293" name="Freeform 189"/>
              <p:cNvSpPr>
                <a:spLocks/>
              </p:cNvSpPr>
              <p:nvPr/>
            </p:nvSpPr>
            <p:spPr bwMode="auto">
              <a:xfrm>
                <a:off x="796" y="2165"/>
                <a:ext cx="744" cy="734"/>
              </a:xfrm>
              <a:custGeom>
                <a:avLst/>
                <a:gdLst/>
                <a:ahLst/>
                <a:cxnLst>
                  <a:cxn ang="0">
                    <a:pos x="252" y="734"/>
                  </a:cxn>
                  <a:cxn ang="0">
                    <a:pos x="744" y="160"/>
                  </a:cxn>
                  <a:cxn ang="0">
                    <a:pos x="0" y="160"/>
                  </a:cxn>
                  <a:cxn ang="0">
                    <a:pos x="136" y="0"/>
                  </a:cxn>
                </a:cxnLst>
                <a:rect l="0" t="0" r="r" b="b"/>
                <a:pathLst>
                  <a:path w="744" h="734">
                    <a:moveTo>
                      <a:pt x="252" y="734"/>
                    </a:moveTo>
                    <a:lnTo>
                      <a:pt x="744" y="160"/>
                    </a:lnTo>
                    <a:lnTo>
                      <a:pt x="0" y="160"/>
                    </a:lnTo>
                    <a:lnTo>
                      <a:pt x="136" y="0"/>
                    </a:lnTo>
                  </a:path>
                </a:pathLst>
              </a:custGeom>
              <a:noFill/>
              <a:ln w="6350">
                <a:solidFill>
                  <a:srgbClr val="179233"/>
                </a:solidFill>
                <a:prstDash val="solid"/>
                <a:round/>
                <a:headEnd/>
                <a:tailEnd/>
              </a:ln>
            </p:spPr>
            <p:txBody>
              <a:bodyPr/>
              <a:lstStyle/>
              <a:p>
                <a:endParaRPr lang="en-US"/>
              </a:p>
            </p:txBody>
          </p:sp>
          <p:sp>
            <p:nvSpPr>
              <p:cNvPr id="943294" name="Line 190"/>
              <p:cNvSpPr>
                <a:spLocks noChangeShapeType="1"/>
              </p:cNvSpPr>
              <p:nvPr/>
            </p:nvSpPr>
            <p:spPr bwMode="auto">
              <a:xfrm flipH="1">
                <a:off x="1070" y="2603"/>
                <a:ext cx="544" cy="314"/>
              </a:xfrm>
              <a:prstGeom prst="line">
                <a:avLst/>
              </a:prstGeom>
              <a:noFill/>
              <a:ln w="15875">
                <a:solidFill>
                  <a:srgbClr val="FF0000"/>
                </a:solidFill>
                <a:round/>
                <a:headEnd/>
                <a:tailEnd/>
              </a:ln>
            </p:spPr>
            <p:txBody>
              <a:bodyPr/>
              <a:lstStyle/>
              <a:p>
                <a:endParaRPr lang="en-US"/>
              </a:p>
            </p:txBody>
          </p:sp>
          <p:sp>
            <p:nvSpPr>
              <p:cNvPr id="943295" name="Line 191"/>
              <p:cNvSpPr>
                <a:spLocks noChangeShapeType="1"/>
              </p:cNvSpPr>
              <p:nvPr/>
            </p:nvSpPr>
            <p:spPr bwMode="auto">
              <a:xfrm flipV="1">
                <a:off x="1288" y="2161"/>
                <a:ext cx="136" cy="160"/>
              </a:xfrm>
              <a:prstGeom prst="line">
                <a:avLst/>
              </a:prstGeom>
              <a:noFill/>
              <a:ln w="6350">
                <a:solidFill>
                  <a:srgbClr val="179233"/>
                </a:solidFill>
                <a:round/>
                <a:headEnd/>
                <a:tailEnd/>
              </a:ln>
            </p:spPr>
            <p:txBody>
              <a:bodyPr/>
              <a:lstStyle/>
              <a:p>
                <a:endParaRPr lang="en-US"/>
              </a:p>
            </p:txBody>
          </p:sp>
          <p:sp>
            <p:nvSpPr>
              <p:cNvPr id="943296" name="Line 192"/>
              <p:cNvSpPr>
                <a:spLocks noChangeShapeType="1"/>
              </p:cNvSpPr>
              <p:nvPr/>
            </p:nvSpPr>
            <p:spPr bwMode="auto">
              <a:xfrm flipV="1">
                <a:off x="1056" y="2161"/>
                <a:ext cx="136" cy="160"/>
              </a:xfrm>
              <a:prstGeom prst="line">
                <a:avLst/>
              </a:prstGeom>
              <a:noFill/>
              <a:ln w="6350">
                <a:solidFill>
                  <a:srgbClr val="179233"/>
                </a:solidFill>
                <a:round/>
                <a:headEnd/>
                <a:tailEnd/>
              </a:ln>
            </p:spPr>
            <p:txBody>
              <a:bodyPr/>
              <a:lstStyle/>
              <a:p>
                <a:endParaRPr lang="en-US"/>
              </a:p>
            </p:txBody>
          </p:sp>
          <p:sp>
            <p:nvSpPr>
              <p:cNvPr id="943297" name="Rectangle 193"/>
              <p:cNvSpPr>
                <a:spLocks noChangeArrowheads="1"/>
              </p:cNvSpPr>
              <p:nvPr/>
            </p:nvSpPr>
            <p:spPr bwMode="auto">
              <a:xfrm>
                <a:off x="1134" y="1709"/>
                <a:ext cx="87"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Times" pitchFamily="18" charset="0"/>
                  </a:rPr>
                  <a:t>A</a:t>
                </a:r>
                <a:endParaRPr lang="en-US" sz="2400" b="0">
                  <a:latin typeface="Times" pitchFamily="18" charset="0"/>
                </a:endParaRPr>
              </a:p>
            </p:txBody>
          </p:sp>
          <p:sp>
            <p:nvSpPr>
              <p:cNvPr id="943298" name="Rectangle 194"/>
              <p:cNvSpPr>
                <a:spLocks noChangeArrowheads="1"/>
              </p:cNvSpPr>
              <p:nvPr/>
            </p:nvSpPr>
            <p:spPr bwMode="auto">
              <a:xfrm>
                <a:off x="1414" y="1709"/>
                <a:ext cx="80"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Times" pitchFamily="18" charset="0"/>
                  </a:rPr>
                  <a:t>B</a:t>
                </a:r>
                <a:endParaRPr lang="en-US" sz="2400" b="0">
                  <a:latin typeface="Times" pitchFamily="18" charset="0"/>
                </a:endParaRPr>
              </a:p>
            </p:txBody>
          </p:sp>
          <p:sp>
            <p:nvSpPr>
              <p:cNvPr id="943299" name="Rectangle 195"/>
              <p:cNvSpPr>
                <a:spLocks noChangeArrowheads="1"/>
              </p:cNvSpPr>
              <p:nvPr/>
            </p:nvSpPr>
            <p:spPr bwMode="auto">
              <a:xfrm>
                <a:off x="1664" y="1709"/>
                <a:ext cx="87"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Times" pitchFamily="18" charset="0"/>
                  </a:rPr>
                  <a:t>C</a:t>
                </a:r>
                <a:endParaRPr lang="en-US" sz="2400" b="0">
                  <a:latin typeface="Times" pitchFamily="18" charset="0"/>
                </a:endParaRPr>
              </a:p>
            </p:txBody>
          </p:sp>
          <p:sp>
            <p:nvSpPr>
              <p:cNvPr id="943300" name="Freeform 196"/>
              <p:cNvSpPr>
                <a:spLocks/>
              </p:cNvSpPr>
              <p:nvPr/>
            </p:nvSpPr>
            <p:spPr bwMode="auto">
              <a:xfrm>
                <a:off x="420" y="3405"/>
                <a:ext cx="198" cy="202"/>
              </a:xfrm>
              <a:custGeom>
                <a:avLst/>
                <a:gdLst/>
                <a:ahLst/>
                <a:cxnLst>
                  <a:cxn ang="0">
                    <a:pos x="170" y="178"/>
                  </a:cxn>
                  <a:cxn ang="0">
                    <a:pos x="182" y="164"/>
                  </a:cxn>
                  <a:cxn ang="0">
                    <a:pos x="190" y="146"/>
                  </a:cxn>
                  <a:cxn ang="0">
                    <a:pos x="196" y="128"/>
                  </a:cxn>
                  <a:cxn ang="0">
                    <a:pos x="198" y="110"/>
                  </a:cxn>
                  <a:cxn ang="0">
                    <a:pos x="196" y="90"/>
                  </a:cxn>
                  <a:cxn ang="0">
                    <a:pos x="190" y="70"/>
                  </a:cxn>
                  <a:cxn ang="0">
                    <a:pos x="180" y="52"/>
                  </a:cxn>
                  <a:cxn ang="0">
                    <a:pos x="168" y="36"/>
                  </a:cxn>
                  <a:cxn ang="0">
                    <a:pos x="152" y="22"/>
                  </a:cxn>
                  <a:cxn ang="0">
                    <a:pos x="134" y="10"/>
                  </a:cxn>
                  <a:cxn ang="0">
                    <a:pos x="114" y="4"/>
                  </a:cxn>
                  <a:cxn ang="0">
                    <a:pos x="100" y="0"/>
                  </a:cxn>
                  <a:cxn ang="0">
                    <a:pos x="80" y="0"/>
                  </a:cxn>
                  <a:cxn ang="0">
                    <a:pos x="62" y="4"/>
                  </a:cxn>
                  <a:cxn ang="0">
                    <a:pos x="44" y="12"/>
                  </a:cxn>
                  <a:cxn ang="0">
                    <a:pos x="28" y="24"/>
                  </a:cxn>
                  <a:cxn ang="0">
                    <a:pos x="16" y="40"/>
                  </a:cxn>
                  <a:cxn ang="0">
                    <a:pos x="6" y="56"/>
                  </a:cxn>
                  <a:cxn ang="0">
                    <a:pos x="2" y="74"/>
                  </a:cxn>
                  <a:cxn ang="0">
                    <a:pos x="0" y="94"/>
                  </a:cxn>
                  <a:cxn ang="0">
                    <a:pos x="2" y="114"/>
                  </a:cxn>
                  <a:cxn ang="0">
                    <a:pos x="8" y="132"/>
                  </a:cxn>
                  <a:cxn ang="0">
                    <a:pos x="16" y="150"/>
                  </a:cxn>
                  <a:cxn ang="0">
                    <a:pos x="30" y="168"/>
                  </a:cxn>
                  <a:cxn ang="0">
                    <a:pos x="46" y="182"/>
                  </a:cxn>
                  <a:cxn ang="0">
                    <a:pos x="64" y="192"/>
                  </a:cxn>
                  <a:cxn ang="0">
                    <a:pos x="82" y="200"/>
                  </a:cxn>
                  <a:cxn ang="0">
                    <a:pos x="102" y="202"/>
                  </a:cxn>
                  <a:cxn ang="0">
                    <a:pos x="118" y="202"/>
                  </a:cxn>
                  <a:cxn ang="0">
                    <a:pos x="136" y="198"/>
                  </a:cxn>
                  <a:cxn ang="0">
                    <a:pos x="154" y="190"/>
                  </a:cxn>
                  <a:cxn ang="0">
                    <a:pos x="170" y="178"/>
                  </a:cxn>
                </a:cxnLst>
                <a:rect l="0" t="0" r="r" b="b"/>
                <a:pathLst>
                  <a:path w="198" h="202">
                    <a:moveTo>
                      <a:pt x="170" y="178"/>
                    </a:moveTo>
                    <a:lnTo>
                      <a:pt x="182" y="164"/>
                    </a:lnTo>
                    <a:lnTo>
                      <a:pt x="190" y="146"/>
                    </a:lnTo>
                    <a:lnTo>
                      <a:pt x="196" y="128"/>
                    </a:lnTo>
                    <a:lnTo>
                      <a:pt x="198" y="110"/>
                    </a:lnTo>
                    <a:lnTo>
                      <a:pt x="196" y="90"/>
                    </a:lnTo>
                    <a:lnTo>
                      <a:pt x="190" y="70"/>
                    </a:lnTo>
                    <a:lnTo>
                      <a:pt x="180" y="52"/>
                    </a:lnTo>
                    <a:lnTo>
                      <a:pt x="168" y="36"/>
                    </a:lnTo>
                    <a:lnTo>
                      <a:pt x="152" y="22"/>
                    </a:lnTo>
                    <a:lnTo>
                      <a:pt x="134" y="10"/>
                    </a:lnTo>
                    <a:lnTo>
                      <a:pt x="114" y="4"/>
                    </a:lnTo>
                    <a:lnTo>
                      <a:pt x="100" y="0"/>
                    </a:lnTo>
                    <a:lnTo>
                      <a:pt x="80" y="0"/>
                    </a:lnTo>
                    <a:lnTo>
                      <a:pt x="62" y="4"/>
                    </a:lnTo>
                    <a:lnTo>
                      <a:pt x="44" y="12"/>
                    </a:lnTo>
                    <a:lnTo>
                      <a:pt x="28" y="24"/>
                    </a:lnTo>
                    <a:lnTo>
                      <a:pt x="16" y="40"/>
                    </a:lnTo>
                    <a:lnTo>
                      <a:pt x="6" y="56"/>
                    </a:lnTo>
                    <a:lnTo>
                      <a:pt x="2" y="74"/>
                    </a:lnTo>
                    <a:lnTo>
                      <a:pt x="0" y="94"/>
                    </a:lnTo>
                    <a:lnTo>
                      <a:pt x="2" y="114"/>
                    </a:lnTo>
                    <a:lnTo>
                      <a:pt x="8" y="132"/>
                    </a:lnTo>
                    <a:lnTo>
                      <a:pt x="16" y="150"/>
                    </a:lnTo>
                    <a:lnTo>
                      <a:pt x="30" y="168"/>
                    </a:lnTo>
                    <a:lnTo>
                      <a:pt x="46" y="182"/>
                    </a:lnTo>
                    <a:lnTo>
                      <a:pt x="64" y="192"/>
                    </a:lnTo>
                    <a:lnTo>
                      <a:pt x="82" y="200"/>
                    </a:lnTo>
                    <a:lnTo>
                      <a:pt x="102" y="202"/>
                    </a:lnTo>
                    <a:lnTo>
                      <a:pt x="118" y="202"/>
                    </a:lnTo>
                    <a:lnTo>
                      <a:pt x="136" y="198"/>
                    </a:lnTo>
                    <a:lnTo>
                      <a:pt x="154" y="190"/>
                    </a:lnTo>
                    <a:lnTo>
                      <a:pt x="170" y="178"/>
                    </a:lnTo>
                    <a:close/>
                  </a:path>
                </a:pathLst>
              </a:custGeom>
              <a:noFill/>
              <a:ln w="12700">
                <a:solidFill>
                  <a:srgbClr val="000000"/>
                </a:solidFill>
                <a:prstDash val="solid"/>
                <a:round/>
                <a:headEnd/>
                <a:tailEnd/>
              </a:ln>
            </p:spPr>
            <p:txBody>
              <a:bodyPr/>
              <a:lstStyle/>
              <a:p>
                <a:endParaRPr lang="en-US"/>
              </a:p>
            </p:txBody>
          </p:sp>
          <p:sp>
            <p:nvSpPr>
              <p:cNvPr id="943301" name="Line 197"/>
              <p:cNvSpPr>
                <a:spLocks noChangeShapeType="1"/>
              </p:cNvSpPr>
              <p:nvPr/>
            </p:nvSpPr>
            <p:spPr bwMode="auto">
              <a:xfrm flipH="1">
                <a:off x="436" y="3251"/>
                <a:ext cx="180" cy="192"/>
              </a:xfrm>
              <a:prstGeom prst="line">
                <a:avLst/>
              </a:prstGeom>
              <a:noFill/>
              <a:ln w="15875">
                <a:solidFill>
                  <a:srgbClr val="000000"/>
                </a:solidFill>
                <a:round/>
                <a:headEnd/>
                <a:tailEnd/>
              </a:ln>
            </p:spPr>
            <p:txBody>
              <a:bodyPr/>
              <a:lstStyle/>
              <a:p>
                <a:endParaRPr lang="en-US"/>
              </a:p>
            </p:txBody>
          </p:sp>
          <p:sp>
            <p:nvSpPr>
              <p:cNvPr id="943302" name="Line 198"/>
              <p:cNvSpPr>
                <a:spLocks noChangeShapeType="1"/>
              </p:cNvSpPr>
              <p:nvPr/>
            </p:nvSpPr>
            <p:spPr bwMode="auto">
              <a:xfrm flipH="1">
                <a:off x="598" y="3371"/>
                <a:ext cx="164" cy="204"/>
              </a:xfrm>
              <a:prstGeom prst="line">
                <a:avLst/>
              </a:prstGeom>
              <a:noFill/>
              <a:ln w="15875">
                <a:solidFill>
                  <a:srgbClr val="000000"/>
                </a:solidFill>
                <a:round/>
                <a:headEnd/>
                <a:tailEnd/>
              </a:ln>
            </p:spPr>
            <p:txBody>
              <a:bodyPr/>
              <a:lstStyle/>
              <a:p>
                <a:endParaRPr lang="en-US"/>
              </a:p>
            </p:txBody>
          </p:sp>
          <p:sp>
            <p:nvSpPr>
              <p:cNvPr id="943303" name="Freeform 199"/>
              <p:cNvSpPr>
                <a:spLocks/>
              </p:cNvSpPr>
              <p:nvPr/>
            </p:nvSpPr>
            <p:spPr bwMode="auto">
              <a:xfrm>
                <a:off x="616" y="3225"/>
                <a:ext cx="160" cy="146"/>
              </a:xfrm>
              <a:custGeom>
                <a:avLst/>
                <a:gdLst/>
                <a:ahLst/>
                <a:cxnLst>
                  <a:cxn ang="0">
                    <a:pos x="146" y="146"/>
                  </a:cxn>
                  <a:cxn ang="0">
                    <a:pos x="154" y="134"/>
                  </a:cxn>
                  <a:cxn ang="0">
                    <a:pos x="158" y="120"/>
                  </a:cxn>
                  <a:cxn ang="0">
                    <a:pos x="160" y="104"/>
                  </a:cxn>
                  <a:cxn ang="0">
                    <a:pos x="160" y="88"/>
                  </a:cxn>
                  <a:cxn ang="0">
                    <a:pos x="158" y="74"/>
                  </a:cxn>
                  <a:cxn ang="0">
                    <a:pos x="152" y="58"/>
                  </a:cxn>
                  <a:cxn ang="0">
                    <a:pos x="144" y="44"/>
                  </a:cxn>
                  <a:cxn ang="0">
                    <a:pos x="134" y="32"/>
                  </a:cxn>
                  <a:cxn ang="0">
                    <a:pos x="120" y="18"/>
                  </a:cxn>
                  <a:cxn ang="0">
                    <a:pos x="104" y="8"/>
                  </a:cxn>
                  <a:cxn ang="0">
                    <a:pos x="86" y="2"/>
                  </a:cxn>
                  <a:cxn ang="0">
                    <a:pos x="68" y="0"/>
                  </a:cxn>
                  <a:cxn ang="0">
                    <a:pos x="52" y="0"/>
                  </a:cxn>
                  <a:cxn ang="0">
                    <a:pos x="34" y="4"/>
                  </a:cxn>
                  <a:cxn ang="0">
                    <a:pos x="18" y="10"/>
                  </a:cxn>
                  <a:cxn ang="0">
                    <a:pos x="4" y="22"/>
                  </a:cxn>
                  <a:cxn ang="0">
                    <a:pos x="0" y="26"/>
                  </a:cxn>
                </a:cxnLst>
                <a:rect l="0" t="0" r="r" b="b"/>
                <a:pathLst>
                  <a:path w="160" h="146">
                    <a:moveTo>
                      <a:pt x="146" y="146"/>
                    </a:moveTo>
                    <a:lnTo>
                      <a:pt x="154" y="134"/>
                    </a:lnTo>
                    <a:lnTo>
                      <a:pt x="158" y="120"/>
                    </a:lnTo>
                    <a:lnTo>
                      <a:pt x="160" y="104"/>
                    </a:lnTo>
                    <a:lnTo>
                      <a:pt x="160" y="88"/>
                    </a:lnTo>
                    <a:lnTo>
                      <a:pt x="158" y="74"/>
                    </a:lnTo>
                    <a:lnTo>
                      <a:pt x="152" y="58"/>
                    </a:lnTo>
                    <a:lnTo>
                      <a:pt x="144" y="44"/>
                    </a:lnTo>
                    <a:lnTo>
                      <a:pt x="134" y="32"/>
                    </a:lnTo>
                    <a:lnTo>
                      <a:pt x="120" y="18"/>
                    </a:lnTo>
                    <a:lnTo>
                      <a:pt x="104" y="8"/>
                    </a:lnTo>
                    <a:lnTo>
                      <a:pt x="86" y="2"/>
                    </a:lnTo>
                    <a:lnTo>
                      <a:pt x="68" y="0"/>
                    </a:lnTo>
                    <a:lnTo>
                      <a:pt x="52" y="0"/>
                    </a:lnTo>
                    <a:lnTo>
                      <a:pt x="34" y="4"/>
                    </a:lnTo>
                    <a:lnTo>
                      <a:pt x="18" y="10"/>
                    </a:lnTo>
                    <a:lnTo>
                      <a:pt x="4" y="22"/>
                    </a:lnTo>
                    <a:lnTo>
                      <a:pt x="0" y="26"/>
                    </a:lnTo>
                  </a:path>
                </a:pathLst>
              </a:custGeom>
              <a:noFill/>
              <a:ln w="15875">
                <a:solidFill>
                  <a:srgbClr val="000000"/>
                </a:solidFill>
                <a:prstDash val="solid"/>
                <a:round/>
                <a:headEnd/>
                <a:tailEnd/>
              </a:ln>
            </p:spPr>
            <p:txBody>
              <a:bodyPr/>
              <a:lstStyle/>
              <a:p>
                <a:endParaRPr lang="en-US"/>
              </a:p>
            </p:txBody>
          </p:sp>
          <p:sp>
            <p:nvSpPr>
              <p:cNvPr id="943304" name="Line 200"/>
              <p:cNvSpPr>
                <a:spLocks noChangeShapeType="1"/>
              </p:cNvSpPr>
              <p:nvPr/>
            </p:nvSpPr>
            <p:spPr bwMode="auto">
              <a:xfrm flipV="1">
                <a:off x="738" y="2979"/>
                <a:ext cx="230" cy="266"/>
              </a:xfrm>
              <a:prstGeom prst="line">
                <a:avLst/>
              </a:prstGeom>
              <a:noFill/>
              <a:ln w="6350">
                <a:solidFill>
                  <a:srgbClr val="179233"/>
                </a:solidFill>
                <a:round/>
                <a:headEnd/>
                <a:tailEnd/>
              </a:ln>
            </p:spPr>
            <p:txBody>
              <a:bodyPr/>
              <a:lstStyle/>
              <a:p>
                <a:endParaRPr lang="en-US"/>
              </a:p>
            </p:txBody>
          </p:sp>
          <p:sp>
            <p:nvSpPr>
              <p:cNvPr id="943305" name="Rectangle 201"/>
              <p:cNvSpPr>
                <a:spLocks noChangeArrowheads="1"/>
              </p:cNvSpPr>
              <p:nvPr/>
            </p:nvSpPr>
            <p:spPr bwMode="auto">
              <a:xfrm>
                <a:off x="2106" y="2527"/>
                <a:ext cx="87"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Times" pitchFamily="18" charset="0"/>
                  </a:rPr>
                  <a:t>A</a:t>
                </a:r>
                <a:endParaRPr lang="en-US" sz="2400" b="0">
                  <a:latin typeface="Times" pitchFamily="18" charset="0"/>
                </a:endParaRPr>
              </a:p>
            </p:txBody>
          </p:sp>
          <p:sp>
            <p:nvSpPr>
              <p:cNvPr id="943306" name="Rectangle 202"/>
              <p:cNvSpPr>
                <a:spLocks noChangeArrowheads="1"/>
              </p:cNvSpPr>
              <p:nvPr/>
            </p:nvSpPr>
            <p:spPr bwMode="auto">
              <a:xfrm>
                <a:off x="1856" y="2021"/>
                <a:ext cx="80"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Times" pitchFamily="18" charset="0"/>
                  </a:rPr>
                  <a:t>B</a:t>
                </a:r>
                <a:endParaRPr lang="en-US" sz="2400" b="0">
                  <a:latin typeface="Times" pitchFamily="18" charset="0"/>
                </a:endParaRPr>
              </a:p>
            </p:txBody>
          </p:sp>
          <p:sp>
            <p:nvSpPr>
              <p:cNvPr id="943307" name="Rectangle 203"/>
              <p:cNvSpPr>
                <a:spLocks noChangeArrowheads="1"/>
              </p:cNvSpPr>
              <p:nvPr/>
            </p:nvSpPr>
            <p:spPr bwMode="auto">
              <a:xfrm>
                <a:off x="1688" y="2589"/>
                <a:ext cx="87"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Times" pitchFamily="18" charset="0"/>
                  </a:rPr>
                  <a:t>C</a:t>
                </a:r>
                <a:endParaRPr lang="en-US" sz="2400" b="0">
                  <a:latin typeface="Times" pitchFamily="18" charset="0"/>
                </a:endParaRPr>
              </a:p>
            </p:txBody>
          </p:sp>
          <p:sp>
            <p:nvSpPr>
              <p:cNvPr id="943308" name="Freeform 204"/>
              <p:cNvSpPr>
                <a:spLocks/>
              </p:cNvSpPr>
              <p:nvPr/>
            </p:nvSpPr>
            <p:spPr bwMode="auto">
              <a:xfrm>
                <a:off x="1214" y="2621"/>
                <a:ext cx="82" cy="82"/>
              </a:xfrm>
              <a:custGeom>
                <a:avLst/>
                <a:gdLst/>
                <a:ahLst/>
                <a:cxnLst>
                  <a:cxn ang="0">
                    <a:pos x="70" y="72"/>
                  </a:cxn>
                  <a:cxn ang="0">
                    <a:pos x="74" y="66"/>
                  </a:cxn>
                  <a:cxn ang="0">
                    <a:pos x="78" y="60"/>
                  </a:cxn>
                  <a:cxn ang="0">
                    <a:pos x="80" y="52"/>
                  </a:cxn>
                  <a:cxn ang="0">
                    <a:pos x="82" y="44"/>
                  </a:cxn>
                  <a:cxn ang="0">
                    <a:pos x="80" y="36"/>
                  </a:cxn>
                  <a:cxn ang="0">
                    <a:pos x="78" y="30"/>
                  </a:cxn>
                  <a:cxn ang="0">
                    <a:pos x="74" y="22"/>
                  </a:cxn>
                  <a:cxn ang="0">
                    <a:pos x="70" y="14"/>
                  </a:cxn>
                  <a:cxn ang="0">
                    <a:pos x="62" y="10"/>
                  </a:cxn>
                  <a:cxn ang="0">
                    <a:pos x="56" y="6"/>
                  </a:cxn>
                  <a:cxn ang="0">
                    <a:pos x="48" y="2"/>
                  </a:cxn>
                  <a:cxn ang="0">
                    <a:pos x="40" y="0"/>
                  </a:cxn>
                  <a:cxn ang="0">
                    <a:pos x="32" y="2"/>
                  </a:cxn>
                  <a:cxn ang="0">
                    <a:pos x="26" y="2"/>
                  </a:cxn>
                  <a:cxn ang="0">
                    <a:pos x="18" y="6"/>
                  </a:cxn>
                  <a:cxn ang="0">
                    <a:pos x="12" y="10"/>
                  </a:cxn>
                  <a:cxn ang="0">
                    <a:pos x="6" y="16"/>
                  </a:cxn>
                  <a:cxn ang="0">
                    <a:pos x="4" y="24"/>
                  </a:cxn>
                  <a:cxn ang="0">
                    <a:pos x="2" y="30"/>
                  </a:cxn>
                  <a:cxn ang="0">
                    <a:pos x="0" y="38"/>
                  </a:cxn>
                  <a:cxn ang="0">
                    <a:pos x="2" y="46"/>
                  </a:cxn>
                  <a:cxn ang="0">
                    <a:pos x="4" y="54"/>
                  </a:cxn>
                  <a:cxn ang="0">
                    <a:pos x="8" y="62"/>
                  </a:cxn>
                  <a:cxn ang="0">
                    <a:pos x="12" y="68"/>
                  </a:cxn>
                  <a:cxn ang="0">
                    <a:pos x="20" y="74"/>
                  </a:cxn>
                  <a:cxn ang="0">
                    <a:pos x="26" y="78"/>
                  </a:cxn>
                  <a:cxn ang="0">
                    <a:pos x="34" y="80"/>
                  </a:cxn>
                  <a:cxn ang="0">
                    <a:pos x="42" y="82"/>
                  </a:cxn>
                  <a:cxn ang="0">
                    <a:pos x="50" y="82"/>
                  </a:cxn>
                  <a:cxn ang="0">
                    <a:pos x="56" y="80"/>
                  </a:cxn>
                  <a:cxn ang="0">
                    <a:pos x="64" y="78"/>
                  </a:cxn>
                  <a:cxn ang="0">
                    <a:pos x="70" y="72"/>
                  </a:cxn>
                </a:cxnLst>
                <a:rect l="0" t="0" r="r" b="b"/>
                <a:pathLst>
                  <a:path w="82" h="82">
                    <a:moveTo>
                      <a:pt x="70" y="72"/>
                    </a:moveTo>
                    <a:lnTo>
                      <a:pt x="74" y="66"/>
                    </a:lnTo>
                    <a:lnTo>
                      <a:pt x="78" y="60"/>
                    </a:lnTo>
                    <a:lnTo>
                      <a:pt x="80" y="52"/>
                    </a:lnTo>
                    <a:lnTo>
                      <a:pt x="82" y="44"/>
                    </a:lnTo>
                    <a:lnTo>
                      <a:pt x="80" y="36"/>
                    </a:lnTo>
                    <a:lnTo>
                      <a:pt x="78" y="30"/>
                    </a:lnTo>
                    <a:lnTo>
                      <a:pt x="74" y="22"/>
                    </a:lnTo>
                    <a:lnTo>
                      <a:pt x="70" y="14"/>
                    </a:lnTo>
                    <a:lnTo>
                      <a:pt x="62" y="10"/>
                    </a:lnTo>
                    <a:lnTo>
                      <a:pt x="56" y="6"/>
                    </a:lnTo>
                    <a:lnTo>
                      <a:pt x="48" y="2"/>
                    </a:lnTo>
                    <a:lnTo>
                      <a:pt x="40" y="0"/>
                    </a:lnTo>
                    <a:lnTo>
                      <a:pt x="32" y="2"/>
                    </a:lnTo>
                    <a:lnTo>
                      <a:pt x="26" y="2"/>
                    </a:lnTo>
                    <a:lnTo>
                      <a:pt x="18" y="6"/>
                    </a:lnTo>
                    <a:lnTo>
                      <a:pt x="12" y="10"/>
                    </a:lnTo>
                    <a:lnTo>
                      <a:pt x="6" y="16"/>
                    </a:lnTo>
                    <a:lnTo>
                      <a:pt x="4" y="24"/>
                    </a:lnTo>
                    <a:lnTo>
                      <a:pt x="2" y="30"/>
                    </a:lnTo>
                    <a:lnTo>
                      <a:pt x="0" y="38"/>
                    </a:lnTo>
                    <a:lnTo>
                      <a:pt x="2" y="46"/>
                    </a:lnTo>
                    <a:lnTo>
                      <a:pt x="4" y="54"/>
                    </a:lnTo>
                    <a:lnTo>
                      <a:pt x="8" y="62"/>
                    </a:lnTo>
                    <a:lnTo>
                      <a:pt x="12" y="68"/>
                    </a:lnTo>
                    <a:lnTo>
                      <a:pt x="20" y="74"/>
                    </a:lnTo>
                    <a:lnTo>
                      <a:pt x="26" y="78"/>
                    </a:lnTo>
                    <a:lnTo>
                      <a:pt x="34" y="80"/>
                    </a:lnTo>
                    <a:lnTo>
                      <a:pt x="42" y="82"/>
                    </a:lnTo>
                    <a:lnTo>
                      <a:pt x="50" y="82"/>
                    </a:lnTo>
                    <a:lnTo>
                      <a:pt x="56" y="80"/>
                    </a:lnTo>
                    <a:lnTo>
                      <a:pt x="64" y="78"/>
                    </a:lnTo>
                    <a:lnTo>
                      <a:pt x="70" y="72"/>
                    </a:lnTo>
                    <a:close/>
                  </a:path>
                </a:pathLst>
              </a:custGeom>
              <a:noFill/>
              <a:ln w="12700">
                <a:solidFill>
                  <a:srgbClr val="000000"/>
                </a:solidFill>
                <a:prstDash val="solid"/>
                <a:round/>
                <a:headEnd/>
                <a:tailEnd/>
              </a:ln>
            </p:spPr>
            <p:txBody>
              <a:bodyPr/>
              <a:lstStyle/>
              <a:p>
                <a:endParaRPr lang="en-US"/>
              </a:p>
            </p:txBody>
          </p:sp>
        </p:grpSp>
        <p:sp>
          <p:nvSpPr>
            <p:cNvPr id="943309" name="Line 205"/>
            <p:cNvSpPr>
              <a:spLocks noChangeShapeType="1"/>
            </p:cNvSpPr>
            <p:nvPr/>
          </p:nvSpPr>
          <p:spPr bwMode="auto">
            <a:xfrm flipH="1">
              <a:off x="1222" y="2882"/>
              <a:ext cx="72" cy="76"/>
            </a:xfrm>
            <a:prstGeom prst="line">
              <a:avLst/>
            </a:prstGeom>
            <a:noFill/>
            <a:ln w="15875">
              <a:solidFill>
                <a:srgbClr val="000000"/>
              </a:solidFill>
              <a:round/>
              <a:headEnd/>
              <a:tailEnd/>
            </a:ln>
          </p:spPr>
          <p:txBody>
            <a:bodyPr/>
            <a:lstStyle/>
            <a:p>
              <a:endParaRPr lang="en-US"/>
            </a:p>
          </p:txBody>
        </p:sp>
        <p:sp>
          <p:nvSpPr>
            <p:cNvPr id="943310" name="Line 206"/>
            <p:cNvSpPr>
              <a:spLocks noChangeShapeType="1"/>
            </p:cNvSpPr>
            <p:nvPr/>
          </p:nvSpPr>
          <p:spPr bwMode="auto">
            <a:xfrm flipH="1">
              <a:off x="1288" y="2930"/>
              <a:ext cx="66" cy="80"/>
            </a:xfrm>
            <a:prstGeom prst="line">
              <a:avLst/>
            </a:prstGeom>
            <a:noFill/>
            <a:ln w="15875">
              <a:solidFill>
                <a:srgbClr val="000000"/>
              </a:solidFill>
              <a:round/>
              <a:headEnd/>
              <a:tailEnd/>
            </a:ln>
          </p:spPr>
          <p:txBody>
            <a:bodyPr/>
            <a:lstStyle/>
            <a:p>
              <a:endParaRPr lang="en-US"/>
            </a:p>
          </p:txBody>
        </p:sp>
        <p:sp>
          <p:nvSpPr>
            <p:cNvPr id="943311" name="Freeform 207"/>
            <p:cNvSpPr>
              <a:spLocks/>
            </p:cNvSpPr>
            <p:nvPr/>
          </p:nvSpPr>
          <p:spPr bwMode="auto">
            <a:xfrm>
              <a:off x="1294" y="2870"/>
              <a:ext cx="64" cy="60"/>
            </a:xfrm>
            <a:custGeom>
              <a:avLst/>
              <a:gdLst/>
              <a:ahLst/>
              <a:cxnLst>
                <a:cxn ang="0">
                  <a:pos x="60" y="60"/>
                </a:cxn>
                <a:cxn ang="0">
                  <a:pos x="64" y="48"/>
                </a:cxn>
                <a:cxn ang="0">
                  <a:pos x="64" y="36"/>
                </a:cxn>
                <a:cxn ang="0">
                  <a:pos x="62" y="24"/>
                </a:cxn>
                <a:cxn ang="0">
                  <a:pos x="54" y="14"/>
                </a:cxn>
                <a:cxn ang="0">
                  <a:pos x="48" y="8"/>
                </a:cxn>
                <a:cxn ang="0">
                  <a:pos x="42" y="4"/>
                </a:cxn>
                <a:cxn ang="0">
                  <a:pos x="36" y="2"/>
                </a:cxn>
                <a:cxn ang="0">
                  <a:pos x="28" y="0"/>
                </a:cxn>
                <a:cxn ang="0">
                  <a:pos x="22" y="0"/>
                </a:cxn>
                <a:cxn ang="0">
                  <a:pos x="14" y="2"/>
                </a:cxn>
                <a:cxn ang="0">
                  <a:pos x="8" y="6"/>
                </a:cxn>
                <a:cxn ang="0">
                  <a:pos x="2" y="10"/>
                </a:cxn>
                <a:cxn ang="0">
                  <a:pos x="0" y="12"/>
                </a:cxn>
              </a:cxnLst>
              <a:rect l="0" t="0" r="r" b="b"/>
              <a:pathLst>
                <a:path w="64" h="60">
                  <a:moveTo>
                    <a:pt x="60" y="60"/>
                  </a:moveTo>
                  <a:lnTo>
                    <a:pt x="64" y="48"/>
                  </a:lnTo>
                  <a:lnTo>
                    <a:pt x="64" y="36"/>
                  </a:lnTo>
                  <a:lnTo>
                    <a:pt x="62" y="24"/>
                  </a:lnTo>
                  <a:lnTo>
                    <a:pt x="54" y="14"/>
                  </a:lnTo>
                  <a:lnTo>
                    <a:pt x="48" y="8"/>
                  </a:lnTo>
                  <a:lnTo>
                    <a:pt x="42" y="4"/>
                  </a:lnTo>
                  <a:lnTo>
                    <a:pt x="36" y="2"/>
                  </a:lnTo>
                  <a:lnTo>
                    <a:pt x="28" y="0"/>
                  </a:lnTo>
                  <a:lnTo>
                    <a:pt x="22" y="0"/>
                  </a:lnTo>
                  <a:lnTo>
                    <a:pt x="14" y="2"/>
                  </a:lnTo>
                  <a:lnTo>
                    <a:pt x="8" y="6"/>
                  </a:lnTo>
                  <a:lnTo>
                    <a:pt x="2" y="10"/>
                  </a:lnTo>
                  <a:lnTo>
                    <a:pt x="0" y="12"/>
                  </a:lnTo>
                </a:path>
              </a:pathLst>
            </a:custGeom>
            <a:noFill/>
            <a:ln w="15875">
              <a:solidFill>
                <a:srgbClr val="000000"/>
              </a:solidFill>
              <a:prstDash val="solid"/>
              <a:round/>
              <a:headEnd/>
              <a:tailEnd/>
            </a:ln>
          </p:spPr>
          <p:txBody>
            <a:bodyPr/>
            <a:lstStyle/>
            <a:p>
              <a:endParaRPr lang="en-US"/>
            </a:p>
          </p:txBody>
        </p:sp>
        <p:sp>
          <p:nvSpPr>
            <p:cNvPr id="943312" name="Freeform 208"/>
            <p:cNvSpPr>
              <a:spLocks/>
            </p:cNvSpPr>
            <p:nvPr/>
          </p:nvSpPr>
          <p:spPr bwMode="auto">
            <a:xfrm>
              <a:off x="1166" y="3194"/>
              <a:ext cx="160" cy="124"/>
            </a:xfrm>
            <a:custGeom>
              <a:avLst/>
              <a:gdLst/>
              <a:ahLst/>
              <a:cxnLst>
                <a:cxn ang="0">
                  <a:pos x="160" y="124"/>
                </a:cxn>
                <a:cxn ang="0">
                  <a:pos x="152" y="116"/>
                </a:cxn>
                <a:cxn ang="0">
                  <a:pos x="146" y="108"/>
                </a:cxn>
                <a:cxn ang="0">
                  <a:pos x="134" y="88"/>
                </a:cxn>
                <a:cxn ang="0">
                  <a:pos x="126" y="66"/>
                </a:cxn>
                <a:cxn ang="0">
                  <a:pos x="118" y="46"/>
                </a:cxn>
                <a:cxn ang="0">
                  <a:pos x="112" y="28"/>
                </a:cxn>
                <a:cxn ang="0">
                  <a:pos x="104" y="14"/>
                </a:cxn>
                <a:cxn ang="0">
                  <a:pos x="98" y="8"/>
                </a:cxn>
                <a:cxn ang="0">
                  <a:pos x="94" y="4"/>
                </a:cxn>
                <a:cxn ang="0">
                  <a:pos x="88" y="0"/>
                </a:cxn>
                <a:cxn ang="0">
                  <a:pos x="80" y="0"/>
                </a:cxn>
                <a:cxn ang="0">
                  <a:pos x="72" y="0"/>
                </a:cxn>
                <a:cxn ang="0">
                  <a:pos x="66" y="4"/>
                </a:cxn>
                <a:cxn ang="0">
                  <a:pos x="62" y="8"/>
                </a:cxn>
                <a:cxn ang="0">
                  <a:pos x="56" y="14"/>
                </a:cxn>
                <a:cxn ang="0">
                  <a:pos x="48" y="28"/>
                </a:cxn>
                <a:cxn ang="0">
                  <a:pos x="42" y="46"/>
                </a:cxn>
                <a:cxn ang="0">
                  <a:pos x="34" y="66"/>
                </a:cxn>
                <a:cxn ang="0">
                  <a:pos x="26" y="88"/>
                </a:cxn>
                <a:cxn ang="0">
                  <a:pos x="14" y="108"/>
                </a:cxn>
                <a:cxn ang="0">
                  <a:pos x="8" y="116"/>
                </a:cxn>
                <a:cxn ang="0">
                  <a:pos x="0" y="124"/>
                </a:cxn>
              </a:cxnLst>
              <a:rect l="0" t="0" r="r" b="b"/>
              <a:pathLst>
                <a:path w="160" h="124">
                  <a:moveTo>
                    <a:pt x="160" y="124"/>
                  </a:moveTo>
                  <a:lnTo>
                    <a:pt x="152" y="116"/>
                  </a:lnTo>
                  <a:lnTo>
                    <a:pt x="146" y="108"/>
                  </a:lnTo>
                  <a:lnTo>
                    <a:pt x="134" y="88"/>
                  </a:lnTo>
                  <a:lnTo>
                    <a:pt x="126" y="66"/>
                  </a:lnTo>
                  <a:lnTo>
                    <a:pt x="118" y="46"/>
                  </a:lnTo>
                  <a:lnTo>
                    <a:pt x="112" y="28"/>
                  </a:lnTo>
                  <a:lnTo>
                    <a:pt x="104" y="14"/>
                  </a:lnTo>
                  <a:lnTo>
                    <a:pt x="98" y="8"/>
                  </a:lnTo>
                  <a:lnTo>
                    <a:pt x="94" y="4"/>
                  </a:lnTo>
                  <a:lnTo>
                    <a:pt x="88" y="0"/>
                  </a:lnTo>
                  <a:lnTo>
                    <a:pt x="80" y="0"/>
                  </a:lnTo>
                  <a:lnTo>
                    <a:pt x="72" y="0"/>
                  </a:lnTo>
                  <a:lnTo>
                    <a:pt x="66" y="4"/>
                  </a:lnTo>
                  <a:lnTo>
                    <a:pt x="62" y="8"/>
                  </a:lnTo>
                  <a:lnTo>
                    <a:pt x="56" y="14"/>
                  </a:lnTo>
                  <a:lnTo>
                    <a:pt x="48" y="28"/>
                  </a:lnTo>
                  <a:lnTo>
                    <a:pt x="42" y="46"/>
                  </a:lnTo>
                  <a:lnTo>
                    <a:pt x="34" y="66"/>
                  </a:lnTo>
                  <a:lnTo>
                    <a:pt x="26" y="88"/>
                  </a:lnTo>
                  <a:lnTo>
                    <a:pt x="14" y="108"/>
                  </a:lnTo>
                  <a:lnTo>
                    <a:pt x="8" y="116"/>
                  </a:lnTo>
                  <a:lnTo>
                    <a:pt x="0" y="124"/>
                  </a:lnTo>
                </a:path>
              </a:pathLst>
            </a:custGeom>
            <a:noFill/>
            <a:ln w="15875">
              <a:solidFill>
                <a:srgbClr val="000000"/>
              </a:solidFill>
              <a:prstDash val="solid"/>
              <a:round/>
              <a:headEnd/>
              <a:tailEnd/>
            </a:ln>
          </p:spPr>
          <p:txBody>
            <a:bodyPr/>
            <a:lstStyle/>
            <a:p>
              <a:endParaRPr lang="en-US"/>
            </a:p>
          </p:txBody>
        </p:sp>
        <p:sp>
          <p:nvSpPr>
            <p:cNvPr id="943313" name="Freeform 209"/>
            <p:cNvSpPr>
              <a:spLocks/>
            </p:cNvSpPr>
            <p:nvPr/>
          </p:nvSpPr>
          <p:spPr bwMode="auto">
            <a:xfrm>
              <a:off x="1310" y="3114"/>
              <a:ext cx="160" cy="124"/>
            </a:xfrm>
            <a:custGeom>
              <a:avLst/>
              <a:gdLst/>
              <a:ahLst/>
              <a:cxnLst>
                <a:cxn ang="0">
                  <a:pos x="160" y="124"/>
                </a:cxn>
                <a:cxn ang="0">
                  <a:pos x="152" y="116"/>
                </a:cxn>
                <a:cxn ang="0">
                  <a:pos x="146" y="108"/>
                </a:cxn>
                <a:cxn ang="0">
                  <a:pos x="134" y="88"/>
                </a:cxn>
                <a:cxn ang="0">
                  <a:pos x="126" y="66"/>
                </a:cxn>
                <a:cxn ang="0">
                  <a:pos x="118" y="46"/>
                </a:cxn>
                <a:cxn ang="0">
                  <a:pos x="112" y="28"/>
                </a:cxn>
                <a:cxn ang="0">
                  <a:pos x="104" y="14"/>
                </a:cxn>
                <a:cxn ang="0">
                  <a:pos x="98" y="8"/>
                </a:cxn>
                <a:cxn ang="0">
                  <a:pos x="94" y="4"/>
                </a:cxn>
                <a:cxn ang="0">
                  <a:pos x="88" y="0"/>
                </a:cxn>
                <a:cxn ang="0">
                  <a:pos x="80" y="0"/>
                </a:cxn>
                <a:cxn ang="0">
                  <a:pos x="72" y="0"/>
                </a:cxn>
                <a:cxn ang="0">
                  <a:pos x="66" y="4"/>
                </a:cxn>
                <a:cxn ang="0">
                  <a:pos x="62" y="8"/>
                </a:cxn>
                <a:cxn ang="0">
                  <a:pos x="56" y="14"/>
                </a:cxn>
                <a:cxn ang="0">
                  <a:pos x="48" y="28"/>
                </a:cxn>
                <a:cxn ang="0">
                  <a:pos x="42" y="46"/>
                </a:cxn>
                <a:cxn ang="0">
                  <a:pos x="34" y="66"/>
                </a:cxn>
                <a:cxn ang="0">
                  <a:pos x="26" y="88"/>
                </a:cxn>
                <a:cxn ang="0">
                  <a:pos x="14" y="108"/>
                </a:cxn>
                <a:cxn ang="0">
                  <a:pos x="8" y="116"/>
                </a:cxn>
                <a:cxn ang="0">
                  <a:pos x="0" y="124"/>
                </a:cxn>
              </a:cxnLst>
              <a:rect l="0" t="0" r="r" b="b"/>
              <a:pathLst>
                <a:path w="160" h="124">
                  <a:moveTo>
                    <a:pt x="160" y="124"/>
                  </a:moveTo>
                  <a:lnTo>
                    <a:pt x="152" y="116"/>
                  </a:lnTo>
                  <a:lnTo>
                    <a:pt x="146" y="108"/>
                  </a:lnTo>
                  <a:lnTo>
                    <a:pt x="134" y="88"/>
                  </a:lnTo>
                  <a:lnTo>
                    <a:pt x="126" y="66"/>
                  </a:lnTo>
                  <a:lnTo>
                    <a:pt x="118" y="46"/>
                  </a:lnTo>
                  <a:lnTo>
                    <a:pt x="112" y="28"/>
                  </a:lnTo>
                  <a:lnTo>
                    <a:pt x="104" y="14"/>
                  </a:lnTo>
                  <a:lnTo>
                    <a:pt x="98" y="8"/>
                  </a:lnTo>
                  <a:lnTo>
                    <a:pt x="94" y="4"/>
                  </a:lnTo>
                  <a:lnTo>
                    <a:pt x="88" y="0"/>
                  </a:lnTo>
                  <a:lnTo>
                    <a:pt x="80" y="0"/>
                  </a:lnTo>
                  <a:lnTo>
                    <a:pt x="72" y="0"/>
                  </a:lnTo>
                  <a:lnTo>
                    <a:pt x="66" y="4"/>
                  </a:lnTo>
                  <a:lnTo>
                    <a:pt x="62" y="8"/>
                  </a:lnTo>
                  <a:lnTo>
                    <a:pt x="56" y="14"/>
                  </a:lnTo>
                  <a:lnTo>
                    <a:pt x="48" y="28"/>
                  </a:lnTo>
                  <a:lnTo>
                    <a:pt x="42" y="46"/>
                  </a:lnTo>
                  <a:lnTo>
                    <a:pt x="34" y="66"/>
                  </a:lnTo>
                  <a:lnTo>
                    <a:pt x="26" y="88"/>
                  </a:lnTo>
                  <a:lnTo>
                    <a:pt x="14" y="108"/>
                  </a:lnTo>
                  <a:lnTo>
                    <a:pt x="8" y="116"/>
                  </a:lnTo>
                  <a:lnTo>
                    <a:pt x="0" y="124"/>
                  </a:lnTo>
                </a:path>
              </a:pathLst>
            </a:custGeom>
            <a:noFill/>
            <a:ln w="15875">
              <a:solidFill>
                <a:srgbClr val="000000"/>
              </a:solidFill>
              <a:prstDash val="solid"/>
              <a:round/>
              <a:headEnd/>
              <a:tailEnd/>
            </a:ln>
          </p:spPr>
          <p:txBody>
            <a:bodyPr/>
            <a:lstStyle/>
            <a:p>
              <a:endParaRPr lang="en-US"/>
            </a:p>
          </p:txBody>
        </p:sp>
        <p:sp>
          <p:nvSpPr>
            <p:cNvPr id="943314" name="Freeform 210"/>
            <p:cNvSpPr>
              <a:spLocks/>
            </p:cNvSpPr>
            <p:nvPr/>
          </p:nvSpPr>
          <p:spPr bwMode="auto">
            <a:xfrm>
              <a:off x="1454" y="3034"/>
              <a:ext cx="160" cy="124"/>
            </a:xfrm>
            <a:custGeom>
              <a:avLst/>
              <a:gdLst/>
              <a:ahLst/>
              <a:cxnLst>
                <a:cxn ang="0">
                  <a:pos x="160" y="124"/>
                </a:cxn>
                <a:cxn ang="0">
                  <a:pos x="152" y="116"/>
                </a:cxn>
                <a:cxn ang="0">
                  <a:pos x="146" y="108"/>
                </a:cxn>
                <a:cxn ang="0">
                  <a:pos x="134" y="88"/>
                </a:cxn>
                <a:cxn ang="0">
                  <a:pos x="126" y="66"/>
                </a:cxn>
                <a:cxn ang="0">
                  <a:pos x="118" y="46"/>
                </a:cxn>
                <a:cxn ang="0">
                  <a:pos x="112" y="28"/>
                </a:cxn>
                <a:cxn ang="0">
                  <a:pos x="104" y="14"/>
                </a:cxn>
                <a:cxn ang="0">
                  <a:pos x="98" y="8"/>
                </a:cxn>
                <a:cxn ang="0">
                  <a:pos x="94" y="4"/>
                </a:cxn>
                <a:cxn ang="0">
                  <a:pos x="88" y="0"/>
                </a:cxn>
                <a:cxn ang="0">
                  <a:pos x="80" y="0"/>
                </a:cxn>
                <a:cxn ang="0">
                  <a:pos x="72" y="0"/>
                </a:cxn>
                <a:cxn ang="0">
                  <a:pos x="66" y="4"/>
                </a:cxn>
                <a:cxn ang="0">
                  <a:pos x="62" y="8"/>
                </a:cxn>
                <a:cxn ang="0">
                  <a:pos x="56" y="14"/>
                </a:cxn>
                <a:cxn ang="0">
                  <a:pos x="48" y="28"/>
                </a:cxn>
                <a:cxn ang="0">
                  <a:pos x="42" y="46"/>
                </a:cxn>
                <a:cxn ang="0">
                  <a:pos x="34" y="66"/>
                </a:cxn>
                <a:cxn ang="0">
                  <a:pos x="26" y="88"/>
                </a:cxn>
                <a:cxn ang="0">
                  <a:pos x="14" y="108"/>
                </a:cxn>
                <a:cxn ang="0">
                  <a:pos x="8" y="116"/>
                </a:cxn>
                <a:cxn ang="0">
                  <a:pos x="0" y="124"/>
                </a:cxn>
              </a:cxnLst>
              <a:rect l="0" t="0" r="r" b="b"/>
              <a:pathLst>
                <a:path w="160" h="124">
                  <a:moveTo>
                    <a:pt x="160" y="124"/>
                  </a:moveTo>
                  <a:lnTo>
                    <a:pt x="152" y="116"/>
                  </a:lnTo>
                  <a:lnTo>
                    <a:pt x="146" y="108"/>
                  </a:lnTo>
                  <a:lnTo>
                    <a:pt x="134" y="88"/>
                  </a:lnTo>
                  <a:lnTo>
                    <a:pt x="126" y="66"/>
                  </a:lnTo>
                  <a:lnTo>
                    <a:pt x="118" y="46"/>
                  </a:lnTo>
                  <a:lnTo>
                    <a:pt x="112" y="28"/>
                  </a:lnTo>
                  <a:lnTo>
                    <a:pt x="104" y="14"/>
                  </a:lnTo>
                  <a:lnTo>
                    <a:pt x="98" y="8"/>
                  </a:lnTo>
                  <a:lnTo>
                    <a:pt x="94" y="4"/>
                  </a:lnTo>
                  <a:lnTo>
                    <a:pt x="88" y="0"/>
                  </a:lnTo>
                  <a:lnTo>
                    <a:pt x="80" y="0"/>
                  </a:lnTo>
                  <a:lnTo>
                    <a:pt x="72" y="0"/>
                  </a:lnTo>
                  <a:lnTo>
                    <a:pt x="66" y="4"/>
                  </a:lnTo>
                  <a:lnTo>
                    <a:pt x="62" y="8"/>
                  </a:lnTo>
                  <a:lnTo>
                    <a:pt x="56" y="14"/>
                  </a:lnTo>
                  <a:lnTo>
                    <a:pt x="48" y="28"/>
                  </a:lnTo>
                  <a:lnTo>
                    <a:pt x="42" y="46"/>
                  </a:lnTo>
                  <a:lnTo>
                    <a:pt x="34" y="66"/>
                  </a:lnTo>
                  <a:lnTo>
                    <a:pt x="26" y="88"/>
                  </a:lnTo>
                  <a:lnTo>
                    <a:pt x="14" y="108"/>
                  </a:lnTo>
                  <a:lnTo>
                    <a:pt x="8" y="116"/>
                  </a:lnTo>
                  <a:lnTo>
                    <a:pt x="0" y="124"/>
                  </a:lnTo>
                </a:path>
              </a:pathLst>
            </a:custGeom>
            <a:noFill/>
            <a:ln w="15875">
              <a:solidFill>
                <a:srgbClr val="000000"/>
              </a:solidFill>
              <a:prstDash val="solid"/>
              <a:round/>
              <a:headEnd/>
              <a:tailEnd/>
            </a:ln>
          </p:spPr>
          <p:txBody>
            <a:bodyPr/>
            <a:lstStyle/>
            <a:p>
              <a:endParaRPr lang="en-US"/>
            </a:p>
          </p:txBody>
        </p:sp>
        <p:sp>
          <p:nvSpPr>
            <p:cNvPr id="943315" name="Rectangle 211"/>
            <p:cNvSpPr>
              <a:spLocks noChangeArrowheads="1"/>
            </p:cNvSpPr>
            <p:nvPr/>
          </p:nvSpPr>
          <p:spPr bwMode="auto">
            <a:xfrm>
              <a:off x="100" y="2008"/>
              <a:ext cx="730"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Times" pitchFamily="18" charset="0"/>
                </a:rPr>
                <a:t>Gain switched</a:t>
              </a:r>
              <a:endParaRPr lang="en-US" sz="2400" b="0">
                <a:latin typeface="Times" pitchFamily="18" charset="0"/>
              </a:endParaRPr>
            </a:p>
          </p:txBody>
        </p:sp>
        <p:sp>
          <p:nvSpPr>
            <p:cNvPr id="943316" name="Rectangle 212"/>
            <p:cNvSpPr>
              <a:spLocks noChangeArrowheads="1"/>
            </p:cNvSpPr>
            <p:nvPr/>
          </p:nvSpPr>
          <p:spPr bwMode="auto">
            <a:xfrm>
              <a:off x="164" y="2130"/>
              <a:ext cx="603"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Times" pitchFamily="18" charset="0"/>
                </a:rPr>
                <a:t>diode lasers</a:t>
              </a:r>
              <a:endParaRPr lang="en-US" sz="2400" b="0">
                <a:latin typeface="Times" pitchFamily="18" charset="0"/>
              </a:endParaRPr>
            </a:p>
          </p:txBody>
        </p:sp>
        <p:sp>
          <p:nvSpPr>
            <p:cNvPr id="943317" name="Rectangle 213"/>
            <p:cNvSpPr>
              <a:spLocks noChangeArrowheads="1"/>
            </p:cNvSpPr>
            <p:nvPr/>
          </p:nvSpPr>
          <p:spPr bwMode="auto">
            <a:xfrm>
              <a:off x="216" y="2254"/>
              <a:ext cx="499"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Times" pitchFamily="18" charset="0"/>
                </a:rPr>
                <a:t>499 MHz,</a:t>
              </a:r>
              <a:endParaRPr lang="en-US" sz="2400" b="0">
                <a:latin typeface="Times" pitchFamily="18" charset="0"/>
              </a:endParaRPr>
            </a:p>
          </p:txBody>
        </p:sp>
        <p:sp>
          <p:nvSpPr>
            <p:cNvPr id="943318" name="Rectangle 214"/>
            <p:cNvSpPr>
              <a:spLocks noChangeArrowheads="1"/>
            </p:cNvSpPr>
            <p:nvPr/>
          </p:nvSpPr>
          <p:spPr bwMode="auto">
            <a:xfrm>
              <a:off x="220" y="2366"/>
              <a:ext cx="136" cy="144"/>
            </a:xfrm>
            <a:prstGeom prst="rect">
              <a:avLst/>
            </a:prstGeom>
            <a:noFill/>
            <a:ln w="9525">
              <a:noFill/>
              <a:miter lim="800000"/>
              <a:headEnd/>
              <a:tailEnd/>
            </a:ln>
          </p:spPr>
          <p:txBody>
            <a:bodyPr wrap="none" lIns="0" tIns="0" rIns="0" bIns="0">
              <a:spAutoFit/>
            </a:bodyPr>
            <a:lstStyle/>
            <a:p>
              <a:pPr algn="l"/>
              <a:r>
                <a:rPr lang="en-US" sz="1500" b="0">
                  <a:solidFill>
                    <a:srgbClr val="13007C"/>
                  </a:solidFill>
                  <a:latin typeface="Symbol" pitchFamily="18" charset="2"/>
                </a:rPr>
                <a:t>Df</a:t>
              </a:r>
              <a:endParaRPr lang="en-US" sz="2400" b="0">
                <a:latin typeface="Times" pitchFamily="18" charset="0"/>
              </a:endParaRPr>
            </a:p>
          </p:txBody>
        </p:sp>
        <p:sp>
          <p:nvSpPr>
            <p:cNvPr id="943319" name="Rectangle 215"/>
            <p:cNvSpPr>
              <a:spLocks noChangeArrowheads="1"/>
            </p:cNvSpPr>
            <p:nvPr/>
          </p:nvSpPr>
          <p:spPr bwMode="auto">
            <a:xfrm>
              <a:off x="356" y="2374"/>
              <a:ext cx="356"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 = 120</a:t>
              </a:r>
              <a:r>
                <a:rPr lang="en-US" sz="1500">
                  <a:solidFill>
                    <a:srgbClr val="13007C"/>
                  </a:solidFill>
                  <a:latin typeface="Geneva" charset="0"/>
                  <a:sym typeface="Symbol" pitchFamily="18" charset="2"/>
                </a:rPr>
                <a:t></a:t>
              </a:r>
              <a:endParaRPr lang="en-US" sz="2400" b="0">
                <a:latin typeface="Times" pitchFamily="18" charset="0"/>
              </a:endParaRPr>
            </a:p>
          </p:txBody>
        </p:sp>
        <p:sp>
          <p:nvSpPr>
            <p:cNvPr id="943320" name="Rectangle 216"/>
            <p:cNvSpPr>
              <a:spLocks noChangeArrowheads="1"/>
            </p:cNvSpPr>
            <p:nvPr/>
          </p:nvSpPr>
          <p:spPr bwMode="auto">
            <a:xfrm>
              <a:off x="546" y="2854"/>
              <a:ext cx="588"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Pockels cell</a:t>
              </a:r>
              <a:endParaRPr lang="en-US" sz="2400" b="0">
                <a:latin typeface="Times" pitchFamily="18" charset="0"/>
              </a:endParaRPr>
            </a:p>
          </p:txBody>
        </p:sp>
        <p:sp>
          <p:nvSpPr>
            <p:cNvPr id="943321" name="Rectangle 217"/>
            <p:cNvSpPr>
              <a:spLocks noChangeArrowheads="1"/>
            </p:cNvSpPr>
            <p:nvPr/>
          </p:nvSpPr>
          <p:spPr bwMode="auto">
            <a:xfrm>
              <a:off x="96" y="3606"/>
              <a:ext cx="227"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Gun</a:t>
              </a:r>
              <a:endParaRPr lang="en-US" sz="2400" b="0">
                <a:latin typeface="Times" pitchFamily="18" charset="0"/>
              </a:endParaRPr>
            </a:p>
          </p:txBody>
        </p:sp>
        <p:sp>
          <p:nvSpPr>
            <p:cNvPr id="943322" name="Rectangle 218"/>
            <p:cNvSpPr>
              <a:spLocks noChangeArrowheads="1"/>
            </p:cNvSpPr>
            <p:nvPr/>
          </p:nvSpPr>
          <p:spPr bwMode="auto">
            <a:xfrm>
              <a:off x="2824" y="1206"/>
              <a:ext cx="689"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0.6 GeV linac</a:t>
              </a:r>
              <a:endParaRPr lang="en-US" sz="2400" b="0">
                <a:latin typeface="Times" pitchFamily="18" charset="0"/>
              </a:endParaRPr>
            </a:p>
          </p:txBody>
        </p:sp>
        <p:sp>
          <p:nvSpPr>
            <p:cNvPr id="943323" name="Rectangle 219"/>
            <p:cNvSpPr>
              <a:spLocks noChangeArrowheads="1"/>
            </p:cNvSpPr>
            <p:nvPr/>
          </p:nvSpPr>
          <p:spPr bwMode="auto">
            <a:xfrm>
              <a:off x="2726" y="1324"/>
              <a:ext cx="883"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(20 cryomodules)</a:t>
              </a:r>
              <a:endParaRPr lang="en-US" sz="2400" b="0">
                <a:latin typeface="Times" pitchFamily="18" charset="0"/>
              </a:endParaRPr>
            </a:p>
          </p:txBody>
        </p:sp>
        <p:sp>
          <p:nvSpPr>
            <p:cNvPr id="943324" name="Rectangle 220"/>
            <p:cNvSpPr>
              <a:spLocks noChangeArrowheads="1"/>
            </p:cNvSpPr>
            <p:nvPr/>
          </p:nvSpPr>
          <p:spPr bwMode="auto">
            <a:xfrm>
              <a:off x="2904" y="1446"/>
              <a:ext cx="529"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1497 MHz</a:t>
              </a:r>
              <a:endParaRPr lang="en-US" sz="2400" b="0">
                <a:latin typeface="Times" pitchFamily="18" charset="0"/>
              </a:endParaRPr>
            </a:p>
          </p:txBody>
        </p:sp>
        <p:sp>
          <p:nvSpPr>
            <p:cNvPr id="943325" name="Freeform 221"/>
            <p:cNvSpPr>
              <a:spLocks/>
            </p:cNvSpPr>
            <p:nvPr/>
          </p:nvSpPr>
          <p:spPr bwMode="auto">
            <a:xfrm>
              <a:off x="3674" y="1354"/>
              <a:ext cx="160" cy="190"/>
            </a:xfrm>
            <a:custGeom>
              <a:avLst/>
              <a:gdLst/>
              <a:ahLst/>
              <a:cxnLst>
                <a:cxn ang="0">
                  <a:pos x="0" y="0"/>
                </a:cxn>
                <a:cxn ang="0">
                  <a:pos x="18" y="6"/>
                </a:cxn>
                <a:cxn ang="0">
                  <a:pos x="36" y="16"/>
                </a:cxn>
                <a:cxn ang="0">
                  <a:pos x="58" y="30"/>
                </a:cxn>
                <a:cxn ang="0">
                  <a:pos x="80" y="46"/>
                </a:cxn>
                <a:cxn ang="0">
                  <a:pos x="104" y="66"/>
                </a:cxn>
                <a:cxn ang="0">
                  <a:pos x="126" y="88"/>
                </a:cxn>
                <a:cxn ang="0">
                  <a:pos x="134" y="100"/>
                </a:cxn>
                <a:cxn ang="0">
                  <a:pos x="142" y="114"/>
                </a:cxn>
                <a:cxn ang="0">
                  <a:pos x="160" y="108"/>
                </a:cxn>
                <a:cxn ang="0">
                  <a:pos x="144" y="190"/>
                </a:cxn>
                <a:cxn ang="0">
                  <a:pos x="86" y="136"/>
                </a:cxn>
                <a:cxn ang="0">
                  <a:pos x="104" y="128"/>
                </a:cxn>
                <a:cxn ang="0">
                  <a:pos x="98" y="108"/>
                </a:cxn>
                <a:cxn ang="0">
                  <a:pos x="88" y="90"/>
                </a:cxn>
                <a:cxn ang="0">
                  <a:pos x="78" y="66"/>
                </a:cxn>
                <a:cxn ang="0">
                  <a:pos x="62" y="44"/>
                </a:cxn>
                <a:cxn ang="0">
                  <a:pos x="54" y="32"/>
                </a:cxn>
                <a:cxn ang="0">
                  <a:pos x="46" y="22"/>
                </a:cxn>
                <a:cxn ang="0">
                  <a:pos x="36" y="14"/>
                </a:cxn>
                <a:cxn ang="0">
                  <a:pos x="24" y="8"/>
                </a:cxn>
                <a:cxn ang="0">
                  <a:pos x="12" y="2"/>
                </a:cxn>
                <a:cxn ang="0">
                  <a:pos x="0" y="0"/>
                </a:cxn>
              </a:cxnLst>
              <a:rect l="0" t="0" r="r" b="b"/>
              <a:pathLst>
                <a:path w="160" h="190">
                  <a:moveTo>
                    <a:pt x="0" y="0"/>
                  </a:moveTo>
                  <a:lnTo>
                    <a:pt x="18" y="6"/>
                  </a:lnTo>
                  <a:lnTo>
                    <a:pt x="36" y="16"/>
                  </a:lnTo>
                  <a:lnTo>
                    <a:pt x="58" y="30"/>
                  </a:lnTo>
                  <a:lnTo>
                    <a:pt x="80" y="46"/>
                  </a:lnTo>
                  <a:lnTo>
                    <a:pt x="104" y="66"/>
                  </a:lnTo>
                  <a:lnTo>
                    <a:pt x="126" y="88"/>
                  </a:lnTo>
                  <a:lnTo>
                    <a:pt x="134" y="100"/>
                  </a:lnTo>
                  <a:lnTo>
                    <a:pt x="142" y="114"/>
                  </a:lnTo>
                  <a:lnTo>
                    <a:pt x="160" y="108"/>
                  </a:lnTo>
                  <a:lnTo>
                    <a:pt x="144" y="190"/>
                  </a:lnTo>
                  <a:lnTo>
                    <a:pt x="86" y="136"/>
                  </a:lnTo>
                  <a:lnTo>
                    <a:pt x="104" y="128"/>
                  </a:lnTo>
                  <a:lnTo>
                    <a:pt x="98" y="108"/>
                  </a:lnTo>
                  <a:lnTo>
                    <a:pt x="88" y="90"/>
                  </a:lnTo>
                  <a:lnTo>
                    <a:pt x="78" y="66"/>
                  </a:lnTo>
                  <a:lnTo>
                    <a:pt x="62" y="44"/>
                  </a:lnTo>
                  <a:lnTo>
                    <a:pt x="54" y="32"/>
                  </a:lnTo>
                  <a:lnTo>
                    <a:pt x="46" y="22"/>
                  </a:lnTo>
                  <a:lnTo>
                    <a:pt x="36" y="14"/>
                  </a:lnTo>
                  <a:lnTo>
                    <a:pt x="24" y="8"/>
                  </a:lnTo>
                  <a:lnTo>
                    <a:pt x="12" y="2"/>
                  </a:lnTo>
                  <a:lnTo>
                    <a:pt x="0" y="0"/>
                  </a:lnTo>
                  <a:close/>
                </a:path>
              </a:pathLst>
            </a:custGeom>
            <a:solidFill>
              <a:srgbClr val="13007C"/>
            </a:solidFill>
            <a:ln w="9525">
              <a:noFill/>
              <a:round/>
              <a:headEnd/>
              <a:tailEnd/>
            </a:ln>
          </p:spPr>
          <p:txBody>
            <a:bodyPr/>
            <a:lstStyle/>
            <a:p>
              <a:endParaRPr lang="en-US"/>
            </a:p>
          </p:txBody>
        </p:sp>
        <p:sp>
          <p:nvSpPr>
            <p:cNvPr id="943326" name="Rectangle 222"/>
            <p:cNvSpPr>
              <a:spLocks noChangeArrowheads="1"/>
            </p:cNvSpPr>
            <p:nvPr/>
          </p:nvSpPr>
          <p:spPr bwMode="auto">
            <a:xfrm>
              <a:off x="1760" y="1590"/>
              <a:ext cx="832"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67 MeV injector</a:t>
              </a:r>
              <a:endParaRPr lang="en-US" sz="2400" b="0">
                <a:latin typeface="Times" pitchFamily="18" charset="0"/>
              </a:endParaRPr>
            </a:p>
          </p:txBody>
        </p:sp>
        <p:sp>
          <p:nvSpPr>
            <p:cNvPr id="943327" name="Rectangle 223"/>
            <p:cNvSpPr>
              <a:spLocks noChangeArrowheads="1"/>
            </p:cNvSpPr>
            <p:nvPr/>
          </p:nvSpPr>
          <p:spPr bwMode="auto">
            <a:xfrm>
              <a:off x="1672" y="1712"/>
              <a:ext cx="1006"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(2 1/4 cryomodules)</a:t>
              </a:r>
              <a:endParaRPr lang="en-US" sz="2400" b="0">
                <a:latin typeface="Times" pitchFamily="18" charset="0"/>
              </a:endParaRPr>
            </a:p>
          </p:txBody>
        </p:sp>
        <p:sp>
          <p:nvSpPr>
            <p:cNvPr id="943328" name="Rectangle 224"/>
            <p:cNvSpPr>
              <a:spLocks noChangeArrowheads="1"/>
            </p:cNvSpPr>
            <p:nvPr/>
          </p:nvSpPr>
          <p:spPr bwMode="auto">
            <a:xfrm>
              <a:off x="1912" y="1836"/>
              <a:ext cx="529"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1497 MHz</a:t>
              </a:r>
              <a:endParaRPr lang="en-US" sz="2400" b="0">
                <a:latin typeface="Times" pitchFamily="18" charset="0"/>
              </a:endParaRPr>
            </a:p>
          </p:txBody>
        </p:sp>
        <p:sp>
          <p:nvSpPr>
            <p:cNvPr id="943329" name="Freeform 225"/>
            <p:cNvSpPr>
              <a:spLocks/>
            </p:cNvSpPr>
            <p:nvPr/>
          </p:nvSpPr>
          <p:spPr bwMode="auto">
            <a:xfrm>
              <a:off x="2692" y="1834"/>
              <a:ext cx="186" cy="184"/>
            </a:xfrm>
            <a:custGeom>
              <a:avLst/>
              <a:gdLst/>
              <a:ahLst/>
              <a:cxnLst>
                <a:cxn ang="0">
                  <a:pos x="0" y="0"/>
                </a:cxn>
                <a:cxn ang="0">
                  <a:pos x="20" y="8"/>
                </a:cxn>
                <a:cxn ang="0">
                  <a:pos x="44" y="16"/>
                </a:cxn>
                <a:cxn ang="0">
                  <a:pos x="70" y="28"/>
                </a:cxn>
                <a:cxn ang="0">
                  <a:pos x="98" y="42"/>
                </a:cxn>
                <a:cxn ang="0">
                  <a:pos x="126" y="60"/>
                </a:cxn>
                <a:cxn ang="0">
                  <a:pos x="140" y="72"/>
                </a:cxn>
                <a:cxn ang="0">
                  <a:pos x="150" y="82"/>
                </a:cxn>
                <a:cxn ang="0">
                  <a:pos x="160" y="94"/>
                </a:cxn>
                <a:cxn ang="0">
                  <a:pos x="168" y="108"/>
                </a:cxn>
                <a:cxn ang="0">
                  <a:pos x="186" y="102"/>
                </a:cxn>
                <a:cxn ang="0">
                  <a:pos x="172" y="184"/>
                </a:cxn>
                <a:cxn ang="0">
                  <a:pos x="112" y="130"/>
                </a:cxn>
                <a:cxn ang="0">
                  <a:pos x="130" y="122"/>
                </a:cxn>
                <a:cxn ang="0">
                  <a:pos x="126" y="104"/>
                </a:cxn>
                <a:cxn ang="0">
                  <a:pos x="118" y="86"/>
                </a:cxn>
                <a:cxn ang="0">
                  <a:pos x="106" y="66"/>
                </a:cxn>
                <a:cxn ang="0">
                  <a:pos x="98" y="54"/>
                </a:cxn>
                <a:cxn ang="0">
                  <a:pos x="90" y="44"/>
                </a:cxn>
                <a:cxn ang="0">
                  <a:pos x="78" y="34"/>
                </a:cxn>
                <a:cxn ang="0">
                  <a:pos x="66" y="24"/>
                </a:cxn>
                <a:cxn ang="0">
                  <a:pos x="52" y="16"/>
                </a:cxn>
                <a:cxn ang="0">
                  <a:pos x="36" y="8"/>
                </a:cxn>
                <a:cxn ang="0">
                  <a:pos x="18" y="4"/>
                </a:cxn>
                <a:cxn ang="0">
                  <a:pos x="0" y="0"/>
                </a:cxn>
              </a:cxnLst>
              <a:rect l="0" t="0" r="r" b="b"/>
              <a:pathLst>
                <a:path w="186" h="184">
                  <a:moveTo>
                    <a:pt x="0" y="0"/>
                  </a:moveTo>
                  <a:lnTo>
                    <a:pt x="20" y="8"/>
                  </a:lnTo>
                  <a:lnTo>
                    <a:pt x="44" y="16"/>
                  </a:lnTo>
                  <a:lnTo>
                    <a:pt x="70" y="28"/>
                  </a:lnTo>
                  <a:lnTo>
                    <a:pt x="98" y="42"/>
                  </a:lnTo>
                  <a:lnTo>
                    <a:pt x="126" y="60"/>
                  </a:lnTo>
                  <a:lnTo>
                    <a:pt x="140" y="72"/>
                  </a:lnTo>
                  <a:lnTo>
                    <a:pt x="150" y="82"/>
                  </a:lnTo>
                  <a:lnTo>
                    <a:pt x="160" y="94"/>
                  </a:lnTo>
                  <a:lnTo>
                    <a:pt x="168" y="108"/>
                  </a:lnTo>
                  <a:lnTo>
                    <a:pt x="186" y="102"/>
                  </a:lnTo>
                  <a:lnTo>
                    <a:pt x="172" y="184"/>
                  </a:lnTo>
                  <a:lnTo>
                    <a:pt x="112" y="130"/>
                  </a:lnTo>
                  <a:lnTo>
                    <a:pt x="130" y="122"/>
                  </a:lnTo>
                  <a:lnTo>
                    <a:pt x="126" y="104"/>
                  </a:lnTo>
                  <a:lnTo>
                    <a:pt x="118" y="86"/>
                  </a:lnTo>
                  <a:lnTo>
                    <a:pt x="106" y="66"/>
                  </a:lnTo>
                  <a:lnTo>
                    <a:pt x="98" y="54"/>
                  </a:lnTo>
                  <a:lnTo>
                    <a:pt x="90" y="44"/>
                  </a:lnTo>
                  <a:lnTo>
                    <a:pt x="78" y="34"/>
                  </a:lnTo>
                  <a:lnTo>
                    <a:pt x="66" y="24"/>
                  </a:lnTo>
                  <a:lnTo>
                    <a:pt x="52" y="16"/>
                  </a:lnTo>
                  <a:lnTo>
                    <a:pt x="36" y="8"/>
                  </a:lnTo>
                  <a:lnTo>
                    <a:pt x="18" y="4"/>
                  </a:lnTo>
                  <a:lnTo>
                    <a:pt x="0" y="0"/>
                  </a:lnTo>
                  <a:close/>
                </a:path>
              </a:pathLst>
            </a:custGeom>
            <a:solidFill>
              <a:srgbClr val="13007C"/>
            </a:solidFill>
            <a:ln w="9525">
              <a:noFill/>
              <a:round/>
              <a:headEnd/>
              <a:tailEnd/>
            </a:ln>
          </p:spPr>
          <p:txBody>
            <a:bodyPr/>
            <a:lstStyle/>
            <a:p>
              <a:endParaRPr lang="en-US"/>
            </a:p>
          </p:txBody>
        </p:sp>
        <p:sp>
          <p:nvSpPr>
            <p:cNvPr id="943330" name="Rectangle 226"/>
            <p:cNvSpPr>
              <a:spLocks noChangeArrowheads="1"/>
            </p:cNvSpPr>
            <p:nvPr/>
          </p:nvSpPr>
          <p:spPr bwMode="auto">
            <a:xfrm>
              <a:off x="4265" y="2317"/>
              <a:ext cx="804" cy="512"/>
            </a:xfrm>
            <a:prstGeom prst="rect">
              <a:avLst/>
            </a:prstGeom>
            <a:noFill/>
            <a:ln w="15875">
              <a:solidFill>
                <a:srgbClr val="000000"/>
              </a:solidFill>
              <a:miter lim="800000"/>
              <a:headEnd/>
              <a:tailEnd/>
            </a:ln>
          </p:spPr>
          <p:txBody>
            <a:bodyPr/>
            <a:lstStyle/>
            <a:p>
              <a:endParaRPr lang="en-US"/>
            </a:p>
          </p:txBody>
        </p:sp>
        <p:sp>
          <p:nvSpPr>
            <p:cNvPr id="943331" name="Line 227"/>
            <p:cNvSpPr>
              <a:spLocks noChangeShapeType="1"/>
            </p:cNvSpPr>
            <p:nvPr/>
          </p:nvSpPr>
          <p:spPr bwMode="auto">
            <a:xfrm>
              <a:off x="4264" y="2566"/>
              <a:ext cx="16" cy="1"/>
            </a:xfrm>
            <a:prstGeom prst="line">
              <a:avLst/>
            </a:prstGeom>
            <a:noFill/>
            <a:ln w="12700">
              <a:solidFill>
                <a:srgbClr val="000000"/>
              </a:solidFill>
              <a:round/>
              <a:headEnd/>
              <a:tailEnd/>
            </a:ln>
          </p:spPr>
          <p:txBody>
            <a:bodyPr/>
            <a:lstStyle/>
            <a:p>
              <a:endParaRPr lang="en-US"/>
            </a:p>
          </p:txBody>
        </p:sp>
        <p:sp>
          <p:nvSpPr>
            <p:cNvPr id="943332" name="Line 228"/>
            <p:cNvSpPr>
              <a:spLocks noChangeShapeType="1"/>
            </p:cNvSpPr>
            <p:nvPr/>
          </p:nvSpPr>
          <p:spPr bwMode="auto">
            <a:xfrm>
              <a:off x="4296" y="2566"/>
              <a:ext cx="16" cy="1"/>
            </a:xfrm>
            <a:prstGeom prst="line">
              <a:avLst/>
            </a:prstGeom>
            <a:noFill/>
            <a:ln w="12700">
              <a:solidFill>
                <a:srgbClr val="000000"/>
              </a:solidFill>
              <a:round/>
              <a:headEnd/>
              <a:tailEnd/>
            </a:ln>
          </p:spPr>
          <p:txBody>
            <a:bodyPr/>
            <a:lstStyle/>
            <a:p>
              <a:endParaRPr lang="en-US"/>
            </a:p>
          </p:txBody>
        </p:sp>
        <p:sp>
          <p:nvSpPr>
            <p:cNvPr id="943333" name="Line 229"/>
            <p:cNvSpPr>
              <a:spLocks noChangeShapeType="1"/>
            </p:cNvSpPr>
            <p:nvPr/>
          </p:nvSpPr>
          <p:spPr bwMode="auto">
            <a:xfrm>
              <a:off x="4328" y="2566"/>
              <a:ext cx="16" cy="1"/>
            </a:xfrm>
            <a:prstGeom prst="line">
              <a:avLst/>
            </a:prstGeom>
            <a:noFill/>
            <a:ln w="12700">
              <a:solidFill>
                <a:srgbClr val="000000"/>
              </a:solidFill>
              <a:round/>
              <a:headEnd/>
              <a:tailEnd/>
            </a:ln>
          </p:spPr>
          <p:txBody>
            <a:bodyPr/>
            <a:lstStyle/>
            <a:p>
              <a:endParaRPr lang="en-US"/>
            </a:p>
          </p:txBody>
        </p:sp>
        <p:sp>
          <p:nvSpPr>
            <p:cNvPr id="943334" name="Line 230"/>
            <p:cNvSpPr>
              <a:spLocks noChangeShapeType="1"/>
            </p:cNvSpPr>
            <p:nvPr/>
          </p:nvSpPr>
          <p:spPr bwMode="auto">
            <a:xfrm>
              <a:off x="4360" y="2566"/>
              <a:ext cx="16" cy="2"/>
            </a:xfrm>
            <a:prstGeom prst="line">
              <a:avLst/>
            </a:prstGeom>
            <a:noFill/>
            <a:ln w="12700">
              <a:solidFill>
                <a:srgbClr val="000000"/>
              </a:solidFill>
              <a:round/>
              <a:headEnd/>
              <a:tailEnd/>
            </a:ln>
          </p:spPr>
          <p:txBody>
            <a:bodyPr/>
            <a:lstStyle/>
            <a:p>
              <a:endParaRPr lang="en-US"/>
            </a:p>
          </p:txBody>
        </p:sp>
        <p:sp>
          <p:nvSpPr>
            <p:cNvPr id="943335" name="Line 231"/>
            <p:cNvSpPr>
              <a:spLocks noChangeShapeType="1"/>
            </p:cNvSpPr>
            <p:nvPr/>
          </p:nvSpPr>
          <p:spPr bwMode="auto">
            <a:xfrm>
              <a:off x="4392" y="2568"/>
              <a:ext cx="16" cy="1"/>
            </a:xfrm>
            <a:prstGeom prst="line">
              <a:avLst/>
            </a:prstGeom>
            <a:noFill/>
            <a:ln w="12700">
              <a:solidFill>
                <a:srgbClr val="000000"/>
              </a:solidFill>
              <a:round/>
              <a:headEnd/>
              <a:tailEnd/>
            </a:ln>
          </p:spPr>
          <p:txBody>
            <a:bodyPr/>
            <a:lstStyle/>
            <a:p>
              <a:endParaRPr lang="en-US"/>
            </a:p>
          </p:txBody>
        </p:sp>
        <p:sp>
          <p:nvSpPr>
            <p:cNvPr id="943336" name="Line 232"/>
            <p:cNvSpPr>
              <a:spLocks noChangeShapeType="1"/>
            </p:cNvSpPr>
            <p:nvPr/>
          </p:nvSpPr>
          <p:spPr bwMode="auto">
            <a:xfrm>
              <a:off x="4424" y="2568"/>
              <a:ext cx="16" cy="1"/>
            </a:xfrm>
            <a:prstGeom prst="line">
              <a:avLst/>
            </a:prstGeom>
            <a:noFill/>
            <a:ln w="12700">
              <a:solidFill>
                <a:srgbClr val="000000"/>
              </a:solidFill>
              <a:round/>
              <a:headEnd/>
              <a:tailEnd/>
            </a:ln>
          </p:spPr>
          <p:txBody>
            <a:bodyPr/>
            <a:lstStyle/>
            <a:p>
              <a:endParaRPr lang="en-US"/>
            </a:p>
          </p:txBody>
        </p:sp>
        <p:sp>
          <p:nvSpPr>
            <p:cNvPr id="943337" name="Line 233"/>
            <p:cNvSpPr>
              <a:spLocks noChangeShapeType="1"/>
            </p:cNvSpPr>
            <p:nvPr/>
          </p:nvSpPr>
          <p:spPr bwMode="auto">
            <a:xfrm>
              <a:off x="4456" y="2568"/>
              <a:ext cx="16" cy="1"/>
            </a:xfrm>
            <a:prstGeom prst="line">
              <a:avLst/>
            </a:prstGeom>
            <a:noFill/>
            <a:ln w="12700">
              <a:solidFill>
                <a:srgbClr val="000000"/>
              </a:solidFill>
              <a:round/>
              <a:headEnd/>
              <a:tailEnd/>
            </a:ln>
          </p:spPr>
          <p:txBody>
            <a:bodyPr/>
            <a:lstStyle/>
            <a:p>
              <a:endParaRPr lang="en-US"/>
            </a:p>
          </p:txBody>
        </p:sp>
        <p:sp>
          <p:nvSpPr>
            <p:cNvPr id="943338" name="Line 234"/>
            <p:cNvSpPr>
              <a:spLocks noChangeShapeType="1"/>
            </p:cNvSpPr>
            <p:nvPr/>
          </p:nvSpPr>
          <p:spPr bwMode="auto">
            <a:xfrm>
              <a:off x="4488" y="2568"/>
              <a:ext cx="16" cy="1"/>
            </a:xfrm>
            <a:prstGeom prst="line">
              <a:avLst/>
            </a:prstGeom>
            <a:noFill/>
            <a:ln w="12700">
              <a:solidFill>
                <a:srgbClr val="000000"/>
              </a:solidFill>
              <a:round/>
              <a:headEnd/>
              <a:tailEnd/>
            </a:ln>
          </p:spPr>
          <p:txBody>
            <a:bodyPr/>
            <a:lstStyle/>
            <a:p>
              <a:endParaRPr lang="en-US"/>
            </a:p>
          </p:txBody>
        </p:sp>
        <p:sp>
          <p:nvSpPr>
            <p:cNvPr id="943339" name="Line 235"/>
            <p:cNvSpPr>
              <a:spLocks noChangeShapeType="1"/>
            </p:cNvSpPr>
            <p:nvPr/>
          </p:nvSpPr>
          <p:spPr bwMode="auto">
            <a:xfrm>
              <a:off x="4520" y="2568"/>
              <a:ext cx="16" cy="1"/>
            </a:xfrm>
            <a:prstGeom prst="line">
              <a:avLst/>
            </a:prstGeom>
            <a:noFill/>
            <a:ln w="12700">
              <a:solidFill>
                <a:srgbClr val="000000"/>
              </a:solidFill>
              <a:round/>
              <a:headEnd/>
              <a:tailEnd/>
            </a:ln>
          </p:spPr>
          <p:txBody>
            <a:bodyPr/>
            <a:lstStyle/>
            <a:p>
              <a:endParaRPr lang="en-US"/>
            </a:p>
          </p:txBody>
        </p:sp>
        <p:sp>
          <p:nvSpPr>
            <p:cNvPr id="943340" name="Line 236"/>
            <p:cNvSpPr>
              <a:spLocks noChangeShapeType="1"/>
            </p:cNvSpPr>
            <p:nvPr/>
          </p:nvSpPr>
          <p:spPr bwMode="auto">
            <a:xfrm>
              <a:off x="4552" y="2568"/>
              <a:ext cx="16" cy="1"/>
            </a:xfrm>
            <a:prstGeom prst="line">
              <a:avLst/>
            </a:prstGeom>
            <a:noFill/>
            <a:ln w="12700">
              <a:solidFill>
                <a:srgbClr val="000000"/>
              </a:solidFill>
              <a:round/>
              <a:headEnd/>
              <a:tailEnd/>
            </a:ln>
          </p:spPr>
          <p:txBody>
            <a:bodyPr/>
            <a:lstStyle/>
            <a:p>
              <a:endParaRPr lang="en-US"/>
            </a:p>
          </p:txBody>
        </p:sp>
        <p:sp>
          <p:nvSpPr>
            <p:cNvPr id="943341" name="Line 237"/>
            <p:cNvSpPr>
              <a:spLocks noChangeShapeType="1"/>
            </p:cNvSpPr>
            <p:nvPr/>
          </p:nvSpPr>
          <p:spPr bwMode="auto">
            <a:xfrm>
              <a:off x="4584" y="2570"/>
              <a:ext cx="16" cy="1"/>
            </a:xfrm>
            <a:prstGeom prst="line">
              <a:avLst/>
            </a:prstGeom>
            <a:noFill/>
            <a:ln w="12700">
              <a:solidFill>
                <a:srgbClr val="000000"/>
              </a:solidFill>
              <a:round/>
              <a:headEnd/>
              <a:tailEnd/>
            </a:ln>
          </p:spPr>
          <p:txBody>
            <a:bodyPr/>
            <a:lstStyle/>
            <a:p>
              <a:endParaRPr lang="en-US"/>
            </a:p>
          </p:txBody>
        </p:sp>
        <p:sp>
          <p:nvSpPr>
            <p:cNvPr id="943342" name="Line 238"/>
            <p:cNvSpPr>
              <a:spLocks noChangeShapeType="1"/>
            </p:cNvSpPr>
            <p:nvPr/>
          </p:nvSpPr>
          <p:spPr bwMode="auto">
            <a:xfrm>
              <a:off x="4616" y="2570"/>
              <a:ext cx="16" cy="1"/>
            </a:xfrm>
            <a:prstGeom prst="line">
              <a:avLst/>
            </a:prstGeom>
            <a:noFill/>
            <a:ln w="12700">
              <a:solidFill>
                <a:srgbClr val="000000"/>
              </a:solidFill>
              <a:round/>
              <a:headEnd/>
              <a:tailEnd/>
            </a:ln>
          </p:spPr>
          <p:txBody>
            <a:bodyPr/>
            <a:lstStyle/>
            <a:p>
              <a:endParaRPr lang="en-US"/>
            </a:p>
          </p:txBody>
        </p:sp>
        <p:sp>
          <p:nvSpPr>
            <p:cNvPr id="943343" name="Line 239"/>
            <p:cNvSpPr>
              <a:spLocks noChangeShapeType="1"/>
            </p:cNvSpPr>
            <p:nvPr/>
          </p:nvSpPr>
          <p:spPr bwMode="auto">
            <a:xfrm>
              <a:off x="4648" y="2570"/>
              <a:ext cx="16" cy="1"/>
            </a:xfrm>
            <a:prstGeom prst="line">
              <a:avLst/>
            </a:prstGeom>
            <a:noFill/>
            <a:ln w="12700">
              <a:solidFill>
                <a:srgbClr val="000000"/>
              </a:solidFill>
              <a:round/>
              <a:headEnd/>
              <a:tailEnd/>
            </a:ln>
          </p:spPr>
          <p:txBody>
            <a:bodyPr/>
            <a:lstStyle/>
            <a:p>
              <a:endParaRPr lang="en-US"/>
            </a:p>
          </p:txBody>
        </p:sp>
        <p:sp>
          <p:nvSpPr>
            <p:cNvPr id="943344" name="Line 240"/>
            <p:cNvSpPr>
              <a:spLocks noChangeShapeType="1"/>
            </p:cNvSpPr>
            <p:nvPr/>
          </p:nvSpPr>
          <p:spPr bwMode="auto">
            <a:xfrm>
              <a:off x="4680" y="2570"/>
              <a:ext cx="16" cy="1"/>
            </a:xfrm>
            <a:prstGeom prst="line">
              <a:avLst/>
            </a:prstGeom>
            <a:noFill/>
            <a:ln w="12700">
              <a:solidFill>
                <a:srgbClr val="000000"/>
              </a:solidFill>
              <a:round/>
              <a:headEnd/>
              <a:tailEnd/>
            </a:ln>
          </p:spPr>
          <p:txBody>
            <a:bodyPr/>
            <a:lstStyle/>
            <a:p>
              <a:endParaRPr lang="en-US"/>
            </a:p>
          </p:txBody>
        </p:sp>
        <p:sp>
          <p:nvSpPr>
            <p:cNvPr id="943345" name="Line 241"/>
            <p:cNvSpPr>
              <a:spLocks noChangeShapeType="1"/>
            </p:cNvSpPr>
            <p:nvPr/>
          </p:nvSpPr>
          <p:spPr bwMode="auto">
            <a:xfrm>
              <a:off x="4712" y="2570"/>
              <a:ext cx="16" cy="1"/>
            </a:xfrm>
            <a:prstGeom prst="line">
              <a:avLst/>
            </a:prstGeom>
            <a:noFill/>
            <a:ln w="12700">
              <a:solidFill>
                <a:srgbClr val="000000"/>
              </a:solidFill>
              <a:round/>
              <a:headEnd/>
              <a:tailEnd/>
            </a:ln>
          </p:spPr>
          <p:txBody>
            <a:bodyPr/>
            <a:lstStyle/>
            <a:p>
              <a:endParaRPr lang="en-US"/>
            </a:p>
          </p:txBody>
        </p:sp>
        <p:sp>
          <p:nvSpPr>
            <p:cNvPr id="943346" name="Line 242"/>
            <p:cNvSpPr>
              <a:spLocks noChangeShapeType="1"/>
            </p:cNvSpPr>
            <p:nvPr/>
          </p:nvSpPr>
          <p:spPr bwMode="auto">
            <a:xfrm>
              <a:off x="4744" y="2570"/>
              <a:ext cx="16" cy="1"/>
            </a:xfrm>
            <a:prstGeom prst="line">
              <a:avLst/>
            </a:prstGeom>
            <a:noFill/>
            <a:ln w="12700">
              <a:solidFill>
                <a:srgbClr val="000000"/>
              </a:solidFill>
              <a:round/>
              <a:headEnd/>
              <a:tailEnd/>
            </a:ln>
          </p:spPr>
          <p:txBody>
            <a:bodyPr/>
            <a:lstStyle/>
            <a:p>
              <a:endParaRPr lang="en-US"/>
            </a:p>
          </p:txBody>
        </p:sp>
        <p:sp>
          <p:nvSpPr>
            <p:cNvPr id="943347" name="Line 243"/>
            <p:cNvSpPr>
              <a:spLocks noChangeShapeType="1"/>
            </p:cNvSpPr>
            <p:nvPr/>
          </p:nvSpPr>
          <p:spPr bwMode="auto">
            <a:xfrm>
              <a:off x="4776" y="2572"/>
              <a:ext cx="16" cy="1"/>
            </a:xfrm>
            <a:prstGeom prst="line">
              <a:avLst/>
            </a:prstGeom>
            <a:noFill/>
            <a:ln w="12700">
              <a:solidFill>
                <a:srgbClr val="000000"/>
              </a:solidFill>
              <a:round/>
              <a:headEnd/>
              <a:tailEnd/>
            </a:ln>
          </p:spPr>
          <p:txBody>
            <a:bodyPr/>
            <a:lstStyle/>
            <a:p>
              <a:endParaRPr lang="en-US"/>
            </a:p>
          </p:txBody>
        </p:sp>
        <p:sp>
          <p:nvSpPr>
            <p:cNvPr id="943348" name="Line 244"/>
            <p:cNvSpPr>
              <a:spLocks noChangeShapeType="1"/>
            </p:cNvSpPr>
            <p:nvPr/>
          </p:nvSpPr>
          <p:spPr bwMode="auto">
            <a:xfrm>
              <a:off x="4808" y="2572"/>
              <a:ext cx="16" cy="1"/>
            </a:xfrm>
            <a:prstGeom prst="line">
              <a:avLst/>
            </a:prstGeom>
            <a:noFill/>
            <a:ln w="12700">
              <a:solidFill>
                <a:srgbClr val="000000"/>
              </a:solidFill>
              <a:round/>
              <a:headEnd/>
              <a:tailEnd/>
            </a:ln>
          </p:spPr>
          <p:txBody>
            <a:bodyPr/>
            <a:lstStyle/>
            <a:p>
              <a:endParaRPr lang="en-US"/>
            </a:p>
          </p:txBody>
        </p:sp>
        <p:sp>
          <p:nvSpPr>
            <p:cNvPr id="943349" name="Line 245"/>
            <p:cNvSpPr>
              <a:spLocks noChangeShapeType="1"/>
            </p:cNvSpPr>
            <p:nvPr/>
          </p:nvSpPr>
          <p:spPr bwMode="auto">
            <a:xfrm>
              <a:off x="4840" y="2572"/>
              <a:ext cx="16" cy="1"/>
            </a:xfrm>
            <a:prstGeom prst="line">
              <a:avLst/>
            </a:prstGeom>
            <a:noFill/>
            <a:ln w="12700">
              <a:solidFill>
                <a:srgbClr val="000000"/>
              </a:solidFill>
              <a:round/>
              <a:headEnd/>
              <a:tailEnd/>
            </a:ln>
          </p:spPr>
          <p:txBody>
            <a:bodyPr/>
            <a:lstStyle/>
            <a:p>
              <a:endParaRPr lang="en-US"/>
            </a:p>
          </p:txBody>
        </p:sp>
        <p:sp>
          <p:nvSpPr>
            <p:cNvPr id="943350" name="Line 246"/>
            <p:cNvSpPr>
              <a:spLocks noChangeShapeType="1"/>
            </p:cNvSpPr>
            <p:nvPr/>
          </p:nvSpPr>
          <p:spPr bwMode="auto">
            <a:xfrm>
              <a:off x="4872" y="2572"/>
              <a:ext cx="16" cy="1"/>
            </a:xfrm>
            <a:prstGeom prst="line">
              <a:avLst/>
            </a:prstGeom>
            <a:noFill/>
            <a:ln w="12700">
              <a:solidFill>
                <a:srgbClr val="000000"/>
              </a:solidFill>
              <a:round/>
              <a:headEnd/>
              <a:tailEnd/>
            </a:ln>
          </p:spPr>
          <p:txBody>
            <a:bodyPr/>
            <a:lstStyle/>
            <a:p>
              <a:endParaRPr lang="en-US"/>
            </a:p>
          </p:txBody>
        </p:sp>
        <p:sp>
          <p:nvSpPr>
            <p:cNvPr id="943351" name="Line 247"/>
            <p:cNvSpPr>
              <a:spLocks noChangeShapeType="1"/>
            </p:cNvSpPr>
            <p:nvPr/>
          </p:nvSpPr>
          <p:spPr bwMode="auto">
            <a:xfrm>
              <a:off x="4904" y="2572"/>
              <a:ext cx="16" cy="1"/>
            </a:xfrm>
            <a:prstGeom prst="line">
              <a:avLst/>
            </a:prstGeom>
            <a:noFill/>
            <a:ln w="12700">
              <a:solidFill>
                <a:srgbClr val="000000"/>
              </a:solidFill>
              <a:round/>
              <a:headEnd/>
              <a:tailEnd/>
            </a:ln>
          </p:spPr>
          <p:txBody>
            <a:bodyPr/>
            <a:lstStyle/>
            <a:p>
              <a:endParaRPr lang="en-US"/>
            </a:p>
          </p:txBody>
        </p:sp>
        <p:sp>
          <p:nvSpPr>
            <p:cNvPr id="943352" name="Line 248"/>
            <p:cNvSpPr>
              <a:spLocks noChangeShapeType="1"/>
            </p:cNvSpPr>
            <p:nvPr/>
          </p:nvSpPr>
          <p:spPr bwMode="auto">
            <a:xfrm>
              <a:off x="4936" y="2572"/>
              <a:ext cx="16" cy="1"/>
            </a:xfrm>
            <a:prstGeom prst="line">
              <a:avLst/>
            </a:prstGeom>
            <a:noFill/>
            <a:ln w="12700">
              <a:solidFill>
                <a:srgbClr val="000000"/>
              </a:solidFill>
              <a:round/>
              <a:headEnd/>
              <a:tailEnd/>
            </a:ln>
          </p:spPr>
          <p:txBody>
            <a:bodyPr/>
            <a:lstStyle/>
            <a:p>
              <a:endParaRPr lang="en-US"/>
            </a:p>
          </p:txBody>
        </p:sp>
        <p:sp>
          <p:nvSpPr>
            <p:cNvPr id="943353" name="Line 249"/>
            <p:cNvSpPr>
              <a:spLocks noChangeShapeType="1"/>
            </p:cNvSpPr>
            <p:nvPr/>
          </p:nvSpPr>
          <p:spPr bwMode="auto">
            <a:xfrm>
              <a:off x="4968" y="2572"/>
              <a:ext cx="16" cy="2"/>
            </a:xfrm>
            <a:prstGeom prst="line">
              <a:avLst/>
            </a:prstGeom>
            <a:noFill/>
            <a:ln w="12700">
              <a:solidFill>
                <a:srgbClr val="000000"/>
              </a:solidFill>
              <a:round/>
              <a:headEnd/>
              <a:tailEnd/>
            </a:ln>
          </p:spPr>
          <p:txBody>
            <a:bodyPr/>
            <a:lstStyle/>
            <a:p>
              <a:endParaRPr lang="en-US"/>
            </a:p>
          </p:txBody>
        </p:sp>
        <p:sp>
          <p:nvSpPr>
            <p:cNvPr id="943354" name="Line 250"/>
            <p:cNvSpPr>
              <a:spLocks noChangeShapeType="1"/>
            </p:cNvSpPr>
            <p:nvPr/>
          </p:nvSpPr>
          <p:spPr bwMode="auto">
            <a:xfrm>
              <a:off x="5000" y="2574"/>
              <a:ext cx="16" cy="1"/>
            </a:xfrm>
            <a:prstGeom prst="line">
              <a:avLst/>
            </a:prstGeom>
            <a:noFill/>
            <a:ln w="12700">
              <a:solidFill>
                <a:srgbClr val="000000"/>
              </a:solidFill>
              <a:round/>
              <a:headEnd/>
              <a:tailEnd/>
            </a:ln>
          </p:spPr>
          <p:txBody>
            <a:bodyPr/>
            <a:lstStyle/>
            <a:p>
              <a:endParaRPr lang="en-US"/>
            </a:p>
          </p:txBody>
        </p:sp>
        <p:sp>
          <p:nvSpPr>
            <p:cNvPr id="943355" name="Line 251"/>
            <p:cNvSpPr>
              <a:spLocks noChangeShapeType="1"/>
            </p:cNvSpPr>
            <p:nvPr/>
          </p:nvSpPr>
          <p:spPr bwMode="auto">
            <a:xfrm>
              <a:off x="5032" y="2574"/>
              <a:ext cx="16" cy="1"/>
            </a:xfrm>
            <a:prstGeom prst="line">
              <a:avLst/>
            </a:prstGeom>
            <a:noFill/>
            <a:ln w="12700">
              <a:solidFill>
                <a:srgbClr val="000000"/>
              </a:solidFill>
              <a:round/>
              <a:headEnd/>
              <a:tailEnd/>
            </a:ln>
          </p:spPr>
          <p:txBody>
            <a:bodyPr/>
            <a:lstStyle/>
            <a:p>
              <a:endParaRPr lang="en-US"/>
            </a:p>
          </p:txBody>
        </p:sp>
        <p:sp>
          <p:nvSpPr>
            <p:cNvPr id="943356" name="Line 252"/>
            <p:cNvSpPr>
              <a:spLocks noChangeShapeType="1"/>
            </p:cNvSpPr>
            <p:nvPr/>
          </p:nvSpPr>
          <p:spPr bwMode="auto">
            <a:xfrm>
              <a:off x="5064" y="2574"/>
              <a:ext cx="14" cy="1"/>
            </a:xfrm>
            <a:prstGeom prst="line">
              <a:avLst/>
            </a:prstGeom>
            <a:noFill/>
            <a:ln w="12700">
              <a:solidFill>
                <a:srgbClr val="000000"/>
              </a:solidFill>
              <a:round/>
              <a:headEnd/>
              <a:tailEnd/>
            </a:ln>
          </p:spPr>
          <p:txBody>
            <a:bodyPr/>
            <a:lstStyle/>
            <a:p>
              <a:endParaRPr lang="en-US"/>
            </a:p>
          </p:txBody>
        </p:sp>
        <p:sp>
          <p:nvSpPr>
            <p:cNvPr id="943357" name="Freeform 253"/>
            <p:cNvSpPr>
              <a:spLocks/>
            </p:cNvSpPr>
            <p:nvPr/>
          </p:nvSpPr>
          <p:spPr bwMode="auto">
            <a:xfrm>
              <a:off x="4258" y="2314"/>
              <a:ext cx="816" cy="520"/>
            </a:xfrm>
            <a:custGeom>
              <a:avLst/>
              <a:gdLst/>
              <a:ahLst/>
              <a:cxnLst>
                <a:cxn ang="0">
                  <a:pos x="0" y="260"/>
                </a:cxn>
                <a:cxn ang="0">
                  <a:pos x="18" y="218"/>
                </a:cxn>
                <a:cxn ang="0">
                  <a:pos x="38" y="176"/>
                </a:cxn>
                <a:cxn ang="0">
                  <a:pos x="64" y="130"/>
                </a:cxn>
                <a:cxn ang="0">
                  <a:pos x="78" y="106"/>
                </a:cxn>
                <a:cxn ang="0">
                  <a:pos x="94" y="82"/>
                </a:cxn>
                <a:cxn ang="0">
                  <a:pos x="112" y="60"/>
                </a:cxn>
                <a:cxn ang="0">
                  <a:pos x="128" y="40"/>
                </a:cxn>
                <a:cxn ang="0">
                  <a:pos x="148" y="24"/>
                </a:cxn>
                <a:cxn ang="0">
                  <a:pos x="166" y="10"/>
                </a:cxn>
                <a:cxn ang="0">
                  <a:pos x="184" y="2"/>
                </a:cxn>
                <a:cxn ang="0">
                  <a:pos x="194" y="0"/>
                </a:cxn>
                <a:cxn ang="0">
                  <a:pos x="204" y="0"/>
                </a:cxn>
                <a:cxn ang="0">
                  <a:pos x="214" y="0"/>
                </a:cxn>
                <a:cxn ang="0">
                  <a:pos x="224" y="2"/>
                </a:cxn>
                <a:cxn ang="0">
                  <a:pos x="242" y="10"/>
                </a:cxn>
                <a:cxn ang="0">
                  <a:pos x="260" y="24"/>
                </a:cxn>
                <a:cxn ang="0">
                  <a:pos x="280" y="40"/>
                </a:cxn>
                <a:cxn ang="0">
                  <a:pos x="296" y="60"/>
                </a:cxn>
                <a:cxn ang="0">
                  <a:pos x="314" y="82"/>
                </a:cxn>
                <a:cxn ang="0">
                  <a:pos x="330" y="106"/>
                </a:cxn>
                <a:cxn ang="0">
                  <a:pos x="344" y="130"/>
                </a:cxn>
                <a:cxn ang="0">
                  <a:pos x="370" y="176"/>
                </a:cxn>
                <a:cxn ang="0">
                  <a:pos x="390" y="218"/>
                </a:cxn>
                <a:cxn ang="0">
                  <a:pos x="408" y="260"/>
                </a:cxn>
                <a:cxn ang="0">
                  <a:pos x="424" y="300"/>
                </a:cxn>
                <a:cxn ang="0">
                  <a:pos x="444" y="342"/>
                </a:cxn>
                <a:cxn ang="0">
                  <a:pos x="470" y="390"/>
                </a:cxn>
                <a:cxn ang="0">
                  <a:pos x="484" y="414"/>
                </a:cxn>
                <a:cxn ang="0">
                  <a:pos x="500" y="438"/>
                </a:cxn>
                <a:cxn ang="0">
                  <a:pos x="516" y="460"/>
                </a:cxn>
                <a:cxn ang="0">
                  <a:pos x="534" y="478"/>
                </a:cxn>
                <a:cxn ang="0">
                  <a:pos x="552" y="496"/>
                </a:cxn>
                <a:cxn ang="0">
                  <a:pos x="572" y="508"/>
                </a:cxn>
                <a:cxn ang="0">
                  <a:pos x="580" y="512"/>
                </a:cxn>
                <a:cxn ang="0">
                  <a:pos x="590" y="516"/>
                </a:cxn>
                <a:cxn ang="0">
                  <a:pos x="600" y="518"/>
                </a:cxn>
                <a:cxn ang="0">
                  <a:pos x="610" y="520"/>
                </a:cxn>
                <a:cxn ang="0">
                  <a:pos x="620" y="518"/>
                </a:cxn>
                <a:cxn ang="0">
                  <a:pos x="630" y="516"/>
                </a:cxn>
                <a:cxn ang="0">
                  <a:pos x="640" y="512"/>
                </a:cxn>
                <a:cxn ang="0">
                  <a:pos x="650" y="508"/>
                </a:cxn>
                <a:cxn ang="0">
                  <a:pos x="670" y="496"/>
                </a:cxn>
                <a:cxn ang="0">
                  <a:pos x="688" y="478"/>
                </a:cxn>
                <a:cxn ang="0">
                  <a:pos x="706" y="460"/>
                </a:cxn>
                <a:cxn ang="0">
                  <a:pos x="722" y="438"/>
                </a:cxn>
                <a:cxn ang="0">
                  <a:pos x="738" y="414"/>
                </a:cxn>
                <a:cxn ang="0">
                  <a:pos x="752" y="390"/>
                </a:cxn>
                <a:cxn ang="0">
                  <a:pos x="778" y="342"/>
                </a:cxn>
                <a:cxn ang="0">
                  <a:pos x="798" y="300"/>
                </a:cxn>
                <a:cxn ang="0">
                  <a:pos x="816" y="260"/>
                </a:cxn>
              </a:cxnLst>
              <a:rect l="0" t="0" r="r" b="b"/>
              <a:pathLst>
                <a:path w="816" h="520">
                  <a:moveTo>
                    <a:pt x="0" y="260"/>
                  </a:moveTo>
                  <a:lnTo>
                    <a:pt x="18" y="218"/>
                  </a:lnTo>
                  <a:lnTo>
                    <a:pt x="38" y="176"/>
                  </a:lnTo>
                  <a:lnTo>
                    <a:pt x="64" y="130"/>
                  </a:lnTo>
                  <a:lnTo>
                    <a:pt x="78" y="106"/>
                  </a:lnTo>
                  <a:lnTo>
                    <a:pt x="94" y="82"/>
                  </a:lnTo>
                  <a:lnTo>
                    <a:pt x="112" y="60"/>
                  </a:lnTo>
                  <a:lnTo>
                    <a:pt x="128" y="40"/>
                  </a:lnTo>
                  <a:lnTo>
                    <a:pt x="148" y="24"/>
                  </a:lnTo>
                  <a:lnTo>
                    <a:pt x="166" y="10"/>
                  </a:lnTo>
                  <a:lnTo>
                    <a:pt x="184" y="2"/>
                  </a:lnTo>
                  <a:lnTo>
                    <a:pt x="194" y="0"/>
                  </a:lnTo>
                  <a:lnTo>
                    <a:pt x="204" y="0"/>
                  </a:lnTo>
                  <a:lnTo>
                    <a:pt x="214" y="0"/>
                  </a:lnTo>
                  <a:lnTo>
                    <a:pt x="224" y="2"/>
                  </a:lnTo>
                  <a:lnTo>
                    <a:pt x="242" y="10"/>
                  </a:lnTo>
                  <a:lnTo>
                    <a:pt x="260" y="24"/>
                  </a:lnTo>
                  <a:lnTo>
                    <a:pt x="280" y="40"/>
                  </a:lnTo>
                  <a:lnTo>
                    <a:pt x="296" y="60"/>
                  </a:lnTo>
                  <a:lnTo>
                    <a:pt x="314" y="82"/>
                  </a:lnTo>
                  <a:lnTo>
                    <a:pt x="330" y="106"/>
                  </a:lnTo>
                  <a:lnTo>
                    <a:pt x="344" y="130"/>
                  </a:lnTo>
                  <a:lnTo>
                    <a:pt x="370" y="176"/>
                  </a:lnTo>
                  <a:lnTo>
                    <a:pt x="390" y="218"/>
                  </a:lnTo>
                  <a:lnTo>
                    <a:pt x="408" y="260"/>
                  </a:lnTo>
                  <a:lnTo>
                    <a:pt x="424" y="300"/>
                  </a:lnTo>
                  <a:lnTo>
                    <a:pt x="444" y="342"/>
                  </a:lnTo>
                  <a:lnTo>
                    <a:pt x="470" y="390"/>
                  </a:lnTo>
                  <a:lnTo>
                    <a:pt x="484" y="414"/>
                  </a:lnTo>
                  <a:lnTo>
                    <a:pt x="500" y="438"/>
                  </a:lnTo>
                  <a:lnTo>
                    <a:pt x="516" y="460"/>
                  </a:lnTo>
                  <a:lnTo>
                    <a:pt x="534" y="478"/>
                  </a:lnTo>
                  <a:lnTo>
                    <a:pt x="552" y="496"/>
                  </a:lnTo>
                  <a:lnTo>
                    <a:pt x="572" y="508"/>
                  </a:lnTo>
                  <a:lnTo>
                    <a:pt x="580" y="512"/>
                  </a:lnTo>
                  <a:lnTo>
                    <a:pt x="590" y="516"/>
                  </a:lnTo>
                  <a:lnTo>
                    <a:pt x="600" y="518"/>
                  </a:lnTo>
                  <a:lnTo>
                    <a:pt x="610" y="520"/>
                  </a:lnTo>
                  <a:lnTo>
                    <a:pt x="620" y="518"/>
                  </a:lnTo>
                  <a:lnTo>
                    <a:pt x="630" y="516"/>
                  </a:lnTo>
                  <a:lnTo>
                    <a:pt x="640" y="512"/>
                  </a:lnTo>
                  <a:lnTo>
                    <a:pt x="650" y="508"/>
                  </a:lnTo>
                  <a:lnTo>
                    <a:pt x="670" y="496"/>
                  </a:lnTo>
                  <a:lnTo>
                    <a:pt x="688" y="478"/>
                  </a:lnTo>
                  <a:lnTo>
                    <a:pt x="706" y="460"/>
                  </a:lnTo>
                  <a:lnTo>
                    <a:pt x="722" y="438"/>
                  </a:lnTo>
                  <a:lnTo>
                    <a:pt x="738" y="414"/>
                  </a:lnTo>
                  <a:lnTo>
                    <a:pt x="752" y="390"/>
                  </a:lnTo>
                  <a:lnTo>
                    <a:pt x="778" y="342"/>
                  </a:lnTo>
                  <a:lnTo>
                    <a:pt x="798" y="300"/>
                  </a:lnTo>
                  <a:lnTo>
                    <a:pt x="816" y="260"/>
                  </a:lnTo>
                </a:path>
              </a:pathLst>
            </a:custGeom>
            <a:noFill/>
            <a:ln w="12700">
              <a:solidFill>
                <a:srgbClr val="000000"/>
              </a:solidFill>
              <a:prstDash val="solid"/>
              <a:round/>
              <a:headEnd/>
              <a:tailEnd/>
            </a:ln>
          </p:spPr>
          <p:txBody>
            <a:bodyPr/>
            <a:lstStyle/>
            <a:p>
              <a:endParaRPr lang="en-US"/>
            </a:p>
          </p:txBody>
        </p:sp>
        <p:sp>
          <p:nvSpPr>
            <p:cNvPr id="943358" name="Freeform 254"/>
            <p:cNvSpPr>
              <a:spLocks/>
            </p:cNvSpPr>
            <p:nvPr/>
          </p:nvSpPr>
          <p:spPr bwMode="auto">
            <a:xfrm>
              <a:off x="4302" y="2404"/>
              <a:ext cx="46" cy="46"/>
            </a:xfrm>
            <a:custGeom>
              <a:avLst/>
              <a:gdLst/>
              <a:ahLst/>
              <a:cxnLst>
                <a:cxn ang="0">
                  <a:pos x="46" y="24"/>
                </a:cxn>
                <a:cxn ang="0">
                  <a:pos x="44" y="32"/>
                </a:cxn>
                <a:cxn ang="0">
                  <a:pos x="40" y="40"/>
                </a:cxn>
                <a:cxn ang="0">
                  <a:pos x="32" y="46"/>
                </a:cxn>
                <a:cxn ang="0">
                  <a:pos x="22" y="46"/>
                </a:cxn>
                <a:cxn ang="0">
                  <a:pos x="14" y="46"/>
                </a:cxn>
                <a:cxn ang="0">
                  <a:pos x="6" y="40"/>
                </a:cxn>
                <a:cxn ang="0">
                  <a:pos x="2" y="32"/>
                </a:cxn>
                <a:cxn ang="0">
                  <a:pos x="0" y="24"/>
                </a:cxn>
                <a:cxn ang="0">
                  <a:pos x="2" y="14"/>
                </a:cxn>
                <a:cxn ang="0">
                  <a:pos x="6" y="6"/>
                </a:cxn>
                <a:cxn ang="0">
                  <a:pos x="14" y="2"/>
                </a:cxn>
                <a:cxn ang="0">
                  <a:pos x="22" y="0"/>
                </a:cxn>
                <a:cxn ang="0">
                  <a:pos x="32" y="2"/>
                </a:cxn>
                <a:cxn ang="0">
                  <a:pos x="40" y="6"/>
                </a:cxn>
                <a:cxn ang="0">
                  <a:pos x="44" y="14"/>
                </a:cxn>
                <a:cxn ang="0">
                  <a:pos x="46" y="24"/>
                </a:cxn>
              </a:cxnLst>
              <a:rect l="0" t="0" r="r" b="b"/>
              <a:pathLst>
                <a:path w="46" h="46">
                  <a:moveTo>
                    <a:pt x="46" y="24"/>
                  </a:moveTo>
                  <a:lnTo>
                    <a:pt x="44" y="32"/>
                  </a:lnTo>
                  <a:lnTo>
                    <a:pt x="40" y="40"/>
                  </a:lnTo>
                  <a:lnTo>
                    <a:pt x="32" y="46"/>
                  </a:lnTo>
                  <a:lnTo>
                    <a:pt x="22" y="46"/>
                  </a:lnTo>
                  <a:lnTo>
                    <a:pt x="14" y="46"/>
                  </a:lnTo>
                  <a:lnTo>
                    <a:pt x="6" y="40"/>
                  </a:lnTo>
                  <a:lnTo>
                    <a:pt x="2" y="32"/>
                  </a:lnTo>
                  <a:lnTo>
                    <a:pt x="0" y="24"/>
                  </a:lnTo>
                  <a:lnTo>
                    <a:pt x="2" y="14"/>
                  </a:lnTo>
                  <a:lnTo>
                    <a:pt x="6" y="6"/>
                  </a:lnTo>
                  <a:lnTo>
                    <a:pt x="14" y="2"/>
                  </a:lnTo>
                  <a:lnTo>
                    <a:pt x="22" y="0"/>
                  </a:lnTo>
                  <a:lnTo>
                    <a:pt x="32" y="2"/>
                  </a:lnTo>
                  <a:lnTo>
                    <a:pt x="40" y="6"/>
                  </a:lnTo>
                  <a:lnTo>
                    <a:pt x="44" y="14"/>
                  </a:lnTo>
                  <a:lnTo>
                    <a:pt x="46" y="24"/>
                  </a:lnTo>
                  <a:close/>
                </a:path>
              </a:pathLst>
            </a:custGeom>
            <a:solidFill>
              <a:srgbClr val="DE1441"/>
            </a:solidFill>
            <a:ln w="9525">
              <a:noFill/>
              <a:round/>
              <a:headEnd/>
              <a:tailEnd/>
            </a:ln>
          </p:spPr>
          <p:txBody>
            <a:bodyPr/>
            <a:lstStyle/>
            <a:p>
              <a:endParaRPr lang="en-US"/>
            </a:p>
          </p:txBody>
        </p:sp>
        <p:sp>
          <p:nvSpPr>
            <p:cNvPr id="943359" name="Freeform 255"/>
            <p:cNvSpPr>
              <a:spLocks/>
            </p:cNvSpPr>
            <p:nvPr/>
          </p:nvSpPr>
          <p:spPr bwMode="auto">
            <a:xfrm>
              <a:off x="4570" y="2410"/>
              <a:ext cx="48" cy="48"/>
            </a:xfrm>
            <a:custGeom>
              <a:avLst/>
              <a:gdLst/>
              <a:ahLst/>
              <a:cxnLst>
                <a:cxn ang="0">
                  <a:pos x="48" y="24"/>
                </a:cxn>
                <a:cxn ang="0">
                  <a:pos x="46" y="34"/>
                </a:cxn>
                <a:cxn ang="0">
                  <a:pos x="42" y="40"/>
                </a:cxn>
                <a:cxn ang="0">
                  <a:pos x="34" y="46"/>
                </a:cxn>
                <a:cxn ang="0">
                  <a:pos x="24" y="48"/>
                </a:cxn>
                <a:cxn ang="0">
                  <a:pos x="16" y="46"/>
                </a:cxn>
                <a:cxn ang="0">
                  <a:pos x="8" y="40"/>
                </a:cxn>
                <a:cxn ang="0">
                  <a:pos x="2" y="34"/>
                </a:cxn>
                <a:cxn ang="0">
                  <a:pos x="0" y="24"/>
                </a:cxn>
                <a:cxn ang="0">
                  <a:pos x="2" y="14"/>
                </a:cxn>
                <a:cxn ang="0">
                  <a:pos x="8" y="8"/>
                </a:cxn>
                <a:cxn ang="0">
                  <a:pos x="16" y="2"/>
                </a:cxn>
                <a:cxn ang="0">
                  <a:pos x="24" y="0"/>
                </a:cxn>
                <a:cxn ang="0">
                  <a:pos x="34" y="2"/>
                </a:cxn>
                <a:cxn ang="0">
                  <a:pos x="42" y="8"/>
                </a:cxn>
                <a:cxn ang="0">
                  <a:pos x="46" y="14"/>
                </a:cxn>
                <a:cxn ang="0">
                  <a:pos x="48" y="24"/>
                </a:cxn>
              </a:cxnLst>
              <a:rect l="0" t="0" r="r" b="b"/>
              <a:pathLst>
                <a:path w="48" h="48">
                  <a:moveTo>
                    <a:pt x="48" y="24"/>
                  </a:moveTo>
                  <a:lnTo>
                    <a:pt x="46" y="34"/>
                  </a:lnTo>
                  <a:lnTo>
                    <a:pt x="42" y="40"/>
                  </a:lnTo>
                  <a:lnTo>
                    <a:pt x="34" y="46"/>
                  </a:lnTo>
                  <a:lnTo>
                    <a:pt x="24" y="48"/>
                  </a:lnTo>
                  <a:lnTo>
                    <a:pt x="16" y="46"/>
                  </a:lnTo>
                  <a:lnTo>
                    <a:pt x="8" y="40"/>
                  </a:lnTo>
                  <a:lnTo>
                    <a:pt x="2" y="34"/>
                  </a:lnTo>
                  <a:lnTo>
                    <a:pt x="0" y="24"/>
                  </a:lnTo>
                  <a:lnTo>
                    <a:pt x="2" y="14"/>
                  </a:lnTo>
                  <a:lnTo>
                    <a:pt x="8" y="8"/>
                  </a:lnTo>
                  <a:lnTo>
                    <a:pt x="16" y="2"/>
                  </a:lnTo>
                  <a:lnTo>
                    <a:pt x="24" y="0"/>
                  </a:lnTo>
                  <a:lnTo>
                    <a:pt x="34" y="2"/>
                  </a:lnTo>
                  <a:lnTo>
                    <a:pt x="42" y="8"/>
                  </a:lnTo>
                  <a:lnTo>
                    <a:pt x="46" y="14"/>
                  </a:lnTo>
                  <a:lnTo>
                    <a:pt x="48" y="24"/>
                  </a:lnTo>
                  <a:close/>
                </a:path>
              </a:pathLst>
            </a:custGeom>
            <a:solidFill>
              <a:srgbClr val="DE1441"/>
            </a:solidFill>
            <a:ln w="9525">
              <a:noFill/>
              <a:round/>
              <a:headEnd/>
              <a:tailEnd/>
            </a:ln>
          </p:spPr>
          <p:txBody>
            <a:bodyPr/>
            <a:lstStyle/>
            <a:p>
              <a:endParaRPr lang="en-US"/>
            </a:p>
          </p:txBody>
        </p:sp>
        <p:sp>
          <p:nvSpPr>
            <p:cNvPr id="943360" name="Freeform 256"/>
            <p:cNvSpPr>
              <a:spLocks/>
            </p:cNvSpPr>
            <p:nvPr/>
          </p:nvSpPr>
          <p:spPr bwMode="auto">
            <a:xfrm>
              <a:off x="4842" y="2804"/>
              <a:ext cx="48" cy="48"/>
            </a:xfrm>
            <a:custGeom>
              <a:avLst/>
              <a:gdLst/>
              <a:ahLst/>
              <a:cxnLst>
                <a:cxn ang="0">
                  <a:pos x="48" y="24"/>
                </a:cxn>
                <a:cxn ang="0">
                  <a:pos x="46" y="34"/>
                </a:cxn>
                <a:cxn ang="0">
                  <a:pos x="40" y="40"/>
                </a:cxn>
                <a:cxn ang="0">
                  <a:pos x="34" y="46"/>
                </a:cxn>
                <a:cxn ang="0">
                  <a:pos x="24" y="48"/>
                </a:cxn>
                <a:cxn ang="0">
                  <a:pos x="14" y="46"/>
                </a:cxn>
                <a:cxn ang="0">
                  <a:pos x="8" y="40"/>
                </a:cxn>
                <a:cxn ang="0">
                  <a:pos x="2" y="34"/>
                </a:cxn>
                <a:cxn ang="0">
                  <a:pos x="0" y="24"/>
                </a:cxn>
                <a:cxn ang="0">
                  <a:pos x="2" y="14"/>
                </a:cxn>
                <a:cxn ang="0">
                  <a:pos x="8" y="8"/>
                </a:cxn>
                <a:cxn ang="0">
                  <a:pos x="14" y="2"/>
                </a:cxn>
                <a:cxn ang="0">
                  <a:pos x="24" y="0"/>
                </a:cxn>
                <a:cxn ang="0">
                  <a:pos x="34" y="2"/>
                </a:cxn>
                <a:cxn ang="0">
                  <a:pos x="40" y="8"/>
                </a:cxn>
                <a:cxn ang="0">
                  <a:pos x="46" y="14"/>
                </a:cxn>
                <a:cxn ang="0">
                  <a:pos x="48" y="24"/>
                </a:cxn>
              </a:cxnLst>
              <a:rect l="0" t="0" r="r" b="b"/>
              <a:pathLst>
                <a:path w="48" h="48">
                  <a:moveTo>
                    <a:pt x="48" y="24"/>
                  </a:moveTo>
                  <a:lnTo>
                    <a:pt x="46" y="34"/>
                  </a:lnTo>
                  <a:lnTo>
                    <a:pt x="40" y="40"/>
                  </a:lnTo>
                  <a:lnTo>
                    <a:pt x="34" y="46"/>
                  </a:lnTo>
                  <a:lnTo>
                    <a:pt x="24" y="48"/>
                  </a:lnTo>
                  <a:lnTo>
                    <a:pt x="14" y="46"/>
                  </a:lnTo>
                  <a:lnTo>
                    <a:pt x="8" y="40"/>
                  </a:lnTo>
                  <a:lnTo>
                    <a:pt x="2" y="34"/>
                  </a:lnTo>
                  <a:lnTo>
                    <a:pt x="0" y="24"/>
                  </a:lnTo>
                  <a:lnTo>
                    <a:pt x="2" y="14"/>
                  </a:lnTo>
                  <a:lnTo>
                    <a:pt x="8" y="8"/>
                  </a:lnTo>
                  <a:lnTo>
                    <a:pt x="14" y="2"/>
                  </a:lnTo>
                  <a:lnTo>
                    <a:pt x="24" y="0"/>
                  </a:lnTo>
                  <a:lnTo>
                    <a:pt x="34" y="2"/>
                  </a:lnTo>
                  <a:lnTo>
                    <a:pt x="40" y="8"/>
                  </a:lnTo>
                  <a:lnTo>
                    <a:pt x="46" y="14"/>
                  </a:lnTo>
                  <a:lnTo>
                    <a:pt x="48" y="24"/>
                  </a:lnTo>
                  <a:close/>
                </a:path>
              </a:pathLst>
            </a:custGeom>
            <a:solidFill>
              <a:srgbClr val="DE1441"/>
            </a:solidFill>
            <a:ln w="9525">
              <a:noFill/>
              <a:round/>
              <a:headEnd/>
              <a:tailEnd/>
            </a:ln>
          </p:spPr>
          <p:txBody>
            <a:bodyPr/>
            <a:lstStyle/>
            <a:p>
              <a:endParaRPr lang="en-US"/>
            </a:p>
          </p:txBody>
        </p:sp>
        <p:sp>
          <p:nvSpPr>
            <p:cNvPr id="943361" name="Rectangle 257"/>
            <p:cNvSpPr>
              <a:spLocks noChangeArrowheads="1"/>
            </p:cNvSpPr>
            <p:nvPr/>
          </p:nvSpPr>
          <p:spPr bwMode="auto">
            <a:xfrm>
              <a:off x="3948" y="2974"/>
              <a:ext cx="806" cy="516"/>
            </a:xfrm>
            <a:prstGeom prst="rect">
              <a:avLst/>
            </a:prstGeom>
            <a:noFill/>
            <a:ln w="12700">
              <a:solidFill>
                <a:srgbClr val="000000"/>
              </a:solidFill>
              <a:miter lim="800000"/>
              <a:headEnd/>
              <a:tailEnd/>
            </a:ln>
          </p:spPr>
          <p:txBody>
            <a:bodyPr/>
            <a:lstStyle/>
            <a:p>
              <a:endParaRPr lang="en-US"/>
            </a:p>
          </p:txBody>
        </p:sp>
        <p:sp>
          <p:nvSpPr>
            <p:cNvPr id="943362" name="Line 258"/>
            <p:cNvSpPr>
              <a:spLocks noChangeShapeType="1"/>
            </p:cNvSpPr>
            <p:nvPr/>
          </p:nvSpPr>
          <p:spPr bwMode="auto">
            <a:xfrm>
              <a:off x="3948" y="3226"/>
              <a:ext cx="16" cy="1"/>
            </a:xfrm>
            <a:prstGeom prst="line">
              <a:avLst/>
            </a:prstGeom>
            <a:noFill/>
            <a:ln w="12700">
              <a:solidFill>
                <a:srgbClr val="000000"/>
              </a:solidFill>
              <a:round/>
              <a:headEnd/>
              <a:tailEnd/>
            </a:ln>
          </p:spPr>
          <p:txBody>
            <a:bodyPr/>
            <a:lstStyle/>
            <a:p>
              <a:endParaRPr lang="en-US"/>
            </a:p>
          </p:txBody>
        </p:sp>
        <p:sp>
          <p:nvSpPr>
            <p:cNvPr id="943363" name="Line 259"/>
            <p:cNvSpPr>
              <a:spLocks noChangeShapeType="1"/>
            </p:cNvSpPr>
            <p:nvPr/>
          </p:nvSpPr>
          <p:spPr bwMode="auto">
            <a:xfrm>
              <a:off x="3980" y="3226"/>
              <a:ext cx="16" cy="1"/>
            </a:xfrm>
            <a:prstGeom prst="line">
              <a:avLst/>
            </a:prstGeom>
            <a:noFill/>
            <a:ln w="12700">
              <a:solidFill>
                <a:srgbClr val="000000"/>
              </a:solidFill>
              <a:round/>
              <a:headEnd/>
              <a:tailEnd/>
            </a:ln>
          </p:spPr>
          <p:txBody>
            <a:bodyPr/>
            <a:lstStyle/>
            <a:p>
              <a:endParaRPr lang="en-US"/>
            </a:p>
          </p:txBody>
        </p:sp>
        <p:sp>
          <p:nvSpPr>
            <p:cNvPr id="943364" name="Line 260"/>
            <p:cNvSpPr>
              <a:spLocks noChangeShapeType="1"/>
            </p:cNvSpPr>
            <p:nvPr/>
          </p:nvSpPr>
          <p:spPr bwMode="auto">
            <a:xfrm>
              <a:off x="4012" y="3226"/>
              <a:ext cx="16" cy="1"/>
            </a:xfrm>
            <a:prstGeom prst="line">
              <a:avLst/>
            </a:prstGeom>
            <a:noFill/>
            <a:ln w="12700">
              <a:solidFill>
                <a:srgbClr val="000000"/>
              </a:solidFill>
              <a:round/>
              <a:headEnd/>
              <a:tailEnd/>
            </a:ln>
          </p:spPr>
          <p:txBody>
            <a:bodyPr/>
            <a:lstStyle/>
            <a:p>
              <a:endParaRPr lang="en-US"/>
            </a:p>
          </p:txBody>
        </p:sp>
        <p:sp>
          <p:nvSpPr>
            <p:cNvPr id="943365" name="Line 261"/>
            <p:cNvSpPr>
              <a:spLocks noChangeShapeType="1"/>
            </p:cNvSpPr>
            <p:nvPr/>
          </p:nvSpPr>
          <p:spPr bwMode="auto">
            <a:xfrm>
              <a:off x="4044" y="3226"/>
              <a:ext cx="16" cy="2"/>
            </a:xfrm>
            <a:prstGeom prst="line">
              <a:avLst/>
            </a:prstGeom>
            <a:noFill/>
            <a:ln w="12700">
              <a:solidFill>
                <a:srgbClr val="000000"/>
              </a:solidFill>
              <a:round/>
              <a:headEnd/>
              <a:tailEnd/>
            </a:ln>
          </p:spPr>
          <p:txBody>
            <a:bodyPr/>
            <a:lstStyle/>
            <a:p>
              <a:endParaRPr lang="en-US"/>
            </a:p>
          </p:txBody>
        </p:sp>
        <p:sp>
          <p:nvSpPr>
            <p:cNvPr id="943366" name="Line 262"/>
            <p:cNvSpPr>
              <a:spLocks noChangeShapeType="1"/>
            </p:cNvSpPr>
            <p:nvPr/>
          </p:nvSpPr>
          <p:spPr bwMode="auto">
            <a:xfrm>
              <a:off x="4076" y="3228"/>
              <a:ext cx="16" cy="1"/>
            </a:xfrm>
            <a:prstGeom prst="line">
              <a:avLst/>
            </a:prstGeom>
            <a:noFill/>
            <a:ln w="12700">
              <a:solidFill>
                <a:srgbClr val="000000"/>
              </a:solidFill>
              <a:round/>
              <a:headEnd/>
              <a:tailEnd/>
            </a:ln>
          </p:spPr>
          <p:txBody>
            <a:bodyPr/>
            <a:lstStyle/>
            <a:p>
              <a:endParaRPr lang="en-US"/>
            </a:p>
          </p:txBody>
        </p:sp>
        <p:sp>
          <p:nvSpPr>
            <p:cNvPr id="943367" name="Line 263"/>
            <p:cNvSpPr>
              <a:spLocks noChangeShapeType="1"/>
            </p:cNvSpPr>
            <p:nvPr/>
          </p:nvSpPr>
          <p:spPr bwMode="auto">
            <a:xfrm>
              <a:off x="4108" y="3228"/>
              <a:ext cx="16" cy="1"/>
            </a:xfrm>
            <a:prstGeom prst="line">
              <a:avLst/>
            </a:prstGeom>
            <a:noFill/>
            <a:ln w="12700">
              <a:solidFill>
                <a:srgbClr val="000000"/>
              </a:solidFill>
              <a:round/>
              <a:headEnd/>
              <a:tailEnd/>
            </a:ln>
          </p:spPr>
          <p:txBody>
            <a:bodyPr/>
            <a:lstStyle/>
            <a:p>
              <a:endParaRPr lang="en-US"/>
            </a:p>
          </p:txBody>
        </p:sp>
        <p:sp>
          <p:nvSpPr>
            <p:cNvPr id="943368" name="Line 264"/>
            <p:cNvSpPr>
              <a:spLocks noChangeShapeType="1"/>
            </p:cNvSpPr>
            <p:nvPr/>
          </p:nvSpPr>
          <p:spPr bwMode="auto">
            <a:xfrm>
              <a:off x="4140" y="3228"/>
              <a:ext cx="16" cy="1"/>
            </a:xfrm>
            <a:prstGeom prst="line">
              <a:avLst/>
            </a:prstGeom>
            <a:noFill/>
            <a:ln w="12700">
              <a:solidFill>
                <a:srgbClr val="000000"/>
              </a:solidFill>
              <a:round/>
              <a:headEnd/>
              <a:tailEnd/>
            </a:ln>
          </p:spPr>
          <p:txBody>
            <a:bodyPr/>
            <a:lstStyle/>
            <a:p>
              <a:endParaRPr lang="en-US"/>
            </a:p>
          </p:txBody>
        </p:sp>
        <p:sp>
          <p:nvSpPr>
            <p:cNvPr id="943369" name="Line 265"/>
            <p:cNvSpPr>
              <a:spLocks noChangeShapeType="1"/>
            </p:cNvSpPr>
            <p:nvPr/>
          </p:nvSpPr>
          <p:spPr bwMode="auto">
            <a:xfrm>
              <a:off x="4172" y="3228"/>
              <a:ext cx="16" cy="1"/>
            </a:xfrm>
            <a:prstGeom prst="line">
              <a:avLst/>
            </a:prstGeom>
            <a:noFill/>
            <a:ln w="12700">
              <a:solidFill>
                <a:srgbClr val="000000"/>
              </a:solidFill>
              <a:round/>
              <a:headEnd/>
              <a:tailEnd/>
            </a:ln>
          </p:spPr>
          <p:txBody>
            <a:bodyPr/>
            <a:lstStyle/>
            <a:p>
              <a:endParaRPr lang="en-US"/>
            </a:p>
          </p:txBody>
        </p:sp>
        <p:sp>
          <p:nvSpPr>
            <p:cNvPr id="943370" name="Line 266"/>
            <p:cNvSpPr>
              <a:spLocks noChangeShapeType="1"/>
            </p:cNvSpPr>
            <p:nvPr/>
          </p:nvSpPr>
          <p:spPr bwMode="auto">
            <a:xfrm>
              <a:off x="4204" y="3228"/>
              <a:ext cx="16" cy="1"/>
            </a:xfrm>
            <a:prstGeom prst="line">
              <a:avLst/>
            </a:prstGeom>
            <a:noFill/>
            <a:ln w="12700">
              <a:solidFill>
                <a:srgbClr val="000000"/>
              </a:solidFill>
              <a:round/>
              <a:headEnd/>
              <a:tailEnd/>
            </a:ln>
          </p:spPr>
          <p:txBody>
            <a:bodyPr/>
            <a:lstStyle/>
            <a:p>
              <a:endParaRPr lang="en-US"/>
            </a:p>
          </p:txBody>
        </p:sp>
        <p:sp>
          <p:nvSpPr>
            <p:cNvPr id="943371" name="Line 267"/>
            <p:cNvSpPr>
              <a:spLocks noChangeShapeType="1"/>
            </p:cNvSpPr>
            <p:nvPr/>
          </p:nvSpPr>
          <p:spPr bwMode="auto">
            <a:xfrm>
              <a:off x="4236" y="3228"/>
              <a:ext cx="16" cy="1"/>
            </a:xfrm>
            <a:prstGeom prst="line">
              <a:avLst/>
            </a:prstGeom>
            <a:noFill/>
            <a:ln w="12700">
              <a:solidFill>
                <a:srgbClr val="000000"/>
              </a:solidFill>
              <a:round/>
              <a:headEnd/>
              <a:tailEnd/>
            </a:ln>
          </p:spPr>
          <p:txBody>
            <a:bodyPr/>
            <a:lstStyle/>
            <a:p>
              <a:endParaRPr lang="en-US"/>
            </a:p>
          </p:txBody>
        </p:sp>
        <p:sp>
          <p:nvSpPr>
            <p:cNvPr id="943372" name="Line 268"/>
            <p:cNvSpPr>
              <a:spLocks noChangeShapeType="1"/>
            </p:cNvSpPr>
            <p:nvPr/>
          </p:nvSpPr>
          <p:spPr bwMode="auto">
            <a:xfrm>
              <a:off x="4268" y="3230"/>
              <a:ext cx="16" cy="1"/>
            </a:xfrm>
            <a:prstGeom prst="line">
              <a:avLst/>
            </a:prstGeom>
            <a:noFill/>
            <a:ln w="12700">
              <a:solidFill>
                <a:srgbClr val="000000"/>
              </a:solidFill>
              <a:round/>
              <a:headEnd/>
              <a:tailEnd/>
            </a:ln>
          </p:spPr>
          <p:txBody>
            <a:bodyPr/>
            <a:lstStyle/>
            <a:p>
              <a:endParaRPr lang="en-US"/>
            </a:p>
          </p:txBody>
        </p:sp>
        <p:sp>
          <p:nvSpPr>
            <p:cNvPr id="943373" name="Line 269"/>
            <p:cNvSpPr>
              <a:spLocks noChangeShapeType="1"/>
            </p:cNvSpPr>
            <p:nvPr/>
          </p:nvSpPr>
          <p:spPr bwMode="auto">
            <a:xfrm>
              <a:off x="4300" y="3230"/>
              <a:ext cx="16" cy="1"/>
            </a:xfrm>
            <a:prstGeom prst="line">
              <a:avLst/>
            </a:prstGeom>
            <a:noFill/>
            <a:ln w="12700">
              <a:solidFill>
                <a:srgbClr val="000000"/>
              </a:solidFill>
              <a:round/>
              <a:headEnd/>
              <a:tailEnd/>
            </a:ln>
          </p:spPr>
          <p:txBody>
            <a:bodyPr/>
            <a:lstStyle/>
            <a:p>
              <a:endParaRPr lang="en-US"/>
            </a:p>
          </p:txBody>
        </p:sp>
        <p:sp>
          <p:nvSpPr>
            <p:cNvPr id="943374" name="Line 270"/>
            <p:cNvSpPr>
              <a:spLocks noChangeShapeType="1"/>
            </p:cNvSpPr>
            <p:nvPr/>
          </p:nvSpPr>
          <p:spPr bwMode="auto">
            <a:xfrm>
              <a:off x="4332" y="3230"/>
              <a:ext cx="16" cy="1"/>
            </a:xfrm>
            <a:prstGeom prst="line">
              <a:avLst/>
            </a:prstGeom>
            <a:noFill/>
            <a:ln w="12700">
              <a:solidFill>
                <a:srgbClr val="000000"/>
              </a:solidFill>
              <a:round/>
              <a:headEnd/>
              <a:tailEnd/>
            </a:ln>
          </p:spPr>
          <p:txBody>
            <a:bodyPr/>
            <a:lstStyle/>
            <a:p>
              <a:endParaRPr lang="en-US"/>
            </a:p>
          </p:txBody>
        </p:sp>
        <p:sp>
          <p:nvSpPr>
            <p:cNvPr id="943375" name="Line 271"/>
            <p:cNvSpPr>
              <a:spLocks noChangeShapeType="1"/>
            </p:cNvSpPr>
            <p:nvPr/>
          </p:nvSpPr>
          <p:spPr bwMode="auto">
            <a:xfrm>
              <a:off x="4364" y="3230"/>
              <a:ext cx="16" cy="1"/>
            </a:xfrm>
            <a:prstGeom prst="line">
              <a:avLst/>
            </a:prstGeom>
            <a:noFill/>
            <a:ln w="12700">
              <a:solidFill>
                <a:srgbClr val="000000"/>
              </a:solidFill>
              <a:round/>
              <a:headEnd/>
              <a:tailEnd/>
            </a:ln>
          </p:spPr>
          <p:txBody>
            <a:bodyPr/>
            <a:lstStyle/>
            <a:p>
              <a:endParaRPr lang="en-US"/>
            </a:p>
          </p:txBody>
        </p:sp>
        <p:sp>
          <p:nvSpPr>
            <p:cNvPr id="943376" name="Line 272"/>
            <p:cNvSpPr>
              <a:spLocks noChangeShapeType="1"/>
            </p:cNvSpPr>
            <p:nvPr/>
          </p:nvSpPr>
          <p:spPr bwMode="auto">
            <a:xfrm>
              <a:off x="4396" y="3230"/>
              <a:ext cx="16" cy="1"/>
            </a:xfrm>
            <a:prstGeom prst="line">
              <a:avLst/>
            </a:prstGeom>
            <a:noFill/>
            <a:ln w="12700">
              <a:solidFill>
                <a:srgbClr val="000000"/>
              </a:solidFill>
              <a:round/>
              <a:headEnd/>
              <a:tailEnd/>
            </a:ln>
          </p:spPr>
          <p:txBody>
            <a:bodyPr/>
            <a:lstStyle/>
            <a:p>
              <a:endParaRPr lang="en-US"/>
            </a:p>
          </p:txBody>
        </p:sp>
        <p:sp>
          <p:nvSpPr>
            <p:cNvPr id="943377" name="Line 273"/>
            <p:cNvSpPr>
              <a:spLocks noChangeShapeType="1"/>
            </p:cNvSpPr>
            <p:nvPr/>
          </p:nvSpPr>
          <p:spPr bwMode="auto">
            <a:xfrm>
              <a:off x="4428" y="3230"/>
              <a:ext cx="16" cy="1"/>
            </a:xfrm>
            <a:prstGeom prst="line">
              <a:avLst/>
            </a:prstGeom>
            <a:noFill/>
            <a:ln w="12700">
              <a:solidFill>
                <a:srgbClr val="000000"/>
              </a:solidFill>
              <a:round/>
              <a:headEnd/>
              <a:tailEnd/>
            </a:ln>
          </p:spPr>
          <p:txBody>
            <a:bodyPr/>
            <a:lstStyle/>
            <a:p>
              <a:endParaRPr lang="en-US"/>
            </a:p>
          </p:txBody>
        </p:sp>
        <p:sp>
          <p:nvSpPr>
            <p:cNvPr id="943378" name="Line 274"/>
            <p:cNvSpPr>
              <a:spLocks noChangeShapeType="1"/>
            </p:cNvSpPr>
            <p:nvPr/>
          </p:nvSpPr>
          <p:spPr bwMode="auto">
            <a:xfrm>
              <a:off x="4460" y="3232"/>
              <a:ext cx="16" cy="1"/>
            </a:xfrm>
            <a:prstGeom prst="line">
              <a:avLst/>
            </a:prstGeom>
            <a:noFill/>
            <a:ln w="12700">
              <a:solidFill>
                <a:srgbClr val="000000"/>
              </a:solidFill>
              <a:round/>
              <a:headEnd/>
              <a:tailEnd/>
            </a:ln>
          </p:spPr>
          <p:txBody>
            <a:bodyPr/>
            <a:lstStyle/>
            <a:p>
              <a:endParaRPr lang="en-US"/>
            </a:p>
          </p:txBody>
        </p:sp>
        <p:sp>
          <p:nvSpPr>
            <p:cNvPr id="943379" name="Line 275"/>
            <p:cNvSpPr>
              <a:spLocks noChangeShapeType="1"/>
            </p:cNvSpPr>
            <p:nvPr/>
          </p:nvSpPr>
          <p:spPr bwMode="auto">
            <a:xfrm>
              <a:off x="4492" y="3232"/>
              <a:ext cx="16" cy="1"/>
            </a:xfrm>
            <a:prstGeom prst="line">
              <a:avLst/>
            </a:prstGeom>
            <a:noFill/>
            <a:ln w="12700">
              <a:solidFill>
                <a:srgbClr val="000000"/>
              </a:solidFill>
              <a:round/>
              <a:headEnd/>
              <a:tailEnd/>
            </a:ln>
          </p:spPr>
          <p:txBody>
            <a:bodyPr/>
            <a:lstStyle/>
            <a:p>
              <a:endParaRPr lang="en-US"/>
            </a:p>
          </p:txBody>
        </p:sp>
        <p:sp>
          <p:nvSpPr>
            <p:cNvPr id="943380" name="Line 276"/>
            <p:cNvSpPr>
              <a:spLocks noChangeShapeType="1"/>
            </p:cNvSpPr>
            <p:nvPr/>
          </p:nvSpPr>
          <p:spPr bwMode="auto">
            <a:xfrm>
              <a:off x="4524" y="3232"/>
              <a:ext cx="16" cy="1"/>
            </a:xfrm>
            <a:prstGeom prst="line">
              <a:avLst/>
            </a:prstGeom>
            <a:noFill/>
            <a:ln w="12700">
              <a:solidFill>
                <a:srgbClr val="000000"/>
              </a:solidFill>
              <a:round/>
              <a:headEnd/>
              <a:tailEnd/>
            </a:ln>
          </p:spPr>
          <p:txBody>
            <a:bodyPr/>
            <a:lstStyle/>
            <a:p>
              <a:endParaRPr lang="en-US"/>
            </a:p>
          </p:txBody>
        </p:sp>
        <p:sp>
          <p:nvSpPr>
            <p:cNvPr id="943381" name="Line 277"/>
            <p:cNvSpPr>
              <a:spLocks noChangeShapeType="1"/>
            </p:cNvSpPr>
            <p:nvPr/>
          </p:nvSpPr>
          <p:spPr bwMode="auto">
            <a:xfrm>
              <a:off x="4556" y="3232"/>
              <a:ext cx="16" cy="1"/>
            </a:xfrm>
            <a:prstGeom prst="line">
              <a:avLst/>
            </a:prstGeom>
            <a:noFill/>
            <a:ln w="12700">
              <a:solidFill>
                <a:srgbClr val="000000"/>
              </a:solidFill>
              <a:round/>
              <a:headEnd/>
              <a:tailEnd/>
            </a:ln>
          </p:spPr>
          <p:txBody>
            <a:bodyPr/>
            <a:lstStyle/>
            <a:p>
              <a:endParaRPr lang="en-US"/>
            </a:p>
          </p:txBody>
        </p:sp>
        <p:sp>
          <p:nvSpPr>
            <p:cNvPr id="943382" name="Line 278"/>
            <p:cNvSpPr>
              <a:spLocks noChangeShapeType="1"/>
            </p:cNvSpPr>
            <p:nvPr/>
          </p:nvSpPr>
          <p:spPr bwMode="auto">
            <a:xfrm>
              <a:off x="4588" y="3232"/>
              <a:ext cx="16" cy="1"/>
            </a:xfrm>
            <a:prstGeom prst="line">
              <a:avLst/>
            </a:prstGeom>
            <a:noFill/>
            <a:ln w="12700">
              <a:solidFill>
                <a:srgbClr val="000000"/>
              </a:solidFill>
              <a:round/>
              <a:headEnd/>
              <a:tailEnd/>
            </a:ln>
          </p:spPr>
          <p:txBody>
            <a:bodyPr/>
            <a:lstStyle/>
            <a:p>
              <a:endParaRPr lang="en-US"/>
            </a:p>
          </p:txBody>
        </p:sp>
        <p:sp>
          <p:nvSpPr>
            <p:cNvPr id="943383" name="Line 279"/>
            <p:cNvSpPr>
              <a:spLocks noChangeShapeType="1"/>
            </p:cNvSpPr>
            <p:nvPr/>
          </p:nvSpPr>
          <p:spPr bwMode="auto">
            <a:xfrm>
              <a:off x="4620" y="3232"/>
              <a:ext cx="16" cy="1"/>
            </a:xfrm>
            <a:prstGeom prst="line">
              <a:avLst/>
            </a:prstGeom>
            <a:noFill/>
            <a:ln w="12700">
              <a:solidFill>
                <a:srgbClr val="000000"/>
              </a:solidFill>
              <a:round/>
              <a:headEnd/>
              <a:tailEnd/>
            </a:ln>
          </p:spPr>
          <p:txBody>
            <a:bodyPr/>
            <a:lstStyle/>
            <a:p>
              <a:endParaRPr lang="en-US"/>
            </a:p>
          </p:txBody>
        </p:sp>
        <p:sp>
          <p:nvSpPr>
            <p:cNvPr id="943384" name="Line 280"/>
            <p:cNvSpPr>
              <a:spLocks noChangeShapeType="1"/>
            </p:cNvSpPr>
            <p:nvPr/>
          </p:nvSpPr>
          <p:spPr bwMode="auto">
            <a:xfrm>
              <a:off x="4652" y="3232"/>
              <a:ext cx="16" cy="2"/>
            </a:xfrm>
            <a:prstGeom prst="line">
              <a:avLst/>
            </a:prstGeom>
            <a:noFill/>
            <a:ln w="12700">
              <a:solidFill>
                <a:srgbClr val="000000"/>
              </a:solidFill>
              <a:round/>
              <a:headEnd/>
              <a:tailEnd/>
            </a:ln>
          </p:spPr>
          <p:txBody>
            <a:bodyPr/>
            <a:lstStyle/>
            <a:p>
              <a:endParaRPr lang="en-US"/>
            </a:p>
          </p:txBody>
        </p:sp>
        <p:sp>
          <p:nvSpPr>
            <p:cNvPr id="943385" name="Line 281"/>
            <p:cNvSpPr>
              <a:spLocks noChangeShapeType="1"/>
            </p:cNvSpPr>
            <p:nvPr/>
          </p:nvSpPr>
          <p:spPr bwMode="auto">
            <a:xfrm>
              <a:off x="4684" y="3234"/>
              <a:ext cx="16" cy="1"/>
            </a:xfrm>
            <a:prstGeom prst="line">
              <a:avLst/>
            </a:prstGeom>
            <a:noFill/>
            <a:ln w="12700">
              <a:solidFill>
                <a:srgbClr val="000000"/>
              </a:solidFill>
              <a:round/>
              <a:headEnd/>
              <a:tailEnd/>
            </a:ln>
          </p:spPr>
          <p:txBody>
            <a:bodyPr/>
            <a:lstStyle/>
            <a:p>
              <a:endParaRPr lang="en-US"/>
            </a:p>
          </p:txBody>
        </p:sp>
        <p:sp>
          <p:nvSpPr>
            <p:cNvPr id="943386" name="Line 282"/>
            <p:cNvSpPr>
              <a:spLocks noChangeShapeType="1"/>
            </p:cNvSpPr>
            <p:nvPr/>
          </p:nvSpPr>
          <p:spPr bwMode="auto">
            <a:xfrm>
              <a:off x="4716" y="3234"/>
              <a:ext cx="16" cy="1"/>
            </a:xfrm>
            <a:prstGeom prst="line">
              <a:avLst/>
            </a:prstGeom>
            <a:noFill/>
            <a:ln w="12700">
              <a:solidFill>
                <a:srgbClr val="000000"/>
              </a:solidFill>
              <a:round/>
              <a:headEnd/>
              <a:tailEnd/>
            </a:ln>
          </p:spPr>
          <p:txBody>
            <a:bodyPr/>
            <a:lstStyle/>
            <a:p>
              <a:endParaRPr lang="en-US"/>
            </a:p>
          </p:txBody>
        </p:sp>
        <p:sp>
          <p:nvSpPr>
            <p:cNvPr id="943387" name="Line 283"/>
            <p:cNvSpPr>
              <a:spLocks noChangeShapeType="1"/>
            </p:cNvSpPr>
            <p:nvPr/>
          </p:nvSpPr>
          <p:spPr bwMode="auto">
            <a:xfrm>
              <a:off x="4748" y="3234"/>
              <a:ext cx="16" cy="1"/>
            </a:xfrm>
            <a:prstGeom prst="line">
              <a:avLst/>
            </a:prstGeom>
            <a:noFill/>
            <a:ln w="12700">
              <a:solidFill>
                <a:srgbClr val="000000"/>
              </a:solidFill>
              <a:round/>
              <a:headEnd/>
              <a:tailEnd/>
            </a:ln>
          </p:spPr>
          <p:txBody>
            <a:bodyPr/>
            <a:lstStyle/>
            <a:p>
              <a:endParaRPr lang="en-US"/>
            </a:p>
          </p:txBody>
        </p:sp>
        <p:sp>
          <p:nvSpPr>
            <p:cNvPr id="943388" name="Freeform 284"/>
            <p:cNvSpPr>
              <a:spLocks/>
            </p:cNvSpPr>
            <p:nvPr/>
          </p:nvSpPr>
          <p:spPr bwMode="auto">
            <a:xfrm>
              <a:off x="3942" y="2972"/>
              <a:ext cx="816" cy="520"/>
            </a:xfrm>
            <a:custGeom>
              <a:avLst/>
              <a:gdLst/>
              <a:ahLst/>
              <a:cxnLst>
                <a:cxn ang="0">
                  <a:pos x="0" y="260"/>
                </a:cxn>
                <a:cxn ang="0">
                  <a:pos x="18" y="220"/>
                </a:cxn>
                <a:cxn ang="0">
                  <a:pos x="38" y="178"/>
                </a:cxn>
                <a:cxn ang="0">
                  <a:pos x="64" y="130"/>
                </a:cxn>
                <a:cxn ang="0">
                  <a:pos x="80" y="106"/>
                </a:cxn>
                <a:cxn ang="0">
                  <a:pos x="96" y="82"/>
                </a:cxn>
                <a:cxn ang="0">
                  <a:pos x="112" y="60"/>
                </a:cxn>
                <a:cxn ang="0">
                  <a:pos x="130" y="40"/>
                </a:cxn>
                <a:cxn ang="0">
                  <a:pos x="148" y="24"/>
                </a:cxn>
                <a:cxn ang="0">
                  <a:pos x="166" y="12"/>
                </a:cxn>
                <a:cxn ang="0">
                  <a:pos x="186" y="4"/>
                </a:cxn>
                <a:cxn ang="0">
                  <a:pos x="196" y="0"/>
                </a:cxn>
                <a:cxn ang="0">
                  <a:pos x="204" y="0"/>
                </a:cxn>
                <a:cxn ang="0">
                  <a:pos x="214" y="0"/>
                </a:cxn>
                <a:cxn ang="0">
                  <a:pos x="224" y="4"/>
                </a:cxn>
                <a:cxn ang="0">
                  <a:pos x="244" y="12"/>
                </a:cxn>
                <a:cxn ang="0">
                  <a:pos x="262" y="24"/>
                </a:cxn>
                <a:cxn ang="0">
                  <a:pos x="280" y="40"/>
                </a:cxn>
                <a:cxn ang="0">
                  <a:pos x="298" y="60"/>
                </a:cxn>
                <a:cxn ang="0">
                  <a:pos x="314" y="82"/>
                </a:cxn>
                <a:cxn ang="0">
                  <a:pos x="330" y="106"/>
                </a:cxn>
                <a:cxn ang="0">
                  <a:pos x="344" y="130"/>
                </a:cxn>
                <a:cxn ang="0">
                  <a:pos x="370" y="178"/>
                </a:cxn>
                <a:cxn ang="0">
                  <a:pos x="390" y="220"/>
                </a:cxn>
                <a:cxn ang="0">
                  <a:pos x="408" y="260"/>
                </a:cxn>
                <a:cxn ang="0">
                  <a:pos x="424" y="300"/>
                </a:cxn>
                <a:cxn ang="0">
                  <a:pos x="444" y="342"/>
                </a:cxn>
                <a:cxn ang="0">
                  <a:pos x="470" y="390"/>
                </a:cxn>
                <a:cxn ang="0">
                  <a:pos x="484" y="414"/>
                </a:cxn>
                <a:cxn ang="0">
                  <a:pos x="500" y="438"/>
                </a:cxn>
                <a:cxn ang="0">
                  <a:pos x="518" y="460"/>
                </a:cxn>
                <a:cxn ang="0">
                  <a:pos x="534" y="480"/>
                </a:cxn>
                <a:cxn ang="0">
                  <a:pos x="554" y="496"/>
                </a:cxn>
                <a:cxn ang="0">
                  <a:pos x="572" y="508"/>
                </a:cxn>
                <a:cxn ang="0">
                  <a:pos x="582" y="514"/>
                </a:cxn>
                <a:cxn ang="0">
                  <a:pos x="592" y="518"/>
                </a:cxn>
                <a:cxn ang="0">
                  <a:pos x="602" y="520"/>
                </a:cxn>
                <a:cxn ang="0">
                  <a:pos x="612" y="520"/>
                </a:cxn>
                <a:cxn ang="0">
                  <a:pos x="622" y="520"/>
                </a:cxn>
                <a:cxn ang="0">
                  <a:pos x="632" y="518"/>
                </a:cxn>
                <a:cxn ang="0">
                  <a:pos x="642" y="514"/>
                </a:cxn>
                <a:cxn ang="0">
                  <a:pos x="650" y="508"/>
                </a:cxn>
                <a:cxn ang="0">
                  <a:pos x="670" y="496"/>
                </a:cxn>
                <a:cxn ang="0">
                  <a:pos x="688" y="480"/>
                </a:cxn>
                <a:cxn ang="0">
                  <a:pos x="706" y="460"/>
                </a:cxn>
                <a:cxn ang="0">
                  <a:pos x="722" y="438"/>
                </a:cxn>
                <a:cxn ang="0">
                  <a:pos x="738" y="414"/>
                </a:cxn>
                <a:cxn ang="0">
                  <a:pos x="754" y="390"/>
                </a:cxn>
                <a:cxn ang="0">
                  <a:pos x="780" y="342"/>
                </a:cxn>
                <a:cxn ang="0">
                  <a:pos x="800" y="300"/>
                </a:cxn>
                <a:cxn ang="0">
                  <a:pos x="816" y="260"/>
                </a:cxn>
              </a:cxnLst>
              <a:rect l="0" t="0" r="r" b="b"/>
              <a:pathLst>
                <a:path w="816" h="520">
                  <a:moveTo>
                    <a:pt x="0" y="260"/>
                  </a:moveTo>
                  <a:lnTo>
                    <a:pt x="18" y="220"/>
                  </a:lnTo>
                  <a:lnTo>
                    <a:pt x="38" y="178"/>
                  </a:lnTo>
                  <a:lnTo>
                    <a:pt x="64" y="130"/>
                  </a:lnTo>
                  <a:lnTo>
                    <a:pt x="80" y="106"/>
                  </a:lnTo>
                  <a:lnTo>
                    <a:pt x="96" y="82"/>
                  </a:lnTo>
                  <a:lnTo>
                    <a:pt x="112" y="60"/>
                  </a:lnTo>
                  <a:lnTo>
                    <a:pt x="130" y="40"/>
                  </a:lnTo>
                  <a:lnTo>
                    <a:pt x="148" y="24"/>
                  </a:lnTo>
                  <a:lnTo>
                    <a:pt x="166" y="12"/>
                  </a:lnTo>
                  <a:lnTo>
                    <a:pt x="186" y="4"/>
                  </a:lnTo>
                  <a:lnTo>
                    <a:pt x="196" y="0"/>
                  </a:lnTo>
                  <a:lnTo>
                    <a:pt x="204" y="0"/>
                  </a:lnTo>
                  <a:lnTo>
                    <a:pt x="214" y="0"/>
                  </a:lnTo>
                  <a:lnTo>
                    <a:pt x="224" y="4"/>
                  </a:lnTo>
                  <a:lnTo>
                    <a:pt x="244" y="12"/>
                  </a:lnTo>
                  <a:lnTo>
                    <a:pt x="262" y="24"/>
                  </a:lnTo>
                  <a:lnTo>
                    <a:pt x="280" y="40"/>
                  </a:lnTo>
                  <a:lnTo>
                    <a:pt x="298" y="60"/>
                  </a:lnTo>
                  <a:lnTo>
                    <a:pt x="314" y="82"/>
                  </a:lnTo>
                  <a:lnTo>
                    <a:pt x="330" y="106"/>
                  </a:lnTo>
                  <a:lnTo>
                    <a:pt x="344" y="130"/>
                  </a:lnTo>
                  <a:lnTo>
                    <a:pt x="370" y="178"/>
                  </a:lnTo>
                  <a:lnTo>
                    <a:pt x="390" y="220"/>
                  </a:lnTo>
                  <a:lnTo>
                    <a:pt x="408" y="260"/>
                  </a:lnTo>
                  <a:lnTo>
                    <a:pt x="424" y="300"/>
                  </a:lnTo>
                  <a:lnTo>
                    <a:pt x="444" y="342"/>
                  </a:lnTo>
                  <a:lnTo>
                    <a:pt x="470" y="390"/>
                  </a:lnTo>
                  <a:lnTo>
                    <a:pt x="484" y="414"/>
                  </a:lnTo>
                  <a:lnTo>
                    <a:pt x="500" y="438"/>
                  </a:lnTo>
                  <a:lnTo>
                    <a:pt x="518" y="460"/>
                  </a:lnTo>
                  <a:lnTo>
                    <a:pt x="534" y="480"/>
                  </a:lnTo>
                  <a:lnTo>
                    <a:pt x="554" y="496"/>
                  </a:lnTo>
                  <a:lnTo>
                    <a:pt x="572" y="508"/>
                  </a:lnTo>
                  <a:lnTo>
                    <a:pt x="582" y="514"/>
                  </a:lnTo>
                  <a:lnTo>
                    <a:pt x="592" y="518"/>
                  </a:lnTo>
                  <a:lnTo>
                    <a:pt x="602" y="520"/>
                  </a:lnTo>
                  <a:lnTo>
                    <a:pt x="612" y="520"/>
                  </a:lnTo>
                  <a:lnTo>
                    <a:pt x="622" y="520"/>
                  </a:lnTo>
                  <a:lnTo>
                    <a:pt x="632" y="518"/>
                  </a:lnTo>
                  <a:lnTo>
                    <a:pt x="642" y="514"/>
                  </a:lnTo>
                  <a:lnTo>
                    <a:pt x="650" y="508"/>
                  </a:lnTo>
                  <a:lnTo>
                    <a:pt x="670" y="496"/>
                  </a:lnTo>
                  <a:lnTo>
                    <a:pt x="688" y="480"/>
                  </a:lnTo>
                  <a:lnTo>
                    <a:pt x="706" y="460"/>
                  </a:lnTo>
                  <a:lnTo>
                    <a:pt x="722" y="438"/>
                  </a:lnTo>
                  <a:lnTo>
                    <a:pt x="738" y="414"/>
                  </a:lnTo>
                  <a:lnTo>
                    <a:pt x="754" y="390"/>
                  </a:lnTo>
                  <a:lnTo>
                    <a:pt x="780" y="342"/>
                  </a:lnTo>
                  <a:lnTo>
                    <a:pt x="800" y="300"/>
                  </a:lnTo>
                  <a:lnTo>
                    <a:pt x="816" y="260"/>
                  </a:lnTo>
                </a:path>
              </a:pathLst>
            </a:custGeom>
            <a:noFill/>
            <a:ln w="12700">
              <a:solidFill>
                <a:srgbClr val="000000"/>
              </a:solidFill>
              <a:prstDash val="solid"/>
              <a:round/>
              <a:headEnd/>
              <a:tailEnd/>
            </a:ln>
          </p:spPr>
          <p:txBody>
            <a:bodyPr/>
            <a:lstStyle/>
            <a:p>
              <a:endParaRPr lang="en-US"/>
            </a:p>
          </p:txBody>
        </p:sp>
        <p:sp>
          <p:nvSpPr>
            <p:cNvPr id="943389" name="Freeform 285"/>
            <p:cNvSpPr>
              <a:spLocks/>
            </p:cNvSpPr>
            <p:nvPr/>
          </p:nvSpPr>
          <p:spPr bwMode="auto">
            <a:xfrm>
              <a:off x="4052" y="2978"/>
              <a:ext cx="48" cy="48"/>
            </a:xfrm>
            <a:custGeom>
              <a:avLst/>
              <a:gdLst/>
              <a:ahLst/>
              <a:cxnLst>
                <a:cxn ang="0">
                  <a:pos x="48" y="24"/>
                </a:cxn>
                <a:cxn ang="0">
                  <a:pos x="46" y="32"/>
                </a:cxn>
                <a:cxn ang="0">
                  <a:pos x="42" y="40"/>
                </a:cxn>
                <a:cxn ang="0">
                  <a:pos x="34" y="46"/>
                </a:cxn>
                <a:cxn ang="0">
                  <a:pos x="24" y="48"/>
                </a:cxn>
                <a:cxn ang="0">
                  <a:pos x="16" y="46"/>
                </a:cxn>
                <a:cxn ang="0">
                  <a:pos x="8" y="40"/>
                </a:cxn>
                <a:cxn ang="0">
                  <a:pos x="2" y="32"/>
                </a:cxn>
                <a:cxn ang="0">
                  <a:pos x="0" y="24"/>
                </a:cxn>
                <a:cxn ang="0">
                  <a:pos x="2" y="14"/>
                </a:cxn>
                <a:cxn ang="0">
                  <a:pos x="8" y="6"/>
                </a:cxn>
                <a:cxn ang="0">
                  <a:pos x="16" y="2"/>
                </a:cxn>
                <a:cxn ang="0">
                  <a:pos x="24" y="0"/>
                </a:cxn>
                <a:cxn ang="0">
                  <a:pos x="34" y="2"/>
                </a:cxn>
                <a:cxn ang="0">
                  <a:pos x="42" y="6"/>
                </a:cxn>
                <a:cxn ang="0">
                  <a:pos x="46" y="14"/>
                </a:cxn>
                <a:cxn ang="0">
                  <a:pos x="48" y="24"/>
                </a:cxn>
              </a:cxnLst>
              <a:rect l="0" t="0" r="r" b="b"/>
              <a:pathLst>
                <a:path w="48" h="48">
                  <a:moveTo>
                    <a:pt x="48" y="24"/>
                  </a:moveTo>
                  <a:lnTo>
                    <a:pt x="46" y="32"/>
                  </a:lnTo>
                  <a:lnTo>
                    <a:pt x="42" y="40"/>
                  </a:lnTo>
                  <a:lnTo>
                    <a:pt x="34" y="46"/>
                  </a:lnTo>
                  <a:lnTo>
                    <a:pt x="24" y="48"/>
                  </a:lnTo>
                  <a:lnTo>
                    <a:pt x="16" y="46"/>
                  </a:lnTo>
                  <a:lnTo>
                    <a:pt x="8" y="40"/>
                  </a:lnTo>
                  <a:lnTo>
                    <a:pt x="2" y="32"/>
                  </a:lnTo>
                  <a:lnTo>
                    <a:pt x="0" y="24"/>
                  </a:lnTo>
                  <a:lnTo>
                    <a:pt x="2" y="14"/>
                  </a:lnTo>
                  <a:lnTo>
                    <a:pt x="8" y="6"/>
                  </a:lnTo>
                  <a:lnTo>
                    <a:pt x="16" y="2"/>
                  </a:lnTo>
                  <a:lnTo>
                    <a:pt x="24" y="0"/>
                  </a:lnTo>
                  <a:lnTo>
                    <a:pt x="34" y="2"/>
                  </a:lnTo>
                  <a:lnTo>
                    <a:pt x="42" y="6"/>
                  </a:lnTo>
                  <a:lnTo>
                    <a:pt x="46" y="14"/>
                  </a:lnTo>
                  <a:lnTo>
                    <a:pt x="48" y="24"/>
                  </a:lnTo>
                  <a:close/>
                </a:path>
              </a:pathLst>
            </a:custGeom>
            <a:solidFill>
              <a:srgbClr val="DE1441"/>
            </a:solidFill>
            <a:ln w="9525">
              <a:noFill/>
              <a:round/>
              <a:headEnd/>
              <a:tailEnd/>
            </a:ln>
          </p:spPr>
          <p:txBody>
            <a:bodyPr/>
            <a:lstStyle/>
            <a:p>
              <a:endParaRPr lang="en-US"/>
            </a:p>
          </p:txBody>
        </p:sp>
        <p:sp>
          <p:nvSpPr>
            <p:cNvPr id="943390" name="Freeform 286"/>
            <p:cNvSpPr>
              <a:spLocks/>
            </p:cNvSpPr>
            <p:nvPr/>
          </p:nvSpPr>
          <p:spPr bwMode="auto">
            <a:xfrm>
              <a:off x="4322" y="3204"/>
              <a:ext cx="48" cy="48"/>
            </a:xfrm>
            <a:custGeom>
              <a:avLst/>
              <a:gdLst/>
              <a:ahLst/>
              <a:cxnLst>
                <a:cxn ang="0">
                  <a:pos x="48" y="24"/>
                </a:cxn>
                <a:cxn ang="0">
                  <a:pos x="46" y="34"/>
                </a:cxn>
                <a:cxn ang="0">
                  <a:pos x="42" y="40"/>
                </a:cxn>
                <a:cxn ang="0">
                  <a:pos x="34" y="46"/>
                </a:cxn>
                <a:cxn ang="0">
                  <a:pos x="24" y="48"/>
                </a:cxn>
                <a:cxn ang="0">
                  <a:pos x="14" y="46"/>
                </a:cxn>
                <a:cxn ang="0">
                  <a:pos x="8" y="40"/>
                </a:cxn>
                <a:cxn ang="0">
                  <a:pos x="2" y="34"/>
                </a:cxn>
                <a:cxn ang="0">
                  <a:pos x="0" y="24"/>
                </a:cxn>
                <a:cxn ang="0">
                  <a:pos x="2" y="14"/>
                </a:cxn>
                <a:cxn ang="0">
                  <a:pos x="8" y="8"/>
                </a:cxn>
                <a:cxn ang="0">
                  <a:pos x="14" y="2"/>
                </a:cxn>
                <a:cxn ang="0">
                  <a:pos x="24" y="0"/>
                </a:cxn>
                <a:cxn ang="0">
                  <a:pos x="34" y="2"/>
                </a:cxn>
                <a:cxn ang="0">
                  <a:pos x="42" y="8"/>
                </a:cxn>
                <a:cxn ang="0">
                  <a:pos x="46" y="14"/>
                </a:cxn>
                <a:cxn ang="0">
                  <a:pos x="48" y="24"/>
                </a:cxn>
              </a:cxnLst>
              <a:rect l="0" t="0" r="r" b="b"/>
              <a:pathLst>
                <a:path w="48" h="48">
                  <a:moveTo>
                    <a:pt x="48" y="24"/>
                  </a:moveTo>
                  <a:lnTo>
                    <a:pt x="46" y="34"/>
                  </a:lnTo>
                  <a:lnTo>
                    <a:pt x="42" y="40"/>
                  </a:lnTo>
                  <a:lnTo>
                    <a:pt x="34" y="46"/>
                  </a:lnTo>
                  <a:lnTo>
                    <a:pt x="24" y="48"/>
                  </a:lnTo>
                  <a:lnTo>
                    <a:pt x="14" y="46"/>
                  </a:lnTo>
                  <a:lnTo>
                    <a:pt x="8" y="40"/>
                  </a:lnTo>
                  <a:lnTo>
                    <a:pt x="2" y="34"/>
                  </a:lnTo>
                  <a:lnTo>
                    <a:pt x="0" y="24"/>
                  </a:lnTo>
                  <a:lnTo>
                    <a:pt x="2" y="14"/>
                  </a:lnTo>
                  <a:lnTo>
                    <a:pt x="8" y="8"/>
                  </a:lnTo>
                  <a:lnTo>
                    <a:pt x="14" y="2"/>
                  </a:lnTo>
                  <a:lnTo>
                    <a:pt x="24" y="0"/>
                  </a:lnTo>
                  <a:lnTo>
                    <a:pt x="34" y="2"/>
                  </a:lnTo>
                  <a:lnTo>
                    <a:pt x="42" y="8"/>
                  </a:lnTo>
                  <a:lnTo>
                    <a:pt x="46" y="14"/>
                  </a:lnTo>
                  <a:lnTo>
                    <a:pt x="48" y="24"/>
                  </a:lnTo>
                  <a:close/>
                </a:path>
              </a:pathLst>
            </a:custGeom>
            <a:solidFill>
              <a:srgbClr val="DE1441"/>
            </a:solidFill>
            <a:ln w="9525">
              <a:noFill/>
              <a:round/>
              <a:headEnd/>
              <a:tailEnd/>
            </a:ln>
          </p:spPr>
          <p:txBody>
            <a:bodyPr/>
            <a:lstStyle/>
            <a:p>
              <a:endParaRPr lang="en-US"/>
            </a:p>
          </p:txBody>
        </p:sp>
        <p:sp>
          <p:nvSpPr>
            <p:cNvPr id="943391" name="Freeform 287"/>
            <p:cNvSpPr>
              <a:spLocks/>
            </p:cNvSpPr>
            <p:nvPr/>
          </p:nvSpPr>
          <p:spPr bwMode="auto">
            <a:xfrm>
              <a:off x="4594" y="3432"/>
              <a:ext cx="48" cy="46"/>
            </a:xfrm>
            <a:custGeom>
              <a:avLst/>
              <a:gdLst/>
              <a:ahLst/>
              <a:cxnLst>
                <a:cxn ang="0">
                  <a:pos x="48" y="24"/>
                </a:cxn>
                <a:cxn ang="0">
                  <a:pos x="46" y="32"/>
                </a:cxn>
                <a:cxn ang="0">
                  <a:pos x="40" y="40"/>
                </a:cxn>
                <a:cxn ang="0">
                  <a:pos x="34" y="46"/>
                </a:cxn>
                <a:cxn ang="0">
                  <a:pos x="24" y="46"/>
                </a:cxn>
                <a:cxn ang="0">
                  <a:pos x="14" y="46"/>
                </a:cxn>
                <a:cxn ang="0">
                  <a:pos x="6" y="40"/>
                </a:cxn>
                <a:cxn ang="0">
                  <a:pos x="2" y="32"/>
                </a:cxn>
                <a:cxn ang="0">
                  <a:pos x="0" y="24"/>
                </a:cxn>
                <a:cxn ang="0">
                  <a:pos x="2" y="14"/>
                </a:cxn>
                <a:cxn ang="0">
                  <a:pos x="6" y="6"/>
                </a:cxn>
                <a:cxn ang="0">
                  <a:pos x="14" y="2"/>
                </a:cxn>
                <a:cxn ang="0">
                  <a:pos x="24" y="0"/>
                </a:cxn>
                <a:cxn ang="0">
                  <a:pos x="34" y="2"/>
                </a:cxn>
                <a:cxn ang="0">
                  <a:pos x="40" y="6"/>
                </a:cxn>
                <a:cxn ang="0">
                  <a:pos x="46" y="14"/>
                </a:cxn>
                <a:cxn ang="0">
                  <a:pos x="48" y="24"/>
                </a:cxn>
              </a:cxnLst>
              <a:rect l="0" t="0" r="r" b="b"/>
              <a:pathLst>
                <a:path w="48" h="46">
                  <a:moveTo>
                    <a:pt x="48" y="24"/>
                  </a:moveTo>
                  <a:lnTo>
                    <a:pt x="46" y="32"/>
                  </a:lnTo>
                  <a:lnTo>
                    <a:pt x="40" y="40"/>
                  </a:lnTo>
                  <a:lnTo>
                    <a:pt x="34" y="46"/>
                  </a:lnTo>
                  <a:lnTo>
                    <a:pt x="24" y="46"/>
                  </a:lnTo>
                  <a:lnTo>
                    <a:pt x="14" y="46"/>
                  </a:lnTo>
                  <a:lnTo>
                    <a:pt x="6" y="40"/>
                  </a:lnTo>
                  <a:lnTo>
                    <a:pt x="2" y="32"/>
                  </a:lnTo>
                  <a:lnTo>
                    <a:pt x="0" y="24"/>
                  </a:lnTo>
                  <a:lnTo>
                    <a:pt x="2" y="14"/>
                  </a:lnTo>
                  <a:lnTo>
                    <a:pt x="6" y="6"/>
                  </a:lnTo>
                  <a:lnTo>
                    <a:pt x="14" y="2"/>
                  </a:lnTo>
                  <a:lnTo>
                    <a:pt x="24" y="0"/>
                  </a:lnTo>
                  <a:lnTo>
                    <a:pt x="34" y="2"/>
                  </a:lnTo>
                  <a:lnTo>
                    <a:pt x="40" y="6"/>
                  </a:lnTo>
                  <a:lnTo>
                    <a:pt x="46" y="14"/>
                  </a:lnTo>
                  <a:lnTo>
                    <a:pt x="48" y="24"/>
                  </a:lnTo>
                  <a:close/>
                </a:path>
              </a:pathLst>
            </a:custGeom>
            <a:solidFill>
              <a:srgbClr val="DE1441"/>
            </a:solidFill>
            <a:ln w="9525">
              <a:noFill/>
              <a:round/>
              <a:headEnd/>
              <a:tailEnd/>
            </a:ln>
          </p:spPr>
          <p:txBody>
            <a:bodyPr/>
            <a:lstStyle/>
            <a:p>
              <a:endParaRPr lang="en-US"/>
            </a:p>
          </p:txBody>
        </p:sp>
        <p:sp>
          <p:nvSpPr>
            <p:cNvPr id="943392" name="Freeform 288"/>
            <p:cNvSpPr>
              <a:spLocks/>
            </p:cNvSpPr>
            <p:nvPr/>
          </p:nvSpPr>
          <p:spPr bwMode="auto">
            <a:xfrm>
              <a:off x="3768" y="2324"/>
              <a:ext cx="464" cy="170"/>
            </a:xfrm>
            <a:custGeom>
              <a:avLst/>
              <a:gdLst/>
              <a:ahLst/>
              <a:cxnLst>
                <a:cxn ang="0">
                  <a:pos x="464" y="124"/>
                </a:cxn>
                <a:cxn ang="0">
                  <a:pos x="454" y="128"/>
                </a:cxn>
                <a:cxn ang="0">
                  <a:pos x="426" y="138"/>
                </a:cxn>
                <a:cxn ang="0">
                  <a:pos x="386" y="152"/>
                </a:cxn>
                <a:cxn ang="0">
                  <a:pos x="360" y="158"/>
                </a:cxn>
                <a:cxn ang="0">
                  <a:pos x="334" y="164"/>
                </a:cxn>
                <a:cxn ang="0">
                  <a:pos x="304" y="168"/>
                </a:cxn>
                <a:cxn ang="0">
                  <a:pos x="274" y="170"/>
                </a:cxn>
                <a:cxn ang="0">
                  <a:pos x="242" y="170"/>
                </a:cxn>
                <a:cxn ang="0">
                  <a:pos x="208" y="168"/>
                </a:cxn>
                <a:cxn ang="0">
                  <a:pos x="176" y="162"/>
                </a:cxn>
                <a:cxn ang="0">
                  <a:pos x="142" y="152"/>
                </a:cxn>
                <a:cxn ang="0">
                  <a:pos x="110" y="138"/>
                </a:cxn>
                <a:cxn ang="0">
                  <a:pos x="94" y="130"/>
                </a:cxn>
                <a:cxn ang="0">
                  <a:pos x="78" y="120"/>
                </a:cxn>
                <a:cxn ang="0">
                  <a:pos x="34" y="140"/>
                </a:cxn>
                <a:cxn ang="0">
                  <a:pos x="0" y="0"/>
                </a:cxn>
                <a:cxn ang="0">
                  <a:pos x="236" y="60"/>
                </a:cxn>
                <a:cxn ang="0">
                  <a:pos x="178" y="86"/>
                </a:cxn>
                <a:cxn ang="0">
                  <a:pos x="180" y="88"/>
                </a:cxn>
                <a:cxn ang="0">
                  <a:pos x="188" y="96"/>
                </a:cxn>
                <a:cxn ang="0">
                  <a:pos x="206" y="106"/>
                </a:cxn>
                <a:cxn ang="0">
                  <a:pos x="232" y="118"/>
                </a:cxn>
                <a:cxn ang="0">
                  <a:pos x="250" y="122"/>
                </a:cxn>
                <a:cxn ang="0">
                  <a:pos x="270" y="126"/>
                </a:cxn>
                <a:cxn ang="0">
                  <a:pos x="292" y="130"/>
                </a:cxn>
                <a:cxn ang="0">
                  <a:pos x="320" y="132"/>
                </a:cxn>
                <a:cxn ang="0">
                  <a:pos x="350" y="132"/>
                </a:cxn>
                <a:cxn ang="0">
                  <a:pos x="384" y="132"/>
                </a:cxn>
                <a:cxn ang="0">
                  <a:pos x="422" y="128"/>
                </a:cxn>
                <a:cxn ang="0">
                  <a:pos x="464" y="124"/>
                </a:cxn>
              </a:cxnLst>
              <a:rect l="0" t="0" r="r" b="b"/>
              <a:pathLst>
                <a:path w="464" h="170">
                  <a:moveTo>
                    <a:pt x="464" y="124"/>
                  </a:moveTo>
                  <a:lnTo>
                    <a:pt x="454" y="128"/>
                  </a:lnTo>
                  <a:lnTo>
                    <a:pt x="426" y="138"/>
                  </a:lnTo>
                  <a:lnTo>
                    <a:pt x="386" y="152"/>
                  </a:lnTo>
                  <a:lnTo>
                    <a:pt x="360" y="158"/>
                  </a:lnTo>
                  <a:lnTo>
                    <a:pt x="334" y="164"/>
                  </a:lnTo>
                  <a:lnTo>
                    <a:pt x="304" y="168"/>
                  </a:lnTo>
                  <a:lnTo>
                    <a:pt x="274" y="170"/>
                  </a:lnTo>
                  <a:lnTo>
                    <a:pt x="242" y="170"/>
                  </a:lnTo>
                  <a:lnTo>
                    <a:pt x="208" y="168"/>
                  </a:lnTo>
                  <a:lnTo>
                    <a:pt x="176" y="162"/>
                  </a:lnTo>
                  <a:lnTo>
                    <a:pt x="142" y="152"/>
                  </a:lnTo>
                  <a:lnTo>
                    <a:pt x="110" y="138"/>
                  </a:lnTo>
                  <a:lnTo>
                    <a:pt x="94" y="130"/>
                  </a:lnTo>
                  <a:lnTo>
                    <a:pt x="78" y="120"/>
                  </a:lnTo>
                  <a:lnTo>
                    <a:pt x="34" y="140"/>
                  </a:lnTo>
                  <a:lnTo>
                    <a:pt x="0" y="0"/>
                  </a:lnTo>
                  <a:lnTo>
                    <a:pt x="236" y="60"/>
                  </a:lnTo>
                  <a:lnTo>
                    <a:pt x="178" y="86"/>
                  </a:lnTo>
                  <a:lnTo>
                    <a:pt x="180" y="88"/>
                  </a:lnTo>
                  <a:lnTo>
                    <a:pt x="188" y="96"/>
                  </a:lnTo>
                  <a:lnTo>
                    <a:pt x="206" y="106"/>
                  </a:lnTo>
                  <a:lnTo>
                    <a:pt x="232" y="118"/>
                  </a:lnTo>
                  <a:lnTo>
                    <a:pt x="250" y="122"/>
                  </a:lnTo>
                  <a:lnTo>
                    <a:pt x="270" y="126"/>
                  </a:lnTo>
                  <a:lnTo>
                    <a:pt x="292" y="130"/>
                  </a:lnTo>
                  <a:lnTo>
                    <a:pt x="320" y="132"/>
                  </a:lnTo>
                  <a:lnTo>
                    <a:pt x="350" y="132"/>
                  </a:lnTo>
                  <a:lnTo>
                    <a:pt x="384" y="132"/>
                  </a:lnTo>
                  <a:lnTo>
                    <a:pt x="422" y="128"/>
                  </a:lnTo>
                  <a:lnTo>
                    <a:pt x="464" y="124"/>
                  </a:lnTo>
                  <a:close/>
                </a:path>
              </a:pathLst>
            </a:custGeom>
            <a:solidFill>
              <a:srgbClr val="13007C"/>
            </a:solidFill>
            <a:ln w="9525">
              <a:noFill/>
              <a:round/>
              <a:headEnd/>
              <a:tailEnd/>
            </a:ln>
          </p:spPr>
          <p:txBody>
            <a:bodyPr/>
            <a:lstStyle/>
            <a:p>
              <a:endParaRPr lang="en-US"/>
            </a:p>
          </p:txBody>
        </p:sp>
        <p:sp>
          <p:nvSpPr>
            <p:cNvPr id="943393" name="Freeform 289"/>
            <p:cNvSpPr>
              <a:spLocks/>
            </p:cNvSpPr>
            <p:nvPr/>
          </p:nvSpPr>
          <p:spPr bwMode="auto">
            <a:xfrm>
              <a:off x="5074" y="2422"/>
              <a:ext cx="490" cy="154"/>
            </a:xfrm>
            <a:custGeom>
              <a:avLst/>
              <a:gdLst/>
              <a:ahLst/>
              <a:cxnLst>
                <a:cxn ang="0">
                  <a:pos x="440" y="0"/>
                </a:cxn>
                <a:cxn ang="0">
                  <a:pos x="0" y="154"/>
                </a:cxn>
                <a:cxn ang="0">
                  <a:pos x="490" y="154"/>
                </a:cxn>
              </a:cxnLst>
              <a:rect l="0" t="0" r="r" b="b"/>
              <a:pathLst>
                <a:path w="490" h="154">
                  <a:moveTo>
                    <a:pt x="440" y="0"/>
                  </a:moveTo>
                  <a:lnTo>
                    <a:pt x="0" y="154"/>
                  </a:lnTo>
                  <a:lnTo>
                    <a:pt x="490" y="154"/>
                  </a:lnTo>
                </a:path>
              </a:pathLst>
            </a:custGeom>
            <a:noFill/>
            <a:ln w="12700">
              <a:solidFill>
                <a:srgbClr val="000000"/>
              </a:solidFill>
              <a:prstDash val="solid"/>
              <a:round/>
              <a:headEnd/>
              <a:tailEnd/>
            </a:ln>
          </p:spPr>
          <p:txBody>
            <a:bodyPr/>
            <a:lstStyle/>
            <a:p>
              <a:endParaRPr lang="en-US"/>
            </a:p>
          </p:txBody>
        </p:sp>
        <p:sp>
          <p:nvSpPr>
            <p:cNvPr id="943394" name="Freeform 290"/>
            <p:cNvSpPr>
              <a:spLocks/>
            </p:cNvSpPr>
            <p:nvPr/>
          </p:nvSpPr>
          <p:spPr bwMode="auto">
            <a:xfrm>
              <a:off x="5534" y="2532"/>
              <a:ext cx="130" cy="78"/>
            </a:xfrm>
            <a:custGeom>
              <a:avLst/>
              <a:gdLst/>
              <a:ahLst/>
              <a:cxnLst>
                <a:cxn ang="0">
                  <a:pos x="62" y="24"/>
                </a:cxn>
                <a:cxn ang="0">
                  <a:pos x="28" y="12"/>
                </a:cxn>
                <a:cxn ang="0">
                  <a:pos x="0" y="0"/>
                </a:cxn>
                <a:cxn ang="0">
                  <a:pos x="0" y="78"/>
                </a:cxn>
                <a:cxn ang="0">
                  <a:pos x="24" y="68"/>
                </a:cxn>
                <a:cxn ang="0">
                  <a:pos x="62" y="54"/>
                </a:cxn>
                <a:cxn ang="0">
                  <a:pos x="100" y="44"/>
                </a:cxn>
                <a:cxn ang="0">
                  <a:pos x="130" y="40"/>
                </a:cxn>
                <a:cxn ang="0">
                  <a:pos x="100" y="34"/>
                </a:cxn>
                <a:cxn ang="0">
                  <a:pos x="62" y="24"/>
                </a:cxn>
              </a:cxnLst>
              <a:rect l="0" t="0" r="r" b="b"/>
              <a:pathLst>
                <a:path w="130" h="78">
                  <a:moveTo>
                    <a:pt x="62" y="24"/>
                  </a:moveTo>
                  <a:lnTo>
                    <a:pt x="28" y="12"/>
                  </a:lnTo>
                  <a:lnTo>
                    <a:pt x="0" y="0"/>
                  </a:lnTo>
                  <a:lnTo>
                    <a:pt x="0" y="78"/>
                  </a:lnTo>
                  <a:lnTo>
                    <a:pt x="24" y="68"/>
                  </a:lnTo>
                  <a:lnTo>
                    <a:pt x="62" y="54"/>
                  </a:lnTo>
                  <a:lnTo>
                    <a:pt x="100" y="44"/>
                  </a:lnTo>
                  <a:lnTo>
                    <a:pt x="130" y="40"/>
                  </a:lnTo>
                  <a:lnTo>
                    <a:pt x="100" y="34"/>
                  </a:lnTo>
                  <a:lnTo>
                    <a:pt x="62" y="24"/>
                  </a:lnTo>
                  <a:close/>
                </a:path>
              </a:pathLst>
            </a:custGeom>
            <a:solidFill>
              <a:srgbClr val="000000"/>
            </a:solidFill>
            <a:ln w="9525">
              <a:noFill/>
              <a:round/>
              <a:headEnd/>
              <a:tailEnd/>
            </a:ln>
          </p:spPr>
          <p:txBody>
            <a:bodyPr/>
            <a:lstStyle/>
            <a:p>
              <a:endParaRPr lang="en-US"/>
            </a:p>
          </p:txBody>
        </p:sp>
        <p:sp>
          <p:nvSpPr>
            <p:cNvPr id="943395" name="Freeform 291"/>
            <p:cNvSpPr>
              <a:spLocks/>
            </p:cNvSpPr>
            <p:nvPr/>
          </p:nvSpPr>
          <p:spPr bwMode="auto">
            <a:xfrm>
              <a:off x="5474" y="2382"/>
              <a:ext cx="136" cy="80"/>
            </a:xfrm>
            <a:custGeom>
              <a:avLst/>
              <a:gdLst/>
              <a:ahLst/>
              <a:cxnLst>
                <a:cxn ang="0">
                  <a:pos x="66" y="8"/>
                </a:cxn>
                <a:cxn ang="0">
                  <a:pos x="32" y="8"/>
                </a:cxn>
                <a:cxn ang="0">
                  <a:pos x="0" y="8"/>
                </a:cxn>
                <a:cxn ang="0">
                  <a:pos x="26" y="80"/>
                </a:cxn>
                <a:cxn ang="0">
                  <a:pos x="44" y="62"/>
                </a:cxn>
                <a:cxn ang="0">
                  <a:pos x="76" y="38"/>
                </a:cxn>
                <a:cxn ang="0">
                  <a:pos x="108" y="16"/>
                </a:cxn>
                <a:cxn ang="0">
                  <a:pos x="136" y="0"/>
                </a:cxn>
                <a:cxn ang="0">
                  <a:pos x="106" y="6"/>
                </a:cxn>
                <a:cxn ang="0">
                  <a:pos x="66" y="8"/>
                </a:cxn>
              </a:cxnLst>
              <a:rect l="0" t="0" r="r" b="b"/>
              <a:pathLst>
                <a:path w="136" h="80">
                  <a:moveTo>
                    <a:pt x="66" y="8"/>
                  </a:moveTo>
                  <a:lnTo>
                    <a:pt x="32" y="8"/>
                  </a:lnTo>
                  <a:lnTo>
                    <a:pt x="0" y="8"/>
                  </a:lnTo>
                  <a:lnTo>
                    <a:pt x="26" y="80"/>
                  </a:lnTo>
                  <a:lnTo>
                    <a:pt x="44" y="62"/>
                  </a:lnTo>
                  <a:lnTo>
                    <a:pt x="76" y="38"/>
                  </a:lnTo>
                  <a:lnTo>
                    <a:pt x="108" y="16"/>
                  </a:lnTo>
                  <a:lnTo>
                    <a:pt x="136" y="0"/>
                  </a:lnTo>
                  <a:lnTo>
                    <a:pt x="106" y="6"/>
                  </a:lnTo>
                  <a:lnTo>
                    <a:pt x="66" y="8"/>
                  </a:lnTo>
                  <a:close/>
                </a:path>
              </a:pathLst>
            </a:custGeom>
            <a:solidFill>
              <a:srgbClr val="000000"/>
            </a:solidFill>
            <a:ln w="9525">
              <a:noFill/>
              <a:round/>
              <a:headEnd/>
              <a:tailEnd/>
            </a:ln>
          </p:spPr>
          <p:txBody>
            <a:bodyPr/>
            <a:lstStyle/>
            <a:p>
              <a:endParaRPr lang="en-US"/>
            </a:p>
          </p:txBody>
        </p:sp>
        <p:sp>
          <p:nvSpPr>
            <p:cNvPr id="943396" name="Line 292"/>
            <p:cNvSpPr>
              <a:spLocks noChangeShapeType="1"/>
            </p:cNvSpPr>
            <p:nvPr/>
          </p:nvSpPr>
          <p:spPr bwMode="auto">
            <a:xfrm flipH="1" flipV="1">
              <a:off x="5074" y="2576"/>
              <a:ext cx="432" cy="264"/>
            </a:xfrm>
            <a:prstGeom prst="line">
              <a:avLst/>
            </a:prstGeom>
            <a:noFill/>
            <a:ln w="15875">
              <a:solidFill>
                <a:srgbClr val="000000"/>
              </a:solidFill>
              <a:round/>
              <a:headEnd/>
              <a:tailEnd/>
            </a:ln>
          </p:spPr>
          <p:txBody>
            <a:bodyPr/>
            <a:lstStyle/>
            <a:p>
              <a:endParaRPr lang="en-US"/>
            </a:p>
          </p:txBody>
        </p:sp>
        <p:sp>
          <p:nvSpPr>
            <p:cNvPr id="943397" name="Freeform 293"/>
            <p:cNvSpPr>
              <a:spLocks/>
            </p:cNvSpPr>
            <p:nvPr/>
          </p:nvSpPr>
          <p:spPr bwMode="auto">
            <a:xfrm>
              <a:off x="5460" y="2790"/>
              <a:ext cx="132" cy="100"/>
            </a:xfrm>
            <a:custGeom>
              <a:avLst/>
              <a:gdLst/>
              <a:ahLst/>
              <a:cxnLst>
                <a:cxn ang="0">
                  <a:pos x="82" y="52"/>
                </a:cxn>
                <a:cxn ang="0">
                  <a:pos x="60" y="24"/>
                </a:cxn>
                <a:cxn ang="0">
                  <a:pos x="40" y="0"/>
                </a:cxn>
                <a:cxn ang="0">
                  <a:pos x="0" y="66"/>
                </a:cxn>
                <a:cxn ang="0">
                  <a:pos x="26" y="70"/>
                </a:cxn>
                <a:cxn ang="0">
                  <a:pos x="66" y="78"/>
                </a:cxn>
                <a:cxn ang="0">
                  <a:pos x="104" y="90"/>
                </a:cxn>
                <a:cxn ang="0">
                  <a:pos x="132" y="100"/>
                </a:cxn>
                <a:cxn ang="0">
                  <a:pos x="110" y="80"/>
                </a:cxn>
                <a:cxn ang="0">
                  <a:pos x="82" y="52"/>
                </a:cxn>
              </a:cxnLst>
              <a:rect l="0" t="0" r="r" b="b"/>
              <a:pathLst>
                <a:path w="132" h="100">
                  <a:moveTo>
                    <a:pt x="82" y="52"/>
                  </a:moveTo>
                  <a:lnTo>
                    <a:pt x="60" y="24"/>
                  </a:lnTo>
                  <a:lnTo>
                    <a:pt x="40" y="0"/>
                  </a:lnTo>
                  <a:lnTo>
                    <a:pt x="0" y="66"/>
                  </a:lnTo>
                  <a:lnTo>
                    <a:pt x="26" y="70"/>
                  </a:lnTo>
                  <a:lnTo>
                    <a:pt x="66" y="78"/>
                  </a:lnTo>
                  <a:lnTo>
                    <a:pt x="104" y="90"/>
                  </a:lnTo>
                  <a:lnTo>
                    <a:pt x="132" y="100"/>
                  </a:lnTo>
                  <a:lnTo>
                    <a:pt x="110" y="80"/>
                  </a:lnTo>
                  <a:lnTo>
                    <a:pt x="82" y="52"/>
                  </a:lnTo>
                  <a:close/>
                </a:path>
              </a:pathLst>
            </a:custGeom>
            <a:solidFill>
              <a:srgbClr val="000000"/>
            </a:solidFill>
            <a:ln w="9525">
              <a:noFill/>
              <a:round/>
              <a:headEnd/>
              <a:tailEnd/>
            </a:ln>
          </p:spPr>
          <p:txBody>
            <a:bodyPr/>
            <a:lstStyle/>
            <a:p>
              <a:endParaRPr lang="en-US"/>
            </a:p>
          </p:txBody>
        </p:sp>
        <p:sp>
          <p:nvSpPr>
            <p:cNvPr id="943398" name="Freeform 294"/>
            <p:cNvSpPr>
              <a:spLocks/>
            </p:cNvSpPr>
            <p:nvPr/>
          </p:nvSpPr>
          <p:spPr bwMode="auto">
            <a:xfrm>
              <a:off x="5428" y="2780"/>
              <a:ext cx="46" cy="48"/>
            </a:xfrm>
            <a:custGeom>
              <a:avLst/>
              <a:gdLst/>
              <a:ahLst/>
              <a:cxnLst>
                <a:cxn ang="0">
                  <a:pos x="46" y="24"/>
                </a:cxn>
                <a:cxn ang="0">
                  <a:pos x="46" y="32"/>
                </a:cxn>
                <a:cxn ang="0">
                  <a:pos x="40" y="40"/>
                </a:cxn>
                <a:cxn ang="0">
                  <a:pos x="32" y="46"/>
                </a:cxn>
                <a:cxn ang="0">
                  <a:pos x="24" y="48"/>
                </a:cxn>
                <a:cxn ang="0">
                  <a:pos x="14" y="46"/>
                </a:cxn>
                <a:cxn ang="0">
                  <a:pos x="6" y="40"/>
                </a:cxn>
                <a:cxn ang="0">
                  <a:pos x="2" y="32"/>
                </a:cxn>
                <a:cxn ang="0">
                  <a:pos x="0" y="24"/>
                </a:cxn>
                <a:cxn ang="0">
                  <a:pos x="2" y="14"/>
                </a:cxn>
                <a:cxn ang="0">
                  <a:pos x="6" y="6"/>
                </a:cxn>
                <a:cxn ang="0">
                  <a:pos x="14" y="2"/>
                </a:cxn>
                <a:cxn ang="0">
                  <a:pos x="24" y="0"/>
                </a:cxn>
                <a:cxn ang="0">
                  <a:pos x="32" y="2"/>
                </a:cxn>
                <a:cxn ang="0">
                  <a:pos x="40" y="6"/>
                </a:cxn>
                <a:cxn ang="0">
                  <a:pos x="46" y="14"/>
                </a:cxn>
                <a:cxn ang="0">
                  <a:pos x="46" y="24"/>
                </a:cxn>
              </a:cxnLst>
              <a:rect l="0" t="0" r="r" b="b"/>
              <a:pathLst>
                <a:path w="46" h="48">
                  <a:moveTo>
                    <a:pt x="46" y="24"/>
                  </a:moveTo>
                  <a:lnTo>
                    <a:pt x="46" y="32"/>
                  </a:lnTo>
                  <a:lnTo>
                    <a:pt x="40" y="40"/>
                  </a:lnTo>
                  <a:lnTo>
                    <a:pt x="32" y="46"/>
                  </a:lnTo>
                  <a:lnTo>
                    <a:pt x="24" y="48"/>
                  </a:lnTo>
                  <a:lnTo>
                    <a:pt x="14" y="46"/>
                  </a:lnTo>
                  <a:lnTo>
                    <a:pt x="6" y="40"/>
                  </a:lnTo>
                  <a:lnTo>
                    <a:pt x="2" y="32"/>
                  </a:lnTo>
                  <a:lnTo>
                    <a:pt x="0" y="24"/>
                  </a:lnTo>
                  <a:lnTo>
                    <a:pt x="2" y="14"/>
                  </a:lnTo>
                  <a:lnTo>
                    <a:pt x="6" y="6"/>
                  </a:lnTo>
                  <a:lnTo>
                    <a:pt x="14" y="2"/>
                  </a:lnTo>
                  <a:lnTo>
                    <a:pt x="24" y="0"/>
                  </a:lnTo>
                  <a:lnTo>
                    <a:pt x="32" y="2"/>
                  </a:lnTo>
                  <a:lnTo>
                    <a:pt x="40" y="6"/>
                  </a:lnTo>
                  <a:lnTo>
                    <a:pt x="46" y="14"/>
                  </a:lnTo>
                  <a:lnTo>
                    <a:pt x="46" y="24"/>
                  </a:lnTo>
                  <a:close/>
                </a:path>
              </a:pathLst>
            </a:custGeom>
            <a:solidFill>
              <a:srgbClr val="DE1441"/>
            </a:solidFill>
            <a:ln w="9525">
              <a:noFill/>
              <a:round/>
              <a:headEnd/>
              <a:tailEnd/>
            </a:ln>
          </p:spPr>
          <p:txBody>
            <a:bodyPr/>
            <a:lstStyle/>
            <a:p>
              <a:endParaRPr lang="en-US"/>
            </a:p>
          </p:txBody>
        </p:sp>
        <p:sp>
          <p:nvSpPr>
            <p:cNvPr id="943399" name="Freeform 295"/>
            <p:cNvSpPr>
              <a:spLocks/>
            </p:cNvSpPr>
            <p:nvPr/>
          </p:nvSpPr>
          <p:spPr bwMode="auto">
            <a:xfrm>
              <a:off x="5280" y="2460"/>
              <a:ext cx="48" cy="48"/>
            </a:xfrm>
            <a:custGeom>
              <a:avLst/>
              <a:gdLst/>
              <a:ahLst/>
              <a:cxnLst>
                <a:cxn ang="0">
                  <a:pos x="48" y="24"/>
                </a:cxn>
                <a:cxn ang="0">
                  <a:pos x="46" y="32"/>
                </a:cxn>
                <a:cxn ang="0">
                  <a:pos x="42" y="40"/>
                </a:cxn>
                <a:cxn ang="0">
                  <a:pos x="34" y="46"/>
                </a:cxn>
                <a:cxn ang="0">
                  <a:pos x="24" y="48"/>
                </a:cxn>
                <a:cxn ang="0">
                  <a:pos x="16" y="46"/>
                </a:cxn>
                <a:cxn ang="0">
                  <a:pos x="8" y="40"/>
                </a:cxn>
                <a:cxn ang="0">
                  <a:pos x="2" y="32"/>
                </a:cxn>
                <a:cxn ang="0">
                  <a:pos x="0" y="24"/>
                </a:cxn>
                <a:cxn ang="0">
                  <a:pos x="2" y="14"/>
                </a:cxn>
                <a:cxn ang="0">
                  <a:pos x="8" y="6"/>
                </a:cxn>
                <a:cxn ang="0">
                  <a:pos x="16" y="2"/>
                </a:cxn>
                <a:cxn ang="0">
                  <a:pos x="24" y="0"/>
                </a:cxn>
                <a:cxn ang="0">
                  <a:pos x="34" y="2"/>
                </a:cxn>
                <a:cxn ang="0">
                  <a:pos x="42" y="6"/>
                </a:cxn>
                <a:cxn ang="0">
                  <a:pos x="46" y="14"/>
                </a:cxn>
                <a:cxn ang="0">
                  <a:pos x="48" y="24"/>
                </a:cxn>
              </a:cxnLst>
              <a:rect l="0" t="0" r="r" b="b"/>
              <a:pathLst>
                <a:path w="48" h="48">
                  <a:moveTo>
                    <a:pt x="48" y="24"/>
                  </a:moveTo>
                  <a:lnTo>
                    <a:pt x="46" y="32"/>
                  </a:lnTo>
                  <a:lnTo>
                    <a:pt x="42" y="40"/>
                  </a:lnTo>
                  <a:lnTo>
                    <a:pt x="34" y="46"/>
                  </a:lnTo>
                  <a:lnTo>
                    <a:pt x="24" y="48"/>
                  </a:lnTo>
                  <a:lnTo>
                    <a:pt x="16" y="46"/>
                  </a:lnTo>
                  <a:lnTo>
                    <a:pt x="8" y="40"/>
                  </a:lnTo>
                  <a:lnTo>
                    <a:pt x="2" y="32"/>
                  </a:lnTo>
                  <a:lnTo>
                    <a:pt x="0" y="24"/>
                  </a:lnTo>
                  <a:lnTo>
                    <a:pt x="2" y="14"/>
                  </a:lnTo>
                  <a:lnTo>
                    <a:pt x="8" y="6"/>
                  </a:lnTo>
                  <a:lnTo>
                    <a:pt x="16" y="2"/>
                  </a:lnTo>
                  <a:lnTo>
                    <a:pt x="24" y="0"/>
                  </a:lnTo>
                  <a:lnTo>
                    <a:pt x="34" y="2"/>
                  </a:lnTo>
                  <a:lnTo>
                    <a:pt x="42" y="6"/>
                  </a:lnTo>
                  <a:lnTo>
                    <a:pt x="46" y="14"/>
                  </a:lnTo>
                  <a:lnTo>
                    <a:pt x="48" y="24"/>
                  </a:lnTo>
                  <a:close/>
                </a:path>
              </a:pathLst>
            </a:custGeom>
            <a:solidFill>
              <a:srgbClr val="DE1441"/>
            </a:solidFill>
            <a:ln w="9525">
              <a:noFill/>
              <a:round/>
              <a:headEnd/>
              <a:tailEnd/>
            </a:ln>
          </p:spPr>
          <p:txBody>
            <a:bodyPr/>
            <a:lstStyle/>
            <a:p>
              <a:endParaRPr lang="en-US"/>
            </a:p>
          </p:txBody>
        </p:sp>
        <p:sp>
          <p:nvSpPr>
            <p:cNvPr id="943400" name="Freeform 296"/>
            <p:cNvSpPr>
              <a:spLocks/>
            </p:cNvSpPr>
            <p:nvPr/>
          </p:nvSpPr>
          <p:spPr bwMode="auto">
            <a:xfrm>
              <a:off x="5134" y="2516"/>
              <a:ext cx="48" cy="46"/>
            </a:xfrm>
            <a:custGeom>
              <a:avLst/>
              <a:gdLst/>
              <a:ahLst/>
              <a:cxnLst>
                <a:cxn ang="0">
                  <a:pos x="48" y="22"/>
                </a:cxn>
                <a:cxn ang="0">
                  <a:pos x="46" y="32"/>
                </a:cxn>
                <a:cxn ang="0">
                  <a:pos x="40" y="40"/>
                </a:cxn>
                <a:cxn ang="0">
                  <a:pos x="34" y="44"/>
                </a:cxn>
                <a:cxn ang="0">
                  <a:pos x="24" y="46"/>
                </a:cxn>
                <a:cxn ang="0">
                  <a:pos x="14" y="44"/>
                </a:cxn>
                <a:cxn ang="0">
                  <a:pos x="8" y="40"/>
                </a:cxn>
                <a:cxn ang="0">
                  <a:pos x="2" y="32"/>
                </a:cxn>
                <a:cxn ang="0">
                  <a:pos x="0" y="22"/>
                </a:cxn>
                <a:cxn ang="0">
                  <a:pos x="2" y="14"/>
                </a:cxn>
                <a:cxn ang="0">
                  <a:pos x="8" y="6"/>
                </a:cxn>
                <a:cxn ang="0">
                  <a:pos x="14" y="0"/>
                </a:cxn>
                <a:cxn ang="0">
                  <a:pos x="24" y="0"/>
                </a:cxn>
                <a:cxn ang="0">
                  <a:pos x="34" y="0"/>
                </a:cxn>
                <a:cxn ang="0">
                  <a:pos x="40" y="6"/>
                </a:cxn>
                <a:cxn ang="0">
                  <a:pos x="46" y="14"/>
                </a:cxn>
                <a:cxn ang="0">
                  <a:pos x="48" y="22"/>
                </a:cxn>
              </a:cxnLst>
              <a:rect l="0" t="0" r="r" b="b"/>
              <a:pathLst>
                <a:path w="48" h="46">
                  <a:moveTo>
                    <a:pt x="48" y="22"/>
                  </a:moveTo>
                  <a:lnTo>
                    <a:pt x="46" y="32"/>
                  </a:lnTo>
                  <a:lnTo>
                    <a:pt x="40" y="40"/>
                  </a:lnTo>
                  <a:lnTo>
                    <a:pt x="34" y="44"/>
                  </a:lnTo>
                  <a:lnTo>
                    <a:pt x="24" y="46"/>
                  </a:lnTo>
                  <a:lnTo>
                    <a:pt x="14" y="44"/>
                  </a:lnTo>
                  <a:lnTo>
                    <a:pt x="8" y="40"/>
                  </a:lnTo>
                  <a:lnTo>
                    <a:pt x="2" y="32"/>
                  </a:lnTo>
                  <a:lnTo>
                    <a:pt x="0" y="22"/>
                  </a:lnTo>
                  <a:lnTo>
                    <a:pt x="2" y="14"/>
                  </a:lnTo>
                  <a:lnTo>
                    <a:pt x="8" y="6"/>
                  </a:lnTo>
                  <a:lnTo>
                    <a:pt x="14" y="0"/>
                  </a:lnTo>
                  <a:lnTo>
                    <a:pt x="24" y="0"/>
                  </a:lnTo>
                  <a:lnTo>
                    <a:pt x="34" y="0"/>
                  </a:lnTo>
                  <a:lnTo>
                    <a:pt x="40" y="6"/>
                  </a:lnTo>
                  <a:lnTo>
                    <a:pt x="46" y="14"/>
                  </a:lnTo>
                  <a:lnTo>
                    <a:pt x="48" y="22"/>
                  </a:lnTo>
                  <a:close/>
                </a:path>
              </a:pathLst>
            </a:custGeom>
            <a:solidFill>
              <a:srgbClr val="DE1441"/>
            </a:solidFill>
            <a:ln w="9525">
              <a:noFill/>
              <a:round/>
              <a:headEnd/>
              <a:tailEnd/>
            </a:ln>
          </p:spPr>
          <p:txBody>
            <a:bodyPr/>
            <a:lstStyle/>
            <a:p>
              <a:endParaRPr lang="en-US"/>
            </a:p>
          </p:txBody>
        </p:sp>
        <p:sp>
          <p:nvSpPr>
            <p:cNvPr id="943401" name="Line 297"/>
            <p:cNvSpPr>
              <a:spLocks noChangeShapeType="1"/>
            </p:cNvSpPr>
            <p:nvPr/>
          </p:nvSpPr>
          <p:spPr bwMode="auto">
            <a:xfrm>
              <a:off x="4760" y="3234"/>
              <a:ext cx="488" cy="1"/>
            </a:xfrm>
            <a:prstGeom prst="line">
              <a:avLst/>
            </a:prstGeom>
            <a:noFill/>
            <a:ln w="12700">
              <a:solidFill>
                <a:srgbClr val="000000"/>
              </a:solidFill>
              <a:round/>
              <a:headEnd/>
              <a:tailEnd/>
            </a:ln>
          </p:spPr>
          <p:txBody>
            <a:bodyPr/>
            <a:lstStyle/>
            <a:p>
              <a:endParaRPr lang="en-US"/>
            </a:p>
          </p:txBody>
        </p:sp>
        <p:sp>
          <p:nvSpPr>
            <p:cNvPr id="943402" name="Freeform 298"/>
            <p:cNvSpPr>
              <a:spLocks/>
            </p:cNvSpPr>
            <p:nvPr/>
          </p:nvSpPr>
          <p:spPr bwMode="auto">
            <a:xfrm>
              <a:off x="5218" y="3190"/>
              <a:ext cx="130" cy="78"/>
            </a:xfrm>
            <a:custGeom>
              <a:avLst/>
              <a:gdLst/>
              <a:ahLst/>
              <a:cxnLst>
                <a:cxn ang="0">
                  <a:pos x="62" y="24"/>
                </a:cxn>
                <a:cxn ang="0">
                  <a:pos x="30" y="12"/>
                </a:cxn>
                <a:cxn ang="0">
                  <a:pos x="0" y="0"/>
                </a:cxn>
                <a:cxn ang="0">
                  <a:pos x="0" y="78"/>
                </a:cxn>
                <a:cxn ang="0">
                  <a:pos x="24" y="68"/>
                </a:cxn>
                <a:cxn ang="0">
                  <a:pos x="62" y="56"/>
                </a:cxn>
                <a:cxn ang="0">
                  <a:pos x="100" y="44"/>
                </a:cxn>
                <a:cxn ang="0">
                  <a:pos x="130" y="40"/>
                </a:cxn>
                <a:cxn ang="0">
                  <a:pos x="100" y="34"/>
                </a:cxn>
                <a:cxn ang="0">
                  <a:pos x="62" y="24"/>
                </a:cxn>
              </a:cxnLst>
              <a:rect l="0" t="0" r="r" b="b"/>
              <a:pathLst>
                <a:path w="130" h="78">
                  <a:moveTo>
                    <a:pt x="62" y="24"/>
                  </a:moveTo>
                  <a:lnTo>
                    <a:pt x="30" y="12"/>
                  </a:lnTo>
                  <a:lnTo>
                    <a:pt x="0" y="0"/>
                  </a:lnTo>
                  <a:lnTo>
                    <a:pt x="0" y="78"/>
                  </a:lnTo>
                  <a:lnTo>
                    <a:pt x="24" y="68"/>
                  </a:lnTo>
                  <a:lnTo>
                    <a:pt x="62" y="56"/>
                  </a:lnTo>
                  <a:lnTo>
                    <a:pt x="100" y="44"/>
                  </a:lnTo>
                  <a:lnTo>
                    <a:pt x="130" y="40"/>
                  </a:lnTo>
                  <a:lnTo>
                    <a:pt x="100" y="34"/>
                  </a:lnTo>
                  <a:lnTo>
                    <a:pt x="62" y="24"/>
                  </a:lnTo>
                  <a:close/>
                </a:path>
              </a:pathLst>
            </a:custGeom>
            <a:solidFill>
              <a:srgbClr val="000000"/>
            </a:solidFill>
            <a:ln w="9525">
              <a:noFill/>
              <a:round/>
              <a:headEnd/>
              <a:tailEnd/>
            </a:ln>
          </p:spPr>
          <p:txBody>
            <a:bodyPr/>
            <a:lstStyle/>
            <a:p>
              <a:endParaRPr lang="en-US"/>
            </a:p>
          </p:txBody>
        </p:sp>
        <p:sp>
          <p:nvSpPr>
            <p:cNvPr id="943403" name="Line 299"/>
            <p:cNvSpPr>
              <a:spLocks noChangeShapeType="1"/>
            </p:cNvSpPr>
            <p:nvPr/>
          </p:nvSpPr>
          <p:spPr bwMode="auto">
            <a:xfrm flipH="1" flipV="1">
              <a:off x="4760" y="3234"/>
              <a:ext cx="432" cy="264"/>
            </a:xfrm>
            <a:prstGeom prst="line">
              <a:avLst/>
            </a:prstGeom>
            <a:noFill/>
            <a:ln w="15875">
              <a:solidFill>
                <a:srgbClr val="000000"/>
              </a:solidFill>
              <a:round/>
              <a:headEnd/>
              <a:tailEnd/>
            </a:ln>
          </p:spPr>
          <p:txBody>
            <a:bodyPr/>
            <a:lstStyle/>
            <a:p>
              <a:endParaRPr lang="en-US"/>
            </a:p>
          </p:txBody>
        </p:sp>
        <p:sp>
          <p:nvSpPr>
            <p:cNvPr id="943404" name="Freeform 300"/>
            <p:cNvSpPr>
              <a:spLocks/>
            </p:cNvSpPr>
            <p:nvPr/>
          </p:nvSpPr>
          <p:spPr bwMode="auto">
            <a:xfrm>
              <a:off x="5146" y="3448"/>
              <a:ext cx="130" cy="100"/>
            </a:xfrm>
            <a:custGeom>
              <a:avLst/>
              <a:gdLst/>
              <a:ahLst/>
              <a:cxnLst>
                <a:cxn ang="0">
                  <a:pos x="80" y="52"/>
                </a:cxn>
                <a:cxn ang="0">
                  <a:pos x="58" y="24"/>
                </a:cxn>
                <a:cxn ang="0">
                  <a:pos x="40" y="0"/>
                </a:cxn>
                <a:cxn ang="0">
                  <a:pos x="0" y="66"/>
                </a:cxn>
                <a:cxn ang="0">
                  <a:pos x="24" y="70"/>
                </a:cxn>
                <a:cxn ang="0">
                  <a:pos x="64" y="78"/>
                </a:cxn>
                <a:cxn ang="0">
                  <a:pos x="102" y="90"/>
                </a:cxn>
                <a:cxn ang="0">
                  <a:pos x="130" y="100"/>
                </a:cxn>
                <a:cxn ang="0">
                  <a:pos x="108" y="80"/>
                </a:cxn>
                <a:cxn ang="0">
                  <a:pos x="80" y="52"/>
                </a:cxn>
              </a:cxnLst>
              <a:rect l="0" t="0" r="r" b="b"/>
              <a:pathLst>
                <a:path w="130" h="100">
                  <a:moveTo>
                    <a:pt x="80" y="52"/>
                  </a:moveTo>
                  <a:lnTo>
                    <a:pt x="58" y="24"/>
                  </a:lnTo>
                  <a:lnTo>
                    <a:pt x="40" y="0"/>
                  </a:lnTo>
                  <a:lnTo>
                    <a:pt x="0" y="66"/>
                  </a:lnTo>
                  <a:lnTo>
                    <a:pt x="24" y="70"/>
                  </a:lnTo>
                  <a:lnTo>
                    <a:pt x="64" y="78"/>
                  </a:lnTo>
                  <a:lnTo>
                    <a:pt x="102" y="90"/>
                  </a:lnTo>
                  <a:lnTo>
                    <a:pt x="130" y="100"/>
                  </a:lnTo>
                  <a:lnTo>
                    <a:pt x="108" y="80"/>
                  </a:lnTo>
                  <a:lnTo>
                    <a:pt x="80" y="52"/>
                  </a:lnTo>
                  <a:close/>
                </a:path>
              </a:pathLst>
            </a:custGeom>
            <a:solidFill>
              <a:srgbClr val="000000"/>
            </a:solidFill>
            <a:ln w="9525">
              <a:noFill/>
              <a:round/>
              <a:headEnd/>
              <a:tailEnd/>
            </a:ln>
          </p:spPr>
          <p:txBody>
            <a:bodyPr/>
            <a:lstStyle/>
            <a:p>
              <a:endParaRPr lang="en-US"/>
            </a:p>
          </p:txBody>
        </p:sp>
        <p:sp>
          <p:nvSpPr>
            <p:cNvPr id="943405" name="Line 301"/>
            <p:cNvSpPr>
              <a:spLocks noChangeShapeType="1"/>
            </p:cNvSpPr>
            <p:nvPr/>
          </p:nvSpPr>
          <p:spPr bwMode="auto">
            <a:xfrm flipH="1">
              <a:off x="4764" y="2966"/>
              <a:ext cx="432" cy="264"/>
            </a:xfrm>
            <a:prstGeom prst="line">
              <a:avLst/>
            </a:prstGeom>
            <a:noFill/>
            <a:ln w="15875">
              <a:solidFill>
                <a:srgbClr val="000000"/>
              </a:solidFill>
              <a:round/>
              <a:headEnd/>
              <a:tailEnd/>
            </a:ln>
          </p:spPr>
          <p:txBody>
            <a:bodyPr/>
            <a:lstStyle/>
            <a:p>
              <a:endParaRPr lang="en-US"/>
            </a:p>
          </p:txBody>
        </p:sp>
        <p:sp>
          <p:nvSpPr>
            <p:cNvPr id="943406" name="Freeform 302"/>
            <p:cNvSpPr>
              <a:spLocks/>
            </p:cNvSpPr>
            <p:nvPr/>
          </p:nvSpPr>
          <p:spPr bwMode="auto">
            <a:xfrm>
              <a:off x="5148" y="2908"/>
              <a:ext cx="132" cy="100"/>
            </a:xfrm>
            <a:custGeom>
              <a:avLst/>
              <a:gdLst/>
              <a:ahLst/>
              <a:cxnLst>
                <a:cxn ang="0">
                  <a:pos x="82" y="48"/>
                </a:cxn>
                <a:cxn ang="0">
                  <a:pos x="60" y="76"/>
                </a:cxn>
                <a:cxn ang="0">
                  <a:pos x="42" y="100"/>
                </a:cxn>
                <a:cxn ang="0">
                  <a:pos x="0" y="34"/>
                </a:cxn>
                <a:cxn ang="0">
                  <a:pos x="26" y="30"/>
                </a:cxn>
                <a:cxn ang="0">
                  <a:pos x="66" y="22"/>
                </a:cxn>
                <a:cxn ang="0">
                  <a:pos x="104" y="10"/>
                </a:cxn>
                <a:cxn ang="0">
                  <a:pos x="132" y="0"/>
                </a:cxn>
                <a:cxn ang="0">
                  <a:pos x="110" y="20"/>
                </a:cxn>
                <a:cxn ang="0">
                  <a:pos x="82" y="48"/>
                </a:cxn>
              </a:cxnLst>
              <a:rect l="0" t="0" r="r" b="b"/>
              <a:pathLst>
                <a:path w="132" h="100">
                  <a:moveTo>
                    <a:pt x="82" y="48"/>
                  </a:moveTo>
                  <a:lnTo>
                    <a:pt x="60" y="76"/>
                  </a:lnTo>
                  <a:lnTo>
                    <a:pt x="42" y="100"/>
                  </a:lnTo>
                  <a:lnTo>
                    <a:pt x="0" y="34"/>
                  </a:lnTo>
                  <a:lnTo>
                    <a:pt x="26" y="30"/>
                  </a:lnTo>
                  <a:lnTo>
                    <a:pt x="66" y="22"/>
                  </a:lnTo>
                  <a:lnTo>
                    <a:pt x="104" y="10"/>
                  </a:lnTo>
                  <a:lnTo>
                    <a:pt x="132" y="0"/>
                  </a:lnTo>
                  <a:lnTo>
                    <a:pt x="110" y="20"/>
                  </a:lnTo>
                  <a:lnTo>
                    <a:pt x="82" y="48"/>
                  </a:lnTo>
                  <a:close/>
                </a:path>
              </a:pathLst>
            </a:custGeom>
            <a:solidFill>
              <a:srgbClr val="000000"/>
            </a:solidFill>
            <a:ln w="9525">
              <a:noFill/>
              <a:round/>
              <a:headEnd/>
              <a:tailEnd/>
            </a:ln>
          </p:spPr>
          <p:txBody>
            <a:bodyPr/>
            <a:lstStyle/>
            <a:p>
              <a:endParaRPr lang="en-US"/>
            </a:p>
          </p:txBody>
        </p:sp>
        <p:sp>
          <p:nvSpPr>
            <p:cNvPr id="943407" name="Freeform 303"/>
            <p:cNvSpPr>
              <a:spLocks/>
            </p:cNvSpPr>
            <p:nvPr/>
          </p:nvSpPr>
          <p:spPr bwMode="auto">
            <a:xfrm>
              <a:off x="5094" y="3426"/>
              <a:ext cx="46" cy="48"/>
            </a:xfrm>
            <a:custGeom>
              <a:avLst/>
              <a:gdLst/>
              <a:ahLst/>
              <a:cxnLst>
                <a:cxn ang="0">
                  <a:pos x="46" y="24"/>
                </a:cxn>
                <a:cxn ang="0">
                  <a:pos x="46" y="34"/>
                </a:cxn>
                <a:cxn ang="0">
                  <a:pos x="40" y="42"/>
                </a:cxn>
                <a:cxn ang="0">
                  <a:pos x="32" y="46"/>
                </a:cxn>
                <a:cxn ang="0">
                  <a:pos x="24" y="48"/>
                </a:cxn>
                <a:cxn ang="0">
                  <a:pos x="14" y="46"/>
                </a:cxn>
                <a:cxn ang="0">
                  <a:pos x="6" y="42"/>
                </a:cxn>
                <a:cxn ang="0">
                  <a:pos x="2" y="34"/>
                </a:cxn>
                <a:cxn ang="0">
                  <a:pos x="0" y="24"/>
                </a:cxn>
                <a:cxn ang="0">
                  <a:pos x="2" y="16"/>
                </a:cxn>
                <a:cxn ang="0">
                  <a:pos x="6" y="8"/>
                </a:cxn>
                <a:cxn ang="0">
                  <a:pos x="14" y="2"/>
                </a:cxn>
                <a:cxn ang="0">
                  <a:pos x="24" y="0"/>
                </a:cxn>
                <a:cxn ang="0">
                  <a:pos x="32" y="2"/>
                </a:cxn>
                <a:cxn ang="0">
                  <a:pos x="40" y="8"/>
                </a:cxn>
                <a:cxn ang="0">
                  <a:pos x="46" y="16"/>
                </a:cxn>
                <a:cxn ang="0">
                  <a:pos x="46" y="24"/>
                </a:cxn>
              </a:cxnLst>
              <a:rect l="0" t="0" r="r" b="b"/>
              <a:pathLst>
                <a:path w="46" h="48">
                  <a:moveTo>
                    <a:pt x="46" y="24"/>
                  </a:moveTo>
                  <a:lnTo>
                    <a:pt x="46" y="34"/>
                  </a:lnTo>
                  <a:lnTo>
                    <a:pt x="40" y="42"/>
                  </a:lnTo>
                  <a:lnTo>
                    <a:pt x="32" y="46"/>
                  </a:lnTo>
                  <a:lnTo>
                    <a:pt x="24" y="48"/>
                  </a:lnTo>
                  <a:lnTo>
                    <a:pt x="14" y="46"/>
                  </a:lnTo>
                  <a:lnTo>
                    <a:pt x="6" y="42"/>
                  </a:lnTo>
                  <a:lnTo>
                    <a:pt x="2" y="34"/>
                  </a:lnTo>
                  <a:lnTo>
                    <a:pt x="0" y="24"/>
                  </a:lnTo>
                  <a:lnTo>
                    <a:pt x="2" y="16"/>
                  </a:lnTo>
                  <a:lnTo>
                    <a:pt x="6" y="8"/>
                  </a:lnTo>
                  <a:lnTo>
                    <a:pt x="14" y="2"/>
                  </a:lnTo>
                  <a:lnTo>
                    <a:pt x="24" y="0"/>
                  </a:lnTo>
                  <a:lnTo>
                    <a:pt x="32" y="2"/>
                  </a:lnTo>
                  <a:lnTo>
                    <a:pt x="40" y="8"/>
                  </a:lnTo>
                  <a:lnTo>
                    <a:pt x="46" y="16"/>
                  </a:lnTo>
                  <a:lnTo>
                    <a:pt x="46" y="24"/>
                  </a:lnTo>
                  <a:close/>
                </a:path>
              </a:pathLst>
            </a:custGeom>
            <a:solidFill>
              <a:srgbClr val="DE1441"/>
            </a:solidFill>
            <a:ln w="9525">
              <a:noFill/>
              <a:round/>
              <a:headEnd/>
              <a:tailEnd/>
            </a:ln>
          </p:spPr>
          <p:txBody>
            <a:bodyPr/>
            <a:lstStyle/>
            <a:p>
              <a:endParaRPr lang="en-US"/>
            </a:p>
          </p:txBody>
        </p:sp>
        <p:sp>
          <p:nvSpPr>
            <p:cNvPr id="943408" name="Freeform 304"/>
            <p:cNvSpPr>
              <a:spLocks/>
            </p:cNvSpPr>
            <p:nvPr/>
          </p:nvSpPr>
          <p:spPr bwMode="auto">
            <a:xfrm>
              <a:off x="4946" y="3206"/>
              <a:ext cx="48" cy="48"/>
            </a:xfrm>
            <a:custGeom>
              <a:avLst/>
              <a:gdLst/>
              <a:ahLst/>
              <a:cxnLst>
                <a:cxn ang="0">
                  <a:pos x="48" y="24"/>
                </a:cxn>
                <a:cxn ang="0">
                  <a:pos x="46" y="32"/>
                </a:cxn>
                <a:cxn ang="0">
                  <a:pos x="42" y="40"/>
                </a:cxn>
                <a:cxn ang="0">
                  <a:pos x="34" y="46"/>
                </a:cxn>
                <a:cxn ang="0">
                  <a:pos x="24" y="48"/>
                </a:cxn>
                <a:cxn ang="0">
                  <a:pos x="16" y="46"/>
                </a:cxn>
                <a:cxn ang="0">
                  <a:pos x="8" y="40"/>
                </a:cxn>
                <a:cxn ang="0">
                  <a:pos x="2" y="32"/>
                </a:cxn>
                <a:cxn ang="0">
                  <a:pos x="0" y="24"/>
                </a:cxn>
                <a:cxn ang="0">
                  <a:pos x="2" y="14"/>
                </a:cxn>
                <a:cxn ang="0">
                  <a:pos x="8" y="6"/>
                </a:cxn>
                <a:cxn ang="0">
                  <a:pos x="16" y="2"/>
                </a:cxn>
                <a:cxn ang="0">
                  <a:pos x="24" y="0"/>
                </a:cxn>
                <a:cxn ang="0">
                  <a:pos x="34" y="2"/>
                </a:cxn>
                <a:cxn ang="0">
                  <a:pos x="42" y="6"/>
                </a:cxn>
                <a:cxn ang="0">
                  <a:pos x="46" y="14"/>
                </a:cxn>
                <a:cxn ang="0">
                  <a:pos x="48" y="24"/>
                </a:cxn>
              </a:cxnLst>
              <a:rect l="0" t="0" r="r" b="b"/>
              <a:pathLst>
                <a:path w="48" h="48">
                  <a:moveTo>
                    <a:pt x="48" y="24"/>
                  </a:moveTo>
                  <a:lnTo>
                    <a:pt x="46" y="32"/>
                  </a:lnTo>
                  <a:lnTo>
                    <a:pt x="42" y="40"/>
                  </a:lnTo>
                  <a:lnTo>
                    <a:pt x="34" y="46"/>
                  </a:lnTo>
                  <a:lnTo>
                    <a:pt x="24" y="48"/>
                  </a:lnTo>
                  <a:lnTo>
                    <a:pt x="16" y="46"/>
                  </a:lnTo>
                  <a:lnTo>
                    <a:pt x="8" y="40"/>
                  </a:lnTo>
                  <a:lnTo>
                    <a:pt x="2" y="32"/>
                  </a:lnTo>
                  <a:lnTo>
                    <a:pt x="0" y="24"/>
                  </a:lnTo>
                  <a:lnTo>
                    <a:pt x="2" y="14"/>
                  </a:lnTo>
                  <a:lnTo>
                    <a:pt x="8" y="6"/>
                  </a:lnTo>
                  <a:lnTo>
                    <a:pt x="16" y="2"/>
                  </a:lnTo>
                  <a:lnTo>
                    <a:pt x="24" y="0"/>
                  </a:lnTo>
                  <a:lnTo>
                    <a:pt x="34" y="2"/>
                  </a:lnTo>
                  <a:lnTo>
                    <a:pt x="42" y="6"/>
                  </a:lnTo>
                  <a:lnTo>
                    <a:pt x="46" y="14"/>
                  </a:lnTo>
                  <a:lnTo>
                    <a:pt x="48" y="24"/>
                  </a:lnTo>
                  <a:close/>
                </a:path>
              </a:pathLst>
            </a:custGeom>
            <a:solidFill>
              <a:srgbClr val="DE1441"/>
            </a:solidFill>
            <a:ln w="9525">
              <a:noFill/>
              <a:round/>
              <a:headEnd/>
              <a:tailEnd/>
            </a:ln>
          </p:spPr>
          <p:txBody>
            <a:bodyPr/>
            <a:lstStyle/>
            <a:p>
              <a:endParaRPr lang="en-US"/>
            </a:p>
          </p:txBody>
        </p:sp>
        <p:sp>
          <p:nvSpPr>
            <p:cNvPr id="943409" name="Freeform 305"/>
            <p:cNvSpPr>
              <a:spLocks/>
            </p:cNvSpPr>
            <p:nvPr/>
          </p:nvSpPr>
          <p:spPr bwMode="auto">
            <a:xfrm>
              <a:off x="4800" y="3162"/>
              <a:ext cx="48" cy="48"/>
            </a:xfrm>
            <a:custGeom>
              <a:avLst/>
              <a:gdLst/>
              <a:ahLst/>
              <a:cxnLst>
                <a:cxn ang="0">
                  <a:pos x="48" y="24"/>
                </a:cxn>
                <a:cxn ang="0">
                  <a:pos x="46" y="34"/>
                </a:cxn>
                <a:cxn ang="0">
                  <a:pos x="40" y="40"/>
                </a:cxn>
                <a:cxn ang="0">
                  <a:pos x="34" y="46"/>
                </a:cxn>
                <a:cxn ang="0">
                  <a:pos x="24" y="48"/>
                </a:cxn>
                <a:cxn ang="0">
                  <a:pos x="14" y="46"/>
                </a:cxn>
                <a:cxn ang="0">
                  <a:pos x="8" y="40"/>
                </a:cxn>
                <a:cxn ang="0">
                  <a:pos x="2" y="34"/>
                </a:cxn>
                <a:cxn ang="0">
                  <a:pos x="0" y="24"/>
                </a:cxn>
                <a:cxn ang="0">
                  <a:pos x="2" y="14"/>
                </a:cxn>
                <a:cxn ang="0">
                  <a:pos x="8" y="8"/>
                </a:cxn>
                <a:cxn ang="0">
                  <a:pos x="14" y="2"/>
                </a:cxn>
                <a:cxn ang="0">
                  <a:pos x="24" y="0"/>
                </a:cxn>
                <a:cxn ang="0">
                  <a:pos x="34" y="2"/>
                </a:cxn>
                <a:cxn ang="0">
                  <a:pos x="40" y="8"/>
                </a:cxn>
                <a:cxn ang="0">
                  <a:pos x="46" y="14"/>
                </a:cxn>
                <a:cxn ang="0">
                  <a:pos x="48" y="24"/>
                </a:cxn>
              </a:cxnLst>
              <a:rect l="0" t="0" r="r" b="b"/>
              <a:pathLst>
                <a:path w="48" h="48">
                  <a:moveTo>
                    <a:pt x="48" y="24"/>
                  </a:moveTo>
                  <a:lnTo>
                    <a:pt x="46" y="34"/>
                  </a:lnTo>
                  <a:lnTo>
                    <a:pt x="40" y="40"/>
                  </a:lnTo>
                  <a:lnTo>
                    <a:pt x="34" y="46"/>
                  </a:lnTo>
                  <a:lnTo>
                    <a:pt x="24" y="48"/>
                  </a:lnTo>
                  <a:lnTo>
                    <a:pt x="14" y="46"/>
                  </a:lnTo>
                  <a:lnTo>
                    <a:pt x="8" y="40"/>
                  </a:lnTo>
                  <a:lnTo>
                    <a:pt x="2" y="34"/>
                  </a:lnTo>
                  <a:lnTo>
                    <a:pt x="0" y="24"/>
                  </a:lnTo>
                  <a:lnTo>
                    <a:pt x="2" y="14"/>
                  </a:lnTo>
                  <a:lnTo>
                    <a:pt x="8" y="8"/>
                  </a:lnTo>
                  <a:lnTo>
                    <a:pt x="14" y="2"/>
                  </a:lnTo>
                  <a:lnTo>
                    <a:pt x="24" y="0"/>
                  </a:lnTo>
                  <a:lnTo>
                    <a:pt x="34" y="2"/>
                  </a:lnTo>
                  <a:lnTo>
                    <a:pt x="40" y="8"/>
                  </a:lnTo>
                  <a:lnTo>
                    <a:pt x="46" y="14"/>
                  </a:lnTo>
                  <a:lnTo>
                    <a:pt x="48" y="24"/>
                  </a:lnTo>
                  <a:close/>
                </a:path>
              </a:pathLst>
            </a:custGeom>
            <a:solidFill>
              <a:srgbClr val="DE1441"/>
            </a:solidFill>
            <a:ln w="9525">
              <a:noFill/>
              <a:round/>
              <a:headEnd/>
              <a:tailEnd/>
            </a:ln>
          </p:spPr>
          <p:txBody>
            <a:bodyPr/>
            <a:lstStyle/>
            <a:p>
              <a:endParaRPr lang="en-US"/>
            </a:p>
          </p:txBody>
        </p:sp>
        <p:sp>
          <p:nvSpPr>
            <p:cNvPr id="943410" name="Freeform 306"/>
            <p:cNvSpPr>
              <a:spLocks/>
            </p:cNvSpPr>
            <p:nvPr/>
          </p:nvSpPr>
          <p:spPr bwMode="auto">
            <a:xfrm>
              <a:off x="3600" y="2528"/>
              <a:ext cx="288" cy="434"/>
            </a:xfrm>
            <a:custGeom>
              <a:avLst/>
              <a:gdLst/>
              <a:ahLst/>
              <a:cxnLst>
                <a:cxn ang="0">
                  <a:pos x="288" y="434"/>
                </a:cxn>
                <a:cxn ang="0">
                  <a:pos x="278" y="430"/>
                </a:cxn>
                <a:cxn ang="0">
                  <a:pos x="252" y="416"/>
                </a:cxn>
                <a:cxn ang="0">
                  <a:pos x="216" y="394"/>
                </a:cxn>
                <a:cxn ang="0">
                  <a:pos x="196" y="378"/>
                </a:cxn>
                <a:cxn ang="0">
                  <a:pos x="174" y="360"/>
                </a:cxn>
                <a:cxn ang="0">
                  <a:pos x="152" y="342"/>
                </a:cxn>
                <a:cxn ang="0">
                  <a:pos x="130" y="320"/>
                </a:cxn>
                <a:cxn ang="0">
                  <a:pos x="110" y="294"/>
                </a:cxn>
                <a:cxn ang="0">
                  <a:pos x="90" y="268"/>
                </a:cxn>
                <a:cxn ang="0">
                  <a:pos x="74" y="238"/>
                </a:cxn>
                <a:cxn ang="0">
                  <a:pos x="60" y="206"/>
                </a:cxn>
                <a:cxn ang="0">
                  <a:pos x="50" y="172"/>
                </a:cxn>
                <a:cxn ang="0">
                  <a:pos x="46" y="156"/>
                </a:cxn>
                <a:cxn ang="0">
                  <a:pos x="44" y="136"/>
                </a:cxn>
                <a:cxn ang="0">
                  <a:pos x="0" y="116"/>
                </a:cxn>
                <a:cxn ang="0">
                  <a:pos x="86" y="0"/>
                </a:cxn>
                <a:cxn ang="0">
                  <a:pos x="190" y="220"/>
                </a:cxn>
                <a:cxn ang="0">
                  <a:pos x="134" y="190"/>
                </a:cxn>
                <a:cxn ang="0">
                  <a:pos x="132" y="194"/>
                </a:cxn>
                <a:cxn ang="0">
                  <a:pos x="132" y="206"/>
                </a:cxn>
                <a:cxn ang="0">
                  <a:pos x="136" y="226"/>
                </a:cxn>
                <a:cxn ang="0">
                  <a:pos x="144" y="254"/>
                </a:cxn>
                <a:cxn ang="0">
                  <a:pos x="152" y="270"/>
                </a:cxn>
                <a:cxn ang="0">
                  <a:pos x="162" y="288"/>
                </a:cxn>
                <a:cxn ang="0">
                  <a:pos x="174" y="308"/>
                </a:cxn>
                <a:cxn ang="0">
                  <a:pos x="190" y="330"/>
                </a:cxn>
                <a:cxn ang="0">
                  <a:pos x="208" y="354"/>
                </a:cxn>
                <a:cxn ang="0">
                  <a:pos x="230" y="378"/>
                </a:cxn>
                <a:cxn ang="0">
                  <a:pos x="258" y="406"/>
                </a:cxn>
                <a:cxn ang="0">
                  <a:pos x="288" y="434"/>
                </a:cxn>
              </a:cxnLst>
              <a:rect l="0" t="0" r="r" b="b"/>
              <a:pathLst>
                <a:path w="288" h="434">
                  <a:moveTo>
                    <a:pt x="288" y="434"/>
                  </a:moveTo>
                  <a:lnTo>
                    <a:pt x="278" y="430"/>
                  </a:lnTo>
                  <a:lnTo>
                    <a:pt x="252" y="416"/>
                  </a:lnTo>
                  <a:lnTo>
                    <a:pt x="216" y="394"/>
                  </a:lnTo>
                  <a:lnTo>
                    <a:pt x="196" y="378"/>
                  </a:lnTo>
                  <a:lnTo>
                    <a:pt x="174" y="360"/>
                  </a:lnTo>
                  <a:lnTo>
                    <a:pt x="152" y="342"/>
                  </a:lnTo>
                  <a:lnTo>
                    <a:pt x="130" y="320"/>
                  </a:lnTo>
                  <a:lnTo>
                    <a:pt x="110" y="294"/>
                  </a:lnTo>
                  <a:lnTo>
                    <a:pt x="90" y="268"/>
                  </a:lnTo>
                  <a:lnTo>
                    <a:pt x="74" y="238"/>
                  </a:lnTo>
                  <a:lnTo>
                    <a:pt x="60" y="206"/>
                  </a:lnTo>
                  <a:lnTo>
                    <a:pt x="50" y="172"/>
                  </a:lnTo>
                  <a:lnTo>
                    <a:pt x="46" y="156"/>
                  </a:lnTo>
                  <a:lnTo>
                    <a:pt x="44" y="136"/>
                  </a:lnTo>
                  <a:lnTo>
                    <a:pt x="0" y="116"/>
                  </a:lnTo>
                  <a:lnTo>
                    <a:pt x="86" y="0"/>
                  </a:lnTo>
                  <a:lnTo>
                    <a:pt x="190" y="220"/>
                  </a:lnTo>
                  <a:lnTo>
                    <a:pt x="134" y="190"/>
                  </a:lnTo>
                  <a:lnTo>
                    <a:pt x="132" y="194"/>
                  </a:lnTo>
                  <a:lnTo>
                    <a:pt x="132" y="206"/>
                  </a:lnTo>
                  <a:lnTo>
                    <a:pt x="136" y="226"/>
                  </a:lnTo>
                  <a:lnTo>
                    <a:pt x="144" y="254"/>
                  </a:lnTo>
                  <a:lnTo>
                    <a:pt x="152" y="270"/>
                  </a:lnTo>
                  <a:lnTo>
                    <a:pt x="162" y="288"/>
                  </a:lnTo>
                  <a:lnTo>
                    <a:pt x="174" y="308"/>
                  </a:lnTo>
                  <a:lnTo>
                    <a:pt x="190" y="330"/>
                  </a:lnTo>
                  <a:lnTo>
                    <a:pt x="208" y="354"/>
                  </a:lnTo>
                  <a:lnTo>
                    <a:pt x="230" y="378"/>
                  </a:lnTo>
                  <a:lnTo>
                    <a:pt x="258" y="406"/>
                  </a:lnTo>
                  <a:lnTo>
                    <a:pt x="288" y="434"/>
                  </a:lnTo>
                  <a:close/>
                </a:path>
              </a:pathLst>
            </a:custGeom>
            <a:solidFill>
              <a:srgbClr val="13007C"/>
            </a:solidFill>
            <a:ln w="9525">
              <a:noFill/>
              <a:round/>
              <a:headEnd/>
              <a:tailEnd/>
            </a:ln>
          </p:spPr>
          <p:txBody>
            <a:bodyPr/>
            <a:lstStyle/>
            <a:p>
              <a:endParaRPr lang="en-US"/>
            </a:p>
          </p:txBody>
        </p:sp>
        <p:sp>
          <p:nvSpPr>
            <p:cNvPr id="943411" name="Rectangle 307"/>
            <p:cNvSpPr>
              <a:spLocks noChangeArrowheads="1"/>
            </p:cNvSpPr>
            <p:nvPr/>
          </p:nvSpPr>
          <p:spPr bwMode="auto">
            <a:xfrm>
              <a:off x="4884" y="1974"/>
              <a:ext cx="730"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RF separators</a:t>
              </a:r>
              <a:endParaRPr lang="en-US" sz="2400" b="0">
                <a:latin typeface="Times" pitchFamily="18" charset="0"/>
              </a:endParaRPr>
            </a:p>
          </p:txBody>
        </p:sp>
        <p:sp>
          <p:nvSpPr>
            <p:cNvPr id="943412" name="Rectangle 308"/>
            <p:cNvSpPr>
              <a:spLocks noChangeArrowheads="1"/>
            </p:cNvSpPr>
            <p:nvPr/>
          </p:nvSpPr>
          <p:spPr bwMode="auto">
            <a:xfrm>
              <a:off x="5014" y="2108"/>
              <a:ext cx="469"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499 MHz</a:t>
              </a:r>
              <a:endParaRPr lang="en-US" sz="2400" b="0">
                <a:latin typeface="Times" pitchFamily="18" charset="0"/>
              </a:endParaRPr>
            </a:p>
          </p:txBody>
        </p:sp>
        <p:sp>
          <p:nvSpPr>
            <p:cNvPr id="943413" name="Line 309"/>
            <p:cNvSpPr>
              <a:spLocks noChangeShapeType="1"/>
            </p:cNvSpPr>
            <p:nvPr/>
          </p:nvSpPr>
          <p:spPr bwMode="auto">
            <a:xfrm flipV="1">
              <a:off x="746" y="3306"/>
              <a:ext cx="230" cy="268"/>
            </a:xfrm>
            <a:prstGeom prst="line">
              <a:avLst/>
            </a:prstGeom>
            <a:noFill/>
            <a:ln w="15875">
              <a:solidFill>
                <a:srgbClr val="FF0000"/>
              </a:solidFill>
              <a:round/>
              <a:headEnd/>
              <a:tailEnd/>
            </a:ln>
          </p:spPr>
          <p:txBody>
            <a:bodyPr/>
            <a:lstStyle/>
            <a:p>
              <a:endParaRPr lang="en-US"/>
            </a:p>
          </p:txBody>
        </p:sp>
        <p:sp>
          <p:nvSpPr>
            <p:cNvPr id="943414" name="Freeform 310"/>
            <p:cNvSpPr>
              <a:spLocks/>
            </p:cNvSpPr>
            <p:nvPr/>
          </p:nvSpPr>
          <p:spPr bwMode="auto">
            <a:xfrm>
              <a:off x="3376" y="2708"/>
              <a:ext cx="86" cy="232"/>
            </a:xfrm>
            <a:custGeom>
              <a:avLst/>
              <a:gdLst/>
              <a:ahLst/>
              <a:cxnLst>
                <a:cxn ang="0">
                  <a:pos x="62" y="232"/>
                </a:cxn>
                <a:cxn ang="0">
                  <a:pos x="70" y="212"/>
                </a:cxn>
                <a:cxn ang="0">
                  <a:pos x="76" y="192"/>
                </a:cxn>
                <a:cxn ang="0">
                  <a:pos x="82" y="166"/>
                </a:cxn>
                <a:cxn ang="0">
                  <a:pos x="86" y="136"/>
                </a:cxn>
                <a:cxn ang="0">
                  <a:pos x="86" y="120"/>
                </a:cxn>
                <a:cxn ang="0">
                  <a:pos x="84" y="104"/>
                </a:cxn>
                <a:cxn ang="0">
                  <a:pos x="82" y="88"/>
                </a:cxn>
                <a:cxn ang="0">
                  <a:pos x="76" y="70"/>
                </a:cxn>
                <a:cxn ang="0">
                  <a:pos x="70" y="54"/>
                </a:cxn>
                <a:cxn ang="0">
                  <a:pos x="60" y="38"/>
                </a:cxn>
                <a:cxn ang="0">
                  <a:pos x="70" y="16"/>
                </a:cxn>
                <a:cxn ang="0">
                  <a:pos x="0" y="0"/>
                </a:cxn>
                <a:cxn ang="0">
                  <a:pos x="30" y="118"/>
                </a:cxn>
                <a:cxn ang="0">
                  <a:pos x="44" y="88"/>
                </a:cxn>
                <a:cxn ang="0">
                  <a:pos x="48" y="94"/>
                </a:cxn>
                <a:cxn ang="0">
                  <a:pos x="54" y="102"/>
                </a:cxn>
                <a:cxn ang="0">
                  <a:pos x="58" y="116"/>
                </a:cxn>
                <a:cxn ang="0">
                  <a:pos x="64" y="134"/>
                </a:cxn>
                <a:cxn ang="0">
                  <a:pos x="66" y="160"/>
                </a:cxn>
                <a:cxn ang="0">
                  <a:pos x="66" y="192"/>
                </a:cxn>
                <a:cxn ang="0">
                  <a:pos x="62" y="232"/>
                </a:cxn>
              </a:cxnLst>
              <a:rect l="0" t="0" r="r" b="b"/>
              <a:pathLst>
                <a:path w="86" h="232">
                  <a:moveTo>
                    <a:pt x="62" y="232"/>
                  </a:moveTo>
                  <a:lnTo>
                    <a:pt x="70" y="212"/>
                  </a:lnTo>
                  <a:lnTo>
                    <a:pt x="76" y="192"/>
                  </a:lnTo>
                  <a:lnTo>
                    <a:pt x="82" y="166"/>
                  </a:lnTo>
                  <a:lnTo>
                    <a:pt x="86" y="136"/>
                  </a:lnTo>
                  <a:lnTo>
                    <a:pt x="86" y="120"/>
                  </a:lnTo>
                  <a:lnTo>
                    <a:pt x="84" y="104"/>
                  </a:lnTo>
                  <a:lnTo>
                    <a:pt x="82" y="88"/>
                  </a:lnTo>
                  <a:lnTo>
                    <a:pt x="76" y="70"/>
                  </a:lnTo>
                  <a:lnTo>
                    <a:pt x="70" y="54"/>
                  </a:lnTo>
                  <a:lnTo>
                    <a:pt x="60" y="38"/>
                  </a:lnTo>
                  <a:lnTo>
                    <a:pt x="70" y="16"/>
                  </a:lnTo>
                  <a:lnTo>
                    <a:pt x="0" y="0"/>
                  </a:lnTo>
                  <a:lnTo>
                    <a:pt x="30" y="118"/>
                  </a:lnTo>
                  <a:lnTo>
                    <a:pt x="44" y="88"/>
                  </a:lnTo>
                  <a:lnTo>
                    <a:pt x="48" y="94"/>
                  </a:lnTo>
                  <a:lnTo>
                    <a:pt x="54" y="102"/>
                  </a:lnTo>
                  <a:lnTo>
                    <a:pt x="58" y="116"/>
                  </a:lnTo>
                  <a:lnTo>
                    <a:pt x="64" y="134"/>
                  </a:lnTo>
                  <a:lnTo>
                    <a:pt x="66" y="160"/>
                  </a:lnTo>
                  <a:lnTo>
                    <a:pt x="66" y="192"/>
                  </a:lnTo>
                  <a:lnTo>
                    <a:pt x="62" y="232"/>
                  </a:lnTo>
                  <a:close/>
                </a:path>
              </a:pathLst>
            </a:custGeom>
            <a:solidFill>
              <a:srgbClr val="13007C"/>
            </a:solidFill>
            <a:ln w="9525">
              <a:noFill/>
              <a:round/>
              <a:headEnd/>
              <a:tailEnd/>
            </a:ln>
          </p:spPr>
          <p:txBody>
            <a:bodyPr/>
            <a:lstStyle/>
            <a:p>
              <a:endParaRPr lang="en-US"/>
            </a:p>
          </p:txBody>
        </p:sp>
        <p:sp>
          <p:nvSpPr>
            <p:cNvPr id="943415" name="Rectangle 311"/>
            <p:cNvSpPr>
              <a:spLocks noChangeArrowheads="1"/>
            </p:cNvSpPr>
            <p:nvPr/>
          </p:nvSpPr>
          <p:spPr bwMode="auto">
            <a:xfrm>
              <a:off x="3382" y="2976"/>
              <a:ext cx="188" cy="604"/>
            </a:xfrm>
            <a:prstGeom prst="rect">
              <a:avLst/>
            </a:prstGeom>
            <a:noFill/>
            <a:ln w="6350">
              <a:solidFill>
                <a:srgbClr val="000000"/>
              </a:solidFill>
              <a:miter lim="800000"/>
              <a:headEnd/>
              <a:tailEnd/>
            </a:ln>
          </p:spPr>
          <p:txBody>
            <a:bodyPr/>
            <a:lstStyle/>
            <a:p>
              <a:endParaRPr lang="en-US"/>
            </a:p>
          </p:txBody>
        </p:sp>
        <p:sp>
          <p:nvSpPr>
            <p:cNvPr id="943416" name="Line 312"/>
            <p:cNvSpPr>
              <a:spLocks noChangeShapeType="1"/>
            </p:cNvSpPr>
            <p:nvPr/>
          </p:nvSpPr>
          <p:spPr bwMode="auto">
            <a:xfrm>
              <a:off x="3380" y="3384"/>
              <a:ext cx="192" cy="1"/>
            </a:xfrm>
            <a:prstGeom prst="line">
              <a:avLst/>
            </a:prstGeom>
            <a:noFill/>
            <a:ln w="6350">
              <a:solidFill>
                <a:srgbClr val="000000"/>
              </a:solidFill>
              <a:round/>
              <a:headEnd/>
              <a:tailEnd/>
            </a:ln>
          </p:spPr>
          <p:txBody>
            <a:bodyPr/>
            <a:lstStyle/>
            <a:p>
              <a:endParaRPr lang="en-US"/>
            </a:p>
          </p:txBody>
        </p:sp>
        <p:sp>
          <p:nvSpPr>
            <p:cNvPr id="943417" name="Line 313"/>
            <p:cNvSpPr>
              <a:spLocks noChangeShapeType="1"/>
            </p:cNvSpPr>
            <p:nvPr/>
          </p:nvSpPr>
          <p:spPr bwMode="auto">
            <a:xfrm>
              <a:off x="3380" y="3180"/>
              <a:ext cx="192" cy="1"/>
            </a:xfrm>
            <a:prstGeom prst="line">
              <a:avLst/>
            </a:prstGeom>
            <a:noFill/>
            <a:ln w="6350">
              <a:solidFill>
                <a:srgbClr val="000000"/>
              </a:solidFill>
              <a:round/>
              <a:headEnd/>
              <a:tailEnd/>
            </a:ln>
          </p:spPr>
          <p:txBody>
            <a:bodyPr/>
            <a:lstStyle/>
            <a:p>
              <a:endParaRPr lang="en-US"/>
            </a:p>
          </p:txBody>
        </p:sp>
        <p:sp>
          <p:nvSpPr>
            <p:cNvPr id="943418" name="Line 314"/>
            <p:cNvSpPr>
              <a:spLocks noChangeShapeType="1"/>
            </p:cNvSpPr>
            <p:nvPr/>
          </p:nvSpPr>
          <p:spPr bwMode="auto">
            <a:xfrm flipV="1">
              <a:off x="3418" y="3220"/>
              <a:ext cx="128" cy="128"/>
            </a:xfrm>
            <a:prstGeom prst="line">
              <a:avLst/>
            </a:prstGeom>
            <a:noFill/>
            <a:ln w="34925">
              <a:solidFill>
                <a:srgbClr val="000000"/>
              </a:solidFill>
              <a:round/>
              <a:headEnd/>
              <a:tailEnd/>
            </a:ln>
          </p:spPr>
          <p:txBody>
            <a:bodyPr/>
            <a:lstStyle/>
            <a:p>
              <a:endParaRPr lang="en-US"/>
            </a:p>
          </p:txBody>
        </p:sp>
        <p:sp>
          <p:nvSpPr>
            <p:cNvPr id="943419" name="Line 315"/>
            <p:cNvSpPr>
              <a:spLocks noChangeShapeType="1"/>
            </p:cNvSpPr>
            <p:nvPr/>
          </p:nvSpPr>
          <p:spPr bwMode="auto">
            <a:xfrm flipH="1" flipV="1">
              <a:off x="3418" y="3220"/>
              <a:ext cx="128" cy="128"/>
            </a:xfrm>
            <a:prstGeom prst="line">
              <a:avLst/>
            </a:prstGeom>
            <a:noFill/>
            <a:ln w="34925">
              <a:solidFill>
                <a:srgbClr val="000000"/>
              </a:solidFill>
              <a:round/>
              <a:headEnd/>
              <a:tailEnd/>
            </a:ln>
          </p:spPr>
          <p:txBody>
            <a:bodyPr/>
            <a:lstStyle/>
            <a:p>
              <a:endParaRPr lang="en-US"/>
            </a:p>
          </p:txBody>
        </p:sp>
        <p:sp>
          <p:nvSpPr>
            <p:cNvPr id="943420" name="Line 316"/>
            <p:cNvSpPr>
              <a:spLocks noChangeShapeType="1"/>
            </p:cNvSpPr>
            <p:nvPr/>
          </p:nvSpPr>
          <p:spPr bwMode="auto">
            <a:xfrm flipV="1">
              <a:off x="3486" y="3408"/>
              <a:ext cx="1" cy="124"/>
            </a:xfrm>
            <a:prstGeom prst="line">
              <a:avLst/>
            </a:prstGeom>
            <a:noFill/>
            <a:ln w="25400">
              <a:solidFill>
                <a:srgbClr val="000000"/>
              </a:solidFill>
              <a:round/>
              <a:headEnd/>
              <a:tailEnd/>
            </a:ln>
          </p:spPr>
          <p:txBody>
            <a:bodyPr/>
            <a:lstStyle/>
            <a:p>
              <a:endParaRPr lang="en-US"/>
            </a:p>
          </p:txBody>
        </p:sp>
        <p:sp>
          <p:nvSpPr>
            <p:cNvPr id="943421" name="Freeform 317"/>
            <p:cNvSpPr>
              <a:spLocks/>
            </p:cNvSpPr>
            <p:nvPr/>
          </p:nvSpPr>
          <p:spPr bwMode="auto">
            <a:xfrm>
              <a:off x="3458" y="3496"/>
              <a:ext cx="40" cy="66"/>
            </a:xfrm>
            <a:custGeom>
              <a:avLst/>
              <a:gdLst/>
              <a:ahLst/>
              <a:cxnLst>
                <a:cxn ang="0">
                  <a:pos x="28" y="32"/>
                </a:cxn>
                <a:cxn ang="0">
                  <a:pos x="34" y="14"/>
                </a:cxn>
                <a:cxn ang="0">
                  <a:pos x="40" y="0"/>
                </a:cxn>
                <a:cxn ang="0">
                  <a:pos x="0" y="0"/>
                </a:cxn>
                <a:cxn ang="0">
                  <a:pos x="4" y="12"/>
                </a:cxn>
                <a:cxn ang="0">
                  <a:pos x="12" y="32"/>
                </a:cxn>
                <a:cxn ang="0">
                  <a:pos x="16" y="52"/>
                </a:cxn>
                <a:cxn ang="0">
                  <a:pos x="20" y="66"/>
                </a:cxn>
                <a:cxn ang="0">
                  <a:pos x="22" y="52"/>
                </a:cxn>
                <a:cxn ang="0">
                  <a:pos x="28" y="32"/>
                </a:cxn>
              </a:cxnLst>
              <a:rect l="0" t="0" r="r" b="b"/>
              <a:pathLst>
                <a:path w="40" h="66">
                  <a:moveTo>
                    <a:pt x="28" y="32"/>
                  </a:moveTo>
                  <a:lnTo>
                    <a:pt x="34" y="14"/>
                  </a:lnTo>
                  <a:lnTo>
                    <a:pt x="40" y="0"/>
                  </a:lnTo>
                  <a:lnTo>
                    <a:pt x="0" y="0"/>
                  </a:lnTo>
                  <a:lnTo>
                    <a:pt x="4" y="12"/>
                  </a:lnTo>
                  <a:lnTo>
                    <a:pt x="12" y="32"/>
                  </a:lnTo>
                  <a:lnTo>
                    <a:pt x="16" y="52"/>
                  </a:lnTo>
                  <a:lnTo>
                    <a:pt x="20" y="66"/>
                  </a:lnTo>
                  <a:lnTo>
                    <a:pt x="22" y="52"/>
                  </a:lnTo>
                  <a:lnTo>
                    <a:pt x="28" y="32"/>
                  </a:lnTo>
                  <a:close/>
                </a:path>
              </a:pathLst>
            </a:custGeom>
            <a:solidFill>
              <a:srgbClr val="000000"/>
            </a:solidFill>
            <a:ln w="9525">
              <a:noFill/>
              <a:round/>
              <a:headEnd/>
              <a:tailEnd/>
            </a:ln>
          </p:spPr>
          <p:txBody>
            <a:bodyPr/>
            <a:lstStyle/>
            <a:p>
              <a:endParaRPr lang="en-US"/>
            </a:p>
          </p:txBody>
        </p:sp>
        <p:sp>
          <p:nvSpPr>
            <p:cNvPr id="943422" name="Line 318"/>
            <p:cNvSpPr>
              <a:spLocks noChangeShapeType="1"/>
            </p:cNvSpPr>
            <p:nvPr/>
          </p:nvSpPr>
          <p:spPr bwMode="auto">
            <a:xfrm>
              <a:off x="3486" y="3032"/>
              <a:ext cx="1" cy="124"/>
            </a:xfrm>
            <a:prstGeom prst="line">
              <a:avLst/>
            </a:prstGeom>
            <a:noFill/>
            <a:ln w="25400">
              <a:solidFill>
                <a:srgbClr val="000000"/>
              </a:solidFill>
              <a:round/>
              <a:headEnd/>
              <a:tailEnd/>
            </a:ln>
          </p:spPr>
          <p:txBody>
            <a:bodyPr/>
            <a:lstStyle/>
            <a:p>
              <a:endParaRPr lang="en-US"/>
            </a:p>
          </p:txBody>
        </p:sp>
        <p:sp>
          <p:nvSpPr>
            <p:cNvPr id="943423" name="Freeform 319"/>
            <p:cNvSpPr>
              <a:spLocks/>
            </p:cNvSpPr>
            <p:nvPr/>
          </p:nvSpPr>
          <p:spPr bwMode="auto">
            <a:xfrm>
              <a:off x="3458" y="2986"/>
              <a:ext cx="40" cy="66"/>
            </a:xfrm>
            <a:custGeom>
              <a:avLst/>
              <a:gdLst/>
              <a:ahLst/>
              <a:cxnLst>
                <a:cxn ang="0">
                  <a:pos x="12" y="34"/>
                </a:cxn>
                <a:cxn ang="0">
                  <a:pos x="6" y="52"/>
                </a:cxn>
                <a:cxn ang="0">
                  <a:pos x="0" y="66"/>
                </a:cxn>
                <a:cxn ang="0">
                  <a:pos x="40" y="66"/>
                </a:cxn>
                <a:cxn ang="0">
                  <a:pos x="34" y="54"/>
                </a:cxn>
                <a:cxn ang="0">
                  <a:pos x="28" y="34"/>
                </a:cxn>
                <a:cxn ang="0">
                  <a:pos x="22" y="14"/>
                </a:cxn>
                <a:cxn ang="0">
                  <a:pos x="20" y="0"/>
                </a:cxn>
                <a:cxn ang="0">
                  <a:pos x="16" y="14"/>
                </a:cxn>
                <a:cxn ang="0">
                  <a:pos x="12" y="34"/>
                </a:cxn>
              </a:cxnLst>
              <a:rect l="0" t="0" r="r" b="b"/>
              <a:pathLst>
                <a:path w="40" h="66">
                  <a:moveTo>
                    <a:pt x="12" y="34"/>
                  </a:moveTo>
                  <a:lnTo>
                    <a:pt x="6" y="52"/>
                  </a:lnTo>
                  <a:lnTo>
                    <a:pt x="0" y="66"/>
                  </a:lnTo>
                  <a:lnTo>
                    <a:pt x="40" y="66"/>
                  </a:lnTo>
                  <a:lnTo>
                    <a:pt x="34" y="54"/>
                  </a:lnTo>
                  <a:lnTo>
                    <a:pt x="28" y="34"/>
                  </a:lnTo>
                  <a:lnTo>
                    <a:pt x="22" y="14"/>
                  </a:lnTo>
                  <a:lnTo>
                    <a:pt x="20" y="0"/>
                  </a:lnTo>
                  <a:lnTo>
                    <a:pt x="16" y="14"/>
                  </a:lnTo>
                  <a:lnTo>
                    <a:pt x="12" y="34"/>
                  </a:lnTo>
                  <a:close/>
                </a:path>
              </a:pathLst>
            </a:custGeom>
            <a:solidFill>
              <a:srgbClr val="000000"/>
            </a:solidFill>
            <a:ln w="9525">
              <a:noFill/>
              <a:round/>
              <a:headEnd/>
              <a:tailEnd/>
            </a:ln>
          </p:spPr>
          <p:txBody>
            <a:bodyPr/>
            <a:lstStyle/>
            <a:p>
              <a:endParaRPr lang="en-US"/>
            </a:p>
          </p:txBody>
        </p:sp>
        <p:sp>
          <p:nvSpPr>
            <p:cNvPr id="943424" name="Rectangle 320"/>
            <p:cNvSpPr>
              <a:spLocks noChangeArrowheads="1"/>
            </p:cNvSpPr>
            <p:nvPr/>
          </p:nvSpPr>
          <p:spPr bwMode="auto">
            <a:xfrm>
              <a:off x="3140" y="3670"/>
              <a:ext cx="664"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Double sided</a:t>
              </a:r>
              <a:endParaRPr lang="en-US" sz="2400" b="0">
                <a:latin typeface="Times" pitchFamily="18" charset="0"/>
              </a:endParaRPr>
            </a:p>
          </p:txBody>
        </p:sp>
        <p:sp>
          <p:nvSpPr>
            <p:cNvPr id="943425" name="Rectangle 321"/>
            <p:cNvSpPr>
              <a:spLocks noChangeArrowheads="1"/>
            </p:cNvSpPr>
            <p:nvPr/>
          </p:nvSpPr>
          <p:spPr bwMode="auto">
            <a:xfrm>
              <a:off x="3286" y="3792"/>
              <a:ext cx="374" cy="144"/>
            </a:xfrm>
            <a:prstGeom prst="rect">
              <a:avLst/>
            </a:prstGeom>
            <a:noFill/>
            <a:ln w="9525">
              <a:noFill/>
              <a:miter lim="800000"/>
              <a:headEnd/>
              <a:tailEnd/>
            </a:ln>
          </p:spPr>
          <p:txBody>
            <a:bodyPr wrap="none" lIns="0" tIns="0" rIns="0" bIns="0">
              <a:spAutoFit/>
            </a:bodyPr>
            <a:lstStyle/>
            <a:p>
              <a:pPr algn="l"/>
              <a:r>
                <a:rPr lang="en-US" sz="1500">
                  <a:solidFill>
                    <a:srgbClr val="13007C"/>
                  </a:solidFill>
                  <a:latin typeface="Geneva" charset="0"/>
                </a:rPr>
                <a:t>septum</a:t>
              </a:r>
              <a:endParaRPr lang="en-US" sz="2400" b="0">
                <a:latin typeface="Times" pitchFamily="18" charset="0"/>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762000" y="152400"/>
            <a:ext cx="7772400" cy="609600"/>
          </a:xfrm>
        </p:spPr>
        <p:txBody>
          <a:bodyPr/>
          <a:lstStyle/>
          <a:p>
            <a:r>
              <a:rPr lang="en-US" dirty="0"/>
              <a:t>Chopper </a:t>
            </a:r>
            <a:r>
              <a:rPr lang="en-US" dirty="0" smtClean="0"/>
              <a:t>Operation  Animation</a:t>
            </a:r>
            <a:endParaRPr lang="en-US" dirty="0"/>
          </a:p>
        </p:txBody>
      </p:sp>
      <p:grpSp>
        <p:nvGrpSpPr>
          <p:cNvPr id="2" name="Group 1028"/>
          <p:cNvGrpSpPr>
            <a:grpSpLocks/>
          </p:cNvGrpSpPr>
          <p:nvPr/>
        </p:nvGrpSpPr>
        <p:grpSpPr bwMode="auto">
          <a:xfrm>
            <a:off x="1752600" y="3398838"/>
            <a:ext cx="5562600" cy="3040062"/>
            <a:chOff x="768" y="2010"/>
            <a:chExt cx="3504" cy="1915"/>
          </a:xfrm>
        </p:grpSpPr>
        <p:sp>
          <p:nvSpPr>
            <p:cNvPr id="18437" name="Rectangle 1029"/>
            <p:cNvSpPr>
              <a:spLocks noChangeArrowheads="1"/>
            </p:cNvSpPr>
            <p:nvPr/>
          </p:nvSpPr>
          <p:spPr bwMode="auto">
            <a:xfrm>
              <a:off x="1152" y="2016"/>
              <a:ext cx="144" cy="1104"/>
            </a:xfrm>
            <a:prstGeom prst="rect">
              <a:avLst/>
            </a:prstGeom>
            <a:solidFill>
              <a:srgbClr val="FFCC66"/>
            </a:solidFill>
            <a:ln w="28575">
              <a:solidFill>
                <a:srgbClr val="FFCC66"/>
              </a:solidFill>
              <a:miter lim="800000"/>
              <a:headEnd/>
              <a:tailEnd/>
            </a:ln>
            <a:effectLst/>
          </p:spPr>
          <p:txBody>
            <a:bodyPr wrap="none" anchor="ctr"/>
            <a:lstStyle/>
            <a:p>
              <a:endParaRPr lang="en-US"/>
            </a:p>
          </p:txBody>
        </p:sp>
        <p:sp>
          <p:nvSpPr>
            <p:cNvPr id="18438" name="Rectangle 1030"/>
            <p:cNvSpPr>
              <a:spLocks noChangeArrowheads="1"/>
            </p:cNvSpPr>
            <p:nvPr/>
          </p:nvSpPr>
          <p:spPr bwMode="auto">
            <a:xfrm>
              <a:off x="3812" y="2010"/>
              <a:ext cx="144" cy="1104"/>
            </a:xfrm>
            <a:prstGeom prst="rect">
              <a:avLst/>
            </a:prstGeom>
            <a:solidFill>
              <a:srgbClr val="FFCC66"/>
            </a:solidFill>
            <a:ln w="28575">
              <a:solidFill>
                <a:srgbClr val="FFCC66"/>
              </a:solidFill>
              <a:miter lim="800000"/>
              <a:headEnd/>
              <a:tailEnd/>
            </a:ln>
            <a:effectLst/>
          </p:spPr>
          <p:txBody>
            <a:bodyPr wrap="none" anchor="ctr"/>
            <a:lstStyle/>
            <a:p>
              <a:endParaRPr lang="en-US"/>
            </a:p>
          </p:txBody>
        </p:sp>
        <p:sp>
          <p:nvSpPr>
            <p:cNvPr id="18439" name="Text Box 1031"/>
            <p:cNvSpPr txBox="1">
              <a:spLocks noChangeArrowheads="1"/>
            </p:cNvSpPr>
            <p:nvPr/>
          </p:nvSpPr>
          <p:spPr bwMode="auto">
            <a:xfrm>
              <a:off x="768" y="3264"/>
              <a:ext cx="720" cy="460"/>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Chopper #1 </a:t>
              </a:r>
              <a:br>
                <a:rPr lang="en-US" sz="1400">
                  <a:latin typeface="Arial" pitchFamily="34" charset="0"/>
                </a:rPr>
              </a:br>
              <a:r>
                <a:rPr lang="en-US" sz="1400">
                  <a:latin typeface="Arial" pitchFamily="34" charset="0"/>
                </a:rPr>
                <a:t>RF Cavity (499 MHz)</a:t>
              </a:r>
            </a:p>
          </p:txBody>
        </p:sp>
        <p:sp>
          <p:nvSpPr>
            <p:cNvPr id="18440" name="Text Box 1032"/>
            <p:cNvSpPr txBox="1">
              <a:spLocks noChangeArrowheads="1"/>
            </p:cNvSpPr>
            <p:nvPr/>
          </p:nvSpPr>
          <p:spPr bwMode="auto">
            <a:xfrm>
              <a:off x="3552" y="3264"/>
              <a:ext cx="720" cy="661"/>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Chopper #2 </a:t>
              </a:r>
              <a:br>
                <a:rPr lang="en-US" sz="1400">
                  <a:latin typeface="Arial" pitchFamily="34" charset="0"/>
                </a:rPr>
              </a:br>
              <a:r>
                <a:rPr lang="en-US" sz="1400">
                  <a:latin typeface="Arial" pitchFamily="34" charset="0"/>
                </a:rPr>
                <a:t>RF Cavity (499 MHz)</a:t>
              </a:r>
            </a:p>
            <a:p>
              <a:pPr algn="ctr">
                <a:spcBef>
                  <a:spcPct val="50000"/>
                </a:spcBef>
              </a:pPr>
              <a:endParaRPr lang="en-US" sz="1400">
                <a:latin typeface="Arial" pitchFamily="34" charset="0"/>
              </a:endParaRPr>
            </a:p>
          </p:txBody>
        </p:sp>
      </p:grpSp>
      <p:grpSp>
        <p:nvGrpSpPr>
          <p:cNvPr id="3" name="Group 1033"/>
          <p:cNvGrpSpPr>
            <a:grpSpLocks/>
          </p:cNvGrpSpPr>
          <p:nvPr/>
        </p:nvGrpSpPr>
        <p:grpSpPr bwMode="auto">
          <a:xfrm>
            <a:off x="3048000" y="3370263"/>
            <a:ext cx="3048000" cy="2324100"/>
            <a:chOff x="1584" y="1992"/>
            <a:chExt cx="1920" cy="1464"/>
          </a:xfrm>
        </p:grpSpPr>
        <p:grpSp>
          <p:nvGrpSpPr>
            <p:cNvPr id="4" name="Group 1034"/>
            <p:cNvGrpSpPr>
              <a:grpSpLocks/>
            </p:cNvGrpSpPr>
            <p:nvPr/>
          </p:nvGrpSpPr>
          <p:grpSpPr bwMode="auto">
            <a:xfrm>
              <a:off x="1680" y="1992"/>
              <a:ext cx="1738" cy="1152"/>
              <a:chOff x="1680" y="1992"/>
              <a:chExt cx="1738" cy="1152"/>
            </a:xfrm>
          </p:grpSpPr>
          <p:pic>
            <p:nvPicPr>
              <p:cNvPr id="18443" name="Picture 1035"/>
              <p:cNvPicPr>
                <a:picLocks noChangeAspect="1" noChangeArrowheads="1"/>
              </p:cNvPicPr>
              <p:nvPr/>
            </p:nvPicPr>
            <p:blipFill>
              <a:blip r:embed="rId2" cstate="print"/>
              <a:srcRect/>
              <a:stretch>
                <a:fillRect/>
              </a:stretch>
            </p:blipFill>
            <p:spPr bwMode="auto">
              <a:xfrm>
                <a:off x="1680" y="1992"/>
                <a:ext cx="240" cy="1152"/>
              </a:xfrm>
              <a:prstGeom prst="rect">
                <a:avLst/>
              </a:prstGeom>
              <a:noFill/>
              <a:ln w="9525">
                <a:noFill/>
                <a:miter lim="800000"/>
                <a:headEnd/>
                <a:tailEnd/>
              </a:ln>
              <a:effectLst/>
            </p:spPr>
          </p:pic>
          <p:pic>
            <p:nvPicPr>
              <p:cNvPr id="18444" name="Picture 1036"/>
              <p:cNvPicPr>
                <a:picLocks noChangeAspect="1" noChangeArrowheads="1"/>
              </p:cNvPicPr>
              <p:nvPr/>
            </p:nvPicPr>
            <p:blipFill>
              <a:blip r:embed="rId2" cstate="print"/>
              <a:srcRect/>
              <a:stretch>
                <a:fillRect/>
              </a:stretch>
            </p:blipFill>
            <p:spPr bwMode="auto">
              <a:xfrm>
                <a:off x="3178" y="1992"/>
                <a:ext cx="240" cy="1152"/>
              </a:xfrm>
              <a:prstGeom prst="rect">
                <a:avLst/>
              </a:prstGeom>
              <a:noFill/>
              <a:ln w="9525">
                <a:noFill/>
                <a:miter lim="800000"/>
                <a:headEnd/>
                <a:tailEnd/>
              </a:ln>
              <a:effectLst/>
            </p:spPr>
          </p:pic>
        </p:grpSp>
        <p:sp>
          <p:nvSpPr>
            <p:cNvPr id="18445" name="Text Box 1037"/>
            <p:cNvSpPr txBox="1">
              <a:spLocks noChangeArrowheads="1"/>
            </p:cNvSpPr>
            <p:nvPr/>
          </p:nvSpPr>
          <p:spPr bwMode="auto">
            <a:xfrm>
              <a:off x="1584" y="3264"/>
              <a:ext cx="432" cy="192"/>
            </a:xfrm>
            <a:prstGeom prst="rect">
              <a:avLst/>
            </a:prstGeom>
            <a:noFill/>
            <a:ln w="9525">
              <a:noFill/>
              <a:miter lim="800000"/>
              <a:headEnd/>
              <a:tailEnd/>
            </a:ln>
            <a:effectLst/>
          </p:spPr>
          <p:txBody>
            <a:bodyPr>
              <a:spAutoFit/>
            </a:bodyPr>
            <a:lstStyle/>
            <a:p>
              <a:pPr algn="ctr">
                <a:spcBef>
                  <a:spcPct val="50000"/>
                </a:spcBef>
              </a:pPr>
              <a:r>
                <a:rPr lang="en-US" sz="1400" dirty="0" smtClean="0">
                  <a:latin typeface="Arial" pitchFamily="34" charset="0"/>
                </a:rPr>
                <a:t>Lens</a:t>
              </a:r>
              <a:endParaRPr lang="en-US" sz="1400" dirty="0">
                <a:latin typeface="Arial" pitchFamily="34" charset="0"/>
              </a:endParaRPr>
            </a:p>
          </p:txBody>
        </p:sp>
        <p:sp>
          <p:nvSpPr>
            <p:cNvPr id="18446" name="Text Box 1038"/>
            <p:cNvSpPr txBox="1">
              <a:spLocks noChangeArrowheads="1"/>
            </p:cNvSpPr>
            <p:nvPr/>
          </p:nvSpPr>
          <p:spPr bwMode="auto">
            <a:xfrm>
              <a:off x="3072" y="3264"/>
              <a:ext cx="432" cy="192"/>
            </a:xfrm>
            <a:prstGeom prst="rect">
              <a:avLst/>
            </a:prstGeom>
            <a:noFill/>
            <a:ln w="9525">
              <a:noFill/>
              <a:miter lim="800000"/>
              <a:headEnd/>
              <a:tailEnd/>
            </a:ln>
            <a:effectLst/>
          </p:spPr>
          <p:txBody>
            <a:bodyPr>
              <a:spAutoFit/>
            </a:bodyPr>
            <a:lstStyle/>
            <a:p>
              <a:pPr algn="ctr">
                <a:spcBef>
                  <a:spcPct val="50000"/>
                </a:spcBef>
              </a:pPr>
              <a:r>
                <a:rPr lang="en-US" sz="1400" dirty="0" smtClean="0">
                  <a:latin typeface="Arial" pitchFamily="34" charset="0"/>
                </a:rPr>
                <a:t>Lens</a:t>
              </a:r>
              <a:endParaRPr lang="en-US" sz="1400" dirty="0">
                <a:latin typeface="Arial" pitchFamily="34" charset="0"/>
              </a:endParaRPr>
            </a:p>
          </p:txBody>
        </p:sp>
      </p:grpSp>
      <p:grpSp>
        <p:nvGrpSpPr>
          <p:cNvPr id="5" name="Group 1039"/>
          <p:cNvGrpSpPr>
            <a:grpSpLocks/>
          </p:cNvGrpSpPr>
          <p:nvPr/>
        </p:nvGrpSpPr>
        <p:grpSpPr bwMode="auto">
          <a:xfrm>
            <a:off x="3505200" y="1143000"/>
            <a:ext cx="2057400" cy="4551363"/>
            <a:chOff x="1872" y="589"/>
            <a:chExt cx="1296" cy="2867"/>
          </a:xfrm>
        </p:grpSpPr>
        <p:sp>
          <p:nvSpPr>
            <p:cNvPr id="18448" name="Oval 1040"/>
            <p:cNvSpPr>
              <a:spLocks noChangeArrowheads="1"/>
            </p:cNvSpPr>
            <p:nvPr/>
          </p:nvSpPr>
          <p:spPr bwMode="auto">
            <a:xfrm>
              <a:off x="2082" y="816"/>
              <a:ext cx="912" cy="912"/>
            </a:xfrm>
            <a:prstGeom prst="ellipse">
              <a:avLst/>
            </a:prstGeom>
            <a:solidFill>
              <a:srgbClr val="FFFFCC"/>
            </a:solidFill>
            <a:ln w="38100">
              <a:solidFill>
                <a:srgbClr val="00CC99"/>
              </a:solidFill>
              <a:round/>
              <a:headEnd/>
              <a:tailEnd/>
            </a:ln>
            <a:effectLst/>
          </p:spPr>
          <p:txBody>
            <a:bodyPr wrap="none" anchor="ctr"/>
            <a:lstStyle/>
            <a:p>
              <a:endParaRPr lang="en-US"/>
            </a:p>
          </p:txBody>
        </p:sp>
        <p:sp>
          <p:nvSpPr>
            <p:cNvPr id="18449" name="Oval 1041"/>
            <p:cNvSpPr>
              <a:spLocks noChangeArrowheads="1"/>
            </p:cNvSpPr>
            <p:nvPr/>
          </p:nvSpPr>
          <p:spPr bwMode="auto">
            <a:xfrm>
              <a:off x="2462" y="864"/>
              <a:ext cx="153" cy="153"/>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50" name="Oval 1042"/>
            <p:cNvSpPr>
              <a:spLocks noChangeArrowheads="1"/>
            </p:cNvSpPr>
            <p:nvPr/>
          </p:nvSpPr>
          <p:spPr bwMode="auto">
            <a:xfrm>
              <a:off x="2748" y="1346"/>
              <a:ext cx="153" cy="153"/>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51" name="Oval 1043"/>
            <p:cNvSpPr>
              <a:spLocks noChangeArrowheads="1"/>
            </p:cNvSpPr>
            <p:nvPr/>
          </p:nvSpPr>
          <p:spPr bwMode="auto">
            <a:xfrm>
              <a:off x="2178" y="1344"/>
              <a:ext cx="153" cy="153"/>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52" name="Text Box 1044"/>
            <p:cNvSpPr txBox="1">
              <a:spLocks noChangeArrowheads="1"/>
            </p:cNvSpPr>
            <p:nvPr/>
          </p:nvSpPr>
          <p:spPr bwMode="auto">
            <a:xfrm>
              <a:off x="2415" y="589"/>
              <a:ext cx="240" cy="250"/>
            </a:xfrm>
            <a:prstGeom prst="rect">
              <a:avLst/>
            </a:prstGeom>
            <a:noFill/>
            <a:ln w="9525">
              <a:noFill/>
              <a:miter lim="800000"/>
              <a:headEnd/>
              <a:tailEnd/>
            </a:ln>
            <a:effectLst/>
          </p:spPr>
          <p:txBody>
            <a:bodyPr>
              <a:spAutoFit/>
            </a:bodyPr>
            <a:lstStyle/>
            <a:p>
              <a:pPr algn="ctr">
                <a:spcBef>
                  <a:spcPct val="50000"/>
                </a:spcBef>
              </a:pPr>
              <a:r>
                <a:rPr lang="en-US" sz="2000" b="1">
                  <a:latin typeface="Arial" pitchFamily="34" charset="0"/>
                </a:rPr>
                <a:t>B</a:t>
              </a:r>
            </a:p>
          </p:txBody>
        </p:sp>
        <p:sp>
          <p:nvSpPr>
            <p:cNvPr id="18453" name="Text Box 1045"/>
            <p:cNvSpPr txBox="1">
              <a:spLocks noChangeArrowheads="1"/>
            </p:cNvSpPr>
            <p:nvPr/>
          </p:nvSpPr>
          <p:spPr bwMode="auto">
            <a:xfrm>
              <a:off x="1872" y="1392"/>
              <a:ext cx="240" cy="250"/>
            </a:xfrm>
            <a:prstGeom prst="rect">
              <a:avLst/>
            </a:prstGeom>
            <a:noFill/>
            <a:ln w="9525">
              <a:noFill/>
              <a:miter lim="800000"/>
              <a:headEnd/>
              <a:tailEnd/>
            </a:ln>
            <a:effectLst/>
          </p:spPr>
          <p:txBody>
            <a:bodyPr>
              <a:spAutoFit/>
            </a:bodyPr>
            <a:lstStyle/>
            <a:p>
              <a:pPr algn="ctr">
                <a:spcBef>
                  <a:spcPct val="50000"/>
                </a:spcBef>
              </a:pPr>
              <a:r>
                <a:rPr lang="en-US" sz="2000" b="1">
                  <a:latin typeface="Arial" pitchFamily="34" charset="0"/>
                </a:rPr>
                <a:t>C</a:t>
              </a:r>
            </a:p>
          </p:txBody>
        </p:sp>
        <p:sp>
          <p:nvSpPr>
            <p:cNvPr id="18454" name="Text Box 1046"/>
            <p:cNvSpPr txBox="1">
              <a:spLocks noChangeArrowheads="1"/>
            </p:cNvSpPr>
            <p:nvPr/>
          </p:nvSpPr>
          <p:spPr bwMode="auto">
            <a:xfrm>
              <a:off x="2928" y="1392"/>
              <a:ext cx="240" cy="250"/>
            </a:xfrm>
            <a:prstGeom prst="rect">
              <a:avLst/>
            </a:prstGeom>
            <a:noFill/>
            <a:ln w="9525">
              <a:noFill/>
              <a:miter lim="800000"/>
              <a:headEnd/>
              <a:tailEnd/>
            </a:ln>
            <a:effectLst/>
          </p:spPr>
          <p:txBody>
            <a:bodyPr>
              <a:spAutoFit/>
            </a:bodyPr>
            <a:lstStyle/>
            <a:p>
              <a:pPr algn="ctr">
                <a:spcBef>
                  <a:spcPct val="50000"/>
                </a:spcBef>
              </a:pPr>
              <a:r>
                <a:rPr lang="en-US" sz="2000" b="1">
                  <a:latin typeface="Arial" pitchFamily="34" charset="0"/>
                </a:rPr>
                <a:t>A</a:t>
              </a:r>
            </a:p>
          </p:txBody>
        </p:sp>
        <p:sp>
          <p:nvSpPr>
            <p:cNvPr id="18455" name="Text Box 1047"/>
            <p:cNvSpPr txBox="1">
              <a:spLocks noChangeArrowheads="1"/>
            </p:cNvSpPr>
            <p:nvPr/>
          </p:nvSpPr>
          <p:spPr bwMode="auto">
            <a:xfrm>
              <a:off x="2160" y="3264"/>
              <a:ext cx="720"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Master Slit</a:t>
              </a:r>
            </a:p>
          </p:txBody>
        </p:sp>
        <p:sp>
          <p:nvSpPr>
            <p:cNvPr id="18456" name="Freeform 1048"/>
            <p:cNvSpPr>
              <a:spLocks/>
            </p:cNvSpPr>
            <p:nvPr/>
          </p:nvSpPr>
          <p:spPr bwMode="auto">
            <a:xfrm>
              <a:off x="2928" y="864"/>
              <a:ext cx="153" cy="244"/>
            </a:xfrm>
            <a:custGeom>
              <a:avLst/>
              <a:gdLst/>
              <a:ahLst/>
              <a:cxnLst>
                <a:cxn ang="0">
                  <a:pos x="0" y="0"/>
                </a:cxn>
                <a:cxn ang="0">
                  <a:pos x="76" y="71"/>
                </a:cxn>
                <a:cxn ang="0">
                  <a:pos x="128" y="157"/>
                </a:cxn>
                <a:cxn ang="0">
                  <a:pos x="153" y="244"/>
                </a:cxn>
              </a:cxnLst>
              <a:rect l="0" t="0" r="r" b="b"/>
              <a:pathLst>
                <a:path w="153" h="244">
                  <a:moveTo>
                    <a:pt x="0" y="0"/>
                  </a:moveTo>
                  <a:cubicBezTo>
                    <a:pt x="13" y="13"/>
                    <a:pt x="55" y="45"/>
                    <a:pt x="76" y="71"/>
                  </a:cubicBezTo>
                  <a:cubicBezTo>
                    <a:pt x="97" y="97"/>
                    <a:pt x="115" y="128"/>
                    <a:pt x="128" y="157"/>
                  </a:cubicBezTo>
                  <a:cubicBezTo>
                    <a:pt x="141" y="186"/>
                    <a:pt x="148" y="226"/>
                    <a:pt x="153" y="244"/>
                  </a:cubicBezTo>
                </a:path>
              </a:pathLst>
            </a:custGeom>
            <a:noFill/>
            <a:ln w="28575" cmpd="sng">
              <a:solidFill>
                <a:schemeClr val="tx1"/>
              </a:solidFill>
              <a:round/>
              <a:headEnd type="none" w="med" len="med"/>
              <a:tailEnd type="triangle" w="med" len="med"/>
            </a:ln>
            <a:effectLst/>
          </p:spPr>
          <p:txBody>
            <a:bodyPr/>
            <a:lstStyle/>
            <a:p>
              <a:endParaRPr lang="en-US"/>
            </a:p>
          </p:txBody>
        </p:sp>
        <p:sp>
          <p:nvSpPr>
            <p:cNvPr id="18457" name="Rectangle 1049"/>
            <p:cNvSpPr>
              <a:spLocks noChangeArrowheads="1"/>
            </p:cNvSpPr>
            <p:nvPr/>
          </p:nvSpPr>
          <p:spPr bwMode="auto">
            <a:xfrm>
              <a:off x="2448" y="1872"/>
              <a:ext cx="192" cy="1392"/>
            </a:xfrm>
            <a:prstGeom prst="rect">
              <a:avLst/>
            </a:prstGeom>
            <a:solidFill>
              <a:srgbClr val="00CC99"/>
            </a:solidFill>
            <a:ln w="28575">
              <a:solidFill>
                <a:srgbClr val="00CC99"/>
              </a:solidFill>
              <a:miter lim="800000"/>
              <a:headEnd/>
              <a:tailEnd/>
            </a:ln>
            <a:effectLst/>
          </p:spPr>
          <p:txBody>
            <a:bodyPr wrap="none" anchor="ctr"/>
            <a:lstStyle/>
            <a:p>
              <a:endParaRPr lang="en-US"/>
            </a:p>
          </p:txBody>
        </p:sp>
      </p:grpSp>
      <p:grpSp>
        <p:nvGrpSpPr>
          <p:cNvPr id="6" name="Group 1050"/>
          <p:cNvGrpSpPr>
            <a:grpSpLocks/>
          </p:cNvGrpSpPr>
          <p:nvPr/>
        </p:nvGrpSpPr>
        <p:grpSpPr bwMode="auto">
          <a:xfrm>
            <a:off x="1558925" y="1751013"/>
            <a:ext cx="5918200" cy="2613025"/>
            <a:chOff x="646" y="972"/>
            <a:chExt cx="3728" cy="1646"/>
          </a:xfrm>
        </p:grpSpPr>
        <p:sp>
          <p:nvSpPr>
            <p:cNvPr id="18459" name="Oval 1051"/>
            <p:cNvSpPr>
              <a:spLocks noChangeArrowheads="1"/>
            </p:cNvSpPr>
            <p:nvPr/>
          </p:nvSpPr>
          <p:spPr bwMode="auto">
            <a:xfrm>
              <a:off x="2704" y="972"/>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7" name="Group 1052"/>
            <p:cNvGrpSpPr>
              <a:grpSpLocks/>
            </p:cNvGrpSpPr>
            <p:nvPr/>
          </p:nvGrpSpPr>
          <p:grpSpPr bwMode="auto">
            <a:xfrm>
              <a:off x="646" y="2234"/>
              <a:ext cx="3728" cy="384"/>
              <a:chOff x="646" y="2234"/>
              <a:chExt cx="3728" cy="384"/>
            </a:xfrm>
          </p:grpSpPr>
          <p:grpSp>
            <p:nvGrpSpPr>
              <p:cNvPr id="8" name="Group 1053"/>
              <p:cNvGrpSpPr>
                <a:grpSpLocks/>
              </p:cNvGrpSpPr>
              <p:nvPr/>
            </p:nvGrpSpPr>
            <p:grpSpPr bwMode="auto">
              <a:xfrm>
                <a:off x="715" y="2234"/>
                <a:ext cx="3659" cy="384"/>
                <a:chOff x="715" y="2234"/>
                <a:chExt cx="3659" cy="384"/>
              </a:xfrm>
            </p:grpSpPr>
            <p:sp>
              <p:nvSpPr>
                <p:cNvPr id="18462" name="AutoShape 1054"/>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463" name="AutoShape 1055"/>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464" name="Freeform 1056"/>
                <p:cNvSpPr>
                  <a:spLocks/>
                </p:cNvSpPr>
                <p:nvPr/>
              </p:nvSpPr>
              <p:spPr bwMode="auto">
                <a:xfrm>
                  <a:off x="715" y="2234"/>
                  <a:ext cx="1832" cy="336"/>
                </a:xfrm>
                <a:custGeom>
                  <a:avLst/>
                  <a:gdLst/>
                  <a:ahLst/>
                  <a:cxnLst>
                    <a:cxn ang="0">
                      <a:pos x="0" y="336"/>
                    </a:cxn>
                    <a:cxn ang="0">
                      <a:pos x="499" y="336"/>
                    </a:cxn>
                    <a:cxn ang="0">
                      <a:pos x="1079" y="0"/>
                    </a:cxn>
                    <a:cxn ang="0">
                      <a:pos x="1832" y="0"/>
                    </a:cxn>
                  </a:cxnLst>
                  <a:rect l="0" t="0" r="r" b="b"/>
                  <a:pathLst>
                    <a:path w="1832" h="336">
                      <a:moveTo>
                        <a:pt x="0" y="336"/>
                      </a:moveTo>
                      <a:lnTo>
                        <a:pt x="499" y="336"/>
                      </a:lnTo>
                      <a:lnTo>
                        <a:pt x="1079" y="0"/>
                      </a:lnTo>
                      <a:lnTo>
                        <a:pt x="1832" y="0"/>
                      </a:lnTo>
                    </a:path>
                  </a:pathLst>
                </a:custGeom>
                <a:noFill/>
                <a:ln w="28575" cmpd="sng">
                  <a:solidFill>
                    <a:srgbClr val="CC3300"/>
                  </a:solidFill>
                  <a:round/>
                  <a:headEnd/>
                  <a:tailEnd/>
                </a:ln>
                <a:effectLst/>
              </p:spPr>
              <p:txBody>
                <a:bodyPr/>
                <a:lstStyle/>
                <a:p>
                  <a:endParaRPr lang="en-US"/>
                </a:p>
              </p:txBody>
            </p:sp>
            <p:sp>
              <p:nvSpPr>
                <p:cNvPr id="18465" name="Freeform 1057"/>
                <p:cNvSpPr>
                  <a:spLocks/>
                </p:cNvSpPr>
                <p:nvPr/>
              </p:nvSpPr>
              <p:spPr bwMode="auto">
                <a:xfrm>
                  <a:off x="2547" y="2234"/>
                  <a:ext cx="1827" cy="336"/>
                </a:xfrm>
                <a:custGeom>
                  <a:avLst/>
                  <a:gdLst/>
                  <a:ahLst/>
                  <a:cxnLst>
                    <a:cxn ang="0">
                      <a:pos x="1827" y="336"/>
                    </a:cxn>
                    <a:cxn ang="0">
                      <a:pos x="1328" y="336"/>
                    </a:cxn>
                    <a:cxn ang="0">
                      <a:pos x="747" y="0"/>
                    </a:cxn>
                    <a:cxn ang="0">
                      <a:pos x="0" y="0"/>
                    </a:cxn>
                  </a:cxnLst>
                  <a:rect l="0" t="0" r="r" b="b"/>
                  <a:pathLst>
                    <a:path w="1827" h="336">
                      <a:moveTo>
                        <a:pt x="1827" y="336"/>
                      </a:moveTo>
                      <a:lnTo>
                        <a:pt x="1328" y="336"/>
                      </a:lnTo>
                      <a:lnTo>
                        <a:pt x="747" y="0"/>
                      </a:lnTo>
                      <a:lnTo>
                        <a:pt x="0" y="0"/>
                      </a:lnTo>
                    </a:path>
                  </a:pathLst>
                </a:custGeom>
                <a:noFill/>
                <a:ln w="28575" cmpd="sng">
                  <a:solidFill>
                    <a:schemeClr val="folHlink"/>
                  </a:solidFill>
                  <a:round/>
                  <a:headEnd/>
                  <a:tailEnd/>
                </a:ln>
                <a:effectLst/>
              </p:spPr>
              <p:txBody>
                <a:bodyPr/>
                <a:lstStyle/>
                <a:p>
                  <a:endParaRPr lang="en-US"/>
                </a:p>
              </p:txBody>
            </p:sp>
          </p:grpSp>
          <p:sp>
            <p:nvSpPr>
              <p:cNvPr id="18466" name="Text Box 1058"/>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grpSp>
        <p:nvGrpSpPr>
          <p:cNvPr id="9" name="Group 1059"/>
          <p:cNvGrpSpPr>
            <a:grpSpLocks/>
          </p:cNvGrpSpPr>
          <p:nvPr/>
        </p:nvGrpSpPr>
        <p:grpSpPr bwMode="auto">
          <a:xfrm>
            <a:off x="1558925" y="1893888"/>
            <a:ext cx="5918200" cy="2470150"/>
            <a:chOff x="646" y="1062"/>
            <a:chExt cx="3728" cy="1556"/>
          </a:xfrm>
        </p:grpSpPr>
        <p:sp>
          <p:nvSpPr>
            <p:cNvPr id="18468" name="Oval 1060"/>
            <p:cNvSpPr>
              <a:spLocks noChangeArrowheads="1"/>
            </p:cNvSpPr>
            <p:nvPr/>
          </p:nvSpPr>
          <p:spPr bwMode="auto">
            <a:xfrm>
              <a:off x="2784" y="1062"/>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0" name="Group 1061"/>
            <p:cNvGrpSpPr>
              <a:grpSpLocks/>
            </p:cNvGrpSpPr>
            <p:nvPr/>
          </p:nvGrpSpPr>
          <p:grpSpPr bwMode="auto">
            <a:xfrm>
              <a:off x="646" y="2352"/>
              <a:ext cx="3728" cy="266"/>
              <a:chOff x="646" y="2352"/>
              <a:chExt cx="3728" cy="266"/>
            </a:xfrm>
          </p:grpSpPr>
          <p:grpSp>
            <p:nvGrpSpPr>
              <p:cNvPr id="11" name="Group 1062"/>
              <p:cNvGrpSpPr>
                <a:grpSpLocks/>
              </p:cNvGrpSpPr>
              <p:nvPr/>
            </p:nvGrpSpPr>
            <p:grpSpPr bwMode="auto">
              <a:xfrm>
                <a:off x="715" y="2352"/>
                <a:ext cx="3659" cy="266"/>
                <a:chOff x="715" y="2352"/>
                <a:chExt cx="3659" cy="266"/>
              </a:xfrm>
            </p:grpSpPr>
            <p:sp>
              <p:nvSpPr>
                <p:cNvPr id="18471" name="AutoShape 1063"/>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472" name="AutoShape 1064"/>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473" name="Freeform 1065"/>
                <p:cNvSpPr>
                  <a:spLocks/>
                </p:cNvSpPr>
                <p:nvPr/>
              </p:nvSpPr>
              <p:spPr bwMode="auto">
                <a:xfrm>
                  <a:off x="715" y="2352"/>
                  <a:ext cx="1831" cy="218"/>
                </a:xfrm>
                <a:custGeom>
                  <a:avLst/>
                  <a:gdLst/>
                  <a:ahLst/>
                  <a:cxnLst>
                    <a:cxn ang="0">
                      <a:pos x="0" y="218"/>
                    </a:cxn>
                    <a:cxn ang="0">
                      <a:pos x="499" y="218"/>
                    </a:cxn>
                    <a:cxn ang="0">
                      <a:pos x="1079" y="0"/>
                    </a:cxn>
                    <a:cxn ang="0">
                      <a:pos x="1831" y="0"/>
                    </a:cxn>
                  </a:cxnLst>
                  <a:rect l="0" t="0" r="r" b="b"/>
                  <a:pathLst>
                    <a:path w="1831" h="218">
                      <a:moveTo>
                        <a:pt x="0" y="218"/>
                      </a:moveTo>
                      <a:lnTo>
                        <a:pt x="499" y="218"/>
                      </a:lnTo>
                      <a:lnTo>
                        <a:pt x="1079" y="0"/>
                      </a:lnTo>
                      <a:lnTo>
                        <a:pt x="1831" y="0"/>
                      </a:lnTo>
                    </a:path>
                  </a:pathLst>
                </a:custGeom>
                <a:noFill/>
                <a:ln w="28575" cmpd="sng">
                  <a:solidFill>
                    <a:srgbClr val="CC3300"/>
                  </a:solidFill>
                  <a:round/>
                  <a:headEnd/>
                  <a:tailEnd/>
                </a:ln>
                <a:effectLst/>
              </p:spPr>
              <p:txBody>
                <a:bodyPr/>
                <a:lstStyle/>
                <a:p>
                  <a:endParaRPr lang="en-US"/>
                </a:p>
              </p:txBody>
            </p:sp>
            <p:sp>
              <p:nvSpPr>
                <p:cNvPr id="18474" name="Freeform 1066"/>
                <p:cNvSpPr>
                  <a:spLocks/>
                </p:cNvSpPr>
                <p:nvPr/>
              </p:nvSpPr>
              <p:spPr bwMode="auto">
                <a:xfrm>
                  <a:off x="2547" y="2352"/>
                  <a:ext cx="1827" cy="218"/>
                </a:xfrm>
                <a:custGeom>
                  <a:avLst/>
                  <a:gdLst/>
                  <a:ahLst/>
                  <a:cxnLst>
                    <a:cxn ang="0">
                      <a:pos x="1827" y="218"/>
                    </a:cxn>
                    <a:cxn ang="0">
                      <a:pos x="1328" y="218"/>
                    </a:cxn>
                    <a:cxn ang="0">
                      <a:pos x="747" y="0"/>
                    </a:cxn>
                    <a:cxn ang="0">
                      <a:pos x="0" y="0"/>
                    </a:cxn>
                  </a:cxnLst>
                  <a:rect l="0" t="0" r="r" b="b"/>
                  <a:pathLst>
                    <a:path w="1827" h="218">
                      <a:moveTo>
                        <a:pt x="1827" y="218"/>
                      </a:moveTo>
                      <a:lnTo>
                        <a:pt x="1328" y="218"/>
                      </a:lnTo>
                      <a:lnTo>
                        <a:pt x="747" y="0"/>
                      </a:lnTo>
                      <a:lnTo>
                        <a:pt x="0" y="0"/>
                      </a:lnTo>
                    </a:path>
                  </a:pathLst>
                </a:custGeom>
                <a:noFill/>
                <a:ln w="28575" cmpd="sng">
                  <a:solidFill>
                    <a:schemeClr val="folHlink"/>
                  </a:solidFill>
                  <a:round/>
                  <a:headEnd/>
                  <a:tailEnd/>
                </a:ln>
                <a:effectLst/>
              </p:spPr>
              <p:txBody>
                <a:bodyPr/>
                <a:lstStyle/>
                <a:p>
                  <a:endParaRPr lang="en-US"/>
                </a:p>
              </p:txBody>
            </p:sp>
          </p:grpSp>
          <p:sp>
            <p:nvSpPr>
              <p:cNvPr id="18475" name="Text Box 1067"/>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grpSp>
        <p:nvGrpSpPr>
          <p:cNvPr id="12" name="Group 1068"/>
          <p:cNvGrpSpPr>
            <a:grpSpLocks/>
          </p:cNvGrpSpPr>
          <p:nvPr/>
        </p:nvGrpSpPr>
        <p:grpSpPr bwMode="auto">
          <a:xfrm>
            <a:off x="1558925" y="2568575"/>
            <a:ext cx="5918200" cy="2257425"/>
            <a:chOff x="646" y="1487"/>
            <a:chExt cx="3728" cy="1422"/>
          </a:xfrm>
        </p:grpSpPr>
        <p:sp>
          <p:nvSpPr>
            <p:cNvPr id="18477" name="Oval 1069"/>
            <p:cNvSpPr>
              <a:spLocks noChangeArrowheads="1"/>
            </p:cNvSpPr>
            <p:nvPr/>
          </p:nvSpPr>
          <p:spPr bwMode="auto">
            <a:xfrm>
              <a:off x="2701" y="1487"/>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3" name="Group 1070"/>
            <p:cNvGrpSpPr>
              <a:grpSpLocks/>
            </p:cNvGrpSpPr>
            <p:nvPr/>
          </p:nvGrpSpPr>
          <p:grpSpPr bwMode="auto">
            <a:xfrm>
              <a:off x="646" y="2352"/>
              <a:ext cx="3728" cy="557"/>
              <a:chOff x="646" y="2352"/>
              <a:chExt cx="3728" cy="557"/>
            </a:xfrm>
          </p:grpSpPr>
          <p:sp>
            <p:nvSpPr>
              <p:cNvPr id="18479" name="AutoShape 1071"/>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480" name="AutoShape 1072"/>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481" name="Freeform 1073"/>
              <p:cNvSpPr>
                <a:spLocks/>
              </p:cNvSpPr>
              <p:nvPr/>
            </p:nvSpPr>
            <p:spPr bwMode="auto">
              <a:xfrm>
                <a:off x="715" y="2570"/>
                <a:ext cx="1829" cy="339"/>
              </a:xfrm>
              <a:custGeom>
                <a:avLst/>
                <a:gdLst/>
                <a:ahLst/>
                <a:cxnLst>
                  <a:cxn ang="0">
                    <a:pos x="0" y="0"/>
                  </a:cxn>
                  <a:cxn ang="0">
                    <a:pos x="499" y="0"/>
                  </a:cxn>
                  <a:cxn ang="0">
                    <a:pos x="1080" y="339"/>
                  </a:cxn>
                  <a:cxn ang="0">
                    <a:pos x="1829" y="339"/>
                  </a:cxn>
                </a:cxnLst>
                <a:rect l="0" t="0" r="r" b="b"/>
                <a:pathLst>
                  <a:path w="1829" h="339">
                    <a:moveTo>
                      <a:pt x="0" y="0"/>
                    </a:moveTo>
                    <a:lnTo>
                      <a:pt x="499" y="0"/>
                    </a:lnTo>
                    <a:lnTo>
                      <a:pt x="1080" y="339"/>
                    </a:lnTo>
                    <a:lnTo>
                      <a:pt x="1829" y="339"/>
                    </a:lnTo>
                  </a:path>
                </a:pathLst>
              </a:custGeom>
              <a:noFill/>
              <a:ln w="28575" cmpd="sng">
                <a:solidFill>
                  <a:srgbClr val="CC3300"/>
                </a:solidFill>
                <a:round/>
                <a:headEnd/>
                <a:tailEnd/>
              </a:ln>
              <a:effectLst/>
            </p:spPr>
            <p:txBody>
              <a:bodyPr/>
              <a:lstStyle/>
              <a:p>
                <a:endParaRPr lang="en-US"/>
              </a:p>
            </p:txBody>
          </p:sp>
          <p:sp>
            <p:nvSpPr>
              <p:cNvPr id="18482" name="Freeform 1074"/>
              <p:cNvSpPr>
                <a:spLocks/>
              </p:cNvSpPr>
              <p:nvPr/>
            </p:nvSpPr>
            <p:spPr bwMode="auto">
              <a:xfrm>
                <a:off x="2547" y="2570"/>
                <a:ext cx="1827" cy="339"/>
              </a:xfrm>
              <a:custGeom>
                <a:avLst/>
                <a:gdLst/>
                <a:ahLst/>
                <a:cxnLst>
                  <a:cxn ang="0">
                    <a:pos x="1827" y="0"/>
                  </a:cxn>
                  <a:cxn ang="0">
                    <a:pos x="1328" y="0"/>
                  </a:cxn>
                  <a:cxn ang="0">
                    <a:pos x="747" y="339"/>
                  </a:cxn>
                  <a:cxn ang="0">
                    <a:pos x="0" y="339"/>
                  </a:cxn>
                </a:cxnLst>
                <a:rect l="0" t="0" r="r" b="b"/>
                <a:pathLst>
                  <a:path w="1827" h="339">
                    <a:moveTo>
                      <a:pt x="1827" y="0"/>
                    </a:moveTo>
                    <a:lnTo>
                      <a:pt x="1328" y="0"/>
                    </a:lnTo>
                    <a:lnTo>
                      <a:pt x="747" y="339"/>
                    </a:lnTo>
                    <a:lnTo>
                      <a:pt x="0" y="339"/>
                    </a:lnTo>
                  </a:path>
                </a:pathLst>
              </a:custGeom>
              <a:noFill/>
              <a:ln w="28575" cmpd="sng">
                <a:solidFill>
                  <a:schemeClr val="folHlink"/>
                </a:solidFill>
                <a:round/>
                <a:headEnd/>
                <a:tailEnd/>
              </a:ln>
              <a:effectLst/>
            </p:spPr>
            <p:txBody>
              <a:bodyPr/>
              <a:lstStyle/>
              <a:p>
                <a:endParaRPr lang="en-US"/>
              </a:p>
            </p:txBody>
          </p:sp>
          <p:sp>
            <p:nvSpPr>
              <p:cNvPr id="18483" name="Text Box 1075"/>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grpSp>
        <p:nvGrpSpPr>
          <p:cNvPr id="14" name="Group 1076"/>
          <p:cNvGrpSpPr>
            <a:grpSpLocks/>
          </p:cNvGrpSpPr>
          <p:nvPr/>
        </p:nvGrpSpPr>
        <p:grpSpPr bwMode="auto">
          <a:xfrm>
            <a:off x="1558925" y="2660650"/>
            <a:ext cx="5918200" cy="2309813"/>
            <a:chOff x="646" y="1545"/>
            <a:chExt cx="3728" cy="1455"/>
          </a:xfrm>
        </p:grpSpPr>
        <p:sp>
          <p:nvSpPr>
            <p:cNvPr id="18485" name="Oval 1077"/>
            <p:cNvSpPr>
              <a:spLocks noChangeArrowheads="1"/>
            </p:cNvSpPr>
            <p:nvPr/>
          </p:nvSpPr>
          <p:spPr bwMode="auto">
            <a:xfrm>
              <a:off x="2605" y="1545"/>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5" name="Group 1078"/>
            <p:cNvGrpSpPr>
              <a:grpSpLocks/>
            </p:cNvGrpSpPr>
            <p:nvPr/>
          </p:nvGrpSpPr>
          <p:grpSpPr bwMode="auto">
            <a:xfrm>
              <a:off x="646" y="2352"/>
              <a:ext cx="3728" cy="648"/>
              <a:chOff x="646" y="2352"/>
              <a:chExt cx="3728" cy="648"/>
            </a:xfrm>
          </p:grpSpPr>
          <p:sp>
            <p:nvSpPr>
              <p:cNvPr id="18487" name="AutoShape 1079"/>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488" name="AutoShape 1080"/>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489" name="Freeform 1081"/>
              <p:cNvSpPr>
                <a:spLocks/>
              </p:cNvSpPr>
              <p:nvPr/>
            </p:nvSpPr>
            <p:spPr bwMode="auto">
              <a:xfrm>
                <a:off x="715" y="2570"/>
                <a:ext cx="1831" cy="428"/>
              </a:xfrm>
              <a:custGeom>
                <a:avLst/>
                <a:gdLst/>
                <a:ahLst/>
                <a:cxnLst>
                  <a:cxn ang="0">
                    <a:pos x="0" y="0"/>
                  </a:cxn>
                  <a:cxn ang="0">
                    <a:pos x="499" y="0"/>
                  </a:cxn>
                  <a:cxn ang="0">
                    <a:pos x="1077" y="428"/>
                  </a:cxn>
                  <a:cxn ang="0">
                    <a:pos x="1831" y="428"/>
                  </a:cxn>
                </a:cxnLst>
                <a:rect l="0" t="0" r="r" b="b"/>
                <a:pathLst>
                  <a:path w="1831" h="428">
                    <a:moveTo>
                      <a:pt x="0" y="0"/>
                    </a:moveTo>
                    <a:lnTo>
                      <a:pt x="499" y="0"/>
                    </a:lnTo>
                    <a:lnTo>
                      <a:pt x="1077" y="428"/>
                    </a:lnTo>
                    <a:lnTo>
                      <a:pt x="1831" y="428"/>
                    </a:lnTo>
                  </a:path>
                </a:pathLst>
              </a:custGeom>
              <a:noFill/>
              <a:ln w="28575" cmpd="sng">
                <a:solidFill>
                  <a:srgbClr val="CC3300"/>
                </a:solidFill>
                <a:round/>
                <a:headEnd/>
                <a:tailEnd/>
              </a:ln>
              <a:effectLst/>
            </p:spPr>
            <p:txBody>
              <a:bodyPr/>
              <a:lstStyle/>
              <a:p>
                <a:endParaRPr lang="en-US"/>
              </a:p>
            </p:txBody>
          </p:sp>
          <p:sp>
            <p:nvSpPr>
              <p:cNvPr id="18490" name="Freeform 1082"/>
              <p:cNvSpPr>
                <a:spLocks/>
              </p:cNvSpPr>
              <p:nvPr/>
            </p:nvSpPr>
            <p:spPr bwMode="auto">
              <a:xfrm>
                <a:off x="2544" y="2570"/>
                <a:ext cx="1830" cy="430"/>
              </a:xfrm>
              <a:custGeom>
                <a:avLst/>
                <a:gdLst/>
                <a:ahLst/>
                <a:cxnLst>
                  <a:cxn ang="0">
                    <a:pos x="1830" y="0"/>
                  </a:cxn>
                  <a:cxn ang="0">
                    <a:pos x="1331" y="0"/>
                  </a:cxn>
                  <a:cxn ang="0">
                    <a:pos x="750" y="430"/>
                  </a:cxn>
                  <a:cxn ang="0">
                    <a:pos x="0" y="430"/>
                  </a:cxn>
                </a:cxnLst>
                <a:rect l="0" t="0" r="r" b="b"/>
                <a:pathLst>
                  <a:path w="1830" h="430">
                    <a:moveTo>
                      <a:pt x="1830" y="0"/>
                    </a:moveTo>
                    <a:lnTo>
                      <a:pt x="1331" y="0"/>
                    </a:lnTo>
                    <a:lnTo>
                      <a:pt x="750" y="430"/>
                    </a:lnTo>
                    <a:lnTo>
                      <a:pt x="0" y="430"/>
                    </a:lnTo>
                  </a:path>
                </a:pathLst>
              </a:custGeom>
              <a:noFill/>
              <a:ln w="28575" cmpd="sng">
                <a:solidFill>
                  <a:schemeClr val="folHlink"/>
                </a:solidFill>
                <a:round/>
                <a:headEnd/>
                <a:tailEnd/>
              </a:ln>
              <a:effectLst/>
            </p:spPr>
            <p:txBody>
              <a:bodyPr/>
              <a:lstStyle/>
              <a:p>
                <a:endParaRPr lang="en-US"/>
              </a:p>
            </p:txBody>
          </p:sp>
          <p:sp>
            <p:nvSpPr>
              <p:cNvPr id="18491" name="Text Box 1083"/>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grpSp>
        <p:nvGrpSpPr>
          <p:cNvPr id="16" name="Group 1084"/>
          <p:cNvGrpSpPr>
            <a:grpSpLocks/>
          </p:cNvGrpSpPr>
          <p:nvPr/>
        </p:nvGrpSpPr>
        <p:grpSpPr bwMode="auto">
          <a:xfrm>
            <a:off x="1558925" y="2690813"/>
            <a:ext cx="5918200" cy="2327275"/>
            <a:chOff x="646" y="1564"/>
            <a:chExt cx="3728" cy="1466"/>
          </a:xfrm>
        </p:grpSpPr>
        <p:sp>
          <p:nvSpPr>
            <p:cNvPr id="18493" name="Oval 1085"/>
            <p:cNvSpPr>
              <a:spLocks noChangeArrowheads="1"/>
            </p:cNvSpPr>
            <p:nvPr/>
          </p:nvSpPr>
          <p:spPr bwMode="auto">
            <a:xfrm>
              <a:off x="2490" y="1564"/>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7" name="Group 1086"/>
            <p:cNvGrpSpPr>
              <a:grpSpLocks/>
            </p:cNvGrpSpPr>
            <p:nvPr/>
          </p:nvGrpSpPr>
          <p:grpSpPr bwMode="auto">
            <a:xfrm>
              <a:off x="646" y="2352"/>
              <a:ext cx="3728" cy="678"/>
              <a:chOff x="646" y="2352"/>
              <a:chExt cx="3728" cy="678"/>
            </a:xfrm>
          </p:grpSpPr>
          <p:sp>
            <p:nvSpPr>
              <p:cNvPr id="18495" name="AutoShape 1087"/>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496" name="AutoShape 1088"/>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497" name="Freeform 1089"/>
              <p:cNvSpPr>
                <a:spLocks/>
              </p:cNvSpPr>
              <p:nvPr/>
            </p:nvSpPr>
            <p:spPr bwMode="auto">
              <a:xfrm>
                <a:off x="715" y="2570"/>
                <a:ext cx="1831" cy="460"/>
              </a:xfrm>
              <a:custGeom>
                <a:avLst/>
                <a:gdLst/>
                <a:ahLst/>
                <a:cxnLst>
                  <a:cxn ang="0">
                    <a:pos x="0" y="0"/>
                  </a:cxn>
                  <a:cxn ang="0">
                    <a:pos x="499" y="0"/>
                  </a:cxn>
                  <a:cxn ang="0">
                    <a:pos x="1079" y="460"/>
                  </a:cxn>
                  <a:cxn ang="0">
                    <a:pos x="1831" y="460"/>
                  </a:cxn>
                </a:cxnLst>
                <a:rect l="0" t="0" r="r" b="b"/>
                <a:pathLst>
                  <a:path w="1831" h="460">
                    <a:moveTo>
                      <a:pt x="0" y="0"/>
                    </a:moveTo>
                    <a:lnTo>
                      <a:pt x="499" y="0"/>
                    </a:lnTo>
                    <a:lnTo>
                      <a:pt x="1079" y="460"/>
                    </a:lnTo>
                    <a:lnTo>
                      <a:pt x="1831" y="460"/>
                    </a:lnTo>
                  </a:path>
                </a:pathLst>
              </a:custGeom>
              <a:noFill/>
              <a:ln w="28575" cmpd="sng">
                <a:solidFill>
                  <a:srgbClr val="CC3300"/>
                </a:solidFill>
                <a:round/>
                <a:headEnd/>
                <a:tailEnd/>
              </a:ln>
              <a:effectLst/>
            </p:spPr>
            <p:txBody>
              <a:bodyPr/>
              <a:lstStyle/>
              <a:p>
                <a:endParaRPr lang="en-US"/>
              </a:p>
            </p:txBody>
          </p:sp>
          <p:sp>
            <p:nvSpPr>
              <p:cNvPr id="18498" name="Freeform 1090"/>
              <p:cNvSpPr>
                <a:spLocks/>
              </p:cNvSpPr>
              <p:nvPr/>
            </p:nvSpPr>
            <p:spPr bwMode="auto">
              <a:xfrm>
                <a:off x="2546" y="2570"/>
                <a:ext cx="1828" cy="460"/>
              </a:xfrm>
              <a:custGeom>
                <a:avLst/>
                <a:gdLst/>
                <a:ahLst/>
                <a:cxnLst>
                  <a:cxn ang="0">
                    <a:pos x="1828" y="0"/>
                  </a:cxn>
                  <a:cxn ang="0">
                    <a:pos x="1329" y="0"/>
                  </a:cxn>
                  <a:cxn ang="0">
                    <a:pos x="750" y="460"/>
                  </a:cxn>
                  <a:cxn ang="0">
                    <a:pos x="0" y="460"/>
                  </a:cxn>
                </a:cxnLst>
                <a:rect l="0" t="0" r="r" b="b"/>
                <a:pathLst>
                  <a:path w="1828" h="460">
                    <a:moveTo>
                      <a:pt x="1828" y="0"/>
                    </a:moveTo>
                    <a:lnTo>
                      <a:pt x="1329" y="0"/>
                    </a:lnTo>
                    <a:lnTo>
                      <a:pt x="750" y="460"/>
                    </a:lnTo>
                    <a:lnTo>
                      <a:pt x="0" y="460"/>
                    </a:lnTo>
                  </a:path>
                </a:pathLst>
              </a:custGeom>
              <a:noFill/>
              <a:ln w="28575" cmpd="sng">
                <a:solidFill>
                  <a:schemeClr val="folHlink"/>
                </a:solidFill>
                <a:round/>
                <a:headEnd/>
                <a:tailEnd/>
              </a:ln>
              <a:effectLst/>
            </p:spPr>
            <p:txBody>
              <a:bodyPr/>
              <a:lstStyle/>
              <a:p>
                <a:endParaRPr lang="en-US"/>
              </a:p>
            </p:txBody>
          </p:sp>
          <p:sp>
            <p:nvSpPr>
              <p:cNvPr id="18499" name="Text Box 1091"/>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grpSp>
        <p:nvGrpSpPr>
          <p:cNvPr id="18" name="Group 1092"/>
          <p:cNvGrpSpPr>
            <a:grpSpLocks/>
          </p:cNvGrpSpPr>
          <p:nvPr/>
        </p:nvGrpSpPr>
        <p:grpSpPr bwMode="auto">
          <a:xfrm>
            <a:off x="1558925" y="2401888"/>
            <a:ext cx="5918200" cy="2235200"/>
            <a:chOff x="646" y="1382"/>
            <a:chExt cx="3728" cy="1408"/>
          </a:xfrm>
        </p:grpSpPr>
        <p:sp>
          <p:nvSpPr>
            <p:cNvPr id="18501" name="Oval 1093"/>
            <p:cNvSpPr>
              <a:spLocks noChangeArrowheads="1"/>
            </p:cNvSpPr>
            <p:nvPr/>
          </p:nvSpPr>
          <p:spPr bwMode="auto">
            <a:xfrm>
              <a:off x="2787" y="1382"/>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9" name="Group 1094"/>
            <p:cNvGrpSpPr>
              <a:grpSpLocks/>
            </p:cNvGrpSpPr>
            <p:nvPr/>
          </p:nvGrpSpPr>
          <p:grpSpPr bwMode="auto">
            <a:xfrm>
              <a:off x="646" y="2352"/>
              <a:ext cx="3728" cy="438"/>
              <a:chOff x="646" y="2352"/>
              <a:chExt cx="3728" cy="438"/>
            </a:xfrm>
          </p:grpSpPr>
          <p:sp>
            <p:nvSpPr>
              <p:cNvPr id="18503" name="AutoShape 1095"/>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04" name="AutoShape 1096"/>
              <p:cNvSpPr>
                <a:spLocks noChangeArrowheads="1"/>
              </p:cNvSpPr>
              <p:nvPr/>
            </p:nvSpPr>
            <p:spPr bwMode="auto">
              <a:xfrm rot="5400000">
                <a:off x="4176"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05" name="Freeform 1097"/>
              <p:cNvSpPr>
                <a:spLocks/>
              </p:cNvSpPr>
              <p:nvPr/>
            </p:nvSpPr>
            <p:spPr bwMode="auto">
              <a:xfrm>
                <a:off x="715" y="2570"/>
                <a:ext cx="1831" cy="219"/>
              </a:xfrm>
              <a:custGeom>
                <a:avLst/>
                <a:gdLst/>
                <a:ahLst/>
                <a:cxnLst>
                  <a:cxn ang="0">
                    <a:pos x="0" y="0"/>
                  </a:cxn>
                  <a:cxn ang="0">
                    <a:pos x="499" y="0"/>
                  </a:cxn>
                  <a:cxn ang="0">
                    <a:pos x="1079" y="219"/>
                  </a:cxn>
                  <a:cxn ang="0">
                    <a:pos x="1831" y="219"/>
                  </a:cxn>
                </a:cxnLst>
                <a:rect l="0" t="0" r="r" b="b"/>
                <a:pathLst>
                  <a:path w="1831" h="219">
                    <a:moveTo>
                      <a:pt x="0" y="0"/>
                    </a:moveTo>
                    <a:lnTo>
                      <a:pt x="499" y="0"/>
                    </a:lnTo>
                    <a:lnTo>
                      <a:pt x="1079" y="219"/>
                    </a:lnTo>
                    <a:lnTo>
                      <a:pt x="1831" y="219"/>
                    </a:lnTo>
                  </a:path>
                </a:pathLst>
              </a:custGeom>
              <a:noFill/>
              <a:ln w="28575" cmpd="sng">
                <a:solidFill>
                  <a:srgbClr val="CC3300"/>
                </a:solidFill>
                <a:round/>
                <a:headEnd/>
                <a:tailEnd/>
              </a:ln>
              <a:effectLst/>
            </p:spPr>
            <p:txBody>
              <a:bodyPr/>
              <a:lstStyle/>
              <a:p>
                <a:endParaRPr lang="en-US"/>
              </a:p>
            </p:txBody>
          </p:sp>
          <p:sp>
            <p:nvSpPr>
              <p:cNvPr id="18506" name="Freeform 1098"/>
              <p:cNvSpPr>
                <a:spLocks/>
              </p:cNvSpPr>
              <p:nvPr/>
            </p:nvSpPr>
            <p:spPr bwMode="auto">
              <a:xfrm>
                <a:off x="2546" y="2570"/>
                <a:ext cx="1828" cy="220"/>
              </a:xfrm>
              <a:custGeom>
                <a:avLst/>
                <a:gdLst/>
                <a:ahLst/>
                <a:cxnLst>
                  <a:cxn ang="0">
                    <a:pos x="1828" y="0"/>
                  </a:cxn>
                  <a:cxn ang="0">
                    <a:pos x="1329" y="0"/>
                  </a:cxn>
                  <a:cxn ang="0">
                    <a:pos x="748" y="220"/>
                  </a:cxn>
                  <a:cxn ang="0">
                    <a:pos x="0" y="220"/>
                  </a:cxn>
                </a:cxnLst>
                <a:rect l="0" t="0" r="r" b="b"/>
                <a:pathLst>
                  <a:path w="1828" h="220">
                    <a:moveTo>
                      <a:pt x="1828" y="0"/>
                    </a:moveTo>
                    <a:lnTo>
                      <a:pt x="1329" y="0"/>
                    </a:lnTo>
                    <a:lnTo>
                      <a:pt x="748" y="220"/>
                    </a:lnTo>
                    <a:lnTo>
                      <a:pt x="0" y="220"/>
                    </a:lnTo>
                  </a:path>
                </a:pathLst>
              </a:custGeom>
              <a:noFill/>
              <a:ln w="28575" cmpd="sng">
                <a:solidFill>
                  <a:srgbClr val="CC3300"/>
                </a:solidFill>
                <a:round/>
                <a:headEnd/>
                <a:tailEnd/>
              </a:ln>
              <a:effectLst/>
            </p:spPr>
            <p:txBody>
              <a:bodyPr/>
              <a:lstStyle/>
              <a:p>
                <a:endParaRPr lang="en-US"/>
              </a:p>
            </p:txBody>
          </p:sp>
          <p:sp>
            <p:nvSpPr>
              <p:cNvPr id="18507" name="Text Box 1099"/>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sp>
            <p:nvSpPr>
              <p:cNvPr id="18508" name="AutoShape 1100"/>
              <p:cNvSpPr>
                <a:spLocks noChangeArrowheads="1"/>
              </p:cNvSpPr>
              <p:nvPr/>
            </p:nvSpPr>
            <p:spPr bwMode="auto">
              <a:xfrm rot="5400000">
                <a:off x="4176"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grpSp>
        <p:nvGrpSpPr>
          <p:cNvPr id="20" name="Group 1101"/>
          <p:cNvGrpSpPr>
            <a:grpSpLocks/>
          </p:cNvGrpSpPr>
          <p:nvPr/>
        </p:nvGrpSpPr>
        <p:grpSpPr bwMode="auto">
          <a:xfrm>
            <a:off x="1558925" y="2654300"/>
            <a:ext cx="5918200" cy="2316163"/>
            <a:chOff x="646" y="1541"/>
            <a:chExt cx="3728" cy="1459"/>
          </a:xfrm>
        </p:grpSpPr>
        <p:sp>
          <p:nvSpPr>
            <p:cNvPr id="18510" name="Oval 1102"/>
            <p:cNvSpPr>
              <a:spLocks noChangeArrowheads="1"/>
            </p:cNvSpPr>
            <p:nvPr/>
          </p:nvSpPr>
          <p:spPr bwMode="auto">
            <a:xfrm>
              <a:off x="2375" y="1541"/>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21" name="Group 1103"/>
            <p:cNvGrpSpPr>
              <a:grpSpLocks/>
            </p:cNvGrpSpPr>
            <p:nvPr/>
          </p:nvGrpSpPr>
          <p:grpSpPr bwMode="auto">
            <a:xfrm>
              <a:off x="646" y="2352"/>
              <a:ext cx="3728" cy="648"/>
              <a:chOff x="646" y="2352"/>
              <a:chExt cx="3728" cy="648"/>
            </a:xfrm>
          </p:grpSpPr>
          <p:sp>
            <p:nvSpPr>
              <p:cNvPr id="18512" name="AutoShape 1104"/>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13" name="AutoShape 1105"/>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514" name="Freeform 1106"/>
              <p:cNvSpPr>
                <a:spLocks/>
              </p:cNvSpPr>
              <p:nvPr/>
            </p:nvSpPr>
            <p:spPr bwMode="auto">
              <a:xfrm>
                <a:off x="715" y="2570"/>
                <a:ext cx="1831" cy="428"/>
              </a:xfrm>
              <a:custGeom>
                <a:avLst/>
                <a:gdLst/>
                <a:ahLst/>
                <a:cxnLst>
                  <a:cxn ang="0">
                    <a:pos x="0" y="0"/>
                  </a:cxn>
                  <a:cxn ang="0">
                    <a:pos x="499" y="0"/>
                  </a:cxn>
                  <a:cxn ang="0">
                    <a:pos x="1077" y="428"/>
                  </a:cxn>
                  <a:cxn ang="0">
                    <a:pos x="1831" y="428"/>
                  </a:cxn>
                </a:cxnLst>
                <a:rect l="0" t="0" r="r" b="b"/>
                <a:pathLst>
                  <a:path w="1831" h="428">
                    <a:moveTo>
                      <a:pt x="0" y="0"/>
                    </a:moveTo>
                    <a:lnTo>
                      <a:pt x="499" y="0"/>
                    </a:lnTo>
                    <a:lnTo>
                      <a:pt x="1077" y="428"/>
                    </a:lnTo>
                    <a:lnTo>
                      <a:pt x="1831" y="428"/>
                    </a:lnTo>
                  </a:path>
                </a:pathLst>
              </a:custGeom>
              <a:noFill/>
              <a:ln w="28575" cmpd="sng">
                <a:solidFill>
                  <a:srgbClr val="CC3300"/>
                </a:solidFill>
                <a:round/>
                <a:headEnd/>
                <a:tailEnd/>
              </a:ln>
              <a:effectLst/>
            </p:spPr>
            <p:txBody>
              <a:bodyPr/>
              <a:lstStyle/>
              <a:p>
                <a:endParaRPr lang="en-US"/>
              </a:p>
            </p:txBody>
          </p:sp>
          <p:sp>
            <p:nvSpPr>
              <p:cNvPr id="18515" name="Freeform 1107"/>
              <p:cNvSpPr>
                <a:spLocks/>
              </p:cNvSpPr>
              <p:nvPr/>
            </p:nvSpPr>
            <p:spPr bwMode="auto">
              <a:xfrm>
                <a:off x="2544" y="2570"/>
                <a:ext cx="1830" cy="430"/>
              </a:xfrm>
              <a:custGeom>
                <a:avLst/>
                <a:gdLst/>
                <a:ahLst/>
                <a:cxnLst>
                  <a:cxn ang="0">
                    <a:pos x="1830" y="0"/>
                  </a:cxn>
                  <a:cxn ang="0">
                    <a:pos x="1331" y="0"/>
                  </a:cxn>
                  <a:cxn ang="0">
                    <a:pos x="750" y="430"/>
                  </a:cxn>
                  <a:cxn ang="0">
                    <a:pos x="0" y="430"/>
                  </a:cxn>
                </a:cxnLst>
                <a:rect l="0" t="0" r="r" b="b"/>
                <a:pathLst>
                  <a:path w="1830" h="430">
                    <a:moveTo>
                      <a:pt x="1830" y="0"/>
                    </a:moveTo>
                    <a:lnTo>
                      <a:pt x="1331" y="0"/>
                    </a:lnTo>
                    <a:lnTo>
                      <a:pt x="750" y="430"/>
                    </a:lnTo>
                    <a:lnTo>
                      <a:pt x="0" y="430"/>
                    </a:lnTo>
                  </a:path>
                </a:pathLst>
              </a:custGeom>
              <a:noFill/>
              <a:ln w="28575" cmpd="sng">
                <a:solidFill>
                  <a:schemeClr val="folHlink"/>
                </a:solidFill>
                <a:round/>
                <a:headEnd/>
                <a:tailEnd/>
              </a:ln>
              <a:effectLst/>
            </p:spPr>
            <p:txBody>
              <a:bodyPr/>
              <a:lstStyle/>
              <a:p>
                <a:endParaRPr lang="en-US"/>
              </a:p>
            </p:txBody>
          </p:sp>
          <p:sp>
            <p:nvSpPr>
              <p:cNvPr id="18516" name="Text Box 1108"/>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grpSp>
        <p:nvGrpSpPr>
          <p:cNvPr id="22" name="Group 1109"/>
          <p:cNvGrpSpPr>
            <a:grpSpLocks/>
          </p:cNvGrpSpPr>
          <p:nvPr/>
        </p:nvGrpSpPr>
        <p:grpSpPr bwMode="auto">
          <a:xfrm>
            <a:off x="1558925" y="2565400"/>
            <a:ext cx="5918200" cy="2260600"/>
            <a:chOff x="646" y="1485"/>
            <a:chExt cx="3728" cy="1424"/>
          </a:xfrm>
        </p:grpSpPr>
        <p:sp>
          <p:nvSpPr>
            <p:cNvPr id="18518" name="Oval 1110"/>
            <p:cNvSpPr>
              <a:spLocks noChangeArrowheads="1"/>
            </p:cNvSpPr>
            <p:nvPr/>
          </p:nvSpPr>
          <p:spPr bwMode="auto">
            <a:xfrm>
              <a:off x="2269" y="1485"/>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23" name="Group 1111"/>
            <p:cNvGrpSpPr>
              <a:grpSpLocks/>
            </p:cNvGrpSpPr>
            <p:nvPr/>
          </p:nvGrpSpPr>
          <p:grpSpPr bwMode="auto">
            <a:xfrm>
              <a:off x="646" y="2352"/>
              <a:ext cx="3728" cy="557"/>
              <a:chOff x="646" y="2352"/>
              <a:chExt cx="3728" cy="557"/>
            </a:xfrm>
          </p:grpSpPr>
          <p:sp>
            <p:nvSpPr>
              <p:cNvPr id="18520" name="AutoShape 1112"/>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21" name="AutoShape 1113"/>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522" name="Freeform 1114"/>
              <p:cNvSpPr>
                <a:spLocks/>
              </p:cNvSpPr>
              <p:nvPr/>
            </p:nvSpPr>
            <p:spPr bwMode="auto">
              <a:xfrm>
                <a:off x="715" y="2570"/>
                <a:ext cx="1829" cy="339"/>
              </a:xfrm>
              <a:custGeom>
                <a:avLst/>
                <a:gdLst/>
                <a:ahLst/>
                <a:cxnLst>
                  <a:cxn ang="0">
                    <a:pos x="0" y="0"/>
                  </a:cxn>
                  <a:cxn ang="0">
                    <a:pos x="499" y="0"/>
                  </a:cxn>
                  <a:cxn ang="0">
                    <a:pos x="1080" y="339"/>
                  </a:cxn>
                  <a:cxn ang="0">
                    <a:pos x="1829" y="339"/>
                  </a:cxn>
                </a:cxnLst>
                <a:rect l="0" t="0" r="r" b="b"/>
                <a:pathLst>
                  <a:path w="1829" h="339">
                    <a:moveTo>
                      <a:pt x="0" y="0"/>
                    </a:moveTo>
                    <a:lnTo>
                      <a:pt x="499" y="0"/>
                    </a:lnTo>
                    <a:lnTo>
                      <a:pt x="1080" y="339"/>
                    </a:lnTo>
                    <a:lnTo>
                      <a:pt x="1829" y="339"/>
                    </a:lnTo>
                  </a:path>
                </a:pathLst>
              </a:custGeom>
              <a:noFill/>
              <a:ln w="28575" cmpd="sng">
                <a:solidFill>
                  <a:srgbClr val="CC3300"/>
                </a:solidFill>
                <a:round/>
                <a:headEnd/>
                <a:tailEnd/>
              </a:ln>
              <a:effectLst/>
            </p:spPr>
            <p:txBody>
              <a:bodyPr/>
              <a:lstStyle/>
              <a:p>
                <a:endParaRPr lang="en-US"/>
              </a:p>
            </p:txBody>
          </p:sp>
          <p:sp>
            <p:nvSpPr>
              <p:cNvPr id="18523" name="Freeform 1115"/>
              <p:cNvSpPr>
                <a:spLocks/>
              </p:cNvSpPr>
              <p:nvPr/>
            </p:nvSpPr>
            <p:spPr bwMode="auto">
              <a:xfrm>
                <a:off x="2547" y="2570"/>
                <a:ext cx="1827" cy="339"/>
              </a:xfrm>
              <a:custGeom>
                <a:avLst/>
                <a:gdLst/>
                <a:ahLst/>
                <a:cxnLst>
                  <a:cxn ang="0">
                    <a:pos x="1827" y="0"/>
                  </a:cxn>
                  <a:cxn ang="0">
                    <a:pos x="1328" y="0"/>
                  </a:cxn>
                  <a:cxn ang="0">
                    <a:pos x="747" y="339"/>
                  </a:cxn>
                  <a:cxn ang="0">
                    <a:pos x="0" y="339"/>
                  </a:cxn>
                </a:cxnLst>
                <a:rect l="0" t="0" r="r" b="b"/>
                <a:pathLst>
                  <a:path w="1827" h="339">
                    <a:moveTo>
                      <a:pt x="1827" y="0"/>
                    </a:moveTo>
                    <a:lnTo>
                      <a:pt x="1328" y="0"/>
                    </a:lnTo>
                    <a:lnTo>
                      <a:pt x="747" y="339"/>
                    </a:lnTo>
                    <a:lnTo>
                      <a:pt x="0" y="339"/>
                    </a:lnTo>
                  </a:path>
                </a:pathLst>
              </a:custGeom>
              <a:noFill/>
              <a:ln w="28575" cmpd="sng">
                <a:solidFill>
                  <a:schemeClr val="folHlink"/>
                </a:solidFill>
                <a:round/>
                <a:headEnd/>
                <a:tailEnd/>
              </a:ln>
              <a:effectLst/>
            </p:spPr>
            <p:txBody>
              <a:bodyPr/>
              <a:lstStyle/>
              <a:p>
                <a:endParaRPr lang="en-US"/>
              </a:p>
            </p:txBody>
          </p:sp>
          <p:sp>
            <p:nvSpPr>
              <p:cNvPr id="18524" name="Text Box 1116"/>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grpSp>
        <p:nvGrpSpPr>
          <p:cNvPr id="24" name="Group 1117"/>
          <p:cNvGrpSpPr>
            <a:grpSpLocks/>
          </p:cNvGrpSpPr>
          <p:nvPr/>
        </p:nvGrpSpPr>
        <p:grpSpPr bwMode="auto">
          <a:xfrm>
            <a:off x="1558925" y="2400300"/>
            <a:ext cx="5918200" cy="2236788"/>
            <a:chOff x="646" y="1381"/>
            <a:chExt cx="3728" cy="1409"/>
          </a:xfrm>
        </p:grpSpPr>
        <p:sp>
          <p:nvSpPr>
            <p:cNvPr id="18526" name="Oval 1118"/>
            <p:cNvSpPr>
              <a:spLocks noChangeArrowheads="1"/>
            </p:cNvSpPr>
            <p:nvPr/>
          </p:nvSpPr>
          <p:spPr bwMode="auto">
            <a:xfrm>
              <a:off x="2212" y="1381"/>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25" name="Group 1119"/>
            <p:cNvGrpSpPr>
              <a:grpSpLocks/>
            </p:cNvGrpSpPr>
            <p:nvPr/>
          </p:nvGrpSpPr>
          <p:grpSpPr bwMode="auto">
            <a:xfrm>
              <a:off x="646" y="2352"/>
              <a:ext cx="3728" cy="438"/>
              <a:chOff x="646" y="2352"/>
              <a:chExt cx="3728" cy="438"/>
            </a:xfrm>
          </p:grpSpPr>
          <p:sp>
            <p:nvSpPr>
              <p:cNvPr id="18528" name="AutoShape 1120"/>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29" name="AutoShape 1121"/>
              <p:cNvSpPr>
                <a:spLocks noChangeArrowheads="1"/>
              </p:cNvSpPr>
              <p:nvPr/>
            </p:nvSpPr>
            <p:spPr bwMode="auto">
              <a:xfrm rot="5400000">
                <a:off x="4176"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30" name="Freeform 1122"/>
              <p:cNvSpPr>
                <a:spLocks/>
              </p:cNvSpPr>
              <p:nvPr/>
            </p:nvSpPr>
            <p:spPr bwMode="auto">
              <a:xfrm>
                <a:off x="715" y="2570"/>
                <a:ext cx="1831" cy="219"/>
              </a:xfrm>
              <a:custGeom>
                <a:avLst/>
                <a:gdLst/>
                <a:ahLst/>
                <a:cxnLst>
                  <a:cxn ang="0">
                    <a:pos x="0" y="0"/>
                  </a:cxn>
                  <a:cxn ang="0">
                    <a:pos x="499" y="0"/>
                  </a:cxn>
                  <a:cxn ang="0">
                    <a:pos x="1079" y="219"/>
                  </a:cxn>
                  <a:cxn ang="0">
                    <a:pos x="1831" y="219"/>
                  </a:cxn>
                </a:cxnLst>
                <a:rect l="0" t="0" r="r" b="b"/>
                <a:pathLst>
                  <a:path w="1831" h="219">
                    <a:moveTo>
                      <a:pt x="0" y="0"/>
                    </a:moveTo>
                    <a:lnTo>
                      <a:pt x="499" y="0"/>
                    </a:lnTo>
                    <a:lnTo>
                      <a:pt x="1079" y="219"/>
                    </a:lnTo>
                    <a:lnTo>
                      <a:pt x="1831" y="219"/>
                    </a:lnTo>
                  </a:path>
                </a:pathLst>
              </a:custGeom>
              <a:noFill/>
              <a:ln w="28575" cmpd="sng">
                <a:solidFill>
                  <a:srgbClr val="CC3300"/>
                </a:solidFill>
                <a:round/>
                <a:headEnd/>
                <a:tailEnd/>
              </a:ln>
              <a:effectLst/>
            </p:spPr>
            <p:txBody>
              <a:bodyPr/>
              <a:lstStyle/>
              <a:p>
                <a:endParaRPr lang="en-US"/>
              </a:p>
            </p:txBody>
          </p:sp>
          <p:sp>
            <p:nvSpPr>
              <p:cNvPr id="18531" name="Freeform 1123"/>
              <p:cNvSpPr>
                <a:spLocks/>
              </p:cNvSpPr>
              <p:nvPr/>
            </p:nvSpPr>
            <p:spPr bwMode="auto">
              <a:xfrm>
                <a:off x="2546" y="2570"/>
                <a:ext cx="1828" cy="220"/>
              </a:xfrm>
              <a:custGeom>
                <a:avLst/>
                <a:gdLst/>
                <a:ahLst/>
                <a:cxnLst>
                  <a:cxn ang="0">
                    <a:pos x="1828" y="0"/>
                  </a:cxn>
                  <a:cxn ang="0">
                    <a:pos x="1329" y="0"/>
                  </a:cxn>
                  <a:cxn ang="0">
                    <a:pos x="748" y="220"/>
                  </a:cxn>
                  <a:cxn ang="0">
                    <a:pos x="0" y="220"/>
                  </a:cxn>
                </a:cxnLst>
                <a:rect l="0" t="0" r="r" b="b"/>
                <a:pathLst>
                  <a:path w="1828" h="220">
                    <a:moveTo>
                      <a:pt x="1828" y="0"/>
                    </a:moveTo>
                    <a:lnTo>
                      <a:pt x="1329" y="0"/>
                    </a:lnTo>
                    <a:lnTo>
                      <a:pt x="748" y="220"/>
                    </a:lnTo>
                    <a:lnTo>
                      <a:pt x="0" y="220"/>
                    </a:lnTo>
                  </a:path>
                </a:pathLst>
              </a:custGeom>
              <a:noFill/>
              <a:ln w="28575" cmpd="sng">
                <a:solidFill>
                  <a:srgbClr val="CC3300"/>
                </a:solidFill>
                <a:round/>
                <a:headEnd/>
                <a:tailEnd/>
              </a:ln>
              <a:effectLst/>
            </p:spPr>
            <p:txBody>
              <a:bodyPr/>
              <a:lstStyle/>
              <a:p>
                <a:endParaRPr lang="en-US"/>
              </a:p>
            </p:txBody>
          </p:sp>
          <p:sp>
            <p:nvSpPr>
              <p:cNvPr id="18532" name="Text Box 1124"/>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sp>
            <p:nvSpPr>
              <p:cNvPr id="18533" name="AutoShape 1125"/>
              <p:cNvSpPr>
                <a:spLocks noChangeArrowheads="1"/>
              </p:cNvSpPr>
              <p:nvPr/>
            </p:nvSpPr>
            <p:spPr bwMode="auto">
              <a:xfrm rot="5400000">
                <a:off x="4176"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grpSp>
        <p:nvGrpSpPr>
          <p:cNvPr id="26" name="Group 1126"/>
          <p:cNvGrpSpPr>
            <a:grpSpLocks/>
          </p:cNvGrpSpPr>
          <p:nvPr/>
        </p:nvGrpSpPr>
        <p:grpSpPr bwMode="auto">
          <a:xfrm>
            <a:off x="1558925" y="1897063"/>
            <a:ext cx="5918200" cy="2466975"/>
            <a:chOff x="646" y="1064"/>
            <a:chExt cx="3728" cy="1554"/>
          </a:xfrm>
        </p:grpSpPr>
        <p:sp>
          <p:nvSpPr>
            <p:cNvPr id="18535" name="Oval 1127"/>
            <p:cNvSpPr>
              <a:spLocks noChangeArrowheads="1"/>
            </p:cNvSpPr>
            <p:nvPr/>
          </p:nvSpPr>
          <p:spPr bwMode="auto">
            <a:xfrm>
              <a:off x="2202" y="1064"/>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27" name="Group 1128"/>
            <p:cNvGrpSpPr>
              <a:grpSpLocks/>
            </p:cNvGrpSpPr>
            <p:nvPr/>
          </p:nvGrpSpPr>
          <p:grpSpPr bwMode="auto">
            <a:xfrm>
              <a:off x="646" y="2352"/>
              <a:ext cx="3728" cy="266"/>
              <a:chOff x="646" y="2352"/>
              <a:chExt cx="3728" cy="266"/>
            </a:xfrm>
          </p:grpSpPr>
          <p:grpSp>
            <p:nvGrpSpPr>
              <p:cNvPr id="28" name="Group 1129"/>
              <p:cNvGrpSpPr>
                <a:grpSpLocks/>
              </p:cNvGrpSpPr>
              <p:nvPr/>
            </p:nvGrpSpPr>
            <p:grpSpPr bwMode="auto">
              <a:xfrm>
                <a:off x="715" y="2352"/>
                <a:ext cx="3659" cy="266"/>
                <a:chOff x="715" y="2352"/>
                <a:chExt cx="3659" cy="266"/>
              </a:xfrm>
            </p:grpSpPr>
            <p:sp>
              <p:nvSpPr>
                <p:cNvPr id="18538" name="AutoShape 1130"/>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39" name="AutoShape 1131"/>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540" name="Freeform 1132"/>
                <p:cNvSpPr>
                  <a:spLocks/>
                </p:cNvSpPr>
                <p:nvPr/>
              </p:nvSpPr>
              <p:spPr bwMode="auto">
                <a:xfrm>
                  <a:off x="715" y="2352"/>
                  <a:ext cx="1831" cy="218"/>
                </a:xfrm>
                <a:custGeom>
                  <a:avLst/>
                  <a:gdLst/>
                  <a:ahLst/>
                  <a:cxnLst>
                    <a:cxn ang="0">
                      <a:pos x="0" y="218"/>
                    </a:cxn>
                    <a:cxn ang="0">
                      <a:pos x="499" y="218"/>
                    </a:cxn>
                    <a:cxn ang="0">
                      <a:pos x="1079" y="0"/>
                    </a:cxn>
                    <a:cxn ang="0">
                      <a:pos x="1831" y="0"/>
                    </a:cxn>
                  </a:cxnLst>
                  <a:rect l="0" t="0" r="r" b="b"/>
                  <a:pathLst>
                    <a:path w="1831" h="218">
                      <a:moveTo>
                        <a:pt x="0" y="218"/>
                      </a:moveTo>
                      <a:lnTo>
                        <a:pt x="499" y="218"/>
                      </a:lnTo>
                      <a:lnTo>
                        <a:pt x="1079" y="0"/>
                      </a:lnTo>
                      <a:lnTo>
                        <a:pt x="1831" y="0"/>
                      </a:lnTo>
                    </a:path>
                  </a:pathLst>
                </a:custGeom>
                <a:noFill/>
                <a:ln w="28575" cmpd="sng">
                  <a:solidFill>
                    <a:srgbClr val="CC3300"/>
                  </a:solidFill>
                  <a:round/>
                  <a:headEnd/>
                  <a:tailEnd/>
                </a:ln>
                <a:effectLst/>
              </p:spPr>
              <p:txBody>
                <a:bodyPr/>
                <a:lstStyle/>
                <a:p>
                  <a:endParaRPr lang="en-US"/>
                </a:p>
              </p:txBody>
            </p:sp>
            <p:sp>
              <p:nvSpPr>
                <p:cNvPr id="18541" name="Freeform 1133"/>
                <p:cNvSpPr>
                  <a:spLocks/>
                </p:cNvSpPr>
                <p:nvPr/>
              </p:nvSpPr>
              <p:spPr bwMode="auto">
                <a:xfrm>
                  <a:off x="2547" y="2352"/>
                  <a:ext cx="1827" cy="218"/>
                </a:xfrm>
                <a:custGeom>
                  <a:avLst/>
                  <a:gdLst/>
                  <a:ahLst/>
                  <a:cxnLst>
                    <a:cxn ang="0">
                      <a:pos x="1827" y="218"/>
                    </a:cxn>
                    <a:cxn ang="0">
                      <a:pos x="1328" y="218"/>
                    </a:cxn>
                    <a:cxn ang="0">
                      <a:pos x="747" y="0"/>
                    </a:cxn>
                    <a:cxn ang="0">
                      <a:pos x="0" y="0"/>
                    </a:cxn>
                  </a:cxnLst>
                  <a:rect l="0" t="0" r="r" b="b"/>
                  <a:pathLst>
                    <a:path w="1827" h="218">
                      <a:moveTo>
                        <a:pt x="1827" y="218"/>
                      </a:moveTo>
                      <a:lnTo>
                        <a:pt x="1328" y="218"/>
                      </a:lnTo>
                      <a:lnTo>
                        <a:pt x="747" y="0"/>
                      </a:lnTo>
                      <a:lnTo>
                        <a:pt x="0" y="0"/>
                      </a:lnTo>
                    </a:path>
                  </a:pathLst>
                </a:custGeom>
                <a:noFill/>
                <a:ln w="28575" cmpd="sng">
                  <a:solidFill>
                    <a:schemeClr val="folHlink"/>
                  </a:solidFill>
                  <a:round/>
                  <a:headEnd/>
                  <a:tailEnd/>
                </a:ln>
                <a:effectLst/>
              </p:spPr>
              <p:txBody>
                <a:bodyPr/>
                <a:lstStyle/>
                <a:p>
                  <a:endParaRPr lang="en-US"/>
                </a:p>
              </p:txBody>
            </p:sp>
          </p:grpSp>
          <p:sp>
            <p:nvSpPr>
              <p:cNvPr id="18542" name="Text Box 1134"/>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grpSp>
        <p:nvGrpSpPr>
          <p:cNvPr id="29" name="Group 1135"/>
          <p:cNvGrpSpPr>
            <a:grpSpLocks/>
          </p:cNvGrpSpPr>
          <p:nvPr/>
        </p:nvGrpSpPr>
        <p:grpSpPr bwMode="auto">
          <a:xfrm>
            <a:off x="1558925" y="1754188"/>
            <a:ext cx="5918200" cy="2609850"/>
            <a:chOff x="646" y="974"/>
            <a:chExt cx="3728" cy="1644"/>
          </a:xfrm>
        </p:grpSpPr>
        <p:sp>
          <p:nvSpPr>
            <p:cNvPr id="18544" name="Oval 1136"/>
            <p:cNvSpPr>
              <a:spLocks noChangeArrowheads="1"/>
            </p:cNvSpPr>
            <p:nvPr/>
          </p:nvSpPr>
          <p:spPr bwMode="auto">
            <a:xfrm>
              <a:off x="2278" y="974"/>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30" name="Group 1137"/>
            <p:cNvGrpSpPr>
              <a:grpSpLocks/>
            </p:cNvGrpSpPr>
            <p:nvPr/>
          </p:nvGrpSpPr>
          <p:grpSpPr bwMode="auto">
            <a:xfrm>
              <a:off x="646" y="2234"/>
              <a:ext cx="3728" cy="384"/>
              <a:chOff x="646" y="2234"/>
              <a:chExt cx="3728" cy="384"/>
            </a:xfrm>
          </p:grpSpPr>
          <p:grpSp>
            <p:nvGrpSpPr>
              <p:cNvPr id="31" name="Group 1138"/>
              <p:cNvGrpSpPr>
                <a:grpSpLocks/>
              </p:cNvGrpSpPr>
              <p:nvPr/>
            </p:nvGrpSpPr>
            <p:grpSpPr bwMode="auto">
              <a:xfrm>
                <a:off x="715" y="2234"/>
                <a:ext cx="3659" cy="384"/>
                <a:chOff x="715" y="2234"/>
                <a:chExt cx="3659" cy="384"/>
              </a:xfrm>
            </p:grpSpPr>
            <p:sp>
              <p:nvSpPr>
                <p:cNvPr id="18547" name="AutoShape 1139"/>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48" name="AutoShape 1140"/>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549" name="Freeform 1141"/>
                <p:cNvSpPr>
                  <a:spLocks/>
                </p:cNvSpPr>
                <p:nvPr/>
              </p:nvSpPr>
              <p:spPr bwMode="auto">
                <a:xfrm>
                  <a:off x="715" y="2234"/>
                  <a:ext cx="1832" cy="336"/>
                </a:xfrm>
                <a:custGeom>
                  <a:avLst/>
                  <a:gdLst/>
                  <a:ahLst/>
                  <a:cxnLst>
                    <a:cxn ang="0">
                      <a:pos x="0" y="336"/>
                    </a:cxn>
                    <a:cxn ang="0">
                      <a:pos x="499" y="336"/>
                    </a:cxn>
                    <a:cxn ang="0">
                      <a:pos x="1079" y="0"/>
                    </a:cxn>
                    <a:cxn ang="0">
                      <a:pos x="1832" y="0"/>
                    </a:cxn>
                  </a:cxnLst>
                  <a:rect l="0" t="0" r="r" b="b"/>
                  <a:pathLst>
                    <a:path w="1832" h="336">
                      <a:moveTo>
                        <a:pt x="0" y="336"/>
                      </a:moveTo>
                      <a:lnTo>
                        <a:pt x="499" y="336"/>
                      </a:lnTo>
                      <a:lnTo>
                        <a:pt x="1079" y="0"/>
                      </a:lnTo>
                      <a:lnTo>
                        <a:pt x="1832" y="0"/>
                      </a:lnTo>
                    </a:path>
                  </a:pathLst>
                </a:custGeom>
                <a:noFill/>
                <a:ln w="28575" cmpd="sng">
                  <a:solidFill>
                    <a:srgbClr val="CC3300"/>
                  </a:solidFill>
                  <a:round/>
                  <a:headEnd/>
                  <a:tailEnd/>
                </a:ln>
                <a:effectLst/>
              </p:spPr>
              <p:txBody>
                <a:bodyPr/>
                <a:lstStyle/>
                <a:p>
                  <a:endParaRPr lang="en-US"/>
                </a:p>
              </p:txBody>
            </p:sp>
            <p:sp>
              <p:nvSpPr>
                <p:cNvPr id="18550" name="Freeform 1142"/>
                <p:cNvSpPr>
                  <a:spLocks/>
                </p:cNvSpPr>
                <p:nvPr/>
              </p:nvSpPr>
              <p:spPr bwMode="auto">
                <a:xfrm>
                  <a:off x="2547" y="2234"/>
                  <a:ext cx="1827" cy="336"/>
                </a:xfrm>
                <a:custGeom>
                  <a:avLst/>
                  <a:gdLst/>
                  <a:ahLst/>
                  <a:cxnLst>
                    <a:cxn ang="0">
                      <a:pos x="1827" y="336"/>
                    </a:cxn>
                    <a:cxn ang="0">
                      <a:pos x="1328" y="336"/>
                    </a:cxn>
                    <a:cxn ang="0">
                      <a:pos x="747" y="0"/>
                    </a:cxn>
                    <a:cxn ang="0">
                      <a:pos x="0" y="0"/>
                    </a:cxn>
                  </a:cxnLst>
                  <a:rect l="0" t="0" r="r" b="b"/>
                  <a:pathLst>
                    <a:path w="1827" h="336">
                      <a:moveTo>
                        <a:pt x="1827" y="336"/>
                      </a:moveTo>
                      <a:lnTo>
                        <a:pt x="1328" y="336"/>
                      </a:lnTo>
                      <a:lnTo>
                        <a:pt x="747" y="0"/>
                      </a:lnTo>
                      <a:lnTo>
                        <a:pt x="0" y="0"/>
                      </a:lnTo>
                    </a:path>
                  </a:pathLst>
                </a:custGeom>
                <a:noFill/>
                <a:ln w="28575" cmpd="sng">
                  <a:solidFill>
                    <a:schemeClr val="folHlink"/>
                  </a:solidFill>
                  <a:round/>
                  <a:headEnd/>
                  <a:tailEnd/>
                </a:ln>
                <a:effectLst/>
              </p:spPr>
              <p:txBody>
                <a:bodyPr/>
                <a:lstStyle/>
                <a:p>
                  <a:endParaRPr lang="en-US"/>
                </a:p>
              </p:txBody>
            </p:sp>
          </p:grpSp>
          <p:sp>
            <p:nvSpPr>
              <p:cNvPr id="18551" name="Text Box 1143"/>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grpSp>
        <p:nvGrpSpPr>
          <p:cNvPr id="18594" name="Group 1144"/>
          <p:cNvGrpSpPr>
            <a:grpSpLocks/>
          </p:cNvGrpSpPr>
          <p:nvPr/>
        </p:nvGrpSpPr>
        <p:grpSpPr bwMode="auto">
          <a:xfrm>
            <a:off x="1558925" y="2051050"/>
            <a:ext cx="5918200" cy="2312988"/>
            <a:chOff x="646" y="1161"/>
            <a:chExt cx="3728" cy="1457"/>
          </a:xfrm>
        </p:grpSpPr>
        <p:grpSp>
          <p:nvGrpSpPr>
            <p:cNvPr id="18595" name="Group 1145"/>
            <p:cNvGrpSpPr>
              <a:grpSpLocks/>
            </p:cNvGrpSpPr>
            <p:nvPr/>
          </p:nvGrpSpPr>
          <p:grpSpPr bwMode="auto">
            <a:xfrm>
              <a:off x="715" y="1161"/>
              <a:ext cx="3659" cy="1457"/>
              <a:chOff x="715" y="1161"/>
              <a:chExt cx="3659" cy="1457"/>
            </a:xfrm>
          </p:grpSpPr>
          <p:sp>
            <p:nvSpPr>
              <p:cNvPr id="18554" name="Oval 1146"/>
              <p:cNvSpPr>
                <a:spLocks noChangeArrowheads="1"/>
              </p:cNvSpPr>
              <p:nvPr/>
            </p:nvSpPr>
            <p:spPr bwMode="auto">
              <a:xfrm>
                <a:off x="2829" y="1161"/>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8596" name="Group 1147"/>
              <p:cNvGrpSpPr>
                <a:grpSpLocks/>
              </p:cNvGrpSpPr>
              <p:nvPr/>
            </p:nvGrpSpPr>
            <p:grpSpPr bwMode="auto">
              <a:xfrm>
                <a:off x="715" y="2493"/>
                <a:ext cx="3659" cy="125"/>
                <a:chOff x="715" y="2493"/>
                <a:chExt cx="3659" cy="125"/>
              </a:xfrm>
            </p:grpSpPr>
            <p:sp>
              <p:nvSpPr>
                <p:cNvPr id="18556" name="AutoShape 1148"/>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57" name="AutoShape 1149"/>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558" name="Freeform 1150"/>
                <p:cNvSpPr>
                  <a:spLocks/>
                </p:cNvSpPr>
                <p:nvPr/>
              </p:nvSpPr>
              <p:spPr bwMode="auto">
                <a:xfrm>
                  <a:off x="715" y="2493"/>
                  <a:ext cx="1831" cy="77"/>
                </a:xfrm>
                <a:custGeom>
                  <a:avLst/>
                  <a:gdLst/>
                  <a:ahLst/>
                  <a:cxnLst>
                    <a:cxn ang="0">
                      <a:pos x="0" y="77"/>
                    </a:cxn>
                    <a:cxn ang="0">
                      <a:pos x="499" y="77"/>
                    </a:cxn>
                    <a:cxn ang="0">
                      <a:pos x="1079" y="0"/>
                    </a:cxn>
                    <a:cxn ang="0">
                      <a:pos x="1831" y="0"/>
                    </a:cxn>
                  </a:cxnLst>
                  <a:rect l="0" t="0" r="r" b="b"/>
                  <a:pathLst>
                    <a:path w="1831" h="77">
                      <a:moveTo>
                        <a:pt x="0" y="77"/>
                      </a:moveTo>
                      <a:lnTo>
                        <a:pt x="499" y="77"/>
                      </a:lnTo>
                      <a:lnTo>
                        <a:pt x="1079" y="0"/>
                      </a:lnTo>
                      <a:lnTo>
                        <a:pt x="1831" y="0"/>
                      </a:lnTo>
                    </a:path>
                  </a:pathLst>
                </a:custGeom>
                <a:noFill/>
                <a:ln w="28575" cmpd="sng">
                  <a:solidFill>
                    <a:srgbClr val="CC3300"/>
                  </a:solidFill>
                  <a:round/>
                  <a:headEnd/>
                  <a:tailEnd/>
                </a:ln>
                <a:effectLst/>
              </p:spPr>
              <p:txBody>
                <a:bodyPr/>
                <a:lstStyle/>
                <a:p>
                  <a:endParaRPr lang="en-US"/>
                </a:p>
              </p:txBody>
            </p:sp>
            <p:sp>
              <p:nvSpPr>
                <p:cNvPr id="18559" name="Freeform 1151"/>
                <p:cNvSpPr>
                  <a:spLocks/>
                </p:cNvSpPr>
                <p:nvPr/>
              </p:nvSpPr>
              <p:spPr bwMode="auto">
                <a:xfrm>
                  <a:off x="2546" y="2494"/>
                  <a:ext cx="1828" cy="76"/>
                </a:xfrm>
                <a:custGeom>
                  <a:avLst/>
                  <a:gdLst/>
                  <a:ahLst/>
                  <a:cxnLst>
                    <a:cxn ang="0">
                      <a:pos x="1828" y="76"/>
                    </a:cxn>
                    <a:cxn ang="0">
                      <a:pos x="1329" y="76"/>
                    </a:cxn>
                    <a:cxn ang="0">
                      <a:pos x="750" y="0"/>
                    </a:cxn>
                    <a:cxn ang="0">
                      <a:pos x="0" y="0"/>
                    </a:cxn>
                  </a:cxnLst>
                  <a:rect l="0" t="0" r="r" b="b"/>
                  <a:pathLst>
                    <a:path w="1828" h="76">
                      <a:moveTo>
                        <a:pt x="1828" y="76"/>
                      </a:moveTo>
                      <a:lnTo>
                        <a:pt x="1329" y="76"/>
                      </a:lnTo>
                      <a:lnTo>
                        <a:pt x="750" y="0"/>
                      </a:lnTo>
                      <a:lnTo>
                        <a:pt x="0" y="0"/>
                      </a:lnTo>
                    </a:path>
                  </a:pathLst>
                </a:custGeom>
                <a:noFill/>
                <a:ln w="28575" cmpd="sng">
                  <a:solidFill>
                    <a:schemeClr val="folHlink"/>
                  </a:solidFill>
                  <a:round/>
                  <a:headEnd/>
                  <a:tailEnd/>
                </a:ln>
                <a:effectLst/>
              </p:spPr>
              <p:txBody>
                <a:bodyPr/>
                <a:lstStyle/>
                <a:p>
                  <a:endParaRPr lang="en-US"/>
                </a:p>
              </p:txBody>
            </p:sp>
          </p:grpSp>
        </p:grpSp>
        <p:sp>
          <p:nvSpPr>
            <p:cNvPr id="18560" name="Text Box 1152"/>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nvGrpSpPr>
          <p:cNvPr id="18598" name="Group 1153"/>
          <p:cNvGrpSpPr>
            <a:grpSpLocks/>
          </p:cNvGrpSpPr>
          <p:nvPr/>
        </p:nvGrpSpPr>
        <p:grpSpPr bwMode="auto">
          <a:xfrm>
            <a:off x="1558925" y="2058988"/>
            <a:ext cx="5918200" cy="2305050"/>
            <a:chOff x="646" y="1166"/>
            <a:chExt cx="3728" cy="1452"/>
          </a:xfrm>
        </p:grpSpPr>
        <p:grpSp>
          <p:nvGrpSpPr>
            <p:cNvPr id="18604" name="Group 1154"/>
            <p:cNvGrpSpPr>
              <a:grpSpLocks/>
            </p:cNvGrpSpPr>
            <p:nvPr/>
          </p:nvGrpSpPr>
          <p:grpSpPr bwMode="auto">
            <a:xfrm>
              <a:off x="715" y="1166"/>
              <a:ext cx="3659" cy="1452"/>
              <a:chOff x="715" y="1166"/>
              <a:chExt cx="3659" cy="1452"/>
            </a:xfrm>
          </p:grpSpPr>
          <p:sp>
            <p:nvSpPr>
              <p:cNvPr id="18563" name="Oval 1155"/>
              <p:cNvSpPr>
                <a:spLocks noChangeArrowheads="1"/>
              </p:cNvSpPr>
              <p:nvPr/>
            </p:nvSpPr>
            <p:spPr bwMode="auto">
              <a:xfrm>
                <a:off x="2170" y="1166"/>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8605" name="Group 1156"/>
              <p:cNvGrpSpPr>
                <a:grpSpLocks/>
              </p:cNvGrpSpPr>
              <p:nvPr/>
            </p:nvGrpSpPr>
            <p:grpSpPr bwMode="auto">
              <a:xfrm>
                <a:off x="715" y="2493"/>
                <a:ext cx="3659" cy="125"/>
                <a:chOff x="715" y="2493"/>
                <a:chExt cx="3659" cy="125"/>
              </a:xfrm>
            </p:grpSpPr>
            <p:sp>
              <p:nvSpPr>
                <p:cNvPr id="18565" name="AutoShape 1157"/>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sp>
              <p:nvSpPr>
                <p:cNvPr id="18566" name="AutoShape 1158"/>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567" name="Freeform 1159"/>
                <p:cNvSpPr>
                  <a:spLocks/>
                </p:cNvSpPr>
                <p:nvPr/>
              </p:nvSpPr>
              <p:spPr bwMode="auto">
                <a:xfrm>
                  <a:off x="715" y="2493"/>
                  <a:ext cx="1831" cy="77"/>
                </a:xfrm>
                <a:custGeom>
                  <a:avLst/>
                  <a:gdLst/>
                  <a:ahLst/>
                  <a:cxnLst>
                    <a:cxn ang="0">
                      <a:pos x="0" y="77"/>
                    </a:cxn>
                    <a:cxn ang="0">
                      <a:pos x="499" y="77"/>
                    </a:cxn>
                    <a:cxn ang="0">
                      <a:pos x="1079" y="0"/>
                    </a:cxn>
                    <a:cxn ang="0">
                      <a:pos x="1831" y="0"/>
                    </a:cxn>
                  </a:cxnLst>
                  <a:rect l="0" t="0" r="r" b="b"/>
                  <a:pathLst>
                    <a:path w="1831" h="77">
                      <a:moveTo>
                        <a:pt x="0" y="77"/>
                      </a:moveTo>
                      <a:lnTo>
                        <a:pt x="499" y="77"/>
                      </a:lnTo>
                      <a:lnTo>
                        <a:pt x="1079" y="0"/>
                      </a:lnTo>
                      <a:lnTo>
                        <a:pt x="1831" y="0"/>
                      </a:lnTo>
                    </a:path>
                  </a:pathLst>
                </a:custGeom>
                <a:noFill/>
                <a:ln w="28575" cmpd="sng">
                  <a:solidFill>
                    <a:srgbClr val="CC3300"/>
                  </a:solidFill>
                  <a:round/>
                  <a:headEnd/>
                  <a:tailEnd/>
                </a:ln>
                <a:effectLst/>
              </p:spPr>
              <p:txBody>
                <a:bodyPr/>
                <a:lstStyle/>
                <a:p>
                  <a:endParaRPr lang="en-US"/>
                </a:p>
              </p:txBody>
            </p:sp>
            <p:sp>
              <p:nvSpPr>
                <p:cNvPr id="18568" name="Freeform 1160"/>
                <p:cNvSpPr>
                  <a:spLocks/>
                </p:cNvSpPr>
                <p:nvPr/>
              </p:nvSpPr>
              <p:spPr bwMode="auto">
                <a:xfrm>
                  <a:off x="2546" y="2494"/>
                  <a:ext cx="1828" cy="76"/>
                </a:xfrm>
                <a:custGeom>
                  <a:avLst/>
                  <a:gdLst/>
                  <a:ahLst/>
                  <a:cxnLst>
                    <a:cxn ang="0">
                      <a:pos x="1828" y="76"/>
                    </a:cxn>
                    <a:cxn ang="0">
                      <a:pos x="1329" y="76"/>
                    </a:cxn>
                    <a:cxn ang="0">
                      <a:pos x="750" y="0"/>
                    </a:cxn>
                    <a:cxn ang="0">
                      <a:pos x="0" y="0"/>
                    </a:cxn>
                  </a:cxnLst>
                  <a:rect l="0" t="0" r="r" b="b"/>
                  <a:pathLst>
                    <a:path w="1828" h="76">
                      <a:moveTo>
                        <a:pt x="1828" y="76"/>
                      </a:moveTo>
                      <a:lnTo>
                        <a:pt x="1329" y="76"/>
                      </a:lnTo>
                      <a:lnTo>
                        <a:pt x="750" y="0"/>
                      </a:lnTo>
                      <a:lnTo>
                        <a:pt x="0" y="0"/>
                      </a:lnTo>
                    </a:path>
                  </a:pathLst>
                </a:custGeom>
                <a:noFill/>
                <a:ln w="28575" cmpd="sng">
                  <a:solidFill>
                    <a:schemeClr val="folHlink"/>
                  </a:solidFill>
                  <a:round/>
                  <a:headEnd/>
                  <a:tailEnd/>
                </a:ln>
                <a:effectLst/>
              </p:spPr>
              <p:txBody>
                <a:bodyPr/>
                <a:lstStyle/>
                <a:p>
                  <a:endParaRPr lang="en-US"/>
                </a:p>
              </p:txBody>
            </p:sp>
          </p:grpSp>
        </p:grpSp>
        <p:sp>
          <p:nvSpPr>
            <p:cNvPr id="18569" name="Text Box 1161"/>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nvGrpSpPr>
          <p:cNvPr id="18607" name="Group 1162"/>
          <p:cNvGrpSpPr>
            <a:grpSpLocks/>
          </p:cNvGrpSpPr>
          <p:nvPr/>
        </p:nvGrpSpPr>
        <p:grpSpPr bwMode="auto">
          <a:xfrm>
            <a:off x="1558925" y="1635125"/>
            <a:ext cx="5916613" cy="2728913"/>
            <a:chOff x="646" y="899"/>
            <a:chExt cx="3727" cy="1719"/>
          </a:xfrm>
        </p:grpSpPr>
        <p:grpSp>
          <p:nvGrpSpPr>
            <p:cNvPr id="18615" name="Group 1163"/>
            <p:cNvGrpSpPr>
              <a:grpSpLocks/>
            </p:cNvGrpSpPr>
            <p:nvPr/>
          </p:nvGrpSpPr>
          <p:grpSpPr bwMode="auto">
            <a:xfrm>
              <a:off x="646" y="899"/>
              <a:ext cx="3727" cy="1719"/>
              <a:chOff x="646" y="899"/>
              <a:chExt cx="3727" cy="1719"/>
            </a:xfrm>
          </p:grpSpPr>
          <p:sp>
            <p:nvSpPr>
              <p:cNvPr id="18572" name="Oval 1164"/>
              <p:cNvSpPr>
                <a:spLocks noChangeArrowheads="1"/>
              </p:cNvSpPr>
              <p:nvPr/>
            </p:nvSpPr>
            <p:spPr bwMode="auto">
              <a:xfrm>
                <a:off x="2493" y="899"/>
                <a:ext cx="86" cy="86"/>
              </a:xfrm>
              <a:prstGeom prst="ellipse">
                <a:avLst/>
              </a:prstGeom>
              <a:solidFill>
                <a:srgbClr val="CC3300"/>
              </a:solidFill>
              <a:ln w="9525">
                <a:noFill/>
                <a:round/>
                <a:headEnd/>
                <a:tailEnd/>
              </a:ln>
              <a:effectLst/>
            </p:spPr>
            <p:txBody>
              <a:bodyPr wrap="none" anchor="ctr"/>
              <a:lstStyle/>
              <a:p>
                <a:endParaRPr lang="en-US"/>
              </a:p>
            </p:txBody>
          </p:sp>
          <p:grpSp>
            <p:nvGrpSpPr>
              <p:cNvPr id="18616" name="Group 1165"/>
              <p:cNvGrpSpPr>
                <a:grpSpLocks/>
              </p:cNvGrpSpPr>
              <p:nvPr/>
            </p:nvGrpSpPr>
            <p:grpSpPr bwMode="auto">
              <a:xfrm>
                <a:off x="646" y="2117"/>
                <a:ext cx="3727" cy="501"/>
                <a:chOff x="646" y="2117"/>
                <a:chExt cx="3727" cy="501"/>
              </a:xfrm>
            </p:grpSpPr>
            <p:grpSp>
              <p:nvGrpSpPr>
                <p:cNvPr id="18618" name="Group 1166"/>
                <p:cNvGrpSpPr>
                  <a:grpSpLocks/>
                </p:cNvGrpSpPr>
                <p:nvPr/>
              </p:nvGrpSpPr>
              <p:grpSpPr bwMode="auto">
                <a:xfrm>
                  <a:off x="646" y="2117"/>
                  <a:ext cx="3727" cy="501"/>
                  <a:chOff x="646" y="2117"/>
                  <a:chExt cx="3727" cy="501"/>
                </a:xfrm>
              </p:grpSpPr>
              <p:sp>
                <p:nvSpPr>
                  <p:cNvPr id="18575" name="Text Box 1167"/>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sp>
                <p:nvSpPr>
                  <p:cNvPr id="18576" name="Freeform 1168"/>
                  <p:cNvSpPr>
                    <a:spLocks/>
                  </p:cNvSpPr>
                  <p:nvPr/>
                </p:nvSpPr>
                <p:spPr bwMode="auto">
                  <a:xfrm>
                    <a:off x="715" y="2117"/>
                    <a:ext cx="1829" cy="453"/>
                  </a:xfrm>
                  <a:custGeom>
                    <a:avLst/>
                    <a:gdLst/>
                    <a:ahLst/>
                    <a:cxnLst>
                      <a:cxn ang="0">
                        <a:pos x="0" y="453"/>
                      </a:cxn>
                      <a:cxn ang="0">
                        <a:pos x="499" y="453"/>
                      </a:cxn>
                      <a:cxn ang="0">
                        <a:pos x="1075" y="0"/>
                      </a:cxn>
                      <a:cxn ang="0">
                        <a:pos x="1829" y="0"/>
                      </a:cxn>
                    </a:cxnLst>
                    <a:rect l="0" t="0" r="r" b="b"/>
                    <a:pathLst>
                      <a:path w="1829" h="453">
                        <a:moveTo>
                          <a:pt x="0" y="453"/>
                        </a:moveTo>
                        <a:lnTo>
                          <a:pt x="499" y="453"/>
                        </a:lnTo>
                        <a:lnTo>
                          <a:pt x="1075" y="0"/>
                        </a:lnTo>
                        <a:lnTo>
                          <a:pt x="1829" y="0"/>
                        </a:lnTo>
                      </a:path>
                    </a:pathLst>
                  </a:custGeom>
                  <a:noFill/>
                  <a:ln w="28575" cmpd="sng">
                    <a:solidFill>
                      <a:srgbClr val="CC3300"/>
                    </a:solidFill>
                    <a:round/>
                    <a:headEnd/>
                    <a:tailEnd/>
                  </a:ln>
                  <a:effectLst/>
                </p:spPr>
                <p:txBody>
                  <a:bodyPr/>
                  <a:lstStyle/>
                  <a:p>
                    <a:endParaRPr lang="en-US"/>
                  </a:p>
                </p:txBody>
              </p:sp>
              <p:grpSp>
                <p:nvGrpSpPr>
                  <p:cNvPr id="18626" name="Group 1169"/>
                  <p:cNvGrpSpPr>
                    <a:grpSpLocks/>
                  </p:cNvGrpSpPr>
                  <p:nvPr/>
                </p:nvGrpSpPr>
                <p:grpSpPr bwMode="auto">
                  <a:xfrm>
                    <a:off x="2544" y="2117"/>
                    <a:ext cx="1829" cy="501"/>
                    <a:chOff x="2544" y="2117"/>
                    <a:chExt cx="1829" cy="501"/>
                  </a:xfrm>
                </p:grpSpPr>
                <p:sp>
                  <p:nvSpPr>
                    <p:cNvPr id="18578" name="Freeform 1170"/>
                    <p:cNvSpPr>
                      <a:spLocks/>
                    </p:cNvSpPr>
                    <p:nvPr/>
                  </p:nvSpPr>
                  <p:spPr bwMode="auto">
                    <a:xfrm flipH="1">
                      <a:off x="2544" y="2117"/>
                      <a:ext cx="1829" cy="453"/>
                    </a:xfrm>
                    <a:custGeom>
                      <a:avLst/>
                      <a:gdLst/>
                      <a:ahLst/>
                      <a:cxnLst>
                        <a:cxn ang="0">
                          <a:pos x="0" y="453"/>
                        </a:cxn>
                        <a:cxn ang="0">
                          <a:pos x="499" y="453"/>
                        </a:cxn>
                        <a:cxn ang="0">
                          <a:pos x="1075" y="0"/>
                        </a:cxn>
                        <a:cxn ang="0">
                          <a:pos x="1829" y="0"/>
                        </a:cxn>
                      </a:cxnLst>
                      <a:rect l="0" t="0" r="r" b="b"/>
                      <a:pathLst>
                        <a:path w="1829" h="453">
                          <a:moveTo>
                            <a:pt x="0" y="453"/>
                          </a:moveTo>
                          <a:lnTo>
                            <a:pt x="499" y="453"/>
                          </a:lnTo>
                          <a:lnTo>
                            <a:pt x="1075" y="0"/>
                          </a:lnTo>
                          <a:lnTo>
                            <a:pt x="1829" y="0"/>
                          </a:lnTo>
                        </a:path>
                      </a:pathLst>
                    </a:custGeom>
                    <a:noFill/>
                    <a:ln w="28575" cmpd="sng">
                      <a:solidFill>
                        <a:srgbClr val="CC3300"/>
                      </a:solidFill>
                      <a:round/>
                      <a:headEnd/>
                      <a:tailEnd/>
                    </a:ln>
                    <a:effectLst/>
                  </p:spPr>
                  <p:txBody>
                    <a:bodyPr/>
                    <a:lstStyle/>
                    <a:p>
                      <a:endParaRPr lang="en-US"/>
                    </a:p>
                  </p:txBody>
                </p:sp>
                <p:sp>
                  <p:nvSpPr>
                    <p:cNvPr id="18579" name="AutoShape 1171"/>
                    <p:cNvSpPr>
                      <a:spLocks noChangeArrowheads="1"/>
                    </p:cNvSpPr>
                    <p:nvPr/>
                  </p:nvSpPr>
                  <p:spPr bwMode="auto">
                    <a:xfrm rot="5400000">
                      <a:off x="4176"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sp>
              <p:nvSpPr>
                <p:cNvPr id="18580" name="AutoShape 1172"/>
                <p:cNvSpPr>
                  <a:spLocks noChangeArrowheads="1"/>
                </p:cNvSpPr>
                <p:nvPr/>
              </p:nvSpPr>
              <p:spPr bwMode="auto">
                <a:xfrm rot="5400000">
                  <a:off x="4176"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sp>
          <p:nvSpPr>
            <p:cNvPr id="18581" name="AutoShape 1173"/>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nvGrpSpPr>
          <p:cNvPr id="18627" name="Group 1174"/>
          <p:cNvGrpSpPr>
            <a:grpSpLocks/>
          </p:cNvGrpSpPr>
          <p:nvPr/>
        </p:nvGrpSpPr>
        <p:grpSpPr bwMode="auto">
          <a:xfrm>
            <a:off x="1558925" y="1635125"/>
            <a:ext cx="5916613" cy="2728913"/>
            <a:chOff x="646" y="899"/>
            <a:chExt cx="3727" cy="1719"/>
          </a:xfrm>
        </p:grpSpPr>
        <p:grpSp>
          <p:nvGrpSpPr>
            <p:cNvPr id="18628" name="Group 1175"/>
            <p:cNvGrpSpPr>
              <a:grpSpLocks/>
            </p:cNvGrpSpPr>
            <p:nvPr/>
          </p:nvGrpSpPr>
          <p:grpSpPr bwMode="auto">
            <a:xfrm>
              <a:off x="646" y="899"/>
              <a:ext cx="3727" cy="1719"/>
              <a:chOff x="646" y="899"/>
              <a:chExt cx="3727" cy="1719"/>
            </a:xfrm>
          </p:grpSpPr>
          <p:sp>
            <p:nvSpPr>
              <p:cNvPr id="18584" name="Oval 1176"/>
              <p:cNvSpPr>
                <a:spLocks noChangeArrowheads="1"/>
              </p:cNvSpPr>
              <p:nvPr/>
            </p:nvSpPr>
            <p:spPr bwMode="auto">
              <a:xfrm>
                <a:off x="2493" y="899"/>
                <a:ext cx="86" cy="86"/>
              </a:xfrm>
              <a:prstGeom prst="ellipse">
                <a:avLst/>
              </a:prstGeom>
              <a:solidFill>
                <a:srgbClr val="CC3300"/>
              </a:solidFill>
              <a:ln w="9525">
                <a:noFill/>
                <a:round/>
                <a:headEnd/>
                <a:tailEnd/>
              </a:ln>
              <a:effectLst/>
            </p:spPr>
            <p:txBody>
              <a:bodyPr wrap="none" anchor="ctr"/>
              <a:lstStyle/>
              <a:p>
                <a:endParaRPr lang="en-US"/>
              </a:p>
            </p:txBody>
          </p:sp>
          <p:grpSp>
            <p:nvGrpSpPr>
              <p:cNvPr id="18629" name="Group 1177"/>
              <p:cNvGrpSpPr>
                <a:grpSpLocks/>
              </p:cNvGrpSpPr>
              <p:nvPr/>
            </p:nvGrpSpPr>
            <p:grpSpPr bwMode="auto">
              <a:xfrm>
                <a:off x="646" y="2117"/>
                <a:ext cx="3727" cy="501"/>
                <a:chOff x="646" y="2117"/>
                <a:chExt cx="3727" cy="501"/>
              </a:xfrm>
            </p:grpSpPr>
            <p:grpSp>
              <p:nvGrpSpPr>
                <p:cNvPr id="18631" name="Group 1178"/>
                <p:cNvGrpSpPr>
                  <a:grpSpLocks/>
                </p:cNvGrpSpPr>
                <p:nvPr/>
              </p:nvGrpSpPr>
              <p:grpSpPr bwMode="auto">
                <a:xfrm>
                  <a:off x="646" y="2117"/>
                  <a:ext cx="3727" cy="501"/>
                  <a:chOff x="646" y="2117"/>
                  <a:chExt cx="3727" cy="501"/>
                </a:xfrm>
              </p:grpSpPr>
              <p:sp>
                <p:nvSpPr>
                  <p:cNvPr id="18587" name="Text Box 1179"/>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sp>
                <p:nvSpPr>
                  <p:cNvPr id="18588" name="Freeform 1180"/>
                  <p:cNvSpPr>
                    <a:spLocks/>
                  </p:cNvSpPr>
                  <p:nvPr/>
                </p:nvSpPr>
                <p:spPr bwMode="auto">
                  <a:xfrm>
                    <a:off x="715" y="2117"/>
                    <a:ext cx="1829" cy="453"/>
                  </a:xfrm>
                  <a:custGeom>
                    <a:avLst/>
                    <a:gdLst/>
                    <a:ahLst/>
                    <a:cxnLst>
                      <a:cxn ang="0">
                        <a:pos x="0" y="453"/>
                      </a:cxn>
                      <a:cxn ang="0">
                        <a:pos x="499" y="453"/>
                      </a:cxn>
                      <a:cxn ang="0">
                        <a:pos x="1075" y="0"/>
                      </a:cxn>
                      <a:cxn ang="0">
                        <a:pos x="1829" y="0"/>
                      </a:cxn>
                    </a:cxnLst>
                    <a:rect l="0" t="0" r="r" b="b"/>
                    <a:pathLst>
                      <a:path w="1829" h="453">
                        <a:moveTo>
                          <a:pt x="0" y="453"/>
                        </a:moveTo>
                        <a:lnTo>
                          <a:pt x="499" y="453"/>
                        </a:lnTo>
                        <a:lnTo>
                          <a:pt x="1075" y="0"/>
                        </a:lnTo>
                        <a:lnTo>
                          <a:pt x="1829" y="0"/>
                        </a:lnTo>
                      </a:path>
                    </a:pathLst>
                  </a:custGeom>
                  <a:noFill/>
                  <a:ln w="28575" cmpd="sng">
                    <a:solidFill>
                      <a:srgbClr val="CC3300"/>
                    </a:solidFill>
                    <a:round/>
                    <a:headEnd/>
                    <a:tailEnd/>
                  </a:ln>
                  <a:effectLst/>
                </p:spPr>
                <p:txBody>
                  <a:bodyPr/>
                  <a:lstStyle/>
                  <a:p>
                    <a:endParaRPr lang="en-US"/>
                  </a:p>
                </p:txBody>
              </p:sp>
              <p:grpSp>
                <p:nvGrpSpPr>
                  <p:cNvPr id="18638" name="Group 1181"/>
                  <p:cNvGrpSpPr>
                    <a:grpSpLocks/>
                  </p:cNvGrpSpPr>
                  <p:nvPr/>
                </p:nvGrpSpPr>
                <p:grpSpPr bwMode="auto">
                  <a:xfrm>
                    <a:off x="2544" y="2117"/>
                    <a:ext cx="1829" cy="501"/>
                    <a:chOff x="2544" y="2117"/>
                    <a:chExt cx="1829" cy="501"/>
                  </a:xfrm>
                </p:grpSpPr>
                <p:sp>
                  <p:nvSpPr>
                    <p:cNvPr id="18590" name="Freeform 1182"/>
                    <p:cNvSpPr>
                      <a:spLocks/>
                    </p:cNvSpPr>
                    <p:nvPr/>
                  </p:nvSpPr>
                  <p:spPr bwMode="auto">
                    <a:xfrm flipH="1">
                      <a:off x="2544" y="2117"/>
                      <a:ext cx="1829" cy="453"/>
                    </a:xfrm>
                    <a:custGeom>
                      <a:avLst/>
                      <a:gdLst/>
                      <a:ahLst/>
                      <a:cxnLst>
                        <a:cxn ang="0">
                          <a:pos x="0" y="453"/>
                        </a:cxn>
                        <a:cxn ang="0">
                          <a:pos x="499" y="453"/>
                        </a:cxn>
                        <a:cxn ang="0">
                          <a:pos x="1075" y="0"/>
                        </a:cxn>
                        <a:cxn ang="0">
                          <a:pos x="1829" y="0"/>
                        </a:cxn>
                      </a:cxnLst>
                      <a:rect l="0" t="0" r="r" b="b"/>
                      <a:pathLst>
                        <a:path w="1829" h="453">
                          <a:moveTo>
                            <a:pt x="0" y="453"/>
                          </a:moveTo>
                          <a:lnTo>
                            <a:pt x="499" y="453"/>
                          </a:lnTo>
                          <a:lnTo>
                            <a:pt x="1075" y="0"/>
                          </a:lnTo>
                          <a:lnTo>
                            <a:pt x="1829" y="0"/>
                          </a:lnTo>
                        </a:path>
                      </a:pathLst>
                    </a:custGeom>
                    <a:noFill/>
                    <a:ln w="28575" cmpd="sng">
                      <a:solidFill>
                        <a:srgbClr val="CC3300"/>
                      </a:solidFill>
                      <a:round/>
                      <a:headEnd/>
                      <a:tailEnd/>
                    </a:ln>
                    <a:effectLst/>
                  </p:spPr>
                  <p:txBody>
                    <a:bodyPr/>
                    <a:lstStyle/>
                    <a:p>
                      <a:endParaRPr lang="en-US"/>
                    </a:p>
                  </p:txBody>
                </p:sp>
                <p:sp>
                  <p:nvSpPr>
                    <p:cNvPr id="18591" name="AutoShape 1183"/>
                    <p:cNvSpPr>
                      <a:spLocks noChangeArrowheads="1"/>
                    </p:cNvSpPr>
                    <p:nvPr/>
                  </p:nvSpPr>
                  <p:spPr bwMode="auto">
                    <a:xfrm rot="5400000">
                      <a:off x="4176"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sp>
              <p:nvSpPr>
                <p:cNvPr id="18592" name="AutoShape 1184"/>
                <p:cNvSpPr>
                  <a:spLocks noChangeArrowheads="1"/>
                </p:cNvSpPr>
                <p:nvPr/>
              </p:nvSpPr>
              <p:spPr bwMode="auto">
                <a:xfrm rot="5400000">
                  <a:off x="4176"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sp>
          <p:nvSpPr>
            <p:cNvPr id="18593" name="AutoShape 1185"/>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nvGrpSpPr>
          <p:cNvPr id="18639" name="Group 1186"/>
          <p:cNvGrpSpPr>
            <a:grpSpLocks/>
          </p:cNvGrpSpPr>
          <p:nvPr/>
        </p:nvGrpSpPr>
        <p:grpSpPr bwMode="auto">
          <a:xfrm>
            <a:off x="1558925" y="1665288"/>
            <a:ext cx="5918200" cy="2698750"/>
            <a:chOff x="646" y="918"/>
            <a:chExt cx="3728" cy="1700"/>
          </a:xfrm>
        </p:grpSpPr>
        <p:grpSp>
          <p:nvGrpSpPr>
            <p:cNvPr id="18640" name="Group 1187"/>
            <p:cNvGrpSpPr>
              <a:grpSpLocks/>
            </p:cNvGrpSpPr>
            <p:nvPr/>
          </p:nvGrpSpPr>
          <p:grpSpPr bwMode="auto">
            <a:xfrm>
              <a:off x="646" y="918"/>
              <a:ext cx="3728" cy="1700"/>
              <a:chOff x="646" y="918"/>
              <a:chExt cx="3728" cy="1700"/>
            </a:xfrm>
          </p:grpSpPr>
          <p:grpSp>
            <p:nvGrpSpPr>
              <p:cNvPr id="18641" name="Group 1188"/>
              <p:cNvGrpSpPr>
                <a:grpSpLocks/>
              </p:cNvGrpSpPr>
              <p:nvPr/>
            </p:nvGrpSpPr>
            <p:grpSpPr bwMode="auto">
              <a:xfrm>
                <a:off x="646" y="918"/>
                <a:ext cx="3728" cy="1652"/>
                <a:chOff x="646" y="918"/>
                <a:chExt cx="3728" cy="1652"/>
              </a:xfrm>
            </p:grpSpPr>
            <p:sp>
              <p:nvSpPr>
                <p:cNvPr id="18597" name="Oval 1189"/>
                <p:cNvSpPr>
                  <a:spLocks noChangeArrowheads="1"/>
                </p:cNvSpPr>
                <p:nvPr/>
              </p:nvSpPr>
              <p:spPr bwMode="auto">
                <a:xfrm>
                  <a:off x="2611" y="918"/>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8642" name="Group 1190"/>
                <p:cNvGrpSpPr>
                  <a:grpSpLocks/>
                </p:cNvGrpSpPr>
                <p:nvPr/>
              </p:nvGrpSpPr>
              <p:grpSpPr bwMode="auto">
                <a:xfrm>
                  <a:off x="646" y="2155"/>
                  <a:ext cx="3728" cy="415"/>
                  <a:chOff x="646" y="2155"/>
                  <a:chExt cx="3728" cy="415"/>
                </a:xfrm>
              </p:grpSpPr>
              <p:sp>
                <p:nvSpPr>
                  <p:cNvPr id="18599" name="Freeform 1191"/>
                  <p:cNvSpPr>
                    <a:spLocks/>
                  </p:cNvSpPr>
                  <p:nvPr/>
                </p:nvSpPr>
                <p:spPr bwMode="auto">
                  <a:xfrm>
                    <a:off x="715" y="2155"/>
                    <a:ext cx="1832" cy="415"/>
                  </a:xfrm>
                  <a:custGeom>
                    <a:avLst/>
                    <a:gdLst/>
                    <a:ahLst/>
                    <a:cxnLst>
                      <a:cxn ang="0">
                        <a:pos x="0" y="415"/>
                      </a:cxn>
                      <a:cxn ang="0">
                        <a:pos x="499" y="415"/>
                      </a:cxn>
                      <a:cxn ang="0">
                        <a:pos x="1079" y="0"/>
                      </a:cxn>
                      <a:cxn ang="0">
                        <a:pos x="1832" y="0"/>
                      </a:cxn>
                    </a:cxnLst>
                    <a:rect l="0" t="0" r="r" b="b"/>
                    <a:pathLst>
                      <a:path w="1832" h="415">
                        <a:moveTo>
                          <a:pt x="0" y="415"/>
                        </a:moveTo>
                        <a:lnTo>
                          <a:pt x="499" y="415"/>
                        </a:lnTo>
                        <a:lnTo>
                          <a:pt x="1079" y="0"/>
                        </a:lnTo>
                        <a:lnTo>
                          <a:pt x="1832" y="0"/>
                        </a:lnTo>
                      </a:path>
                    </a:pathLst>
                  </a:custGeom>
                  <a:noFill/>
                  <a:ln w="28575" cmpd="sng">
                    <a:solidFill>
                      <a:srgbClr val="CC3300"/>
                    </a:solidFill>
                    <a:round/>
                    <a:headEnd/>
                    <a:tailEnd/>
                  </a:ln>
                  <a:effectLst/>
                </p:spPr>
                <p:txBody>
                  <a:bodyPr/>
                  <a:lstStyle/>
                  <a:p>
                    <a:endParaRPr lang="en-US"/>
                  </a:p>
                </p:txBody>
              </p:sp>
              <p:sp>
                <p:nvSpPr>
                  <p:cNvPr id="18600" name="Freeform 1192"/>
                  <p:cNvSpPr>
                    <a:spLocks/>
                  </p:cNvSpPr>
                  <p:nvPr/>
                </p:nvSpPr>
                <p:spPr bwMode="auto">
                  <a:xfrm>
                    <a:off x="2547" y="2155"/>
                    <a:ext cx="1827" cy="415"/>
                  </a:xfrm>
                  <a:custGeom>
                    <a:avLst/>
                    <a:gdLst/>
                    <a:ahLst/>
                    <a:cxnLst>
                      <a:cxn ang="0">
                        <a:pos x="1827" y="415"/>
                      </a:cxn>
                      <a:cxn ang="0">
                        <a:pos x="1328" y="415"/>
                      </a:cxn>
                      <a:cxn ang="0">
                        <a:pos x="747" y="0"/>
                      </a:cxn>
                      <a:cxn ang="0">
                        <a:pos x="0" y="0"/>
                      </a:cxn>
                    </a:cxnLst>
                    <a:rect l="0" t="0" r="r" b="b"/>
                    <a:pathLst>
                      <a:path w="1827" h="415">
                        <a:moveTo>
                          <a:pt x="1827" y="415"/>
                        </a:moveTo>
                        <a:lnTo>
                          <a:pt x="1328" y="415"/>
                        </a:lnTo>
                        <a:lnTo>
                          <a:pt x="747" y="0"/>
                        </a:lnTo>
                        <a:lnTo>
                          <a:pt x="0" y="0"/>
                        </a:lnTo>
                      </a:path>
                    </a:pathLst>
                  </a:custGeom>
                  <a:noFill/>
                  <a:ln w="28575" cmpd="sng">
                    <a:solidFill>
                      <a:schemeClr val="folHlink"/>
                    </a:solidFill>
                    <a:round/>
                    <a:headEnd/>
                    <a:tailEnd/>
                  </a:ln>
                  <a:effectLst/>
                </p:spPr>
                <p:txBody>
                  <a:bodyPr/>
                  <a:lstStyle/>
                  <a:p>
                    <a:endParaRPr lang="en-US"/>
                  </a:p>
                </p:txBody>
              </p:sp>
              <p:sp>
                <p:nvSpPr>
                  <p:cNvPr id="18601" name="Text Box 1193"/>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sp>
            <p:nvSpPr>
              <p:cNvPr id="18602" name="AutoShape 1194"/>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grpSp>
        <p:sp>
          <p:nvSpPr>
            <p:cNvPr id="18603" name="AutoShape 1195"/>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nvGrpSpPr>
          <p:cNvPr id="18643" name="Group 1196"/>
          <p:cNvGrpSpPr>
            <a:grpSpLocks/>
          </p:cNvGrpSpPr>
          <p:nvPr/>
        </p:nvGrpSpPr>
        <p:grpSpPr bwMode="auto">
          <a:xfrm>
            <a:off x="1558925" y="2233613"/>
            <a:ext cx="5918200" cy="2178050"/>
            <a:chOff x="646" y="1276"/>
            <a:chExt cx="3728" cy="1372"/>
          </a:xfrm>
        </p:grpSpPr>
        <p:grpSp>
          <p:nvGrpSpPr>
            <p:cNvPr id="18644" name="Group 1197"/>
            <p:cNvGrpSpPr>
              <a:grpSpLocks/>
            </p:cNvGrpSpPr>
            <p:nvPr/>
          </p:nvGrpSpPr>
          <p:grpSpPr bwMode="auto">
            <a:xfrm>
              <a:off x="646" y="1276"/>
              <a:ext cx="3728" cy="1372"/>
              <a:chOff x="646" y="1276"/>
              <a:chExt cx="3728" cy="1372"/>
            </a:xfrm>
          </p:grpSpPr>
          <p:sp>
            <p:nvSpPr>
              <p:cNvPr id="18606" name="Oval 1198"/>
              <p:cNvSpPr>
                <a:spLocks noChangeArrowheads="1"/>
              </p:cNvSpPr>
              <p:nvPr/>
            </p:nvSpPr>
            <p:spPr bwMode="auto">
              <a:xfrm>
                <a:off x="2829" y="1276"/>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8645" name="Group 1199"/>
              <p:cNvGrpSpPr>
                <a:grpSpLocks/>
              </p:cNvGrpSpPr>
              <p:nvPr/>
            </p:nvGrpSpPr>
            <p:grpSpPr bwMode="auto">
              <a:xfrm>
                <a:off x="646" y="2352"/>
                <a:ext cx="3728" cy="296"/>
                <a:chOff x="646" y="2352"/>
                <a:chExt cx="3728" cy="296"/>
              </a:xfrm>
            </p:grpSpPr>
            <p:sp>
              <p:nvSpPr>
                <p:cNvPr id="18608" name="Text Box 1200"/>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sp>
              <p:nvSpPr>
                <p:cNvPr id="18609" name="Text Box 1201"/>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sp>
              <p:nvSpPr>
                <p:cNvPr id="18610" name="AutoShape 1202"/>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611" name="Freeform 1203"/>
                <p:cNvSpPr>
                  <a:spLocks/>
                </p:cNvSpPr>
                <p:nvPr/>
              </p:nvSpPr>
              <p:spPr bwMode="auto">
                <a:xfrm>
                  <a:off x="715" y="2570"/>
                  <a:ext cx="1831" cy="78"/>
                </a:xfrm>
                <a:custGeom>
                  <a:avLst/>
                  <a:gdLst/>
                  <a:ahLst/>
                  <a:cxnLst>
                    <a:cxn ang="0">
                      <a:pos x="0" y="0"/>
                    </a:cxn>
                    <a:cxn ang="0">
                      <a:pos x="499" y="0"/>
                    </a:cxn>
                    <a:cxn ang="0">
                      <a:pos x="1079" y="78"/>
                    </a:cxn>
                    <a:cxn ang="0">
                      <a:pos x="1831" y="78"/>
                    </a:cxn>
                  </a:cxnLst>
                  <a:rect l="0" t="0" r="r" b="b"/>
                  <a:pathLst>
                    <a:path w="1831" h="78">
                      <a:moveTo>
                        <a:pt x="0" y="0"/>
                      </a:moveTo>
                      <a:lnTo>
                        <a:pt x="499" y="0"/>
                      </a:lnTo>
                      <a:lnTo>
                        <a:pt x="1079" y="78"/>
                      </a:lnTo>
                      <a:lnTo>
                        <a:pt x="1831" y="78"/>
                      </a:lnTo>
                    </a:path>
                  </a:pathLst>
                </a:custGeom>
                <a:noFill/>
                <a:ln w="28575" cmpd="sng">
                  <a:solidFill>
                    <a:srgbClr val="CC3300"/>
                  </a:solidFill>
                  <a:round/>
                  <a:headEnd/>
                  <a:tailEnd/>
                </a:ln>
                <a:effectLst/>
              </p:spPr>
              <p:txBody>
                <a:bodyPr/>
                <a:lstStyle/>
                <a:p>
                  <a:endParaRPr lang="en-US"/>
                </a:p>
              </p:txBody>
            </p:sp>
            <p:sp>
              <p:nvSpPr>
                <p:cNvPr id="18612" name="Freeform 1204"/>
                <p:cNvSpPr>
                  <a:spLocks/>
                </p:cNvSpPr>
                <p:nvPr/>
              </p:nvSpPr>
              <p:spPr bwMode="auto">
                <a:xfrm>
                  <a:off x="2546" y="2570"/>
                  <a:ext cx="1828" cy="78"/>
                </a:xfrm>
                <a:custGeom>
                  <a:avLst/>
                  <a:gdLst/>
                  <a:ahLst/>
                  <a:cxnLst>
                    <a:cxn ang="0">
                      <a:pos x="1828" y="0"/>
                    </a:cxn>
                    <a:cxn ang="0">
                      <a:pos x="1329" y="0"/>
                    </a:cxn>
                    <a:cxn ang="0">
                      <a:pos x="748" y="78"/>
                    </a:cxn>
                    <a:cxn ang="0">
                      <a:pos x="0" y="78"/>
                    </a:cxn>
                  </a:cxnLst>
                  <a:rect l="0" t="0" r="r" b="b"/>
                  <a:pathLst>
                    <a:path w="1828" h="78">
                      <a:moveTo>
                        <a:pt x="1828" y="0"/>
                      </a:moveTo>
                      <a:lnTo>
                        <a:pt x="1329" y="0"/>
                      </a:lnTo>
                      <a:lnTo>
                        <a:pt x="748" y="78"/>
                      </a:lnTo>
                      <a:lnTo>
                        <a:pt x="0" y="78"/>
                      </a:lnTo>
                    </a:path>
                  </a:pathLst>
                </a:custGeom>
                <a:noFill/>
                <a:ln w="28575" cmpd="sng">
                  <a:solidFill>
                    <a:schemeClr val="folHlink"/>
                  </a:solidFill>
                  <a:round/>
                  <a:headEnd/>
                  <a:tailEnd/>
                </a:ln>
                <a:effectLst/>
              </p:spPr>
              <p:txBody>
                <a:bodyPr/>
                <a:lstStyle/>
                <a:p>
                  <a:endParaRPr lang="en-US"/>
                </a:p>
              </p:txBody>
            </p:sp>
            <p:sp>
              <p:nvSpPr>
                <p:cNvPr id="18613" name="Text Box 1205"/>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sp>
          <p:nvSpPr>
            <p:cNvPr id="18614" name="AutoShape 1206"/>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nvGrpSpPr>
          <p:cNvPr id="18646" name="Group 1207"/>
          <p:cNvGrpSpPr>
            <a:grpSpLocks/>
          </p:cNvGrpSpPr>
          <p:nvPr/>
        </p:nvGrpSpPr>
        <p:grpSpPr bwMode="auto">
          <a:xfrm>
            <a:off x="1558925" y="2232025"/>
            <a:ext cx="5918200" cy="2179638"/>
            <a:chOff x="646" y="1275"/>
            <a:chExt cx="3728" cy="1373"/>
          </a:xfrm>
        </p:grpSpPr>
        <p:grpSp>
          <p:nvGrpSpPr>
            <p:cNvPr id="18647" name="Group 1208"/>
            <p:cNvGrpSpPr>
              <a:grpSpLocks/>
            </p:cNvGrpSpPr>
            <p:nvPr/>
          </p:nvGrpSpPr>
          <p:grpSpPr bwMode="auto">
            <a:xfrm>
              <a:off x="646" y="1275"/>
              <a:ext cx="3728" cy="1373"/>
              <a:chOff x="646" y="1275"/>
              <a:chExt cx="3728" cy="1373"/>
            </a:xfrm>
          </p:grpSpPr>
          <p:sp>
            <p:nvSpPr>
              <p:cNvPr id="18617" name="Oval 1209"/>
              <p:cNvSpPr>
                <a:spLocks noChangeArrowheads="1"/>
              </p:cNvSpPr>
              <p:nvPr/>
            </p:nvSpPr>
            <p:spPr bwMode="auto">
              <a:xfrm>
                <a:off x="2161" y="1275"/>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8648" name="Group 1210"/>
              <p:cNvGrpSpPr>
                <a:grpSpLocks/>
              </p:cNvGrpSpPr>
              <p:nvPr/>
            </p:nvGrpSpPr>
            <p:grpSpPr bwMode="auto">
              <a:xfrm>
                <a:off x="646" y="2352"/>
                <a:ext cx="3728" cy="296"/>
                <a:chOff x="646" y="2352"/>
                <a:chExt cx="3728" cy="296"/>
              </a:xfrm>
            </p:grpSpPr>
            <p:sp>
              <p:nvSpPr>
                <p:cNvPr id="18619" name="Text Box 1211"/>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sp>
              <p:nvSpPr>
                <p:cNvPr id="18620" name="Text Box 1212"/>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sp>
              <p:nvSpPr>
                <p:cNvPr id="18621" name="AutoShape 1213"/>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sp>
              <p:nvSpPr>
                <p:cNvPr id="18622" name="Freeform 1214"/>
                <p:cNvSpPr>
                  <a:spLocks/>
                </p:cNvSpPr>
                <p:nvPr/>
              </p:nvSpPr>
              <p:spPr bwMode="auto">
                <a:xfrm>
                  <a:off x="715" y="2570"/>
                  <a:ext cx="1831" cy="78"/>
                </a:xfrm>
                <a:custGeom>
                  <a:avLst/>
                  <a:gdLst/>
                  <a:ahLst/>
                  <a:cxnLst>
                    <a:cxn ang="0">
                      <a:pos x="0" y="0"/>
                    </a:cxn>
                    <a:cxn ang="0">
                      <a:pos x="499" y="0"/>
                    </a:cxn>
                    <a:cxn ang="0">
                      <a:pos x="1079" y="78"/>
                    </a:cxn>
                    <a:cxn ang="0">
                      <a:pos x="1831" y="78"/>
                    </a:cxn>
                  </a:cxnLst>
                  <a:rect l="0" t="0" r="r" b="b"/>
                  <a:pathLst>
                    <a:path w="1831" h="78">
                      <a:moveTo>
                        <a:pt x="0" y="0"/>
                      </a:moveTo>
                      <a:lnTo>
                        <a:pt x="499" y="0"/>
                      </a:lnTo>
                      <a:lnTo>
                        <a:pt x="1079" y="78"/>
                      </a:lnTo>
                      <a:lnTo>
                        <a:pt x="1831" y="78"/>
                      </a:lnTo>
                    </a:path>
                  </a:pathLst>
                </a:custGeom>
                <a:noFill/>
                <a:ln w="28575" cmpd="sng">
                  <a:solidFill>
                    <a:srgbClr val="CC3300"/>
                  </a:solidFill>
                  <a:round/>
                  <a:headEnd/>
                  <a:tailEnd/>
                </a:ln>
                <a:effectLst/>
              </p:spPr>
              <p:txBody>
                <a:bodyPr/>
                <a:lstStyle/>
                <a:p>
                  <a:endParaRPr lang="en-US"/>
                </a:p>
              </p:txBody>
            </p:sp>
            <p:sp>
              <p:nvSpPr>
                <p:cNvPr id="18623" name="Freeform 1215"/>
                <p:cNvSpPr>
                  <a:spLocks/>
                </p:cNvSpPr>
                <p:nvPr/>
              </p:nvSpPr>
              <p:spPr bwMode="auto">
                <a:xfrm>
                  <a:off x="2546" y="2570"/>
                  <a:ext cx="1828" cy="78"/>
                </a:xfrm>
                <a:custGeom>
                  <a:avLst/>
                  <a:gdLst/>
                  <a:ahLst/>
                  <a:cxnLst>
                    <a:cxn ang="0">
                      <a:pos x="1828" y="0"/>
                    </a:cxn>
                    <a:cxn ang="0">
                      <a:pos x="1329" y="0"/>
                    </a:cxn>
                    <a:cxn ang="0">
                      <a:pos x="748" y="78"/>
                    </a:cxn>
                    <a:cxn ang="0">
                      <a:pos x="0" y="78"/>
                    </a:cxn>
                  </a:cxnLst>
                  <a:rect l="0" t="0" r="r" b="b"/>
                  <a:pathLst>
                    <a:path w="1828" h="78">
                      <a:moveTo>
                        <a:pt x="1828" y="0"/>
                      </a:moveTo>
                      <a:lnTo>
                        <a:pt x="1329" y="0"/>
                      </a:lnTo>
                      <a:lnTo>
                        <a:pt x="748" y="78"/>
                      </a:lnTo>
                      <a:lnTo>
                        <a:pt x="0" y="78"/>
                      </a:lnTo>
                    </a:path>
                  </a:pathLst>
                </a:custGeom>
                <a:noFill/>
                <a:ln w="28575" cmpd="sng">
                  <a:solidFill>
                    <a:schemeClr val="folHlink"/>
                  </a:solidFill>
                  <a:round/>
                  <a:headEnd/>
                  <a:tailEnd/>
                </a:ln>
                <a:effectLst/>
              </p:spPr>
              <p:txBody>
                <a:bodyPr/>
                <a:lstStyle/>
                <a:p>
                  <a:endParaRPr lang="en-US"/>
                </a:p>
              </p:txBody>
            </p:sp>
            <p:sp>
              <p:nvSpPr>
                <p:cNvPr id="18624" name="Text Box 1216"/>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sp>
          <p:nvSpPr>
            <p:cNvPr id="18625" name="AutoShape 1217"/>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nvGrpSpPr>
          <p:cNvPr id="18649" name="Group 1218"/>
          <p:cNvGrpSpPr>
            <a:grpSpLocks/>
          </p:cNvGrpSpPr>
          <p:nvPr/>
        </p:nvGrpSpPr>
        <p:grpSpPr bwMode="auto">
          <a:xfrm>
            <a:off x="1558925" y="1663700"/>
            <a:ext cx="5918200" cy="2700338"/>
            <a:chOff x="646" y="917"/>
            <a:chExt cx="3728" cy="1701"/>
          </a:xfrm>
        </p:grpSpPr>
        <p:grpSp>
          <p:nvGrpSpPr>
            <p:cNvPr id="18650" name="Group 1219"/>
            <p:cNvGrpSpPr>
              <a:grpSpLocks/>
            </p:cNvGrpSpPr>
            <p:nvPr/>
          </p:nvGrpSpPr>
          <p:grpSpPr bwMode="auto">
            <a:xfrm>
              <a:off x="646" y="917"/>
              <a:ext cx="3728" cy="1701"/>
              <a:chOff x="646" y="917"/>
              <a:chExt cx="3728" cy="1701"/>
            </a:xfrm>
          </p:grpSpPr>
          <p:grpSp>
            <p:nvGrpSpPr>
              <p:cNvPr id="18651" name="Group 1220"/>
              <p:cNvGrpSpPr>
                <a:grpSpLocks/>
              </p:cNvGrpSpPr>
              <p:nvPr/>
            </p:nvGrpSpPr>
            <p:grpSpPr bwMode="auto">
              <a:xfrm>
                <a:off x="646" y="917"/>
                <a:ext cx="3728" cy="1701"/>
                <a:chOff x="646" y="917"/>
                <a:chExt cx="3728" cy="1701"/>
              </a:xfrm>
            </p:grpSpPr>
            <p:grpSp>
              <p:nvGrpSpPr>
                <p:cNvPr id="18652" name="Group 1221"/>
                <p:cNvGrpSpPr>
                  <a:grpSpLocks/>
                </p:cNvGrpSpPr>
                <p:nvPr/>
              </p:nvGrpSpPr>
              <p:grpSpPr bwMode="auto">
                <a:xfrm>
                  <a:off x="646" y="917"/>
                  <a:ext cx="3728" cy="1653"/>
                  <a:chOff x="646" y="917"/>
                  <a:chExt cx="3728" cy="1653"/>
                </a:xfrm>
              </p:grpSpPr>
              <p:sp>
                <p:nvSpPr>
                  <p:cNvPr id="18630" name="Oval 1222"/>
                  <p:cNvSpPr>
                    <a:spLocks noChangeArrowheads="1"/>
                  </p:cNvSpPr>
                  <p:nvPr/>
                </p:nvSpPr>
                <p:spPr bwMode="auto">
                  <a:xfrm>
                    <a:off x="2374" y="917"/>
                    <a:ext cx="86" cy="86"/>
                  </a:xfrm>
                  <a:prstGeom prst="ellipse">
                    <a:avLst/>
                  </a:prstGeom>
                  <a:solidFill>
                    <a:srgbClr val="CC3300"/>
                  </a:solidFill>
                  <a:ln w="9525">
                    <a:noFill/>
                    <a:round/>
                    <a:headEnd/>
                    <a:tailEnd/>
                  </a:ln>
                  <a:effectLst/>
                </p:spPr>
                <p:txBody>
                  <a:bodyPr wrap="none" anchor="ctr"/>
                  <a:lstStyle/>
                  <a:p>
                    <a:pPr algn="ctr"/>
                    <a:endParaRPr lang="en-US"/>
                  </a:p>
                </p:txBody>
              </p:sp>
              <p:grpSp>
                <p:nvGrpSpPr>
                  <p:cNvPr id="18653" name="Group 1223"/>
                  <p:cNvGrpSpPr>
                    <a:grpSpLocks/>
                  </p:cNvGrpSpPr>
                  <p:nvPr/>
                </p:nvGrpSpPr>
                <p:grpSpPr bwMode="auto">
                  <a:xfrm>
                    <a:off x="646" y="2155"/>
                    <a:ext cx="3728" cy="415"/>
                    <a:chOff x="646" y="2155"/>
                    <a:chExt cx="3728" cy="415"/>
                  </a:xfrm>
                </p:grpSpPr>
                <p:sp>
                  <p:nvSpPr>
                    <p:cNvPr id="18632" name="Freeform 1224"/>
                    <p:cNvSpPr>
                      <a:spLocks/>
                    </p:cNvSpPr>
                    <p:nvPr/>
                  </p:nvSpPr>
                  <p:spPr bwMode="auto">
                    <a:xfrm>
                      <a:off x="715" y="2155"/>
                      <a:ext cx="1832" cy="415"/>
                    </a:xfrm>
                    <a:custGeom>
                      <a:avLst/>
                      <a:gdLst/>
                      <a:ahLst/>
                      <a:cxnLst>
                        <a:cxn ang="0">
                          <a:pos x="0" y="415"/>
                        </a:cxn>
                        <a:cxn ang="0">
                          <a:pos x="499" y="415"/>
                        </a:cxn>
                        <a:cxn ang="0">
                          <a:pos x="1079" y="0"/>
                        </a:cxn>
                        <a:cxn ang="0">
                          <a:pos x="1832" y="0"/>
                        </a:cxn>
                      </a:cxnLst>
                      <a:rect l="0" t="0" r="r" b="b"/>
                      <a:pathLst>
                        <a:path w="1832" h="415">
                          <a:moveTo>
                            <a:pt x="0" y="415"/>
                          </a:moveTo>
                          <a:lnTo>
                            <a:pt x="499" y="415"/>
                          </a:lnTo>
                          <a:lnTo>
                            <a:pt x="1079" y="0"/>
                          </a:lnTo>
                          <a:lnTo>
                            <a:pt x="1832" y="0"/>
                          </a:lnTo>
                        </a:path>
                      </a:pathLst>
                    </a:custGeom>
                    <a:noFill/>
                    <a:ln w="28575" cmpd="sng">
                      <a:solidFill>
                        <a:srgbClr val="CC3300"/>
                      </a:solidFill>
                      <a:round/>
                      <a:headEnd/>
                      <a:tailEnd/>
                    </a:ln>
                    <a:effectLst/>
                  </p:spPr>
                  <p:txBody>
                    <a:bodyPr/>
                    <a:lstStyle/>
                    <a:p>
                      <a:endParaRPr lang="en-US"/>
                    </a:p>
                  </p:txBody>
                </p:sp>
                <p:sp>
                  <p:nvSpPr>
                    <p:cNvPr id="18633" name="Freeform 1225"/>
                    <p:cNvSpPr>
                      <a:spLocks/>
                    </p:cNvSpPr>
                    <p:nvPr/>
                  </p:nvSpPr>
                  <p:spPr bwMode="auto">
                    <a:xfrm>
                      <a:off x="2547" y="2155"/>
                      <a:ext cx="1827" cy="415"/>
                    </a:xfrm>
                    <a:custGeom>
                      <a:avLst/>
                      <a:gdLst/>
                      <a:ahLst/>
                      <a:cxnLst>
                        <a:cxn ang="0">
                          <a:pos x="1827" y="415"/>
                        </a:cxn>
                        <a:cxn ang="0">
                          <a:pos x="1328" y="415"/>
                        </a:cxn>
                        <a:cxn ang="0">
                          <a:pos x="747" y="0"/>
                        </a:cxn>
                        <a:cxn ang="0">
                          <a:pos x="0" y="0"/>
                        </a:cxn>
                      </a:cxnLst>
                      <a:rect l="0" t="0" r="r" b="b"/>
                      <a:pathLst>
                        <a:path w="1827" h="415">
                          <a:moveTo>
                            <a:pt x="1827" y="415"/>
                          </a:moveTo>
                          <a:lnTo>
                            <a:pt x="1328" y="415"/>
                          </a:lnTo>
                          <a:lnTo>
                            <a:pt x="747" y="0"/>
                          </a:lnTo>
                          <a:lnTo>
                            <a:pt x="0" y="0"/>
                          </a:lnTo>
                        </a:path>
                      </a:pathLst>
                    </a:custGeom>
                    <a:noFill/>
                    <a:ln w="28575" cmpd="sng">
                      <a:solidFill>
                        <a:schemeClr val="folHlink"/>
                      </a:solidFill>
                      <a:round/>
                      <a:headEnd/>
                      <a:tailEnd/>
                    </a:ln>
                    <a:effectLst/>
                  </p:spPr>
                  <p:txBody>
                    <a:bodyPr/>
                    <a:lstStyle/>
                    <a:p>
                      <a:endParaRPr lang="en-US"/>
                    </a:p>
                  </p:txBody>
                </p:sp>
                <p:sp>
                  <p:nvSpPr>
                    <p:cNvPr id="18634" name="Text Box 1226"/>
                    <p:cNvSpPr txBox="1">
                      <a:spLocks noChangeArrowheads="1"/>
                    </p:cNvSpPr>
                    <p:nvPr/>
                  </p:nvSpPr>
                  <p:spPr bwMode="auto">
                    <a:xfrm>
                      <a:off x="646" y="2352"/>
                      <a:ext cx="432" cy="192"/>
                    </a:xfrm>
                    <a:prstGeom prst="rect">
                      <a:avLst/>
                    </a:prstGeom>
                    <a:noFill/>
                    <a:ln w="9525">
                      <a:noFill/>
                      <a:miter lim="800000"/>
                      <a:headEnd/>
                      <a:tailEnd/>
                    </a:ln>
                    <a:effectLst/>
                  </p:spPr>
                  <p:txBody>
                    <a:bodyPr>
                      <a:spAutoFit/>
                    </a:bodyPr>
                    <a:lstStyle/>
                    <a:p>
                      <a:pPr algn="ctr">
                        <a:spcBef>
                          <a:spcPct val="50000"/>
                        </a:spcBef>
                      </a:pPr>
                      <a:r>
                        <a:rPr lang="en-US" sz="1400">
                          <a:latin typeface="Arial" pitchFamily="34" charset="0"/>
                        </a:rPr>
                        <a:t>Beam</a:t>
                      </a:r>
                    </a:p>
                  </p:txBody>
                </p:sp>
              </p:grpSp>
            </p:grpSp>
            <p:sp>
              <p:nvSpPr>
                <p:cNvPr id="18635" name="AutoShape 1227"/>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grpSp>
          <p:sp>
            <p:nvSpPr>
              <p:cNvPr id="18636" name="AutoShape 1228"/>
              <p:cNvSpPr>
                <a:spLocks noChangeArrowheads="1"/>
              </p:cNvSpPr>
              <p:nvPr/>
            </p:nvSpPr>
            <p:spPr bwMode="auto">
              <a:xfrm rot="5400000">
                <a:off x="4176" y="2522"/>
                <a:ext cx="96" cy="96"/>
              </a:xfrm>
              <a:prstGeom prst="triangle">
                <a:avLst>
                  <a:gd name="adj" fmla="val 50000"/>
                </a:avLst>
              </a:prstGeom>
              <a:solidFill>
                <a:schemeClr val="folHlink"/>
              </a:solidFill>
              <a:ln w="9525">
                <a:noFill/>
                <a:miter lim="800000"/>
                <a:headEnd/>
                <a:tailEnd/>
              </a:ln>
              <a:effectLst/>
            </p:spPr>
            <p:txBody>
              <a:bodyPr wrap="none" anchor="ctr"/>
              <a:lstStyle/>
              <a:p>
                <a:endParaRPr lang="en-US"/>
              </a:p>
            </p:txBody>
          </p:sp>
        </p:grpSp>
        <p:sp>
          <p:nvSpPr>
            <p:cNvPr id="18637" name="AutoShape 1229"/>
            <p:cNvSpPr>
              <a:spLocks noChangeArrowheads="1"/>
            </p:cNvSpPr>
            <p:nvPr/>
          </p:nvSpPr>
          <p:spPr bwMode="auto">
            <a:xfrm rot="5400000">
              <a:off x="877" y="2522"/>
              <a:ext cx="96" cy="96"/>
            </a:xfrm>
            <a:prstGeom prst="triangle">
              <a:avLst>
                <a:gd name="adj" fmla="val 50000"/>
              </a:avLst>
            </a:prstGeom>
            <a:solidFill>
              <a:srgbClr val="CC3300"/>
            </a:solidFill>
            <a:ln w="9525">
              <a:noFill/>
              <a:miter lim="800000"/>
              <a:headEnd/>
              <a:tailEnd/>
            </a:ln>
            <a:effectLst/>
          </p:spPr>
          <p:txBody>
            <a:bodyPr wrap="none" anchor="ctr"/>
            <a:lstStyle/>
            <a:p>
              <a:endParaRPr lang="en-US"/>
            </a:p>
          </p:txBody>
        </p:sp>
      </p:grpSp>
      <p:grpSp>
        <p:nvGrpSpPr>
          <p:cNvPr id="18654" name="Group 204"/>
          <p:cNvGrpSpPr/>
          <p:nvPr/>
        </p:nvGrpSpPr>
        <p:grpSpPr>
          <a:xfrm>
            <a:off x="3962400" y="762000"/>
            <a:ext cx="1219200" cy="533400"/>
            <a:chOff x="3505200" y="1066800"/>
            <a:chExt cx="2286000" cy="533400"/>
          </a:xfrm>
        </p:grpSpPr>
        <p:grpSp>
          <p:nvGrpSpPr>
            <p:cNvPr id="18655" name="Group 15"/>
            <p:cNvGrpSpPr/>
            <p:nvPr/>
          </p:nvGrpSpPr>
          <p:grpSpPr>
            <a:xfrm>
              <a:off x="3505200" y="1371600"/>
              <a:ext cx="2286000" cy="228600"/>
              <a:chOff x="3505200" y="1371600"/>
              <a:chExt cx="2286000" cy="228600"/>
            </a:xfrm>
          </p:grpSpPr>
          <p:cxnSp>
            <p:nvCxnSpPr>
              <p:cNvPr id="208" name="Straight Connector 207"/>
              <p:cNvCxnSpPr/>
              <p:nvPr/>
            </p:nvCxnSpPr>
            <p:spPr bwMode="auto">
              <a:xfrm>
                <a:off x="3505200" y="1447800"/>
                <a:ext cx="2286000" cy="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209" name="Straight Connector 208"/>
              <p:cNvCxnSpPr/>
              <p:nvPr/>
            </p:nvCxnSpPr>
            <p:spPr bwMode="auto">
              <a:xfrm>
                <a:off x="3505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210" name="Straight Connector 209"/>
              <p:cNvCxnSpPr/>
              <p:nvPr/>
            </p:nvCxnSpPr>
            <p:spPr bwMode="auto">
              <a:xfrm>
                <a:off x="5791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grpSp>
        <p:sp>
          <p:nvSpPr>
            <p:cNvPr id="207" name="TextBox 206"/>
            <p:cNvSpPr txBox="1"/>
            <p:nvPr/>
          </p:nvSpPr>
          <p:spPr>
            <a:xfrm>
              <a:off x="3790950" y="1066800"/>
              <a:ext cx="1515441" cy="461665"/>
            </a:xfrm>
            <a:prstGeom prst="rect">
              <a:avLst/>
            </a:prstGeom>
            <a:noFill/>
          </p:spPr>
          <p:txBody>
            <a:bodyPr wrap="none" rtlCol="0">
              <a:spAutoFit/>
            </a:bodyPr>
            <a:lstStyle/>
            <a:p>
              <a:r>
                <a:rPr lang="en-US" b="1" dirty="0" smtClean="0">
                  <a:solidFill>
                    <a:srgbClr val="0070C0"/>
                  </a:solidFill>
                </a:rPr>
                <a:t>3 cm</a:t>
              </a:r>
              <a:endParaRPr lang="en-US" b="1" dirty="0">
                <a:solidFill>
                  <a:srgbClr val="0070C0"/>
                </a:solidFill>
              </a:endParaRPr>
            </a:p>
          </p:txBody>
        </p:sp>
      </p:grpSp>
      <p:grpSp>
        <p:nvGrpSpPr>
          <p:cNvPr id="18432" name="Group 210"/>
          <p:cNvGrpSpPr/>
          <p:nvPr/>
        </p:nvGrpSpPr>
        <p:grpSpPr>
          <a:xfrm>
            <a:off x="2438400" y="5867400"/>
            <a:ext cx="4267200" cy="533400"/>
            <a:chOff x="3505200" y="1066800"/>
            <a:chExt cx="2286000" cy="533400"/>
          </a:xfrm>
        </p:grpSpPr>
        <p:grpSp>
          <p:nvGrpSpPr>
            <p:cNvPr id="18433" name="Group 15"/>
            <p:cNvGrpSpPr/>
            <p:nvPr/>
          </p:nvGrpSpPr>
          <p:grpSpPr>
            <a:xfrm>
              <a:off x="3505200" y="1371600"/>
              <a:ext cx="2286000" cy="228600"/>
              <a:chOff x="3505200" y="1371600"/>
              <a:chExt cx="2286000" cy="228600"/>
            </a:xfrm>
          </p:grpSpPr>
          <p:cxnSp>
            <p:nvCxnSpPr>
              <p:cNvPr id="214" name="Straight Connector 213"/>
              <p:cNvCxnSpPr/>
              <p:nvPr/>
            </p:nvCxnSpPr>
            <p:spPr bwMode="auto">
              <a:xfrm>
                <a:off x="3505200" y="1447800"/>
                <a:ext cx="2286000" cy="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215" name="Straight Connector 214"/>
              <p:cNvCxnSpPr/>
              <p:nvPr/>
            </p:nvCxnSpPr>
            <p:spPr bwMode="auto">
              <a:xfrm>
                <a:off x="3505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cxnSp>
            <p:nvCxnSpPr>
              <p:cNvPr id="216" name="Straight Connector 215"/>
              <p:cNvCxnSpPr/>
              <p:nvPr/>
            </p:nvCxnSpPr>
            <p:spPr bwMode="auto">
              <a:xfrm>
                <a:off x="5791200" y="1371600"/>
                <a:ext cx="0" cy="228600"/>
              </a:xfrm>
              <a:prstGeom prst="line">
                <a:avLst/>
              </a:prstGeom>
              <a:solidFill>
                <a:schemeClr val="accent1"/>
              </a:solidFill>
              <a:ln w="41275" cap="flat" cmpd="sng" algn="ctr">
                <a:solidFill>
                  <a:srgbClr val="0070C0"/>
                </a:solidFill>
                <a:prstDash val="solid"/>
                <a:round/>
                <a:headEnd type="none" w="med" len="med"/>
                <a:tailEnd type="none" w="med" len="med"/>
              </a:ln>
              <a:effectLst/>
            </p:spPr>
          </p:cxnSp>
        </p:grpSp>
        <p:sp>
          <p:nvSpPr>
            <p:cNvPr id="213" name="TextBox 212"/>
            <p:cNvSpPr txBox="1"/>
            <p:nvPr/>
          </p:nvSpPr>
          <p:spPr>
            <a:xfrm>
              <a:off x="4191000" y="1066800"/>
              <a:ext cx="577247" cy="461665"/>
            </a:xfrm>
            <a:prstGeom prst="rect">
              <a:avLst/>
            </a:prstGeom>
            <a:noFill/>
          </p:spPr>
          <p:txBody>
            <a:bodyPr wrap="none" rtlCol="0">
              <a:spAutoFit/>
            </a:bodyPr>
            <a:lstStyle/>
            <a:p>
              <a:r>
                <a:rPr lang="en-US" b="1" dirty="0" smtClean="0">
                  <a:solidFill>
                    <a:srgbClr val="0070C0"/>
                  </a:solidFill>
                </a:rPr>
                <a:t>130 cm</a:t>
              </a:r>
              <a:endParaRPr lang="en-US" b="1"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8627"/>
                                        </p:tgtEl>
                                        <p:attrNameLst>
                                          <p:attrName>style.visibility</p:attrName>
                                        </p:attrNameLst>
                                      </p:cBhvr>
                                      <p:to>
                                        <p:strVal val="visible"/>
                                      </p:to>
                                    </p:set>
                                  </p:childTnLst>
                                  <p:subTnLst>
                                    <p:set>
                                      <p:cBhvr override="childStyle">
                                        <p:cTn dur="1" fill="hold" display="0" masterRel="nextClick" afterEffect="1"/>
                                        <p:tgtEl>
                                          <p:spTgt spid="186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8639"/>
                                        </p:tgtEl>
                                        <p:attrNameLst>
                                          <p:attrName>style.visibility</p:attrName>
                                        </p:attrNameLst>
                                      </p:cBhvr>
                                      <p:to>
                                        <p:strVal val="visible"/>
                                      </p:to>
                                    </p:set>
                                  </p:childTnLst>
                                  <p:subTnLst>
                                    <p:set>
                                      <p:cBhvr override="childStyle">
                                        <p:cTn dur="1" fill="hold" display="0" masterRel="nextClick" afterEffect="1"/>
                                        <p:tgtEl>
                                          <p:spTgt spid="18639"/>
                                        </p:tgtEl>
                                        <p:attrNameLst>
                                          <p:attrName>style.visibility</p:attrName>
                                        </p:attrNameLst>
                                      </p:cBhvr>
                                      <p:to>
                                        <p:strVal val="hidden"/>
                                      </p:to>
                                    </p:set>
                                  </p:subTnLst>
                                </p:cTn>
                              </p:par>
                            </p:childTnLst>
                          </p:cTn>
                        </p:par>
                        <p:par>
                          <p:cTn id="27" fill="hold">
                            <p:stCondLst>
                              <p:cond delay="500"/>
                            </p:stCondLst>
                            <p:childTnLst>
                              <p:par>
                                <p:cTn id="28" presetID="1" presetClass="entr" presetSubtype="0" fill="hold" nodeType="afterEffect">
                                  <p:stCondLst>
                                    <p:cond delay="500"/>
                                  </p:stCondLst>
                                  <p:childTnLst>
                                    <p:set>
                                      <p:cBhvr>
                                        <p:cTn id="29"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30" fill="hold">
                            <p:stCondLst>
                              <p:cond delay="1500"/>
                            </p:stCondLst>
                            <p:childTnLst>
                              <p:par>
                                <p:cTn id="31" presetID="1" presetClass="entr" presetSubtype="0" fill="hold" nodeType="afterEffect">
                                  <p:stCondLst>
                                    <p:cond delay="500"/>
                                  </p:stCondLst>
                                  <p:childTnLst>
                                    <p:set>
                                      <p:cBhvr>
                                        <p:cTn id="32"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p:stCondLst>
                              <p:cond delay="2500"/>
                            </p:stCondLst>
                            <p:childTnLst>
                              <p:par>
                                <p:cTn id="34" presetID="1" presetClass="entr" presetSubtype="0" fill="hold" nodeType="afterEffect">
                                  <p:stCondLst>
                                    <p:cond delay="500"/>
                                  </p:stCondLst>
                                  <p:childTnLst>
                                    <p:set>
                                      <p:cBhvr>
                                        <p:cTn id="35" dur="1" fill="hold">
                                          <p:stCondLst>
                                            <p:cond delay="499"/>
                                          </p:stCondLst>
                                        </p:cTn>
                                        <p:tgtEl>
                                          <p:spTgt spid="18594"/>
                                        </p:tgtEl>
                                        <p:attrNameLst>
                                          <p:attrName>style.visibility</p:attrName>
                                        </p:attrNameLst>
                                      </p:cBhvr>
                                      <p:to>
                                        <p:strVal val="visible"/>
                                      </p:to>
                                    </p:set>
                                  </p:childTnLst>
                                  <p:subTnLst>
                                    <p:set>
                                      <p:cBhvr override="childStyle">
                                        <p:cTn dur="1" fill="hold" display="0" masterRel="nextClick" afterEffect="1"/>
                                        <p:tgtEl>
                                          <p:spTgt spid="18594"/>
                                        </p:tgtEl>
                                        <p:attrNameLst>
                                          <p:attrName>style.visibility</p:attrName>
                                        </p:attrNameLst>
                                      </p:cBhvr>
                                      <p:to>
                                        <p:strVal val="hidden"/>
                                      </p:to>
                                    </p:set>
                                  </p:subTnLst>
                                </p:cTn>
                              </p:par>
                            </p:childTnLst>
                          </p:cTn>
                        </p:par>
                        <p:par>
                          <p:cTn id="36" fill="hold">
                            <p:stCondLst>
                              <p:cond delay="3500"/>
                            </p:stCondLst>
                            <p:childTnLst>
                              <p:par>
                                <p:cTn id="37" presetID="1" presetClass="entr" presetSubtype="0" fill="hold" nodeType="afterEffect">
                                  <p:stCondLst>
                                    <p:cond delay="500"/>
                                  </p:stCondLst>
                                  <p:childTnLst>
                                    <p:set>
                                      <p:cBhvr>
                                        <p:cTn id="38" dur="1" fill="hold">
                                          <p:stCondLst>
                                            <p:cond delay="499"/>
                                          </p:stCondLst>
                                        </p:cTn>
                                        <p:tgtEl>
                                          <p:spTgt spid="18643"/>
                                        </p:tgtEl>
                                        <p:attrNameLst>
                                          <p:attrName>style.visibility</p:attrName>
                                        </p:attrNameLst>
                                      </p:cBhvr>
                                      <p:to>
                                        <p:strVal val="visible"/>
                                      </p:to>
                                    </p:set>
                                  </p:childTnLst>
                                  <p:subTnLst>
                                    <p:set>
                                      <p:cBhvr override="childStyle">
                                        <p:cTn dur="1" fill="hold" display="0" masterRel="nextClick" afterEffect="1"/>
                                        <p:tgtEl>
                                          <p:spTgt spid="18643"/>
                                        </p:tgtEl>
                                        <p:attrNameLst>
                                          <p:attrName>style.visibility</p:attrName>
                                        </p:attrNameLst>
                                      </p:cBhvr>
                                      <p:to>
                                        <p:strVal val="hidden"/>
                                      </p:to>
                                    </p:set>
                                  </p:subTnLst>
                                </p:cTn>
                              </p:par>
                            </p:childTnLst>
                          </p:cTn>
                        </p:par>
                        <p:par>
                          <p:cTn id="39" fill="hold">
                            <p:stCondLst>
                              <p:cond delay="4500"/>
                            </p:stCondLst>
                            <p:childTnLst>
                              <p:par>
                                <p:cTn id="40" presetID="1" presetClass="entr" presetSubtype="0" fill="hold" nodeType="afterEffect">
                                  <p:stCondLst>
                                    <p:cond delay="500"/>
                                  </p:stCondLst>
                                  <p:childTnLst>
                                    <p:set>
                                      <p:cBhvr>
                                        <p:cTn id="41" dur="1" fill="hold">
                                          <p:stCondLst>
                                            <p:cond delay="49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42" fill="hold">
                            <p:stCondLst>
                              <p:cond delay="5500"/>
                            </p:stCondLst>
                            <p:childTnLst>
                              <p:par>
                                <p:cTn id="43" presetID="1" presetClass="entr" presetSubtype="0" fill="hold" nodeType="afterEffect">
                                  <p:stCondLst>
                                    <p:cond delay="500"/>
                                  </p:stCondLst>
                                  <p:childTnLst>
                                    <p:set>
                                      <p:cBhvr>
                                        <p:cTn id="44"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45" fill="hold">
                            <p:stCondLst>
                              <p:cond delay="6500"/>
                            </p:stCondLst>
                            <p:childTnLst>
                              <p:par>
                                <p:cTn id="46" presetID="1" presetClass="entr" presetSubtype="0" fill="hold" nodeType="afterEffect">
                                  <p:stCondLst>
                                    <p:cond delay="500"/>
                                  </p:stCondLst>
                                  <p:childTnLst>
                                    <p:set>
                                      <p:cBhvr>
                                        <p:cTn id="47"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48" fill="hold">
                            <p:stCondLst>
                              <p:cond delay="7500"/>
                            </p:stCondLst>
                            <p:childTnLst>
                              <p:par>
                                <p:cTn id="49" presetID="1" presetClass="entr" presetSubtype="0" fill="hold" nodeType="afterEffect">
                                  <p:stCondLst>
                                    <p:cond delay="500"/>
                                  </p:stCondLst>
                                  <p:childTnLst>
                                    <p:set>
                                      <p:cBhvr>
                                        <p:cTn id="50"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51" fill="hold">
                            <p:stCondLst>
                              <p:cond delay="8500"/>
                            </p:stCondLst>
                            <p:childTnLst>
                              <p:par>
                                <p:cTn id="52" presetID="1" presetClass="entr" presetSubtype="0" fill="hold" nodeType="afterEffect">
                                  <p:stCondLst>
                                    <p:cond delay="500"/>
                                  </p:stCondLst>
                                  <p:childTnLst>
                                    <p:set>
                                      <p:cBhvr>
                                        <p:cTn id="53" dur="1" fill="hold">
                                          <p:stCondLst>
                                            <p:cond delay="499"/>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par>
                          <p:cTn id="54" fill="hold">
                            <p:stCondLst>
                              <p:cond delay="9500"/>
                            </p:stCondLst>
                            <p:childTnLst>
                              <p:par>
                                <p:cTn id="55" presetID="1" presetClass="entr" presetSubtype="0" fill="hold" nodeType="afterEffect">
                                  <p:stCondLst>
                                    <p:cond delay="500"/>
                                  </p:stCondLst>
                                  <p:childTnLst>
                                    <p:set>
                                      <p:cBhvr>
                                        <p:cTn id="56" dur="1" fill="hold">
                                          <p:stCondLst>
                                            <p:cond delay="499"/>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57" fill="hold">
                            <p:stCondLst>
                              <p:cond delay="10500"/>
                            </p:stCondLst>
                            <p:childTnLst>
                              <p:par>
                                <p:cTn id="58" presetID="1" presetClass="entr" presetSubtype="0" fill="hold" nodeType="afterEffect">
                                  <p:stCondLst>
                                    <p:cond delay="500"/>
                                  </p:stCondLst>
                                  <p:childTnLst>
                                    <p:set>
                                      <p:cBhvr>
                                        <p:cTn id="59" dur="1" fill="hold">
                                          <p:stCondLst>
                                            <p:cond delay="499"/>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par>
                          <p:cTn id="60" fill="hold">
                            <p:stCondLst>
                              <p:cond delay="11500"/>
                            </p:stCondLst>
                            <p:childTnLst>
                              <p:par>
                                <p:cTn id="61" presetID="1" presetClass="entr" presetSubtype="0" fill="hold" nodeType="afterEffect">
                                  <p:stCondLst>
                                    <p:cond delay="500"/>
                                  </p:stCondLst>
                                  <p:childTnLst>
                                    <p:set>
                                      <p:cBhvr>
                                        <p:cTn id="62" dur="1" fill="hold">
                                          <p:stCondLst>
                                            <p:cond delay="499"/>
                                          </p:stCondLst>
                                        </p:cTn>
                                        <p:tgtEl>
                                          <p:spTgt spid="18646"/>
                                        </p:tgtEl>
                                        <p:attrNameLst>
                                          <p:attrName>style.visibility</p:attrName>
                                        </p:attrNameLst>
                                      </p:cBhvr>
                                      <p:to>
                                        <p:strVal val="visible"/>
                                      </p:to>
                                    </p:set>
                                  </p:childTnLst>
                                  <p:subTnLst>
                                    <p:set>
                                      <p:cBhvr override="childStyle">
                                        <p:cTn dur="1" fill="hold" display="0" masterRel="nextClick" afterEffect="1"/>
                                        <p:tgtEl>
                                          <p:spTgt spid="18646"/>
                                        </p:tgtEl>
                                        <p:attrNameLst>
                                          <p:attrName>style.visibility</p:attrName>
                                        </p:attrNameLst>
                                      </p:cBhvr>
                                      <p:to>
                                        <p:strVal val="hidden"/>
                                      </p:to>
                                    </p:set>
                                  </p:subTnLst>
                                </p:cTn>
                              </p:par>
                            </p:childTnLst>
                          </p:cTn>
                        </p:par>
                        <p:par>
                          <p:cTn id="63" fill="hold">
                            <p:stCondLst>
                              <p:cond delay="12500"/>
                            </p:stCondLst>
                            <p:childTnLst>
                              <p:par>
                                <p:cTn id="64" presetID="1" presetClass="entr" presetSubtype="0" fill="hold" nodeType="afterEffect">
                                  <p:stCondLst>
                                    <p:cond delay="500"/>
                                  </p:stCondLst>
                                  <p:childTnLst>
                                    <p:set>
                                      <p:cBhvr>
                                        <p:cTn id="65" dur="1" fill="hold">
                                          <p:stCondLst>
                                            <p:cond delay="499"/>
                                          </p:stCondLst>
                                        </p:cTn>
                                        <p:tgtEl>
                                          <p:spTgt spid="18598"/>
                                        </p:tgtEl>
                                        <p:attrNameLst>
                                          <p:attrName>style.visibility</p:attrName>
                                        </p:attrNameLst>
                                      </p:cBhvr>
                                      <p:to>
                                        <p:strVal val="visible"/>
                                      </p:to>
                                    </p:set>
                                  </p:childTnLst>
                                  <p:subTnLst>
                                    <p:set>
                                      <p:cBhvr override="childStyle">
                                        <p:cTn dur="1" fill="hold" display="0" masterRel="nextClick" afterEffect="1"/>
                                        <p:tgtEl>
                                          <p:spTgt spid="18598"/>
                                        </p:tgtEl>
                                        <p:attrNameLst>
                                          <p:attrName>style.visibility</p:attrName>
                                        </p:attrNameLst>
                                      </p:cBhvr>
                                      <p:to>
                                        <p:strVal val="hidden"/>
                                      </p:to>
                                    </p:set>
                                  </p:subTnLst>
                                </p:cTn>
                              </p:par>
                            </p:childTnLst>
                          </p:cTn>
                        </p:par>
                        <p:par>
                          <p:cTn id="66" fill="hold">
                            <p:stCondLst>
                              <p:cond delay="13500"/>
                            </p:stCondLst>
                            <p:childTnLst>
                              <p:par>
                                <p:cTn id="67" presetID="1" presetClass="entr" presetSubtype="0" fill="hold" nodeType="afterEffect">
                                  <p:stCondLst>
                                    <p:cond delay="500"/>
                                  </p:stCondLst>
                                  <p:childTnLst>
                                    <p:set>
                                      <p:cBhvr>
                                        <p:cTn id="68" dur="1" fill="hold">
                                          <p:stCondLst>
                                            <p:cond delay="4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par>
                          <p:cTn id="69" fill="hold">
                            <p:stCondLst>
                              <p:cond delay="14500"/>
                            </p:stCondLst>
                            <p:childTnLst>
                              <p:par>
                                <p:cTn id="70" presetID="1" presetClass="entr" presetSubtype="0" fill="hold" nodeType="afterEffect">
                                  <p:stCondLst>
                                    <p:cond delay="500"/>
                                  </p:stCondLst>
                                  <p:childTnLst>
                                    <p:set>
                                      <p:cBhvr>
                                        <p:cTn id="71" dur="1" fill="hold">
                                          <p:stCondLst>
                                            <p:cond delay="499"/>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par>
                          <p:cTn id="72" fill="hold">
                            <p:stCondLst>
                              <p:cond delay="15500"/>
                            </p:stCondLst>
                            <p:childTnLst>
                              <p:par>
                                <p:cTn id="73" presetID="1" presetClass="entr" presetSubtype="0" fill="hold" nodeType="afterEffect">
                                  <p:stCondLst>
                                    <p:cond delay="500"/>
                                  </p:stCondLst>
                                  <p:childTnLst>
                                    <p:set>
                                      <p:cBhvr>
                                        <p:cTn id="74" dur="1" fill="hold">
                                          <p:stCondLst>
                                            <p:cond delay="499"/>
                                          </p:stCondLst>
                                        </p:cTn>
                                        <p:tgtEl>
                                          <p:spTgt spid="18649"/>
                                        </p:tgtEl>
                                        <p:attrNameLst>
                                          <p:attrName>style.visibility</p:attrName>
                                        </p:attrNameLst>
                                      </p:cBhvr>
                                      <p:to>
                                        <p:strVal val="visible"/>
                                      </p:to>
                                    </p:set>
                                  </p:childTnLst>
                                  <p:subTnLst>
                                    <p:set>
                                      <p:cBhvr override="childStyle">
                                        <p:cTn dur="1" fill="hold" display="0" masterRel="nextClick" afterEffect="1"/>
                                        <p:tgtEl>
                                          <p:spTgt spid="18649"/>
                                        </p:tgtEl>
                                        <p:attrNameLst>
                                          <p:attrName>style.visibility</p:attrName>
                                        </p:attrNameLst>
                                      </p:cBhvr>
                                      <p:to>
                                        <p:strVal val="hidden"/>
                                      </p:to>
                                    </p:set>
                                  </p:subTnLst>
                                </p:cTn>
                              </p:par>
                            </p:childTnLst>
                          </p:cTn>
                        </p:par>
                        <p:par>
                          <p:cTn id="75" fill="hold">
                            <p:stCondLst>
                              <p:cond delay="16500"/>
                            </p:stCondLst>
                            <p:childTnLst>
                              <p:par>
                                <p:cTn id="76" presetID="1" presetClass="entr" presetSubtype="0" fill="hold" nodeType="afterEffect">
                                  <p:stCondLst>
                                    <p:cond delay="500"/>
                                  </p:stCondLst>
                                  <p:childTnLst>
                                    <p:set>
                                      <p:cBhvr>
                                        <p:cTn id="77" dur="1" fill="hold">
                                          <p:stCondLst>
                                            <p:cond delay="499"/>
                                          </p:stCondLst>
                                        </p:cTn>
                                        <p:tgtEl>
                                          <p:spTgt spid="18607"/>
                                        </p:tgtEl>
                                        <p:attrNameLst>
                                          <p:attrName>style.visibility</p:attrName>
                                        </p:attrNameLst>
                                      </p:cBhvr>
                                      <p:to>
                                        <p:strVal val="visible"/>
                                      </p:to>
                                    </p:set>
                                  </p:childTnLst>
                                  <p:subTnLst>
                                    <p:set>
                                      <p:cBhvr override="childStyle">
                                        <p:cTn dur="1" fill="hold" display="0" masterRel="nextClick" afterEffect="1"/>
                                        <p:tgtEl>
                                          <p:spTgt spid="1860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Parity Quality Beams at CEBAF</a:t>
            </a:r>
            <a:endParaRPr lang="en-US" dirty="0"/>
          </a:p>
        </p:txBody>
      </p:sp>
      <p:pic>
        <p:nvPicPr>
          <p:cNvPr id="4099" name="Picture 3" descr="C:\Users\kazimi\Desktop\slide2.PNG"/>
          <p:cNvPicPr>
            <a:picLocks noGrp="1" noChangeAspect="1" noChangeArrowheads="1"/>
          </p:cNvPicPr>
          <p:nvPr>
            <p:ph idx="1"/>
          </p:nvPr>
        </p:nvPicPr>
        <p:blipFill>
          <a:blip r:embed="rId2" cstate="print"/>
          <a:srcRect/>
          <a:stretch>
            <a:fillRect/>
          </a:stretch>
        </p:blipFill>
        <p:spPr bwMode="auto">
          <a:xfrm>
            <a:off x="0" y="1295400"/>
            <a:ext cx="9088452" cy="4800600"/>
          </a:xfrm>
          <a:prstGeom prst="rect">
            <a:avLst/>
          </a:prstGeom>
          <a:noFill/>
        </p:spPr>
      </p:pic>
      <p:sp>
        <p:nvSpPr>
          <p:cNvPr id="6" name="TextBox 5"/>
          <p:cNvSpPr txBox="1"/>
          <p:nvPr/>
        </p:nvSpPr>
        <p:spPr>
          <a:xfrm>
            <a:off x="1447800" y="4648200"/>
            <a:ext cx="533400" cy="261610"/>
          </a:xfrm>
          <a:prstGeom prst="rect">
            <a:avLst/>
          </a:prstGeom>
          <a:solidFill>
            <a:srgbClr val="44D044"/>
          </a:solidFill>
        </p:spPr>
        <p:txBody>
          <a:bodyPr wrap="square" rtlCol="0">
            <a:spAutoFit/>
          </a:bodyPr>
          <a:lstStyle/>
          <a:p>
            <a:r>
              <a:rPr lang="en-US" sz="1100" b="1" dirty="0" smtClean="0"/>
              <a:t>1.158</a:t>
            </a:r>
            <a:endParaRPr lang="en-US" sz="1100" b="1" dirty="0"/>
          </a:p>
        </p:txBody>
      </p:sp>
      <p:sp>
        <p:nvSpPr>
          <p:cNvPr id="7" name="TextBox 6"/>
          <p:cNvSpPr txBox="1"/>
          <p:nvPr/>
        </p:nvSpPr>
        <p:spPr>
          <a:xfrm>
            <a:off x="1447800" y="4191000"/>
            <a:ext cx="533400" cy="261610"/>
          </a:xfrm>
          <a:prstGeom prst="rect">
            <a:avLst/>
          </a:prstGeom>
          <a:solidFill>
            <a:srgbClr val="A7A7E3"/>
          </a:solidFill>
        </p:spPr>
        <p:txBody>
          <a:bodyPr wrap="square" rtlCol="0">
            <a:spAutoFit/>
          </a:bodyPr>
          <a:lstStyle/>
          <a:p>
            <a:r>
              <a:rPr lang="en-US" sz="1100" b="1" dirty="0" smtClean="0"/>
              <a:t>1.158</a:t>
            </a:r>
            <a:endParaRPr lang="en-US" sz="11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quality and Injector</a:t>
            </a:r>
            <a:endParaRPr lang="en-US" dirty="0"/>
          </a:p>
        </p:txBody>
      </p:sp>
      <p:sp>
        <p:nvSpPr>
          <p:cNvPr id="3" name="Content Placeholder 2"/>
          <p:cNvSpPr>
            <a:spLocks noGrp="1"/>
          </p:cNvSpPr>
          <p:nvPr>
            <p:ph idx="1"/>
          </p:nvPr>
        </p:nvSpPr>
        <p:spPr/>
        <p:txBody>
          <a:bodyPr/>
          <a:lstStyle/>
          <a:p>
            <a:endParaRPr lang="en-US" dirty="0" smtClean="0"/>
          </a:p>
          <a:p>
            <a:r>
              <a:rPr lang="en-US" dirty="0" smtClean="0"/>
              <a:t>In CEBAF many of critical beam parameters are set in the injector and some remain unchanged through the accelerator. Therefore, the injector plays a significant role in setting the final beam qualities such as bunch structure, energy spread, current stability, etc.</a:t>
            </a:r>
          </a:p>
          <a:p>
            <a:endParaRPr lang="en-US" dirty="0" smtClean="0"/>
          </a:p>
          <a:p>
            <a:r>
              <a:rPr lang="en-US" dirty="0" smtClean="0"/>
              <a:t>Parity quality is achieved when the two helicity states are created and treated similarly particularly in the injector’s low energy region. Also, if the symmetry is maintained, the beam motion can be damped through the initial acceleration in the injector, further reducing the position asymmetry.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108284" y="2018584"/>
            <a:ext cx="8951495" cy="2615839"/>
            <a:chOff x="338138" y="2408570"/>
            <a:chExt cx="8512175" cy="2203792"/>
          </a:xfrm>
        </p:grpSpPr>
        <p:grpSp>
          <p:nvGrpSpPr>
            <p:cNvPr id="3" name="Group 110"/>
            <p:cNvGrpSpPr>
              <a:grpSpLocks/>
            </p:cNvGrpSpPr>
            <p:nvPr/>
          </p:nvGrpSpPr>
          <p:grpSpPr bwMode="auto">
            <a:xfrm>
              <a:off x="338138" y="2408570"/>
              <a:ext cx="8512175" cy="2203792"/>
              <a:chOff x="338138" y="2469345"/>
              <a:chExt cx="8512175" cy="2203450"/>
            </a:xfrm>
          </p:grpSpPr>
          <p:grpSp>
            <p:nvGrpSpPr>
              <p:cNvPr id="4" name="Group 4"/>
              <p:cNvGrpSpPr>
                <a:grpSpLocks noChangeAspect="1"/>
              </p:cNvGrpSpPr>
              <p:nvPr/>
            </p:nvGrpSpPr>
            <p:grpSpPr bwMode="auto">
              <a:xfrm>
                <a:off x="338138" y="2469345"/>
                <a:ext cx="8512175" cy="2203450"/>
                <a:chOff x="199" y="1912"/>
                <a:chExt cx="5362" cy="1388"/>
              </a:xfrm>
            </p:grpSpPr>
            <p:sp>
              <p:nvSpPr>
                <p:cNvPr id="8" name="AutoShape 3"/>
                <p:cNvSpPr>
                  <a:spLocks noChangeAspect="1" noChangeArrowheads="1" noTextEdit="1"/>
                </p:cNvSpPr>
                <p:nvPr/>
              </p:nvSpPr>
              <p:spPr bwMode="auto">
                <a:xfrm>
                  <a:off x="199" y="2000"/>
                  <a:ext cx="5362" cy="1232"/>
                </a:xfrm>
                <a:prstGeom prst="rect">
                  <a:avLst/>
                </a:prstGeom>
                <a:noFill/>
                <a:ln w="9525">
                  <a:noFill/>
                  <a:miter lim="800000"/>
                  <a:headEnd/>
                  <a:tailEnd/>
                </a:ln>
              </p:spPr>
              <p:txBody>
                <a:bodyPr/>
                <a:lstStyle/>
                <a:p>
                  <a:endParaRPr lang="en-US" dirty="0"/>
                </a:p>
              </p:txBody>
            </p:sp>
            <p:pic>
              <p:nvPicPr>
                <p:cNvPr id="9" name="Picture 5"/>
                <p:cNvPicPr>
                  <a:picLocks noChangeAspect="1" noChangeArrowheads="1"/>
                </p:cNvPicPr>
                <p:nvPr/>
              </p:nvPicPr>
              <p:blipFill>
                <a:blip r:embed="rId3" cstate="print"/>
                <a:srcRect/>
                <a:stretch>
                  <a:fillRect/>
                </a:stretch>
              </p:blipFill>
              <p:spPr bwMode="auto">
                <a:xfrm>
                  <a:off x="4841" y="2158"/>
                  <a:ext cx="126" cy="174"/>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4867" y="2106"/>
                  <a:ext cx="150" cy="144"/>
                </a:xfrm>
                <a:prstGeom prst="rect">
                  <a:avLst/>
                </a:prstGeom>
                <a:noFill/>
                <a:ln w="9525">
                  <a:noFill/>
                  <a:miter lim="800000"/>
                  <a:headEnd/>
                  <a:tailEnd/>
                </a:ln>
              </p:spPr>
            </p:pic>
            <p:sp>
              <p:nvSpPr>
                <p:cNvPr id="11" name="Freeform 7"/>
                <p:cNvSpPr>
                  <a:spLocks/>
                </p:cNvSpPr>
                <p:nvPr/>
              </p:nvSpPr>
              <p:spPr bwMode="auto">
                <a:xfrm>
                  <a:off x="4877" y="2116"/>
                  <a:ext cx="132" cy="124"/>
                </a:xfrm>
                <a:custGeom>
                  <a:avLst/>
                  <a:gdLst>
                    <a:gd name="T0" fmla="*/ 92 w 132"/>
                    <a:gd name="T1" fmla="*/ 124 h 124"/>
                    <a:gd name="T2" fmla="*/ 0 w 132"/>
                    <a:gd name="T3" fmla="*/ 72 h 124"/>
                    <a:gd name="T4" fmla="*/ 42 w 132"/>
                    <a:gd name="T5" fmla="*/ 0 h 124"/>
                    <a:gd name="T6" fmla="*/ 132 w 132"/>
                    <a:gd name="T7" fmla="*/ 50 h 124"/>
                    <a:gd name="T8" fmla="*/ 92 w 132"/>
                    <a:gd name="T9" fmla="*/ 124 h 124"/>
                    <a:gd name="T10" fmla="*/ 0 60000 65536"/>
                    <a:gd name="T11" fmla="*/ 0 60000 65536"/>
                    <a:gd name="T12" fmla="*/ 0 60000 65536"/>
                    <a:gd name="T13" fmla="*/ 0 60000 65536"/>
                    <a:gd name="T14" fmla="*/ 0 60000 65536"/>
                    <a:gd name="T15" fmla="*/ 0 w 132"/>
                    <a:gd name="T16" fmla="*/ 0 h 124"/>
                    <a:gd name="T17" fmla="*/ 132 w 132"/>
                    <a:gd name="T18" fmla="*/ 124 h 124"/>
                  </a:gdLst>
                  <a:ahLst/>
                  <a:cxnLst>
                    <a:cxn ang="T10">
                      <a:pos x="T0" y="T1"/>
                    </a:cxn>
                    <a:cxn ang="T11">
                      <a:pos x="T2" y="T3"/>
                    </a:cxn>
                    <a:cxn ang="T12">
                      <a:pos x="T4" y="T5"/>
                    </a:cxn>
                    <a:cxn ang="T13">
                      <a:pos x="T6" y="T7"/>
                    </a:cxn>
                    <a:cxn ang="T14">
                      <a:pos x="T8" y="T9"/>
                    </a:cxn>
                  </a:cxnLst>
                  <a:rect l="T15" t="T16" r="T17" b="T18"/>
                  <a:pathLst>
                    <a:path w="132" h="124">
                      <a:moveTo>
                        <a:pt x="92" y="124"/>
                      </a:moveTo>
                      <a:lnTo>
                        <a:pt x="0" y="72"/>
                      </a:lnTo>
                      <a:lnTo>
                        <a:pt x="42" y="0"/>
                      </a:lnTo>
                      <a:lnTo>
                        <a:pt x="132" y="50"/>
                      </a:lnTo>
                      <a:lnTo>
                        <a:pt x="92" y="124"/>
                      </a:lnTo>
                      <a:close/>
                    </a:path>
                  </a:pathLst>
                </a:custGeom>
                <a:noFill/>
                <a:ln w="2">
                  <a:solidFill>
                    <a:srgbClr val="33A02C"/>
                  </a:solidFill>
                  <a:round/>
                  <a:headEnd/>
                  <a:tailEnd/>
                </a:ln>
              </p:spPr>
              <p:txBody>
                <a:bodyPr/>
                <a:lstStyle/>
                <a:p>
                  <a:endParaRPr lang="en-US" dirty="0"/>
                </a:p>
              </p:txBody>
            </p:sp>
            <p:sp>
              <p:nvSpPr>
                <p:cNvPr id="12" name="Rectangle 8"/>
                <p:cNvSpPr>
                  <a:spLocks noChangeArrowheads="1"/>
                </p:cNvSpPr>
                <p:nvPr/>
              </p:nvSpPr>
              <p:spPr bwMode="auto">
                <a:xfrm>
                  <a:off x="1425" y="2190"/>
                  <a:ext cx="376"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Chopper</a:t>
                  </a:r>
                  <a:endParaRPr lang="en-US" dirty="0"/>
                </a:p>
              </p:txBody>
            </p:sp>
            <p:sp>
              <p:nvSpPr>
                <p:cNvPr id="13" name="Freeform 9"/>
                <p:cNvSpPr>
                  <a:spLocks/>
                </p:cNvSpPr>
                <p:nvPr/>
              </p:nvSpPr>
              <p:spPr bwMode="auto">
                <a:xfrm>
                  <a:off x="337" y="2308"/>
                  <a:ext cx="384" cy="296"/>
                </a:xfrm>
                <a:custGeom>
                  <a:avLst/>
                  <a:gdLst>
                    <a:gd name="T0" fmla="*/ 384 w 384"/>
                    <a:gd name="T1" fmla="*/ 296 h 296"/>
                    <a:gd name="T2" fmla="*/ 0 w 384"/>
                    <a:gd name="T3" fmla="*/ 0 h 296"/>
                    <a:gd name="T4" fmla="*/ 384 w 384"/>
                    <a:gd name="T5" fmla="*/ 296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296"/>
                      </a:moveTo>
                      <a:lnTo>
                        <a:pt x="0" y="0"/>
                      </a:lnTo>
                      <a:lnTo>
                        <a:pt x="384" y="296"/>
                      </a:lnTo>
                      <a:close/>
                    </a:path>
                  </a:pathLst>
                </a:custGeom>
                <a:solidFill>
                  <a:srgbClr val="FFFFFF"/>
                </a:solidFill>
                <a:ln w="9525">
                  <a:noFill/>
                  <a:round/>
                  <a:headEnd/>
                  <a:tailEnd/>
                </a:ln>
              </p:spPr>
              <p:txBody>
                <a:bodyPr/>
                <a:lstStyle/>
                <a:p>
                  <a:endParaRPr lang="en-US" dirty="0"/>
                </a:p>
              </p:txBody>
            </p:sp>
            <p:sp>
              <p:nvSpPr>
                <p:cNvPr id="14" name="Line 10"/>
                <p:cNvSpPr>
                  <a:spLocks noChangeShapeType="1"/>
                </p:cNvSpPr>
                <p:nvPr/>
              </p:nvSpPr>
              <p:spPr bwMode="auto">
                <a:xfrm flipH="1" flipV="1">
                  <a:off x="337" y="2308"/>
                  <a:ext cx="384" cy="296"/>
                </a:xfrm>
                <a:prstGeom prst="line">
                  <a:avLst/>
                </a:prstGeom>
                <a:noFill/>
                <a:ln w="8">
                  <a:solidFill>
                    <a:srgbClr val="000000"/>
                  </a:solidFill>
                  <a:round/>
                  <a:headEnd/>
                  <a:tailEnd/>
                </a:ln>
              </p:spPr>
              <p:txBody>
                <a:bodyPr/>
                <a:lstStyle/>
                <a:p>
                  <a:endParaRPr lang="en-US" dirty="0"/>
                </a:p>
              </p:txBody>
            </p:sp>
            <p:sp>
              <p:nvSpPr>
                <p:cNvPr id="15" name="Freeform 11"/>
                <p:cNvSpPr>
                  <a:spLocks/>
                </p:cNvSpPr>
                <p:nvPr/>
              </p:nvSpPr>
              <p:spPr bwMode="auto">
                <a:xfrm>
                  <a:off x="1601" y="2318"/>
                  <a:ext cx="3952" cy="290"/>
                </a:xfrm>
                <a:custGeom>
                  <a:avLst/>
                  <a:gdLst>
                    <a:gd name="T0" fmla="*/ 3952 w 3952"/>
                    <a:gd name="T1" fmla="*/ 290 h 290"/>
                    <a:gd name="T2" fmla="*/ 3792 w 3952"/>
                    <a:gd name="T3" fmla="*/ 290 h 290"/>
                    <a:gd name="T4" fmla="*/ 3646 w 3952"/>
                    <a:gd name="T5" fmla="*/ 0 h 290"/>
                    <a:gd name="T6" fmla="*/ 3264 w 3952"/>
                    <a:gd name="T7" fmla="*/ 0 h 290"/>
                    <a:gd name="T8" fmla="*/ 3108 w 3952"/>
                    <a:gd name="T9" fmla="*/ 286 h 290"/>
                    <a:gd name="T10" fmla="*/ 0 w 3952"/>
                    <a:gd name="T11" fmla="*/ 286 h 290"/>
                    <a:gd name="T12" fmla="*/ 3952 w 3952"/>
                    <a:gd name="T13" fmla="*/ 290 h 290"/>
                    <a:gd name="T14" fmla="*/ 0 60000 65536"/>
                    <a:gd name="T15" fmla="*/ 0 60000 65536"/>
                    <a:gd name="T16" fmla="*/ 0 60000 65536"/>
                    <a:gd name="T17" fmla="*/ 0 60000 65536"/>
                    <a:gd name="T18" fmla="*/ 0 60000 65536"/>
                    <a:gd name="T19" fmla="*/ 0 60000 65536"/>
                    <a:gd name="T20" fmla="*/ 0 60000 65536"/>
                    <a:gd name="T21" fmla="*/ 0 w 3952"/>
                    <a:gd name="T22" fmla="*/ 0 h 290"/>
                    <a:gd name="T23" fmla="*/ 3952 w 3952"/>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52" h="290">
                      <a:moveTo>
                        <a:pt x="3952" y="290"/>
                      </a:moveTo>
                      <a:lnTo>
                        <a:pt x="3792" y="290"/>
                      </a:lnTo>
                      <a:lnTo>
                        <a:pt x="3646" y="0"/>
                      </a:lnTo>
                      <a:lnTo>
                        <a:pt x="3264" y="0"/>
                      </a:lnTo>
                      <a:lnTo>
                        <a:pt x="3108" y="286"/>
                      </a:lnTo>
                      <a:lnTo>
                        <a:pt x="0" y="286"/>
                      </a:lnTo>
                      <a:lnTo>
                        <a:pt x="3952" y="290"/>
                      </a:lnTo>
                      <a:close/>
                    </a:path>
                  </a:pathLst>
                </a:custGeom>
                <a:solidFill>
                  <a:srgbClr val="FFFFFF"/>
                </a:solidFill>
                <a:ln w="9525">
                  <a:noFill/>
                  <a:round/>
                  <a:headEnd/>
                  <a:tailEnd/>
                </a:ln>
              </p:spPr>
              <p:txBody>
                <a:bodyPr/>
                <a:lstStyle/>
                <a:p>
                  <a:endParaRPr lang="en-US" dirty="0"/>
                </a:p>
              </p:txBody>
            </p:sp>
            <p:sp>
              <p:nvSpPr>
                <p:cNvPr id="16" name="Freeform 12"/>
                <p:cNvSpPr>
                  <a:spLocks/>
                </p:cNvSpPr>
                <p:nvPr/>
              </p:nvSpPr>
              <p:spPr bwMode="auto">
                <a:xfrm>
                  <a:off x="1601" y="2318"/>
                  <a:ext cx="3952" cy="290"/>
                </a:xfrm>
                <a:custGeom>
                  <a:avLst/>
                  <a:gdLst>
                    <a:gd name="T0" fmla="*/ 3952 w 3952"/>
                    <a:gd name="T1" fmla="*/ 290 h 290"/>
                    <a:gd name="T2" fmla="*/ 3792 w 3952"/>
                    <a:gd name="T3" fmla="*/ 290 h 290"/>
                    <a:gd name="T4" fmla="*/ 3646 w 3952"/>
                    <a:gd name="T5" fmla="*/ 0 h 290"/>
                    <a:gd name="T6" fmla="*/ 3264 w 3952"/>
                    <a:gd name="T7" fmla="*/ 0 h 290"/>
                    <a:gd name="T8" fmla="*/ 3108 w 3952"/>
                    <a:gd name="T9" fmla="*/ 286 h 290"/>
                    <a:gd name="T10" fmla="*/ 0 w 3952"/>
                    <a:gd name="T11" fmla="*/ 286 h 290"/>
                    <a:gd name="T12" fmla="*/ 0 60000 65536"/>
                    <a:gd name="T13" fmla="*/ 0 60000 65536"/>
                    <a:gd name="T14" fmla="*/ 0 60000 65536"/>
                    <a:gd name="T15" fmla="*/ 0 60000 65536"/>
                    <a:gd name="T16" fmla="*/ 0 60000 65536"/>
                    <a:gd name="T17" fmla="*/ 0 60000 65536"/>
                    <a:gd name="T18" fmla="*/ 0 w 3952"/>
                    <a:gd name="T19" fmla="*/ 0 h 290"/>
                    <a:gd name="T20" fmla="*/ 3952 w 3952"/>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3952" h="290">
                      <a:moveTo>
                        <a:pt x="3952" y="290"/>
                      </a:moveTo>
                      <a:lnTo>
                        <a:pt x="3792" y="290"/>
                      </a:lnTo>
                      <a:lnTo>
                        <a:pt x="3646" y="0"/>
                      </a:lnTo>
                      <a:lnTo>
                        <a:pt x="3264" y="0"/>
                      </a:lnTo>
                      <a:lnTo>
                        <a:pt x="3108" y="286"/>
                      </a:lnTo>
                      <a:lnTo>
                        <a:pt x="0" y="286"/>
                      </a:lnTo>
                    </a:path>
                  </a:pathLst>
                </a:custGeom>
                <a:noFill/>
                <a:ln w="8">
                  <a:solidFill>
                    <a:srgbClr val="000000"/>
                  </a:solidFill>
                  <a:round/>
                  <a:headEnd/>
                  <a:tailEnd/>
                </a:ln>
              </p:spPr>
              <p:txBody>
                <a:bodyPr/>
                <a:lstStyle/>
                <a:p>
                  <a:endParaRPr lang="en-US" dirty="0"/>
                </a:p>
              </p:txBody>
            </p:sp>
            <p:sp>
              <p:nvSpPr>
                <p:cNvPr id="17" name="Line 13"/>
                <p:cNvSpPr>
                  <a:spLocks noChangeShapeType="1"/>
                </p:cNvSpPr>
                <p:nvPr/>
              </p:nvSpPr>
              <p:spPr bwMode="auto">
                <a:xfrm>
                  <a:off x="271" y="2604"/>
                  <a:ext cx="1" cy="1"/>
                </a:xfrm>
                <a:prstGeom prst="line">
                  <a:avLst/>
                </a:prstGeom>
                <a:noFill/>
                <a:ln w="9525">
                  <a:noFill/>
                  <a:round/>
                  <a:headEnd/>
                  <a:tailEnd/>
                </a:ln>
              </p:spPr>
              <p:txBody>
                <a:bodyPr/>
                <a:lstStyle/>
                <a:p>
                  <a:endParaRPr lang="en-US" dirty="0"/>
                </a:p>
              </p:txBody>
            </p:sp>
            <p:sp>
              <p:nvSpPr>
                <p:cNvPr id="18" name="Line 14"/>
                <p:cNvSpPr>
                  <a:spLocks noChangeShapeType="1"/>
                </p:cNvSpPr>
                <p:nvPr/>
              </p:nvSpPr>
              <p:spPr bwMode="auto">
                <a:xfrm>
                  <a:off x="271" y="2604"/>
                  <a:ext cx="1" cy="1"/>
                </a:xfrm>
                <a:prstGeom prst="line">
                  <a:avLst/>
                </a:prstGeom>
                <a:noFill/>
                <a:ln w="8">
                  <a:solidFill>
                    <a:srgbClr val="000000"/>
                  </a:solidFill>
                  <a:round/>
                  <a:headEnd/>
                  <a:tailEnd/>
                </a:ln>
              </p:spPr>
              <p:txBody>
                <a:bodyPr/>
                <a:lstStyle/>
                <a:p>
                  <a:endParaRPr lang="en-US" dirty="0"/>
                </a:p>
              </p:txBody>
            </p:sp>
            <p:sp>
              <p:nvSpPr>
                <p:cNvPr id="19" name="Freeform 15"/>
                <p:cNvSpPr>
                  <a:spLocks/>
                </p:cNvSpPr>
                <p:nvPr/>
              </p:nvSpPr>
              <p:spPr bwMode="auto">
                <a:xfrm>
                  <a:off x="337" y="2604"/>
                  <a:ext cx="384" cy="296"/>
                </a:xfrm>
                <a:custGeom>
                  <a:avLst/>
                  <a:gdLst>
                    <a:gd name="T0" fmla="*/ 384 w 384"/>
                    <a:gd name="T1" fmla="*/ 0 h 296"/>
                    <a:gd name="T2" fmla="*/ 0 w 384"/>
                    <a:gd name="T3" fmla="*/ 296 h 296"/>
                    <a:gd name="T4" fmla="*/ 384 w 384"/>
                    <a:gd name="T5" fmla="*/ 0 h 296"/>
                    <a:gd name="T6" fmla="*/ 0 60000 65536"/>
                    <a:gd name="T7" fmla="*/ 0 60000 65536"/>
                    <a:gd name="T8" fmla="*/ 0 60000 65536"/>
                    <a:gd name="T9" fmla="*/ 0 w 384"/>
                    <a:gd name="T10" fmla="*/ 0 h 296"/>
                    <a:gd name="T11" fmla="*/ 384 w 384"/>
                    <a:gd name="T12" fmla="*/ 296 h 296"/>
                  </a:gdLst>
                  <a:ahLst/>
                  <a:cxnLst>
                    <a:cxn ang="T6">
                      <a:pos x="T0" y="T1"/>
                    </a:cxn>
                    <a:cxn ang="T7">
                      <a:pos x="T2" y="T3"/>
                    </a:cxn>
                    <a:cxn ang="T8">
                      <a:pos x="T4" y="T5"/>
                    </a:cxn>
                  </a:cxnLst>
                  <a:rect l="T9" t="T10" r="T11" b="T12"/>
                  <a:pathLst>
                    <a:path w="384" h="296">
                      <a:moveTo>
                        <a:pt x="384" y="0"/>
                      </a:moveTo>
                      <a:lnTo>
                        <a:pt x="0" y="296"/>
                      </a:lnTo>
                      <a:lnTo>
                        <a:pt x="384" y="0"/>
                      </a:lnTo>
                      <a:close/>
                    </a:path>
                  </a:pathLst>
                </a:custGeom>
                <a:solidFill>
                  <a:srgbClr val="FFFFFF"/>
                </a:solidFill>
                <a:ln w="9525">
                  <a:noFill/>
                  <a:round/>
                  <a:headEnd/>
                  <a:tailEnd/>
                </a:ln>
              </p:spPr>
              <p:txBody>
                <a:bodyPr/>
                <a:lstStyle/>
                <a:p>
                  <a:endParaRPr lang="en-US" dirty="0"/>
                </a:p>
              </p:txBody>
            </p:sp>
            <p:sp>
              <p:nvSpPr>
                <p:cNvPr id="20" name="Line 16"/>
                <p:cNvSpPr>
                  <a:spLocks noChangeShapeType="1"/>
                </p:cNvSpPr>
                <p:nvPr/>
              </p:nvSpPr>
              <p:spPr bwMode="auto">
                <a:xfrm flipH="1">
                  <a:off x="337" y="2604"/>
                  <a:ext cx="384" cy="296"/>
                </a:xfrm>
                <a:prstGeom prst="line">
                  <a:avLst/>
                </a:prstGeom>
                <a:noFill/>
                <a:ln w="8">
                  <a:solidFill>
                    <a:srgbClr val="000000"/>
                  </a:solidFill>
                  <a:round/>
                  <a:headEnd/>
                  <a:tailEnd/>
                </a:ln>
              </p:spPr>
              <p:txBody>
                <a:bodyPr/>
                <a:lstStyle/>
                <a:p>
                  <a:endParaRPr lang="en-US" dirty="0"/>
                </a:p>
              </p:txBody>
            </p:sp>
            <p:sp>
              <p:nvSpPr>
                <p:cNvPr id="21" name="Freeform 17"/>
                <p:cNvSpPr>
                  <a:spLocks/>
                </p:cNvSpPr>
                <p:nvPr/>
              </p:nvSpPr>
              <p:spPr bwMode="auto">
                <a:xfrm>
                  <a:off x="203" y="2180"/>
                  <a:ext cx="258" cy="250"/>
                </a:xfrm>
                <a:custGeom>
                  <a:avLst/>
                  <a:gdLst>
                    <a:gd name="T0" fmla="*/ 158 w 258"/>
                    <a:gd name="T1" fmla="*/ 250 h 250"/>
                    <a:gd name="T2" fmla="*/ 0 w 258"/>
                    <a:gd name="T3" fmla="*/ 132 h 250"/>
                    <a:gd name="T4" fmla="*/ 100 w 258"/>
                    <a:gd name="T5" fmla="*/ 0 h 250"/>
                    <a:gd name="T6" fmla="*/ 258 w 258"/>
                    <a:gd name="T7" fmla="*/ 118 h 250"/>
                    <a:gd name="T8" fmla="*/ 158 w 258"/>
                    <a:gd name="T9" fmla="*/ 250 h 250"/>
                    <a:gd name="T10" fmla="*/ 0 60000 65536"/>
                    <a:gd name="T11" fmla="*/ 0 60000 65536"/>
                    <a:gd name="T12" fmla="*/ 0 60000 65536"/>
                    <a:gd name="T13" fmla="*/ 0 60000 65536"/>
                    <a:gd name="T14" fmla="*/ 0 60000 65536"/>
                    <a:gd name="T15" fmla="*/ 0 w 258"/>
                    <a:gd name="T16" fmla="*/ 0 h 250"/>
                    <a:gd name="T17" fmla="*/ 258 w 258"/>
                    <a:gd name="T18" fmla="*/ 250 h 250"/>
                  </a:gdLst>
                  <a:ahLst/>
                  <a:cxnLst>
                    <a:cxn ang="T10">
                      <a:pos x="T0" y="T1"/>
                    </a:cxn>
                    <a:cxn ang="T11">
                      <a:pos x="T2" y="T3"/>
                    </a:cxn>
                    <a:cxn ang="T12">
                      <a:pos x="T4" y="T5"/>
                    </a:cxn>
                    <a:cxn ang="T13">
                      <a:pos x="T6" y="T7"/>
                    </a:cxn>
                    <a:cxn ang="T14">
                      <a:pos x="T8" y="T9"/>
                    </a:cxn>
                  </a:cxnLst>
                  <a:rect l="T15" t="T16" r="T17" b="T18"/>
                  <a:pathLst>
                    <a:path w="258" h="250">
                      <a:moveTo>
                        <a:pt x="158" y="250"/>
                      </a:moveTo>
                      <a:lnTo>
                        <a:pt x="0" y="132"/>
                      </a:lnTo>
                      <a:lnTo>
                        <a:pt x="100" y="0"/>
                      </a:lnTo>
                      <a:lnTo>
                        <a:pt x="258" y="118"/>
                      </a:lnTo>
                      <a:lnTo>
                        <a:pt x="158" y="250"/>
                      </a:lnTo>
                      <a:close/>
                    </a:path>
                  </a:pathLst>
                </a:custGeom>
                <a:solidFill>
                  <a:srgbClr val="33A02C"/>
                </a:solidFill>
                <a:ln w="9525">
                  <a:noFill/>
                  <a:round/>
                  <a:headEnd/>
                  <a:tailEnd/>
                </a:ln>
              </p:spPr>
              <p:txBody>
                <a:bodyPr/>
                <a:lstStyle/>
                <a:p>
                  <a:endParaRPr lang="en-US" dirty="0"/>
                </a:p>
              </p:txBody>
            </p:sp>
            <p:sp>
              <p:nvSpPr>
                <p:cNvPr id="22" name="Freeform 18"/>
                <p:cNvSpPr>
                  <a:spLocks/>
                </p:cNvSpPr>
                <p:nvPr/>
              </p:nvSpPr>
              <p:spPr bwMode="auto">
                <a:xfrm>
                  <a:off x="203" y="2778"/>
                  <a:ext cx="258" cy="252"/>
                </a:xfrm>
                <a:custGeom>
                  <a:avLst/>
                  <a:gdLst>
                    <a:gd name="T0" fmla="*/ 158 w 258"/>
                    <a:gd name="T1" fmla="*/ 0 h 252"/>
                    <a:gd name="T2" fmla="*/ 0 w 258"/>
                    <a:gd name="T3" fmla="*/ 118 h 252"/>
                    <a:gd name="T4" fmla="*/ 100 w 258"/>
                    <a:gd name="T5" fmla="*/ 252 h 252"/>
                    <a:gd name="T6" fmla="*/ 258 w 258"/>
                    <a:gd name="T7" fmla="*/ 134 h 252"/>
                    <a:gd name="T8" fmla="*/ 158 w 258"/>
                    <a:gd name="T9" fmla="*/ 0 h 252"/>
                    <a:gd name="T10" fmla="*/ 0 60000 65536"/>
                    <a:gd name="T11" fmla="*/ 0 60000 65536"/>
                    <a:gd name="T12" fmla="*/ 0 60000 65536"/>
                    <a:gd name="T13" fmla="*/ 0 60000 65536"/>
                    <a:gd name="T14" fmla="*/ 0 60000 65536"/>
                    <a:gd name="T15" fmla="*/ 0 w 258"/>
                    <a:gd name="T16" fmla="*/ 0 h 252"/>
                    <a:gd name="T17" fmla="*/ 258 w 258"/>
                    <a:gd name="T18" fmla="*/ 252 h 252"/>
                  </a:gdLst>
                  <a:ahLst/>
                  <a:cxnLst>
                    <a:cxn ang="T10">
                      <a:pos x="T0" y="T1"/>
                    </a:cxn>
                    <a:cxn ang="T11">
                      <a:pos x="T2" y="T3"/>
                    </a:cxn>
                    <a:cxn ang="T12">
                      <a:pos x="T4" y="T5"/>
                    </a:cxn>
                    <a:cxn ang="T13">
                      <a:pos x="T6" y="T7"/>
                    </a:cxn>
                    <a:cxn ang="T14">
                      <a:pos x="T8" y="T9"/>
                    </a:cxn>
                  </a:cxnLst>
                  <a:rect l="T15" t="T16" r="T17" b="T18"/>
                  <a:pathLst>
                    <a:path w="258" h="252">
                      <a:moveTo>
                        <a:pt x="158" y="0"/>
                      </a:moveTo>
                      <a:lnTo>
                        <a:pt x="0" y="118"/>
                      </a:lnTo>
                      <a:lnTo>
                        <a:pt x="100" y="252"/>
                      </a:lnTo>
                      <a:lnTo>
                        <a:pt x="258" y="134"/>
                      </a:lnTo>
                      <a:lnTo>
                        <a:pt x="158" y="0"/>
                      </a:lnTo>
                      <a:close/>
                    </a:path>
                  </a:pathLst>
                </a:custGeom>
                <a:solidFill>
                  <a:srgbClr val="33A02C"/>
                </a:solidFill>
                <a:ln w="9525">
                  <a:noFill/>
                  <a:round/>
                  <a:headEnd/>
                  <a:tailEnd/>
                </a:ln>
              </p:spPr>
              <p:txBody>
                <a:bodyPr/>
                <a:lstStyle/>
                <a:p>
                  <a:endParaRPr lang="en-US" dirty="0"/>
                </a:p>
              </p:txBody>
            </p:sp>
            <p:sp>
              <p:nvSpPr>
                <p:cNvPr id="23" name="Freeform 19"/>
                <p:cNvSpPr>
                  <a:spLocks/>
                </p:cNvSpPr>
                <p:nvPr/>
              </p:nvSpPr>
              <p:spPr bwMode="auto">
                <a:xfrm>
                  <a:off x="1551" y="2396"/>
                  <a:ext cx="100" cy="418"/>
                </a:xfrm>
                <a:custGeom>
                  <a:avLst/>
                  <a:gdLst>
                    <a:gd name="T0" fmla="*/ 100 w 100"/>
                    <a:gd name="T1" fmla="*/ 208 h 418"/>
                    <a:gd name="T2" fmla="*/ 100 w 100"/>
                    <a:gd name="T3" fmla="*/ 208 h 418"/>
                    <a:gd name="T4" fmla="*/ 98 w 100"/>
                    <a:gd name="T5" fmla="*/ 250 h 418"/>
                    <a:gd name="T6" fmla="*/ 96 w 100"/>
                    <a:gd name="T7" fmla="*/ 290 h 418"/>
                    <a:gd name="T8" fmla="*/ 90 w 100"/>
                    <a:gd name="T9" fmla="*/ 326 h 418"/>
                    <a:gd name="T10" fmla="*/ 84 w 100"/>
                    <a:gd name="T11" fmla="*/ 356 h 418"/>
                    <a:gd name="T12" fmla="*/ 78 w 100"/>
                    <a:gd name="T13" fmla="*/ 382 h 418"/>
                    <a:gd name="T14" fmla="*/ 70 w 100"/>
                    <a:gd name="T15" fmla="*/ 400 h 418"/>
                    <a:gd name="T16" fmla="*/ 64 w 100"/>
                    <a:gd name="T17" fmla="*/ 408 h 418"/>
                    <a:gd name="T18" fmla="*/ 60 w 100"/>
                    <a:gd name="T19" fmla="*/ 412 h 418"/>
                    <a:gd name="T20" fmla="*/ 56 w 100"/>
                    <a:gd name="T21" fmla="*/ 416 h 418"/>
                    <a:gd name="T22" fmla="*/ 50 w 100"/>
                    <a:gd name="T23" fmla="*/ 418 h 418"/>
                    <a:gd name="T24" fmla="*/ 50 w 100"/>
                    <a:gd name="T25" fmla="*/ 418 h 418"/>
                    <a:gd name="T26" fmla="*/ 44 w 100"/>
                    <a:gd name="T27" fmla="*/ 416 h 418"/>
                    <a:gd name="T28" fmla="*/ 40 w 100"/>
                    <a:gd name="T29" fmla="*/ 412 h 418"/>
                    <a:gd name="T30" fmla="*/ 36 w 100"/>
                    <a:gd name="T31" fmla="*/ 408 h 418"/>
                    <a:gd name="T32" fmla="*/ 30 w 100"/>
                    <a:gd name="T33" fmla="*/ 400 h 418"/>
                    <a:gd name="T34" fmla="*/ 22 w 100"/>
                    <a:gd name="T35" fmla="*/ 382 h 418"/>
                    <a:gd name="T36" fmla="*/ 16 w 100"/>
                    <a:gd name="T37" fmla="*/ 356 h 418"/>
                    <a:gd name="T38" fmla="*/ 10 w 100"/>
                    <a:gd name="T39" fmla="*/ 326 h 418"/>
                    <a:gd name="T40" fmla="*/ 4 w 100"/>
                    <a:gd name="T41" fmla="*/ 290 h 418"/>
                    <a:gd name="T42" fmla="*/ 2 w 100"/>
                    <a:gd name="T43" fmla="*/ 250 h 418"/>
                    <a:gd name="T44" fmla="*/ 0 w 100"/>
                    <a:gd name="T45" fmla="*/ 208 h 418"/>
                    <a:gd name="T46" fmla="*/ 0 w 100"/>
                    <a:gd name="T47" fmla="*/ 208 h 418"/>
                    <a:gd name="T48" fmla="*/ 2 w 100"/>
                    <a:gd name="T49" fmla="*/ 166 h 418"/>
                    <a:gd name="T50" fmla="*/ 4 w 100"/>
                    <a:gd name="T51" fmla="*/ 128 h 418"/>
                    <a:gd name="T52" fmla="*/ 10 w 100"/>
                    <a:gd name="T53" fmla="*/ 92 h 418"/>
                    <a:gd name="T54" fmla="*/ 16 w 100"/>
                    <a:gd name="T55" fmla="*/ 60 h 418"/>
                    <a:gd name="T56" fmla="*/ 22 w 100"/>
                    <a:gd name="T57" fmla="*/ 36 h 418"/>
                    <a:gd name="T58" fmla="*/ 30 w 100"/>
                    <a:gd name="T59" fmla="*/ 16 h 418"/>
                    <a:gd name="T60" fmla="*/ 36 w 100"/>
                    <a:gd name="T61" fmla="*/ 10 h 418"/>
                    <a:gd name="T62" fmla="*/ 40 w 100"/>
                    <a:gd name="T63" fmla="*/ 4 h 418"/>
                    <a:gd name="T64" fmla="*/ 44 w 100"/>
                    <a:gd name="T65" fmla="*/ 0 h 418"/>
                    <a:gd name="T66" fmla="*/ 50 w 100"/>
                    <a:gd name="T67" fmla="*/ 0 h 418"/>
                    <a:gd name="T68" fmla="*/ 50 w 100"/>
                    <a:gd name="T69" fmla="*/ 0 h 418"/>
                    <a:gd name="T70" fmla="*/ 56 w 100"/>
                    <a:gd name="T71" fmla="*/ 0 h 418"/>
                    <a:gd name="T72" fmla="*/ 60 w 100"/>
                    <a:gd name="T73" fmla="*/ 4 h 418"/>
                    <a:gd name="T74" fmla="*/ 64 w 100"/>
                    <a:gd name="T75" fmla="*/ 10 h 418"/>
                    <a:gd name="T76" fmla="*/ 70 w 100"/>
                    <a:gd name="T77" fmla="*/ 16 h 418"/>
                    <a:gd name="T78" fmla="*/ 78 w 100"/>
                    <a:gd name="T79" fmla="*/ 36 h 418"/>
                    <a:gd name="T80" fmla="*/ 84 w 100"/>
                    <a:gd name="T81" fmla="*/ 60 h 418"/>
                    <a:gd name="T82" fmla="*/ 90 w 100"/>
                    <a:gd name="T83" fmla="*/ 92 h 418"/>
                    <a:gd name="T84" fmla="*/ 96 w 100"/>
                    <a:gd name="T85" fmla="*/ 128 h 418"/>
                    <a:gd name="T86" fmla="*/ 98 w 100"/>
                    <a:gd name="T87" fmla="*/ 166 h 418"/>
                    <a:gd name="T88" fmla="*/ 100 w 100"/>
                    <a:gd name="T89" fmla="*/ 208 h 418"/>
                    <a:gd name="T90" fmla="*/ 100 w 100"/>
                    <a:gd name="T91" fmla="*/ 208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
                    <a:gd name="T139" fmla="*/ 0 h 418"/>
                    <a:gd name="T140" fmla="*/ 100 w 100"/>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 h="418">
                      <a:moveTo>
                        <a:pt x="100" y="208"/>
                      </a:moveTo>
                      <a:lnTo>
                        <a:pt x="100" y="208"/>
                      </a:lnTo>
                      <a:lnTo>
                        <a:pt x="98" y="250"/>
                      </a:lnTo>
                      <a:lnTo>
                        <a:pt x="96" y="290"/>
                      </a:lnTo>
                      <a:lnTo>
                        <a:pt x="90" y="326"/>
                      </a:lnTo>
                      <a:lnTo>
                        <a:pt x="84" y="356"/>
                      </a:lnTo>
                      <a:lnTo>
                        <a:pt x="78" y="382"/>
                      </a:lnTo>
                      <a:lnTo>
                        <a:pt x="70" y="400"/>
                      </a:lnTo>
                      <a:lnTo>
                        <a:pt x="64" y="408"/>
                      </a:lnTo>
                      <a:lnTo>
                        <a:pt x="60" y="412"/>
                      </a:lnTo>
                      <a:lnTo>
                        <a:pt x="56" y="416"/>
                      </a:lnTo>
                      <a:lnTo>
                        <a:pt x="50" y="418"/>
                      </a:lnTo>
                      <a:lnTo>
                        <a:pt x="44" y="416"/>
                      </a:lnTo>
                      <a:lnTo>
                        <a:pt x="40" y="412"/>
                      </a:lnTo>
                      <a:lnTo>
                        <a:pt x="36" y="408"/>
                      </a:lnTo>
                      <a:lnTo>
                        <a:pt x="30" y="400"/>
                      </a:lnTo>
                      <a:lnTo>
                        <a:pt x="22" y="382"/>
                      </a:lnTo>
                      <a:lnTo>
                        <a:pt x="16" y="356"/>
                      </a:lnTo>
                      <a:lnTo>
                        <a:pt x="10" y="326"/>
                      </a:lnTo>
                      <a:lnTo>
                        <a:pt x="4" y="290"/>
                      </a:lnTo>
                      <a:lnTo>
                        <a:pt x="2" y="250"/>
                      </a:lnTo>
                      <a:lnTo>
                        <a:pt x="0" y="208"/>
                      </a:lnTo>
                      <a:lnTo>
                        <a:pt x="2" y="166"/>
                      </a:lnTo>
                      <a:lnTo>
                        <a:pt x="4" y="128"/>
                      </a:lnTo>
                      <a:lnTo>
                        <a:pt x="10" y="92"/>
                      </a:lnTo>
                      <a:lnTo>
                        <a:pt x="16" y="60"/>
                      </a:lnTo>
                      <a:lnTo>
                        <a:pt x="22" y="36"/>
                      </a:lnTo>
                      <a:lnTo>
                        <a:pt x="30" y="16"/>
                      </a:lnTo>
                      <a:lnTo>
                        <a:pt x="36" y="10"/>
                      </a:lnTo>
                      <a:lnTo>
                        <a:pt x="40" y="4"/>
                      </a:lnTo>
                      <a:lnTo>
                        <a:pt x="44" y="0"/>
                      </a:lnTo>
                      <a:lnTo>
                        <a:pt x="50" y="0"/>
                      </a:lnTo>
                      <a:lnTo>
                        <a:pt x="56" y="0"/>
                      </a:lnTo>
                      <a:lnTo>
                        <a:pt x="60" y="4"/>
                      </a:lnTo>
                      <a:lnTo>
                        <a:pt x="64" y="10"/>
                      </a:lnTo>
                      <a:lnTo>
                        <a:pt x="70" y="16"/>
                      </a:lnTo>
                      <a:lnTo>
                        <a:pt x="78" y="36"/>
                      </a:lnTo>
                      <a:lnTo>
                        <a:pt x="84" y="60"/>
                      </a:lnTo>
                      <a:lnTo>
                        <a:pt x="90" y="92"/>
                      </a:lnTo>
                      <a:lnTo>
                        <a:pt x="96" y="128"/>
                      </a:lnTo>
                      <a:lnTo>
                        <a:pt x="98" y="166"/>
                      </a:lnTo>
                      <a:lnTo>
                        <a:pt x="100" y="208"/>
                      </a:lnTo>
                      <a:close/>
                    </a:path>
                  </a:pathLst>
                </a:custGeom>
                <a:solidFill>
                  <a:srgbClr val="33A02C"/>
                </a:solidFill>
                <a:ln w="9525">
                  <a:noFill/>
                  <a:round/>
                  <a:headEnd/>
                  <a:tailEnd/>
                </a:ln>
              </p:spPr>
              <p:txBody>
                <a:bodyPr/>
                <a:lstStyle/>
                <a:p>
                  <a:endParaRPr lang="en-US" dirty="0"/>
                </a:p>
              </p:txBody>
            </p:sp>
            <p:sp>
              <p:nvSpPr>
                <p:cNvPr id="24" name="Freeform 20"/>
                <p:cNvSpPr>
                  <a:spLocks/>
                </p:cNvSpPr>
                <p:nvPr/>
              </p:nvSpPr>
              <p:spPr bwMode="auto">
                <a:xfrm>
                  <a:off x="1593" y="2420"/>
                  <a:ext cx="18" cy="52"/>
                </a:xfrm>
                <a:custGeom>
                  <a:avLst/>
                  <a:gdLst>
                    <a:gd name="T0" fmla="*/ 18 w 18"/>
                    <a:gd name="T1" fmla="*/ 26 h 52"/>
                    <a:gd name="T2" fmla="*/ 18 w 18"/>
                    <a:gd name="T3" fmla="*/ 26 h 52"/>
                    <a:gd name="T4" fmla="*/ 16 w 18"/>
                    <a:gd name="T5" fmla="*/ 36 h 52"/>
                    <a:gd name="T6" fmla="*/ 14 w 18"/>
                    <a:gd name="T7" fmla="*/ 44 h 52"/>
                    <a:gd name="T8" fmla="*/ 12 w 18"/>
                    <a:gd name="T9" fmla="*/ 50 h 52"/>
                    <a:gd name="T10" fmla="*/ 8 w 18"/>
                    <a:gd name="T11" fmla="*/ 52 h 52"/>
                    <a:gd name="T12" fmla="*/ 8 w 18"/>
                    <a:gd name="T13" fmla="*/ 52 h 52"/>
                    <a:gd name="T14" fmla="*/ 4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4 w 18"/>
                    <a:gd name="T29" fmla="*/ 2 h 52"/>
                    <a:gd name="T30" fmla="*/ 8 w 18"/>
                    <a:gd name="T31" fmla="*/ 0 h 52"/>
                    <a:gd name="T32" fmla="*/ 8 w 18"/>
                    <a:gd name="T33" fmla="*/ 0 h 52"/>
                    <a:gd name="T34" fmla="*/ 12 w 18"/>
                    <a:gd name="T35" fmla="*/ 2 h 52"/>
                    <a:gd name="T36" fmla="*/ 14 w 18"/>
                    <a:gd name="T37" fmla="*/ 8 h 52"/>
                    <a:gd name="T38" fmla="*/ 16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6" y="36"/>
                      </a:lnTo>
                      <a:lnTo>
                        <a:pt x="14" y="44"/>
                      </a:lnTo>
                      <a:lnTo>
                        <a:pt x="12" y="50"/>
                      </a:lnTo>
                      <a:lnTo>
                        <a:pt x="8" y="52"/>
                      </a:lnTo>
                      <a:lnTo>
                        <a:pt x="4" y="50"/>
                      </a:lnTo>
                      <a:lnTo>
                        <a:pt x="2" y="44"/>
                      </a:lnTo>
                      <a:lnTo>
                        <a:pt x="0" y="36"/>
                      </a:lnTo>
                      <a:lnTo>
                        <a:pt x="0" y="26"/>
                      </a:lnTo>
                      <a:lnTo>
                        <a:pt x="0" y="16"/>
                      </a:lnTo>
                      <a:lnTo>
                        <a:pt x="2" y="8"/>
                      </a:lnTo>
                      <a:lnTo>
                        <a:pt x="4" y="2"/>
                      </a:lnTo>
                      <a:lnTo>
                        <a:pt x="8" y="0"/>
                      </a:lnTo>
                      <a:lnTo>
                        <a:pt x="12" y="2"/>
                      </a:lnTo>
                      <a:lnTo>
                        <a:pt x="14" y="8"/>
                      </a:lnTo>
                      <a:lnTo>
                        <a:pt x="16" y="16"/>
                      </a:lnTo>
                      <a:lnTo>
                        <a:pt x="18" y="26"/>
                      </a:lnTo>
                      <a:close/>
                    </a:path>
                  </a:pathLst>
                </a:custGeom>
                <a:solidFill>
                  <a:srgbClr val="FFFFFF"/>
                </a:solidFill>
                <a:ln w="9525">
                  <a:noFill/>
                  <a:round/>
                  <a:headEnd/>
                  <a:tailEnd/>
                </a:ln>
              </p:spPr>
              <p:txBody>
                <a:bodyPr/>
                <a:lstStyle/>
                <a:p>
                  <a:endParaRPr lang="en-US" dirty="0"/>
                </a:p>
              </p:txBody>
            </p:sp>
            <p:sp>
              <p:nvSpPr>
                <p:cNvPr id="25" name="Freeform 21"/>
                <p:cNvSpPr>
                  <a:spLocks/>
                </p:cNvSpPr>
                <p:nvPr/>
              </p:nvSpPr>
              <p:spPr bwMode="auto">
                <a:xfrm>
                  <a:off x="1565"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10 w 18"/>
                    <a:gd name="T11" fmla="*/ 52 h 52"/>
                    <a:gd name="T12" fmla="*/ 10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10 w 18"/>
                    <a:gd name="T31" fmla="*/ 0 h 52"/>
                    <a:gd name="T32" fmla="*/ 10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10" y="52"/>
                      </a:lnTo>
                      <a:lnTo>
                        <a:pt x="6" y="50"/>
                      </a:lnTo>
                      <a:lnTo>
                        <a:pt x="2" y="44"/>
                      </a:lnTo>
                      <a:lnTo>
                        <a:pt x="0" y="36"/>
                      </a:lnTo>
                      <a:lnTo>
                        <a:pt x="0" y="26"/>
                      </a:lnTo>
                      <a:lnTo>
                        <a:pt x="0" y="16"/>
                      </a:lnTo>
                      <a:lnTo>
                        <a:pt x="2" y="8"/>
                      </a:lnTo>
                      <a:lnTo>
                        <a:pt x="6" y="2"/>
                      </a:lnTo>
                      <a:lnTo>
                        <a:pt x="10" y="0"/>
                      </a:lnTo>
                      <a:lnTo>
                        <a:pt x="12" y="2"/>
                      </a:lnTo>
                      <a:lnTo>
                        <a:pt x="16" y="8"/>
                      </a:lnTo>
                      <a:lnTo>
                        <a:pt x="18" y="16"/>
                      </a:lnTo>
                      <a:lnTo>
                        <a:pt x="18" y="26"/>
                      </a:lnTo>
                      <a:close/>
                    </a:path>
                  </a:pathLst>
                </a:custGeom>
                <a:solidFill>
                  <a:srgbClr val="FFFFFF"/>
                </a:solidFill>
                <a:ln w="9525">
                  <a:noFill/>
                  <a:round/>
                  <a:headEnd/>
                  <a:tailEnd/>
                </a:ln>
              </p:spPr>
              <p:txBody>
                <a:bodyPr/>
                <a:lstStyle/>
                <a:p>
                  <a:endParaRPr lang="en-US" dirty="0"/>
                </a:p>
              </p:txBody>
            </p:sp>
            <p:sp>
              <p:nvSpPr>
                <p:cNvPr id="26" name="Freeform 22"/>
                <p:cNvSpPr>
                  <a:spLocks/>
                </p:cNvSpPr>
                <p:nvPr/>
              </p:nvSpPr>
              <p:spPr bwMode="auto">
                <a:xfrm>
                  <a:off x="1619" y="2654"/>
                  <a:ext cx="18" cy="52"/>
                </a:xfrm>
                <a:custGeom>
                  <a:avLst/>
                  <a:gdLst>
                    <a:gd name="T0" fmla="*/ 18 w 18"/>
                    <a:gd name="T1" fmla="*/ 26 h 52"/>
                    <a:gd name="T2" fmla="*/ 18 w 18"/>
                    <a:gd name="T3" fmla="*/ 26 h 52"/>
                    <a:gd name="T4" fmla="*/ 18 w 18"/>
                    <a:gd name="T5" fmla="*/ 36 h 52"/>
                    <a:gd name="T6" fmla="*/ 16 w 18"/>
                    <a:gd name="T7" fmla="*/ 44 h 52"/>
                    <a:gd name="T8" fmla="*/ 12 w 18"/>
                    <a:gd name="T9" fmla="*/ 50 h 52"/>
                    <a:gd name="T10" fmla="*/ 8 w 18"/>
                    <a:gd name="T11" fmla="*/ 52 h 52"/>
                    <a:gd name="T12" fmla="*/ 8 w 18"/>
                    <a:gd name="T13" fmla="*/ 52 h 52"/>
                    <a:gd name="T14" fmla="*/ 6 w 18"/>
                    <a:gd name="T15" fmla="*/ 50 h 52"/>
                    <a:gd name="T16" fmla="*/ 2 w 18"/>
                    <a:gd name="T17" fmla="*/ 44 h 52"/>
                    <a:gd name="T18" fmla="*/ 0 w 18"/>
                    <a:gd name="T19" fmla="*/ 36 h 52"/>
                    <a:gd name="T20" fmla="*/ 0 w 18"/>
                    <a:gd name="T21" fmla="*/ 26 h 52"/>
                    <a:gd name="T22" fmla="*/ 0 w 18"/>
                    <a:gd name="T23" fmla="*/ 26 h 52"/>
                    <a:gd name="T24" fmla="*/ 0 w 18"/>
                    <a:gd name="T25" fmla="*/ 16 h 52"/>
                    <a:gd name="T26" fmla="*/ 2 w 18"/>
                    <a:gd name="T27" fmla="*/ 8 h 52"/>
                    <a:gd name="T28" fmla="*/ 6 w 18"/>
                    <a:gd name="T29" fmla="*/ 2 h 52"/>
                    <a:gd name="T30" fmla="*/ 8 w 18"/>
                    <a:gd name="T31" fmla="*/ 0 h 52"/>
                    <a:gd name="T32" fmla="*/ 8 w 18"/>
                    <a:gd name="T33" fmla="*/ 0 h 52"/>
                    <a:gd name="T34" fmla="*/ 12 w 18"/>
                    <a:gd name="T35" fmla="*/ 2 h 52"/>
                    <a:gd name="T36" fmla="*/ 16 w 18"/>
                    <a:gd name="T37" fmla="*/ 8 h 52"/>
                    <a:gd name="T38" fmla="*/ 18 w 18"/>
                    <a:gd name="T39" fmla="*/ 16 h 52"/>
                    <a:gd name="T40" fmla="*/ 18 w 18"/>
                    <a:gd name="T41" fmla="*/ 26 h 52"/>
                    <a:gd name="T42" fmla="*/ 18 w 18"/>
                    <a:gd name="T43" fmla="*/ 26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52"/>
                    <a:gd name="T68" fmla="*/ 18 w 1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52">
                      <a:moveTo>
                        <a:pt x="18" y="26"/>
                      </a:moveTo>
                      <a:lnTo>
                        <a:pt x="18" y="26"/>
                      </a:lnTo>
                      <a:lnTo>
                        <a:pt x="18" y="36"/>
                      </a:lnTo>
                      <a:lnTo>
                        <a:pt x="16" y="44"/>
                      </a:lnTo>
                      <a:lnTo>
                        <a:pt x="12" y="50"/>
                      </a:lnTo>
                      <a:lnTo>
                        <a:pt x="8" y="52"/>
                      </a:lnTo>
                      <a:lnTo>
                        <a:pt x="6" y="50"/>
                      </a:lnTo>
                      <a:lnTo>
                        <a:pt x="2" y="44"/>
                      </a:lnTo>
                      <a:lnTo>
                        <a:pt x="0" y="36"/>
                      </a:lnTo>
                      <a:lnTo>
                        <a:pt x="0" y="26"/>
                      </a:lnTo>
                      <a:lnTo>
                        <a:pt x="0" y="16"/>
                      </a:lnTo>
                      <a:lnTo>
                        <a:pt x="2" y="8"/>
                      </a:lnTo>
                      <a:lnTo>
                        <a:pt x="6" y="2"/>
                      </a:lnTo>
                      <a:lnTo>
                        <a:pt x="8" y="0"/>
                      </a:lnTo>
                      <a:lnTo>
                        <a:pt x="12" y="2"/>
                      </a:lnTo>
                      <a:lnTo>
                        <a:pt x="16" y="8"/>
                      </a:lnTo>
                      <a:lnTo>
                        <a:pt x="18" y="16"/>
                      </a:lnTo>
                      <a:lnTo>
                        <a:pt x="18" y="26"/>
                      </a:lnTo>
                      <a:close/>
                    </a:path>
                  </a:pathLst>
                </a:custGeom>
                <a:solidFill>
                  <a:srgbClr val="FFFFFF"/>
                </a:solidFill>
                <a:ln w="9525">
                  <a:noFill/>
                  <a:round/>
                  <a:headEnd/>
                  <a:tailEnd/>
                </a:ln>
              </p:spPr>
              <p:txBody>
                <a:bodyPr/>
                <a:lstStyle/>
                <a:p>
                  <a:endParaRPr lang="en-US" dirty="0"/>
                </a:p>
              </p:txBody>
            </p:sp>
            <p:pic>
              <p:nvPicPr>
                <p:cNvPr id="27" name="Picture 23"/>
                <p:cNvPicPr>
                  <a:picLocks noChangeAspect="1" noChangeArrowheads="1"/>
                </p:cNvPicPr>
                <p:nvPr/>
              </p:nvPicPr>
              <p:blipFill>
                <a:blip r:embed="rId5" cstate="print"/>
                <a:srcRect/>
                <a:stretch>
                  <a:fillRect/>
                </a:stretch>
              </p:blipFill>
              <p:spPr bwMode="auto">
                <a:xfrm>
                  <a:off x="3253" y="2357"/>
                  <a:ext cx="54" cy="486"/>
                </a:xfrm>
                <a:prstGeom prst="rect">
                  <a:avLst/>
                </a:prstGeom>
                <a:noFill/>
                <a:ln w="9525">
                  <a:noFill/>
                  <a:miter lim="800000"/>
                  <a:headEnd/>
                  <a:tailEnd/>
                </a:ln>
              </p:spPr>
            </p:pic>
            <p:pic>
              <p:nvPicPr>
                <p:cNvPr id="28" name="Picture 24"/>
                <p:cNvPicPr>
                  <a:picLocks noChangeAspect="1" noChangeArrowheads="1"/>
                </p:cNvPicPr>
                <p:nvPr/>
              </p:nvPicPr>
              <p:blipFill>
                <a:blip r:embed="rId6" cstate="print"/>
                <a:srcRect/>
                <a:stretch>
                  <a:fillRect/>
                </a:stretch>
              </p:blipFill>
              <p:spPr bwMode="auto">
                <a:xfrm>
                  <a:off x="3201" y="2362"/>
                  <a:ext cx="54" cy="486"/>
                </a:xfrm>
                <a:prstGeom prst="rect">
                  <a:avLst/>
                </a:prstGeom>
                <a:noFill/>
                <a:ln w="9525">
                  <a:noFill/>
                  <a:miter lim="800000"/>
                  <a:headEnd/>
                  <a:tailEnd/>
                </a:ln>
              </p:spPr>
            </p:pic>
            <p:pic>
              <p:nvPicPr>
                <p:cNvPr id="29" name="Picture 25"/>
                <p:cNvPicPr>
                  <a:picLocks noChangeAspect="1" noChangeArrowheads="1"/>
                </p:cNvPicPr>
                <p:nvPr/>
              </p:nvPicPr>
              <p:blipFill>
                <a:blip r:embed="rId7" cstate="print"/>
                <a:srcRect/>
                <a:stretch>
                  <a:fillRect/>
                </a:stretch>
              </p:blipFill>
              <p:spPr bwMode="auto">
                <a:xfrm>
                  <a:off x="4233" y="2366"/>
                  <a:ext cx="54" cy="486"/>
                </a:xfrm>
                <a:prstGeom prst="rect">
                  <a:avLst/>
                </a:prstGeom>
                <a:noFill/>
                <a:ln w="9525">
                  <a:noFill/>
                  <a:miter lim="800000"/>
                  <a:headEnd/>
                  <a:tailEnd/>
                </a:ln>
              </p:spPr>
            </p:pic>
            <p:pic>
              <p:nvPicPr>
                <p:cNvPr id="30" name="Picture 26"/>
                <p:cNvPicPr>
                  <a:picLocks noChangeAspect="1" noChangeArrowheads="1"/>
                </p:cNvPicPr>
                <p:nvPr/>
              </p:nvPicPr>
              <p:blipFill>
                <a:blip r:embed="rId8" cstate="print"/>
                <a:srcRect/>
                <a:stretch>
                  <a:fillRect/>
                </a:stretch>
              </p:blipFill>
              <p:spPr bwMode="auto">
                <a:xfrm>
                  <a:off x="4193" y="2366"/>
                  <a:ext cx="54" cy="486"/>
                </a:xfrm>
                <a:prstGeom prst="rect">
                  <a:avLst/>
                </a:prstGeom>
                <a:noFill/>
                <a:ln w="9525">
                  <a:noFill/>
                  <a:miter lim="800000"/>
                  <a:headEnd/>
                  <a:tailEnd/>
                </a:ln>
              </p:spPr>
            </p:pic>
            <p:pic>
              <p:nvPicPr>
                <p:cNvPr id="31" name="Picture 27"/>
                <p:cNvPicPr>
                  <a:picLocks noChangeAspect="1" noChangeArrowheads="1"/>
                </p:cNvPicPr>
                <p:nvPr/>
              </p:nvPicPr>
              <p:blipFill>
                <a:blip r:embed="rId9" cstate="print"/>
                <a:srcRect/>
                <a:stretch>
                  <a:fillRect/>
                </a:stretch>
              </p:blipFill>
              <p:spPr bwMode="auto">
                <a:xfrm>
                  <a:off x="4153" y="2366"/>
                  <a:ext cx="54" cy="486"/>
                </a:xfrm>
                <a:prstGeom prst="rect">
                  <a:avLst/>
                </a:prstGeom>
                <a:noFill/>
                <a:ln w="9525">
                  <a:noFill/>
                  <a:miter lim="800000"/>
                  <a:headEnd/>
                  <a:tailEnd/>
                </a:ln>
              </p:spPr>
            </p:pic>
            <p:pic>
              <p:nvPicPr>
                <p:cNvPr id="32" name="Picture 28"/>
                <p:cNvPicPr>
                  <a:picLocks noChangeAspect="1" noChangeArrowheads="1"/>
                </p:cNvPicPr>
                <p:nvPr/>
              </p:nvPicPr>
              <p:blipFill>
                <a:blip r:embed="rId10" cstate="print"/>
                <a:srcRect/>
                <a:stretch>
                  <a:fillRect/>
                </a:stretch>
              </p:blipFill>
              <p:spPr bwMode="auto">
                <a:xfrm>
                  <a:off x="4393" y="2366"/>
                  <a:ext cx="54" cy="486"/>
                </a:xfrm>
                <a:prstGeom prst="rect">
                  <a:avLst/>
                </a:prstGeom>
                <a:noFill/>
                <a:ln w="9525">
                  <a:noFill/>
                  <a:miter lim="800000"/>
                  <a:headEnd/>
                  <a:tailEnd/>
                </a:ln>
              </p:spPr>
            </p:pic>
            <p:pic>
              <p:nvPicPr>
                <p:cNvPr id="33" name="Picture 29"/>
                <p:cNvPicPr>
                  <a:picLocks noChangeAspect="1" noChangeArrowheads="1"/>
                </p:cNvPicPr>
                <p:nvPr/>
              </p:nvPicPr>
              <p:blipFill>
                <a:blip r:embed="rId11" cstate="print"/>
                <a:srcRect/>
                <a:stretch>
                  <a:fillRect/>
                </a:stretch>
              </p:blipFill>
              <p:spPr bwMode="auto">
                <a:xfrm>
                  <a:off x="4353" y="2366"/>
                  <a:ext cx="54" cy="486"/>
                </a:xfrm>
                <a:prstGeom prst="rect">
                  <a:avLst/>
                </a:prstGeom>
                <a:noFill/>
                <a:ln w="9525">
                  <a:noFill/>
                  <a:miter lim="800000"/>
                  <a:headEnd/>
                  <a:tailEnd/>
                </a:ln>
              </p:spPr>
            </p:pic>
            <p:pic>
              <p:nvPicPr>
                <p:cNvPr id="34" name="Picture 30"/>
                <p:cNvPicPr>
                  <a:picLocks noChangeAspect="1" noChangeArrowheads="1"/>
                </p:cNvPicPr>
                <p:nvPr/>
              </p:nvPicPr>
              <p:blipFill>
                <a:blip r:embed="rId12" cstate="print"/>
                <a:srcRect/>
                <a:stretch>
                  <a:fillRect/>
                </a:stretch>
              </p:blipFill>
              <p:spPr bwMode="auto">
                <a:xfrm>
                  <a:off x="4313" y="2366"/>
                  <a:ext cx="54" cy="486"/>
                </a:xfrm>
                <a:prstGeom prst="rect">
                  <a:avLst/>
                </a:prstGeom>
                <a:noFill/>
                <a:ln w="9525">
                  <a:noFill/>
                  <a:miter lim="800000"/>
                  <a:headEnd/>
                  <a:tailEnd/>
                </a:ln>
              </p:spPr>
            </p:pic>
            <p:pic>
              <p:nvPicPr>
                <p:cNvPr id="35" name="Picture 31"/>
                <p:cNvPicPr>
                  <a:picLocks noChangeAspect="1" noChangeArrowheads="1"/>
                </p:cNvPicPr>
                <p:nvPr/>
              </p:nvPicPr>
              <p:blipFill>
                <a:blip r:embed="rId13" cstate="print"/>
                <a:srcRect/>
                <a:stretch>
                  <a:fillRect/>
                </a:stretch>
              </p:blipFill>
              <p:spPr bwMode="auto">
                <a:xfrm>
                  <a:off x="4113" y="2366"/>
                  <a:ext cx="54" cy="486"/>
                </a:xfrm>
                <a:prstGeom prst="rect">
                  <a:avLst/>
                </a:prstGeom>
                <a:noFill/>
                <a:ln w="9525">
                  <a:noFill/>
                  <a:miter lim="800000"/>
                  <a:headEnd/>
                  <a:tailEnd/>
                </a:ln>
              </p:spPr>
            </p:pic>
            <p:pic>
              <p:nvPicPr>
                <p:cNvPr id="36" name="Picture 32"/>
                <p:cNvPicPr>
                  <a:picLocks noChangeAspect="1" noChangeArrowheads="1"/>
                </p:cNvPicPr>
                <p:nvPr/>
              </p:nvPicPr>
              <p:blipFill>
                <a:blip r:embed="rId14" cstate="print"/>
                <a:srcRect/>
                <a:stretch>
                  <a:fillRect/>
                </a:stretch>
              </p:blipFill>
              <p:spPr bwMode="auto">
                <a:xfrm>
                  <a:off x="4273" y="2366"/>
                  <a:ext cx="54" cy="486"/>
                </a:xfrm>
                <a:prstGeom prst="rect">
                  <a:avLst/>
                </a:prstGeom>
                <a:noFill/>
                <a:ln w="9525">
                  <a:noFill/>
                  <a:miter lim="800000"/>
                  <a:headEnd/>
                  <a:tailEnd/>
                </a:ln>
              </p:spPr>
            </p:pic>
            <p:pic>
              <p:nvPicPr>
                <p:cNvPr id="37" name="Picture 33"/>
                <p:cNvPicPr>
                  <a:picLocks noChangeAspect="1" noChangeArrowheads="1"/>
                </p:cNvPicPr>
                <p:nvPr/>
              </p:nvPicPr>
              <p:blipFill>
                <a:blip r:embed="rId15" cstate="print"/>
                <a:srcRect/>
                <a:stretch>
                  <a:fillRect/>
                </a:stretch>
              </p:blipFill>
              <p:spPr bwMode="auto">
                <a:xfrm>
                  <a:off x="3825" y="2366"/>
                  <a:ext cx="54" cy="486"/>
                </a:xfrm>
                <a:prstGeom prst="rect">
                  <a:avLst/>
                </a:prstGeom>
                <a:noFill/>
                <a:ln w="9525">
                  <a:noFill/>
                  <a:miter lim="800000"/>
                  <a:headEnd/>
                  <a:tailEnd/>
                </a:ln>
              </p:spPr>
            </p:pic>
            <p:pic>
              <p:nvPicPr>
                <p:cNvPr id="38" name="Picture 34"/>
                <p:cNvPicPr>
                  <a:picLocks noChangeAspect="1" noChangeArrowheads="1"/>
                </p:cNvPicPr>
                <p:nvPr/>
              </p:nvPicPr>
              <p:blipFill>
                <a:blip r:embed="rId16" cstate="print"/>
                <a:srcRect/>
                <a:stretch>
                  <a:fillRect/>
                </a:stretch>
              </p:blipFill>
              <p:spPr bwMode="auto">
                <a:xfrm>
                  <a:off x="3785" y="2366"/>
                  <a:ext cx="54" cy="486"/>
                </a:xfrm>
                <a:prstGeom prst="rect">
                  <a:avLst/>
                </a:prstGeom>
                <a:noFill/>
                <a:ln w="9525">
                  <a:noFill/>
                  <a:miter lim="800000"/>
                  <a:headEnd/>
                  <a:tailEnd/>
                </a:ln>
              </p:spPr>
            </p:pic>
            <p:pic>
              <p:nvPicPr>
                <p:cNvPr id="39" name="Picture 35"/>
                <p:cNvPicPr>
                  <a:picLocks noChangeAspect="1" noChangeArrowheads="1"/>
                </p:cNvPicPr>
                <p:nvPr/>
              </p:nvPicPr>
              <p:blipFill>
                <a:blip r:embed="rId17" cstate="print"/>
                <a:srcRect/>
                <a:stretch>
                  <a:fillRect/>
                </a:stretch>
              </p:blipFill>
              <p:spPr bwMode="auto">
                <a:xfrm>
                  <a:off x="3745" y="2366"/>
                  <a:ext cx="54" cy="486"/>
                </a:xfrm>
                <a:prstGeom prst="rect">
                  <a:avLst/>
                </a:prstGeom>
                <a:noFill/>
                <a:ln w="9525">
                  <a:noFill/>
                  <a:miter lim="800000"/>
                  <a:headEnd/>
                  <a:tailEnd/>
                </a:ln>
              </p:spPr>
            </p:pic>
            <p:pic>
              <p:nvPicPr>
                <p:cNvPr id="40" name="Picture 36"/>
                <p:cNvPicPr>
                  <a:picLocks noChangeAspect="1" noChangeArrowheads="1"/>
                </p:cNvPicPr>
                <p:nvPr/>
              </p:nvPicPr>
              <p:blipFill>
                <a:blip r:embed="rId18" cstate="print"/>
                <a:srcRect/>
                <a:stretch>
                  <a:fillRect/>
                </a:stretch>
              </p:blipFill>
              <p:spPr bwMode="auto">
                <a:xfrm>
                  <a:off x="3985" y="2366"/>
                  <a:ext cx="54" cy="486"/>
                </a:xfrm>
                <a:prstGeom prst="rect">
                  <a:avLst/>
                </a:prstGeom>
                <a:noFill/>
                <a:ln w="9525">
                  <a:noFill/>
                  <a:miter lim="800000"/>
                  <a:headEnd/>
                  <a:tailEnd/>
                </a:ln>
              </p:spPr>
            </p:pic>
            <p:pic>
              <p:nvPicPr>
                <p:cNvPr id="41" name="Picture 37"/>
                <p:cNvPicPr>
                  <a:picLocks noChangeAspect="1" noChangeArrowheads="1"/>
                </p:cNvPicPr>
                <p:nvPr/>
              </p:nvPicPr>
              <p:blipFill>
                <a:blip r:embed="rId19" cstate="print"/>
                <a:srcRect/>
                <a:stretch>
                  <a:fillRect/>
                </a:stretch>
              </p:blipFill>
              <p:spPr bwMode="auto">
                <a:xfrm>
                  <a:off x="3945" y="2366"/>
                  <a:ext cx="54" cy="486"/>
                </a:xfrm>
                <a:prstGeom prst="rect">
                  <a:avLst/>
                </a:prstGeom>
                <a:noFill/>
                <a:ln w="9525">
                  <a:noFill/>
                  <a:miter lim="800000"/>
                  <a:headEnd/>
                  <a:tailEnd/>
                </a:ln>
              </p:spPr>
            </p:pic>
            <p:pic>
              <p:nvPicPr>
                <p:cNvPr id="42" name="Picture 38"/>
                <p:cNvPicPr>
                  <a:picLocks noChangeAspect="1" noChangeArrowheads="1"/>
                </p:cNvPicPr>
                <p:nvPr/>
              </p:nvPicPr>
              <p:blipFill>
                <a:blip r:embed="rId20" cstate="print"/>
                <a:srcRect/>
                <a:stretch>
                  <a:fillRect/>
                </a:stretch>
              </p:blipFill>
              <p:spPr bwMode="auto">
                <a:xfrm>
                  <a:off x="3905" y="2366"/>
                  <a:ext cx="54" cy="486"/>
                </a:xfrm>
                <a:prstGeom prst="rect">
                  <a:avLst/>
                </a:prstGeom>
                <a:noFill/>
                <a:ln w="9525">
                  <a:noFill/>
                  <a:miter lim="800000"/>
                  <a:headEnd/>
                  <a:tailEnd/>
                </a:ln>
              </p:spPr>
            </p:pic>
            <p:pic>
              <p:nvPicPr>
                <p:cNvPr id="43" name="Picture 39"/>
                <p:cNvPicPr>
                  <a:picLocks noChangeAspect="1" noChangeArrowheads="1"/>
                </p:cNvPicPr>
                <p:nvPr/>
              </p:nvPicPr>
              <p:blipFill>
                <a:blip r:embed="rId21" cstate="print"/>
                <a:srcRect/>
                <a:stretch>
                  <a:fillRect/>
                </a:stretch>
              </p:blipFill>
              <p:spPr bwMode="auto">
                <a:xfrm>
                  <a:off x="3705" y="2366"/>
                  <a:ext cx="54" cy="486"/>
                </a:xfrm>
                <a:prstGeom prst="rect">
                  <a:avLst/>
                </a:prstGeom>
                <a:noFill/>
                <a:ln w="9525">
                  <a:noFill/>
                  <a:miter lim="800000"/>
                  <a:headEnd/>
                  <a:tailEnd/>
                </a:ln>
              </p:spPr>
            </p:pic>
            <p:pic>
              <p:nvPicPr>
                <p:cNvPr id="44" name="Picture 40"/>
                <p:cNvPicPr>
                  <a:picLocks noChangeAspect="1" noChangeArrowheads="1"/>
                </p:cNvPicPr>
                <p:nvPr/>
              </p:nvPicPr>
              <p:blipFill>
                <a:blip r:embed="rId22" cstate="print"/>
                <a:srcRect/>
                <a:stretch>
                  <a:fillRect/>
                </a:stretch>
              </p:blipFill>
              <p:spPr bwMode="auto">
                <a:xfrm>
                  <a:off x="3865" y="2366"/>
                  <a:ext cx="54" cy="486"/>
                </a:xfrm>
                <a:prstGeom prst="rect">
                  <a:avLst/>
                </a:prstGeom>
                <a:noFill/>
                <a:ln w="9525">
                  <a:noFill/>
                  <a:miter lim="800000"/>
                  <a:headEnd/>
                  <a:tailEnd/>
                </a:ln>
              </p:spPr>
            </p:pic>
            <p:sp>
              <p:nvSpPr>
                <p:cNvPr id="45" name="Rectangle 41"/>
                <p:cNvSpPr>
                  <a:spLocks noChangeArrowheads="1"/>
                </p:cNvSpPr>
                <p:nvPr/>
              </p:nvSpPr>
              <p:spPr bwMode="auto">
                <a:xfrm>
                  <a:off x="1667" y="2322"/>
                  <a:ext cx="36" cy="560"/>
                </a:xfrm>
                <a:prstGeom prst="rect">
                  <a:avLst/>
                </a:prstGeom>
                <a:solidFill>
                  <a:srgbClr val="FE9F34"/>
                </a:solidFill>
                <a:ln w="9525">
                  <a:noFill/>
                  <a:miter lim="800000"/>
                  <a:headEnd/>
                  <a:tailEnd/>
                </a:ln>
              </p:spPr>
              <p:txBody>
                <a:bodyPr/>
                <a:lstStyle/>
                <a:p>
                  <a:endParaRPr lang="en-US" dirty="0"/>
                </a:p>
              </p:txBody>
            </p:sp>
            <p:sp>
              <p:nvSpPr>
                <p:cNvPr id="46" name="Freeform 42"/>
                <p:cNvSpPr>
                  <a:spLocks/>
                </p:cNvSpPr>
                <p:nvPr/>
              </p:nvSpPr>
              <p:spPr bwMode="auto">
                <a:xfrm>
                  <a:off x="715" y="2604"/>
                  <a:ext cx="886" cy="1"/>
                </a:xfrm>
                <a:custGeom>
                  <a:avLst/>
                  <a:gdLst>
                    <a:gd name="T0" fmla="*/ 886 w 886"/>
                    <a:gd name="T1" fmla="*/ 0 h 1"/>
                    <a:gd name="T2" fmla="*/ 0 w 886"/>
                    <a:gd name="T3" fmla="*/ 0 h 1"/>
                    <a:gd name="T4" fmla="*/ 886 w 886"/>
                    <a:gd name="T5" fmla="*/ 0 h 1"/>
                    <a:gd name="T6" fmla="*/ 0 60000 65536"/>
                    <a:gd name="T7" fmla="*/ 0 60000 65536"/>
                    <a:gd name="T8" fmla="*/ 0 60000 65536"/>
                    <a:gd name="T9" fmla="*/ 0 w 886"/>
                    <a:gd name="T10" fmla="*/ 0 h 1"/>
                    <a:gd name="T11" fmla="*/ 886 w 886"/>
                    <a:gd name="T12" fmla="*/ 1 h 1"/>
                  </a:gdLst>
                  <a:ahLst/>
                  <a:cxnLst>
                    <a:cxn ang="T6">
                      <a:pos x="T0" y="T1"/>
                    </a:cxn>
                    <a:cxn ang="T7">
                      <a:pos x="T2" y="T3"/>
                    </a:cxn>
                    <a:cxn ang="T8">
                      <a:pos x="T4" y="T5"/>
                    </a:cxn>
                  </a:cxnLst>
                  <a:rect l="T9" t="T10" r="T11" b="T12"/>
                  <a:pathLst>
                    <a:path w="886" h="1">
                      <a:moveTo>
                        <a:pt x="886" y="0"/>
                      </a:moveTo>
                      <a:lnTo>
                        <a:pt x="0" y="0"/>
                      </a:lnTo>
                      <a:lnTo>
                        <a:pt x="886" y="0"/>
                      </a:lnTo>
                      <a:close/>
                    </a:path>
                  </a:pathLst>
                </a:custGeom>
                <a:solidFill>
                  <a:srgbClr val="FFFFFF"/>
                </a:solidFill>
                <a:ln w="9525">
                  <a:noFill/>
                  <a:round/>
                  <a:headEnd/>
                  <a:tailEnd/>
                </a:ln>
              </p:spPr>
              <p:txBody>
                <a:bodyPr/>
                <a:lstStyle/>
                <a:p>
                  <a:endParaRPr lang="en-US" dirty="0"/>
                </a:p>
              </p:txBody>
            </p:sp>
            <p:sp>
              <p:nvSpPr>
                <p:cNvPr id="47" name="Line 43"/>
                <p:cNvSpPr>
                  <a:spLocks noChangeShapeType="1"/>
                </p:cNvSpPr>
                <p:nvPr/>
              </p:nvSpPr>
              <p:spPr bwMode="auto">
                <a:xfrm flipH="1">
                  <a:off x="715" y="2604"/>
                  <a:ext cx="886" cy="1"/>
                </a:xfrm>
                <a:prstGeom prst="line">
                  <a:avLst/>
                </a:prstGeom>
                <a:noFill/>
                <a:ln w="8">
                  <a:solidFill>
                    <a:srgbClr val="000000"/>
                  </a:solidFill>
                  <a:round/>
                  <a:headEnd/>
                  <a:tailEnd/>
                </a:ln>
              </p:spPr>
              <p:txBody>
                <a:bodyPr/>
                <a:lstStyle/>
                <a:p>
                  <a:endParaRPr lang="en-US" dirty="0"/>
                </a:p>
              </p:txBody>
            </p:sp>
            <p:sp>
              <p:nvSpPr>
                <p:cNvPr id="48" name="Rectangle 44"/>
                <p:cNvSpPr>
                  <a:spLocks noChangeArrowheads="1"/>
                </p:cNvSpPr>
                <p:nvPr/>
              </p:nvSpPr>
              <p:spPr bwMode="auto">
                <a:xfrm>
                  <a:off x="1501" y="2322"/>
                  <a:ext cx="34" cy="560"/>
                </a:xfrm>
                <a:prstGeom prst="rect">
                  <a:avLst/>
                </a:prstGeom>
                <a:solidFill>
                  <a:srgbClr val="FE9F34"/>
                </a:solidFill>
                <a:ln w="9525">
                  <a:noFill/>
                  <a:miter lim="800000"/>
                  <a:headEnd/>
                  <a:tailEnd/>
                </a:ln>
              </p:spPr>
              <p:txBody>
                <a:bodyPr/>
                <a:lstStyle/>
                <a:p>
                  <a:endParaRPr lang="en-US" dirty="0"/>
                </a:p>
              </p:txBody>
            </p:sp>
            <p:sp>
              <p:nvSpPr>
                <p:cNvPr id="49" name="Freeform 45"/>
                <p:cNvSpPr>
                  <a:spLocks/>
                </p:cNvSpPr>
                <p:nvPr/>
              </p:nvSpPr>
              <p:spPr bwMode="auto">
                <a:xfrm>
                  <a:off x="1149" y="2604"/>
                  <a:ext cx="62" cy="92"/>
                </a:xfrm>
                <a:custGeom>
                  <a:avLst/>
                  <a:gdLst>
                    <a:gd name="T0" fmla="*/ 0 w 62"/>
                    <a:gd name="T1" fmla="*/ 92 h 92"/>
                    <a:gd name="T2" fmla="*/ 32 w 62"/>
                    <a:gd name="T3" fmla="*/ 0 h 92"/>
                    <a:gd name="T4" fmla="*/ 62 w 62"/>
                    <a:gd name="T5" fmla="*/ 92 h 92"/>
                    <a:gd name="T6" fmla="*/ 0 w 62"/>
                    <a:gd name="T7" fmla="*/ 92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92"/>
                      </a:moveTo>
                      <a:lnTo>
                        <a:pt x="32" y="0"/>
                      </a:lnTo>
                      <a:lnTo>
                        <a:pt x="62" y="92"/>
                      </a:lnTo>
                      <a:lnTo>
                        <a:pt x="0" y="92"/>
                      </a:lnTo>
                      <a:close/>
                    </a:path>
                  </a:pathLst>
                </a:custGeom>
                <a:solidFill>
                  <a:srgbClr val="3CB6D3"/>
                </a:solidFill>
                <a:ln w="9525">
                  <a:noFill/>
                  <a:round/>
                  <a:headEnd/>
                  <a:tailEnd/>
                </a:ln>
              </p:spPr>
              <p:txBody>
                <a:bodyPr/>
                <a:lstStyle/>
                <a:p>
                  <a:endParaRPr lang="en-US" dirty="0"/>
                </a:p>
              </p:txBody>
            </p:sp>
            <p:sp>
              <p:nvSpPr>
                <p:cNvPr id="50" name="Freeform 46"/>
                <p:cNvSpPr>
                  <a:spLocks/>
                </p:cNvSpPr>
                <p:nvPr/>
              </p:nvSpPr>
              <p:spPr bwMode="auto">
                <a:xfrm>
                  <a:off x="1149" y="2508"/>
                  <a:ext cx="62" cy="92"/>
                </a:xfrm>
                <a:custGeom>
                  <a:avLst/>
                  <a:gdLst>
                    <a:gd name="T0" fmla="*/ 0 w 62"/>
                    <a:gd name="T1" fmla="*/ 0 h 92"/>
                    <a:gd name="T2" fmla="*/ 32 w 62"/>
                    <a:gd name="T3" fmla="*/ 92 h 92"/>
                    <a:gd name="T4" fmla="*/ 62 w 62"/>
                    <a:gd name="T5" fmla="*/ 0 h 92"/>
                    <a:gd name="T6" fmla="*/ 0 w 62"/>
                    <a:gd name="T7" fmla="*/ 0 h 92"/>
                    <a:gd name="T8" fmla="*/ 0 60000 65536"/>
                    <a:gd name="T9" fmla="*/ 0 60000 65536"/>
                    <a:gd name="T10" fmla="*/ 0 60000 65536"/>
                    <a:gd name="T11" fmla="*/ 0 60000 65536"/>
                    <a:gd name="T12" fmla="*/ 0 w 62"/>
                    <a:gd name="T13" fmla="*/ 0 h 92"/>
                    <a:gd name="T14" fmla="*/ 62 w 62"/>
                    <a:gd name="T15" fmla="*/ 92 h 92"/>
                  </a:gdLst>
                  <a:ahLst/>
                  <a:cxnLst>
                    <a:cxn ang="T8">
                      <a:pos x="T0" y="T1"/>
                    </a:cxn>
                    <a:cxn ang="T9">
                      <a:pos x="T2" y="T3"/>
                    </a:cxn>
                    <a:cxn ang="T10">
                      <a:pos x="T4" y="T5"/>
                    </a:cxn>
                    <a:cxn ang="T11">
                      <a:pos x="T6" y="T7"/>
                    </a:cxn>
                  </a:cxnLst>
                  <a:rect l="T12" t="T13" r="T14" b="T15"/>
                  <a:pathLst>
                    <a:path w="62" h="92">
                      <a:moveTo>
                        <a:pt x="0" y="0"/>
                      </a:moveTo>
                      <a:lnTo>
                        <a:pt x="32" y="92"/>
                      </a:lnTo>
                      <a:lnTo>
                        <a:pt x="62" y="0"/>
                      </a:lnTo>
                      <a:lnTo>
                        <a:pt x="0" y="0"/>
                      </a:lnTo>
                      <a:close/>
                    </a:path>
                  </a:pathLst>
                </a:custGeom>
                <a:solidFill>
                  <a:srgbClr val="3CB6D3"/>
                </a:solidFill>
                <a:ln w="9525">
                  <a:noFill/>
                  <a:round/>
                  <a:headEnd/>
                  <a:tailEnd/>
                </a:ln>
              </p:spPr>
              <p:txBody>
                <a:bodyPr/>
                <a:lstStyle/>
                <a:p>
                  <a:endParaRPr lang="en-US" dirty="0"/>
                </a:p>
              </p:txBody>
            </p:sp>
            <p:sp>
              <p:nvSpPr>
                <p:cNvPr id="51" name="Freeform 47"/>
                <p:cNvSpPr>
                  <a:spLocks/>
                </p:cNvSpPr>
                <p:nvPr/>
              </p:nvSpPr>
              <p:spPr bwMode="auto">
                <a:xfrm>
                  <a:off x="1327" y="2604"/>
                  <a:ext cx="60" cy="92"/>
                </a:xfrm>
                <a:custGeom>
                  <a:avLst/>
                  <a:gdLst>
                    <a:gd name="T0" fmla="*/ 0 w 60"/>
                    <a:gd name="T1" fmla="*/ 92 h 92"/>
                    <a:gd name="T2" fmla="*/ 30 w 60"/>
                    <a:gd name="T3" fmla="*/ 0 h 92"/>
                    <a:gd name="T4" fmla="*/ 60 w 60"/>
                    <a:gd name="T5" fmla="*/ 92 h 92"/>
                    <a:gd name="T6" fmla="*/ 0 w 60"/>
                    <a:gd name="T7" fmla="*/ 92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92"/>
                      </a:moveTo>
                      <a:lnTo>
                        <a:pt x="30" y="0"/>
                      </a:lnTo>
                      <a:lnTo>
                        <a:pt x="60" y="92"/>
                      </a:lnTo>
                      <a:lnTo>
                        <a:pt x="0" y="92"/>
                      </a:lnTo>
                      <a:close/>
                    </a:path>
                  </a:pathLst>
                </a:custGeom>
                <a:solidFill>
                  <a:srgbClr val="3CB6D3"/>
                </a:solidFill>
                <a:ln w="9525">
                  <a:noFill/>
                  <a:round/>
                  <a:headEnd/>
                  <a:tailEnd/>
                </a:ln>
              </p:spPr>
              <p:txBody>
                <a:bodyPr/>
                <a:lstStyle/>
                <a:p>
                  <a:endParaRPr lang="en-US" dirty="0"/>
                </a:p>
              </p:txBody>
            </p:sp>
            <p:sp>
              <p:nvSpPr>
                <p:cNvPr id="52" name="Freeform 48"/>
                <p:cNvSpPr>
                  <a:spLocks/>
                </p:cNvSpPr>
                <p:nvPr/>
              </p:nvSpPr>
              <p:spPr bwMode="auto">
                <a:xfrm>
                  <a:off x="1327" y="2508"/>
                  <a:ext cx="60" cy="92"/>
                </a:xfrm>
                <a:custGeom>
                  <a:avLst/>
                  <a:gdLst>
                    <a:gd name="T0" fmla="*/ 0 w 60"/>
                    <a:gd name="T1" fmla="*/ 0 h 92"/>
                    <a:gd name="T2" fmla="*/ 30 w 60"/>
                    <a:gd name="T3" fmla="*/ 92 h 92"/>
                    <a:gd name="T4" fmla="*/ 60 w 60"/>
                    <a:gd name="T5" fmla="*/ 0 h 92"/>
                    <a:gd name="T6" fmla="*/ 0 w 60"/>
                    <a:gd name="T7" fmla="*/ 0 h 92"/>
                    <a:gd name="T8" fmla="*/ 0 60000 65536"/>
                    <a:gd name="T9" fmla="*/ 0 60000 65536"/>
                    <a:gd name="T10" fmla="*/ 0 60000 65536"/>
                    <a:gd name="T11" fmla="*/ 0 60000 65536"/>
                    <a:gd name="T12" fmla="*/ 0 w 60"/>
                    <a:gd name="T13" fmla="*/ 0 h 92"/>
                    <a:gd name="T14" fmla="*/ 60 w 60"/>
                    <a:gd name="T15" fmla="*/ 92 h 92"/>
                  </a:gdLst>
                  <a:ahLst/>
                  <a:cxnLst>
                    <a:cxn ang="T8">
                      <a:pos x="T0" y="T1"/>
                    </a:cxn>
                    <a:cxn ang="T9">
                      <a:pos x="T2" y="T3"/>
                    </a:cxn>
                    <a:cxn ang="T10">
                      <a:pos x="T4" y="T5"/>
                    </a:cxn>
                    <a:cxn ang="T11">
                      <a:pos x="T6" y="T7"/>
                    </a:cxn>
                  </a:cxnLst>
                  <a:rect l="T12" t="T13" r="T14" b="T15"/>
                  <a:pathLst>
                    <a:path w="60" h="92">
                      <a:moveTo>
                        <a:pt x="0" y="0"/>
                      </a:moveTo>
                      <a:lnTo>
                        <a:pt x="30" y="92"/>
                      </a:lnTo>
                      <a:lnTo>
                        <a:pt x="60" y="0"/>
                      </a:lnTo>
                      <a:lnTo>
                        <a:pt x="0" y="0"/>
                      </a:lnTo>
                      <a:close/>
                    </a:path>
                  </a:pathLst>
                </a:custGeom>
                <a:solidFill>
                  <a:srgbClr val="3CB6D3"/>
                </a:solidFill>
                <a:ln w="9525">
                  <a:noFill/>
                  <a:round/>
                  <a:headEnd/>
                  <a:tailEnd/>
                </a:ln>
              </p:spPr>
              <p:txBody>
                <a:bodyPr/>
                <a:lstStyle/>
                <a:p>
                  <a:endParaRPr lang="en-US" dirty="0"/>
                </a:p>
              </p:txBody>
            </p:sp>
            <p:sp>
              <p:nvSpPr>
                <p:cNvPr id="54" name="Freeform 50"/>
                <p:cNvSpPr>
                  <a:spLocks/>
                </p:cNvSpPr>
                <p:nvPr/>
              </p:nvSpPr>
              <p:spPr bwMode="auto">
                <a:xfrm>
                  <a:off x="2047"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endParaRPr lang="en-US" dirty="0"/>
                </a:p>
              </p:txBody>
            </p:sp>
            <p:sp>
              <p:nvSpPr>
                <p:cNvPr id="55" name="Rectangle 51"/>
                <p:cNvSpPr>
                  <a:spLocks noChangeArrowheads="1"/>
                </p:cNvSpPr>
                <p:nvPr/>
              </p:nvSpPr>
              <p:spPr bwMode="auto">
                <a:xfrm>
                  <a:off x="1051" y="2481"/>
                  <a:ext cx="52" cy="180"/>
                </a:xfrm>
                <a:prstGeom prst="rect">
                  <a:avLst/>
                </a:prstGeom>
                <a:solidFill>
                  <a:srgbClr val="F2D000"/>
                </a:solidFill>
                <a:ln w="2">
                  <a:solidFill>
                    <a:srgbClr val="AD9400"/>
                  </a:solidFill>
                  <a:miter lim="800000"/>
                  <a:headEnd/>
                  <a:tailEnd/>
                </a:ln>
              </p:spPr>
              <p:txBody>
                <a:bodyPr/>
                <a:lstStyle/>
                <a:p>
                  <a:endParaRPr lang="en-US" dirty="0"/>
                </a:p>
              </p:txBody>
            </p:sp>
            <p:sp>
              <p:nvSpPr>
                <p:cNvPr id="56" name="Rectangle 52"/>
                <p:cNvSpPr>
                  <a:spLocks noChangeArrowheads="1"/>
                </p:cNvSpPr>
                <p:nvPr/>
              </p:nvSpPr>
              <p:spPr bwMode="auto">
                <a:xfrm>
                  <a:off x="1861" y="2496"/>
                  <a:ext cx="72" cy="212"/>
                </a:xfrm>
                <a:prstGeom prst="rect">
                  <a:avLst/>
                </a:prstGeom>
                <a:solidFill>
                  <a:srgbClr val="F2D000"/>
                </a:solidFill>
                <a:ln w="2">
                  <a:solidFill>
                    <a:srgbClr val="AD9400"/>
                  </a:solidFill>
                  <a:miter lim="800000"/>
                  <a:headEnd/>
                  <a:tailEnd/>
                </a:ln>
              </p:spPr>
              <p:txBody>
                <a:bodyPr/>
                <a:lstStyle/>
                <a:p>
                  <a:endParaRPr lang="en-US" dirty="0"/>
                </a:p>
              </p:txBody>
            </p:sp>
            <p:sp>
              <p:nvSpPr>
                <p:cNvPr id="57" name="Rectangle 53"/>
                <p:cNvSpPr>
                  <a:spLocks noChangeArrowheads="1"/>
                </p:cNvSpPr>
                <p:nvPr/>
              </p:nvSpPr>
              <p:spPr bwMode="auto">
                <a:xfrm>
                  <a:off x="2197" y="2496"/>
                  <a:ext cx="226" cy="212"/>
                </a:xfrm>
                <a:prstGeom prst="rect">
                  <a:avLst/>
                </a:prstGeom>
                <a:solidFill>
                  <a:srgbClr val="F2D000"/>
                </a:solidFill>
                <a:ln w="2">
                  <a:solidFill>
                    <a:srgbClr val="AD9400"/>
                  </a:solidFill>
                  <a:miter lim="800000"/>
                  <a:headEnd/>
                  <a:tailEnd/>
                </a:ln>
              </p:spPr>
              <p:txBody>
                <a:bodyPr/>
                <a:lstStyle/>
                <a:p>
                  <a:endParaRPr lang="en-US" dirty="0"/>
                </a:p>
              </p:txBody>
            </p:sp>
            <p:sp>
              <p:nvSpPr>
                <p:cNvPr id="59" name="Rectangle 55"/>
                <p:cNvSpPr>
                  <a:spLocks noChangeArrowheads="1"/>
                </p:cNvSpPr>
                <p:nvPr/>
              </p:nvSpPr>
              <p:spPr bwMode="auto">
                <a:xfrm>
                  <a:off x="1963" y="2734"/>
                  <a:ext cx="252"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FC#1</a:t>
                  </a:r>
                  <a:endParaRPr lang="en-US" dirty="0"/>
                </a:p>
              </p:txBody>
            </p:sp>
            <p:sp>
              <p:nvSpPr>
                <p:cNvPr id="60" name="Freeform 56"/>
                <p:cNvSpPr>
                  <a:spLocks/>
                </p:cNvSpPr>
                <p:nvPr/>
              </p:nvSpPr>
              <p:spPr bwMode="auto">
                <a:xfrm>
                  <a:off x="3539" y="2536"/>
                  <a:ext cx="60" cy="132"/>
                </a:xfrm>
                <a:custGeom>
                  <a:avLst/>
                  <a:gdLst>
                    <a:gd name="T0" fmla="*/ 0 w 60"/>
                    <a:gd name="T1" fmla="*/ 132 h 132"/>
                    <a:gd name="T2" fmla="*/ 60 w 60"/>
                    <a:gd name="T3" fmla="*/ 66 h 132"/>
                    <a:gd name="T4" fmla="*/ 0 w 60"/>
                    <a:gd name="T5" fmla="*/ 0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0" y="132"/>
                      </a:moveTo>
                      <a:lnTo>
                        <a:pt x="60" y="66"/>
                      </a:lnTo>
                      <a:lnTo>
                        <a:pt x="0" y="0"/>
                      </a:lnTo>
                    </a:path>
                  </a:pathLst>
                </a:custGeom>
                <a:noFill/>
                <a:ln w="18">
                  <a:solidFill>
                    <a:srgbClr val="FF0000"/>
                  </a:solidFill>
                  <a:round/>
                  <a:headEnd/>
                  <a:tailEnd/>
                </a:ln>
              </p:spPr>
              <p:txBody>
                <a:bodyPr/>
                <a:lstStyle/>
                <a:p>
                  <a:endParaRPr lang="en-US" dirty="0"/>
                </a:p>
              </p:txBody>
            </p:sp>
            <p:sp>
              <p:nvSpPr>
                <p:cNvPr id="61" name="Rectangle 57"/>
                <p:cNvSpPr>
                  <a:spLocks noChangeArrowheads="1"/>
                </p:cNvSpPr>
                <p:nvPr/>
              </p:nvSpPr>
              <p:spPr bwMode="auto">
                <a:xfrm>
                  <a:off x="3449" y="2734"/>
                  <a:ext cx="252"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FC#2</a:t>
                  </a:r>
                  <a:endParaRPr lang="en-US" dirty="0"/>
                </a:p>
              </p:txBody>
            </p:sp>
            <p:sp>
              <p:nvSpPr>
                <p:cNvPr id="62" name="Rectangle 60"/>
                <p:cNvSpPr>
                  <a:spLocks noChangeArrowheads="1"/>
                </p:cNvSpPr>
                <p:nvPr/>
              </p:nvSpPr>
              <p:spPr bwMode="auto">
                <a:xfrm>
                  <a:off x="1743" y="2344"/>
                  <a:ext cx="362"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Buncher</a:t>
                  </a:r>
                  <a:endParaRPr lang="en-US" dirty="0"/>
                </a:p>
              </p:txBody>
            </p:sp>
            <p:sp>
              <p:nvSpPr>
                <p:cNvPr id="63" name="Rectangle 61"/>
                <p:cNvSpPr>
                  <a:spLocks noChangeArrowheads="1"/>
                </p:cNvSpPr>
                <p:nvPr/>
              </p:nvSpPr>
              <p:spPr bwMode="auto">
                <a:xfrm>
                  <a:off x="2151" y="2344"/>
                  <a:ext cx="350"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Capture</a:t>
                  </a:r>
                  <a:endParaRPr lang="en-US" dirty="0"/>
                </a:p>
              </p:txBody>
            </p:sp>
            <p:sp>
              <p:nvSpPr>
                <p:cNvPr id="64" name="Rectangle 62"/>
                <p:cNvSpPr>
                  <a:spLocks noChangeArrowheads="1"/>
                </p:cNvSpPr>
                <p:nvPr/>
              </p:nvSpPr>
              <p:spPr bwMode="auto">
                <a:xfrm>
                  <a:off x="2690" y="2654"/>
                  <a:ext cx="522"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Bunchlength</a:t>
                  </a:r>
                  <a:endParaRPr lang="en-US" dirty="0"/>
                </a:p>
              </p:txBody>
            </p:sp>
            <p:sp>
              <p:nvSpPr>
                <p:cNvPr id="65" name="Rectangle 63"/>
                <p:cNvSpPr>
                  <a:spLocks noChangeArrowheads="1"/>
                </p:cNvSpPr>
                <p:nvPr/>
              </p:nvSpPr>
              <p:spPr bwMode="auto">
                <a:xfrm>
                  <a:off x="2873" y="2770"/>
                  <a:ext cx="282"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Cavity</a:t>
                  </a:r>
                  <a:endParaRPr lang="en-US" dirty="0"/>
                </a:p>
              </p:txBody>
            </p:sp>
            <p:sp>
              <p:nvSpPr>
                <p:cNvPr id="66" name="Rectangle 64"/>
                <p:cNvSpPr>
                  <a:spLocks noChangeArrowheads="1"/>
                </p:cNvSpPr>
                <p:nvPr/>
              </p:nvSpPr>
              <p:spPr bwMode="auto">
                <a:xfrm>
                  <a:off x="3143" y="2250"/>
                  <a:ext cx="331" cy="107"/>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Helvetica" pitchFamily="34" charset="0"/>
                    </a:rPr>
                    <a:t>Cryounit</a:t>
                  </a:r>
                  <a:endParaRPr lang="en-US" dirty="0"/>
                </a:p>
              </p:txBody>
            </p:sp>
            <p:sp>
              <p:nvSpPr>
                <p:cNvPr id="67" name="Rectangle 65"/>
                <p:cNvSpPr>
                  <a:spLocks noChangeArrowheads="1"/>
                </p:cNvSpPr>
                <p:nvPr/>
              </p:nvSpPr>
              <p:spPr bwMode="auto">
                <a:xfrm>
                  <a:off x="3815" y="2250"/>
                  <a:ext cx="554"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Cryomodules</a:t>
                  </a:r>
                  <a:endParaRPr lang="en-US" dirty="0"/>
                </a:p>
              </p:txBody>
            </p:sp>
            <p:sp>
              <p:nvSpPr>
                <p:cNvPr id="68" name="Rectangle 66"/>
                <p:cNvSpPr>
                  <a:spLocks noChangeArrowheads="1"/>
                </p:cNvSpPr>
                <p:nvPr/>
              </p:nvSpPr>
              <p:spPr bwMode="auto">
                <a:xfrm>
                  <a:off x="4662" y="1912"/>
                  <a:ext cx="488" cy="18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Synchrotron </a:t>
                  </a:r>
                  <a:endParaRPr lang="en-US" sz="1100" b="0" dirty="0" smtClean="0">
                    <a:solidFill>
                      <a:srgbClr val="000000"/>
                    </a:solidFill>
                    <a:latin typeface="Helvetica" pitchFamily="34" charset="0"/>
                  </a:endParaRPr>
                </a:p>
                <a:p>
                  <a:r>
                    <a:rPr lang="en-US" sz="1100" b="0" dirty="0" smtClean="0">
                      <a:solidFill>
                        <a:srgbClr val="000000"/>
                      </a:solidFill>
                      <a:latin typeface="Helvetica" pitchFamily="34" charset="0"/>
                    </a:rPr>
                    <a:t>Light </a:t>
                  </a:r>
                  <a:r>
                    <a:rPr lang="en-US" sz="1100" b="0" dirty="0">
                      <a:solidFill>
                        <a:srgbClr val="000000"/>
                      </a:solidFill>
                      <a:latin typeface="Helvetica" pitchFamily="34" charset="0"/>
                    </a:rPr>
                    <a:t>Monitor</a:t>
                  </a:r>
                  <a:endParaRPr lang="en-US" dirty="0"/>
                </a:p>
              </p:txBody>
            </p:sp>
            <p:sp>
              <p:nvSpPr>
                <p:cNvPr id="69" name="Rectangle 67"/>
                <p:cNvSpPr>
                  <a:spLocks noChangeArrowheads="1"/>
                </p:cNvSpPr>
                <p:nvPr/>
              </p:nvSpPr>
              <p:spPr bwMode="auto">
                <a:xfrm>
                  <a:off x="2637" y="3120"/>
                  <a:ext cx="661" cy="180"/>
                </a:xfrm>
                <a:prstGeom prst="rect">
                  <a:avLst/>
                </a:prstGeom>
                <a:noFill/>
                <a:ln w="9525">
                  <a:noFill/>
                  <a:miter lim="800000"/>
                  <a:headEnd/>
                  <a:tailEnd/>
                </a:ln>
              </p:spPr>
              <p:txBody>
                <a:bodyPr wrap="none" lIns="0" tIns="0" rIns="0" bIns="0">
                  <a:spAutoFit/>
                </a:bodyPr>
                <a:lstStyle/>
                <a:p>
                  <a:pPr algn="ctr"/>
                  <a:r>
                    <a:rPr lang="en-US" sz="1100" b="0" dirty="0" smtClean="0">
                      <a:solidFill>
                        <a:srgbClr val="000000"/>
                      </a:solidFill>
                      <a:latin typeface="Helvetica" pitchFamily="34" charset="0"/>
                    </a:rPr>
                    <a:t>100/500 </a:t>
                  </a:r>
                  <a:r>
                    <a:rPr lang="en-US" sz="1100" b="0" dirty="0">
                      <a:solidFill>
                        <a:srgbClr val="000000"/>
                      </a:solidFill>
                      <a:latin typeface="Helvetica" pitchFamily="34" charset="0"/>
                    </a:rPr>
                    <a:t>keV </a:t>
                  </a:r>
                  <a:r>
                    <a:rPr lang="en-US" sz="1100" dirty="0" smtClean="0">
                      <a:solidFill>
                        <a:srgbClr val="000000"/>
                      </a:solidFill>
                      <a:latin typeface="Helvetica" pitchFamily="34" charset="0"/>
                    </a:rPr>
                    <a:t>Mott</a:t>
                  </a:r>
                </a:p>
                <a:p>
                  <a:pPr algn="ctr"/>
                  <a:r>
                    <a:rPr lang="en-US" sz="1100" dirty="0" smtClean="0">
                      <a:solidFill>
                        <a:srgbClr val="000000"/>
                      </a:solidFill>
                      <a:latin typeface="Helvetica" pitchFamily="34" charset="0"/>
                    </a:rPr>
                    <a:t>Polarimeter</a:t>
                  </a:r>
                  <a:endParaRPr lang="en-US" dirty="0"/>
                </a:p>
              </p:txBody>
            </p:sp>
            <p:sp>
              <p:nvSpPr>
                <p:cNvPr id="70" name="Rectangle 68"/>
                <p:cNvSpPr>
                  <a:spLocks noChangeArrowheads="1"/>
                </p:cNvSpPr>
                <p:nvPr/>
              </p:nvSpPr>
              <p:spPr bwMode="auto">
                <a:xfrm>
                  <a:off x="3544" y="1942"/>
                  <a:ext cx="430" cy="18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5 MeV </a:t>
                  </a:r>
                  <a:r>
                    <a:rPr lang="en-US" sz="1100" dirty="0" smtClean="0">
                      <a:solidFill>
                        <a:srgbClr val="000000"/>
                      </a:solidFill>
                      <a:latin typeface="Helvetica" pitchFamily="34" charset="0"/>
                    </a:rPr>
                    <a:t>Mott</a:t>
                  </a:r>
                </a:p>
                <a:p>
                  <a:r>
                    <a:rPr lang="en-US" sz="1100" dirty="0" smtClean="0">
                      <a:solidFill>
                        <a:srgbClr val="000000"/>
                      </a:solidFill>
                      <a:latin typeface="Helvetica" pitchFamily="34" charset="0"/>
                    </a:rPr>
                    <a:t>Polarimeter</a:t>
                  </a:r>
                  <a:endParaRPr lang="en-US" dirty="0"/>
                </a:p>
              </p:txBody>
            </p:sp>
            <p:sp>
              <p:nvSpPr>
                <p:cNvPr id="71" name="Rectangle 69"/>
                <p:cNvSpPr>
                  <a:spLocks noChangeArrowheads="1"/>
                </p:cNvSpPr>
                <p:nvPr/>
              </p:nvSpPr>
              <p:spPr bwMode="auto">
                <a:xfrm>
                  <a:off x="4723" y="2638"/>
                  <a:ext cx="706"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Injection Chicane</a:t>
                  </a:r>
                  <a:endParaRPr lang="en-US" dirty="0"/>
                </a:p>
              </p:txBody>
            </p:sp>
            <p:sp>
              <p:nvSpPr>
                <p:cNvPr id="72" name="Rectangle 70"/>
                <p:cNvSpPr>
                  <a:spLocks noChangeArrowheads="1"/>
                </p:cNvSpPr>
                <p:nvPr/>
              </p:nvSpPr>
              <p:spPr bwMode="auto">
                <a:xfrm>
                  <a:off x="4343" y="3120"/>
                  <a:ext cx="563" cy="18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45 MeV Dump</a:t>
                  </a:r>
                  <a:r>
                    <a:rPr lang="en-US" sz="1100" b="0" dirty="0" smtClean="0">
                      <a:solidFill>
                        <a:srgbClr val="000000"/>
                      </a:solidFill>
                      <a:latin typeface="Helvetica" pitchFamily="34" charset="0"/>
                    </a:rPr>
                    <a:t>/</a:t>
                  </a:r>
                </a:p>
                <a:p>
                  <a:r>
                    <a:rPr lang="en-US" sz="1100" b="0" dirty="0" smtClean="0">
                      <a:solidFill>
                        <a:srgbClr val="000000"/>
                      </a:solidFill>
                      <a:latin typeface="Helvetica" pitchFamily="34" charset="0"/>
                    </a:rPr>
                    <a:t>Spectrometer</a:t>
                  </a:r>
                  <a:endParaRPr lang="en-US" dirty="0"/>
                </a:p>
              </p:txBody>
            </p:sp>
            <p:sp>
              <p:nvSpPr>
                <p:cNvPr id="73" name="Rectangle 71"/>
                <p:cNvSpPr>
                  <a:spLocks noChangeArrowheads="1"/>
                </p:cNvSpPr>
                <p:nvPr/>
              </p:nvSpPr>
              <p:spPr bwMode="auto">
                <a:xfrm rot="16200000">
                  <a:off x="860" y="2857"/>
                  <a:ext cx="396" cy="101"/>
                </a:xfrm>
                <a:prstGeom prst="rect">
                  <a:avLst/>
                </a:prstGeom>
                <a:noFill/>
                <a:ln w="9525">
                  <a:noFill/>
                  <a:miter lim="800000"/>
                  <a:headEnd/>
                  <a:tailEnd/>
                </a:ln>
              </p:spPr>
              <p:txBody>
                <a:bodyPr wrap="none" lIns="0" tIns="0" rIns="0" bIns="0">
                  <a:spAutoFit/>
                </a:bodyPr>
                <a:lstStyle/>
                <a:p>
                  <a:r>
                    <a:rPr lang="en-US" sz="1100" b="0" dirty="0" smtClean="0">
                      <a:solidFill>
                        <a:srgbClr val="000000"/>
                      </a:solidFill>
                      <a:latin typeface="Helvetica" pitchFamily="34" charset="0"/>
                    </a:rPr>
                    <a:t>PreBuncher</a:t>
                  </a:r>
                  <a:endParaRPr lang="en-US" dirty="0"/>
                </a:p>
              </p:txBody>
            </p:sp>
            <p:sp>
              <p:nvSpPr>
                <p:cNvPr id="74" name="Rectangle 72"/>
                <p:cNvSpPr>
                  <a:spLocks noChangeArrowheads="1"/>
                </p:cNvSpPr>
                <p:nvPr/>
              </p:nvSpPr>
              <p:spPr bwMode="auto">
                <a:xfrm>
                  <a:off x="203" y="2432"/>
                  <a:ext cx="298"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Gun#2</a:t>
                  </a:r>
                  <a:endParaRPr lang="en-US" dirty="0"/>
                </a:p>
              </p:txBody>
            </p:sp>
            <p:sp>
              <p:nvSpPr>
                <p:cNvPr id="75" name="Rectangle 73"/>
                <p:cNvSpPr>
                  <a:spLocks noChangeArrowheads="1"/>
                </p:cNvSpPr>
                <p:nvPr/>
              </p:nvSpPr>
              <p:spPr bwMode="auto">
                <a:xfrm>
                  <a:off x="221" y="3048"/>
                  <a:ext cx="298" cy="120"/>
                </a:xfrm>
                <a:prstGeom prst="rect">
                  <a:avLst/>
                </a:prstGeom>
                <a:noFill/>
                <a:ln w="9525">
                  <a:noFill/>
                  <a:miter lim="800000"/>
                  <a:headEnd/>
                  <a:tailEnd/>
                </a:ln>
              </p:spPr>
              <p:txBody>
                <a:bodyPr wrap="none" lIns="0" tIns="0" rIns="0" bIns="0">
                  <a:spAutoFit/>
                </a:bodyPr>
                <a:lstStyle/>
                <a:p>
                  <a:r>
                    <a:rPr lang="en-US" sz="1100" b="0" dirty="0">
                      <a:solidFill>
                        <a:srgbClr val="000000"/>
                      </a:solidFill>
                      <a:latin typeface="Helvetica" pitchFamily="34" charset="0"/>
                    </a:rPr>
                    <a:t>Gun#3</a:t>
                  </a:r>
                  <a:endParaRPr lang="en-US" dirty="0"/>
                </a:p>
              </p:txBody>
            </p:sp>
            <p:sp>
              <p:nvSpPr>
                <p:cNvPr id="76" name="Line 74"/>
                <p:cNvSpPr>
                  <a:spLocks noChangeShapeType="1"/>
                </p:cNvSpPr>
                <p:nvPr/>
              </p:nvSpPr>
              <p:spPr bwMode="auto">
                <a:xfrm>
                  <a:off x="2529" y="2608"/>
                  <a:ext cx="422" cy="422"/>
                </a:xfrm>
                <a:prstGeom prst="line">
                  <a:avLst/>
                </a:prstGeom>
                <a:noFill/>
                <a:ln w="8">
                  <a:solidFill>
                    <a:srgbClr val="000000"/>
                  </a:solidFill>
                  <a:round/>
                  <a:headEnd/>
                  <a:tailEnd/>
                </a:ln>
              </p:spPr>
              <p:txBody>
                <a:bodyPr/>
                <a:lstStyle/>
                <a:p>
                  <a:endParaRPr lang="en-US" dirty="0"/>
                </a:p>
              </p:txBody>
            </p:sp>
            <p:sp>
              <p:nvSpPr>
                <p:cNvPr id="77" name="Freeform 75"/>
                <p:cNvSpPr>
                  <a:spLocks/>
                </p:cNvSpPr>
                <p:nvPr/>
              </p:nvSpPr>
              <p:spPr bwMode="auto">
                <a:xfrm>
                  <a:off x="2879" y="2954"/>
                  <a:ext cx="112" cy="110"/>
                </a:xfrm>
                <a:custGeom>
                  <a:avLst/>
                  <a:gdLst>
                    <a:gd name="T0" fmla="*/ 112 w 112"/>
                    <a:gd name="T1" fmla="*/ 60 h 110"/>
                    <a:gd name="T2" fmla="*/ 68 w 112"/>
                    <a:gd name="T3" fmla="*/ 110 h 110"/>
                    <a:gd name="T4" fmla="*/ 0 w 112"/>
                    <a:gd name="T5" fmla="*/ 48 h 110"/>
                    <a:gd name="T6" fmla="*/ 44 w 112"/>
                    <a:gd name="T7" fmla="*/ 0 h 110"/>
                    <a:gd name="T8" fmla="*/ 112 w 112"/>
                    <a:gd name="T9" fmla="*/ 60 h 110"/>
                    <a:gd name="T10" fmla="*/ 0 60000 65536"/>
                    <a:gd name="T11" fmla="*/ 0 60000 65536"/>
                    <a:gd name="T12" fmla="*/ 0 60000 65536"/>
                    <a:gd name="T13" fmla="*/ 0 60000 65536"/>
                    <a:gd name="T14" fmla="*/ 0 60000 65536"/>
                    <a:gd name="T15" fmla="*/ 0 w 112"/>
                    <a:gd name="T16" fmla="*/ 0 h 110"/>
                    <a:gd name="T17" fmla="*/ 112 w 112"/>
                    <a:gd name="T18" fmla="*/ 110 h 110"/>
                  </a:gdLst>
                  <a:ahLst/>
                  <a:cxnLst>
                    <a:cxn ang="T10">
                      <a:pos x="T0" y="T1"/>
                    </a:cxn>
                    <a:cxn ang="T11">
                      <a:pos x="T2" y="T3"/>
                    </a:cxn>
                    <a:cxn ang="T12">
                      <a:pos x="T4" y="T5"/>
                    </a:cxn>
                    <a:cxn ang="T13">
                      <a:pos x="T6" y="T7"/>
                    </a:cxn>
                    <a:cxn ang="T14">
                      <a:pos x="T8" y="T9"/>
                    </a:cxn>
                  </a:cxnLst>
                  <a:rect l="T15" t="T16" r="T17" b="T18"/>
                  <a:pathLst>
                    <a:path w="112" h="110">
                      <a:moveTo>
                        <a:pt x="112" y="60"/>
                      </a:moveTo>
                      <a:lnTo>
                        <a:pt x="68" y="110"/>
                      </a:lnTo>
                      <a:lnTo>
                        <a:pt x="0" y="48"/>
                      </a:lnTo>
                      <a:lnTo>
                        <a:pt x="44" y="0"/>
                      </a:lnTo>
                      <a:lnTo>
                        <a:pt x="112" y="60"/>
                      </a:lnTo>
                      <a:close/>
                    </a:path>
                  </a:pathLst>
                </a:custGeom>
                <a:solidFill>
                  <a:srgbClr val="999999"/>
                </a:solidFill>
                <a:ln w="9525">
                  <a:noFill/>
                  <a:round/>
                  <a:headEnd/>
                  <a:tailEnd/>
                </a:ln>
              </p:spPr>
              <p:txBody>
                <a:bodyPr/>
                <a:lstStyle/>
                <a:p>
                  <a:endParaRPr lang="en-US" dirty="0"/>
                </a:p>
              </p:txBody>
            </p:sp>
            <p:sp>
              <p:nvSpPr>
                <p:cNvPr id="78" name="Line 76"/>
                <p:cNvSpPr>
                  <a:spLocks noChangeShapeType="1"/>
                </p:cNvSpPr>
                <p:nvPr/>
              </p:nvSpPr>
              <p:spPr bwMode="auto">
                <a:xfrm flipV="1">
                  <a:off x="3391" y="2180"/>
                  <a:ext cx="422" cy="422"/>
                </a:xfrm>
                <a:prstGeom prst="line">
                  <a:avLst/>
                </a:prstGeom>
                <a:noFill/>
                <a:ln w="8">
                  <a:solidFill>
                    <a:srgbClr val="000000"/>
                  </a:solidFill>
                  <a:round/>
                  <a:headEnd/>
                  <a:tailEnd/>
                </a:ln>
              </p:spPr>
              <p:txBody>
                <a:bodyPr/>
                <a:lstStyle/>
                <a:p>
                  <a:endParaRPr lang="en-US" dirty="0"/>
                </a:p>
              </p:txBody>
            </p:sp>
            <p:sp>
              <p:nvSpPr>
                <p:cNvPr id="79" name="Freeform 77"/>
                <p:cNvSpPr>
                  <a:spLocks/>
                </p:cNvSpPr>
                <p:nvPr/>
              </p:nvSpPr>
              <p:spPr bwMode="auto">
                <a:xfrm>
                  <a:off x="3687" y="2134"/>
                  <a:ext cx="176" cy="174"/>
                </a:xfrm>
                <a:custGeom>
                  <a:avLst/>
                  <a:gdLst>
                    <a:gd name="T0" fmla="*/ 176 w 176"/>
                    <a:gd name="T1" fmla="*/ 78 h 174"/>
                    <a:gd name="T2" fmla="*/ 106 w 176"/>
                    <a:gd name="T3" fmla="*/ 0 h 174"/>
                    <a:gd name="T4" fmla="*/ 0 w 176"/>
                    <a:gd name="T5" fmla="*/ 98 h 174"/>
                    <a:gd name="T6" fmla="*/ 70 w 176"/>
                    <a:gd name="T7" fmla="*/ 174 h 174"/>
                    <a:gd name="T8" fmla="*/ 176 w 176"/>
                    <a:gd name="T9" fmla="*/ 78 h 174"/>
                    <a:gd name="T10" fmla="*/ 0 60000 65536"/>
                    <a:gd name="T11" fmla="*/ 0 60000 65536"/>
                    <a:gd name="T12" fmla="*/ 0 60000 65536"/>
                    <a:gd name="T13" fmla="*/ 0 60000 65536"/>
                    <a:gd name="T14" fmla="*/ 0 60000 65536"/>
                    <a:gd name="T15" fmla="*/ 0 w 176"/>
                    <a:gd name="T16" fmla="*/ 0 h 174"/>
                    <a:gd name="T17" fmla="*/ 176 w 176"/>
                    <a:gd name="T18" fmla="*/ 174 h 174"/>
                  </a:gdLst>
                  <a:ahLst/>
                  <a:cxnLst>
                    <a:cxn ang="T10">
                      <a:pos x="T0" y="T1"/>
                    </a:cxn>
                    <a:cxn ang="T11">
                      <a:pos x="T2" y="T3"/>
                    </a:cxn>
                    <a:cxn ang="T12">
                      <a:pos x="T4" y="T5"/>
                    </a:cxn>
                    <a:cxn ang="T13">
                      <a:pos x="T6" y="T7"/>
                    </a:cxn>
                    <a:cxn ang="T14">
                      <a:pos x="T8" y="T9"/>
                    </a:cxn>
                  </a:cxnLst>
                  <a:rect l="T15" t="T16" r="T17" b="T18"/>
                  <a:pathLst>
                    <a:path w="176" h="174">
                      <a:moveTo>
                        <a:pt x="176" y="78"/>
                      </a:moveTo>
                      <a:lnTo>
                        <a:pt x="106" y="0"/>
                      </a:lnTo>
                      <a:lnTo>
                        <a:pt x="0" y="98"/>
                      </a:lnTo>
                      <a:lnTo>
                        <a:pt x="70" y="174"/>
                      </a:lnTo>
                      <a:lnTo>
                        <a:pt x="176" y="78"/>
                      </a:lnTo>
                      <a:close/>
                    </a:path>
                  </a:pathLst>
                </a:custGeom>
                <a:solidFill>
                  <a:srgbClr val="999999"/>
                </a:solidFill>
                <a:ln w="9525">
                  <a:noFill/>
                  <a:round/>
                  <a:headEnd/>
                  <a:tailEnd/>
                </a:ln>
              </p:spPr>
              <p:txBody>
                <a:bodyPr/>
                <a:lstStyle/>
                <a:p>
                  <a:endParaRPr lang="en-US" dirty="0"/>
                </a:p>
              </p:txBody>
            </p:sp>
            <p:sp>
              <p:nvSpPr>
                <p:cNvPr id="80" name="Line 78"/>
                <p:cNvSpPr>
                  <a:spLocks noChangeShapeType="1"/>
                </p:cNvSpPr>
                <p:nvPr/>
              </p:nvSpPr>
              <p:spPr bwMode="auto">
                <a:xfrm>
                  <a:off x="4539" y="2608"/>
                  <a:ext cx="422" cy="422"/>
                </a:xfrm>
                <a:prstGeom prst="line">
                  <a:avLst/>
                </a:prstGeom>
                <a:noFill/>
                <a:ln w="8">
                  <a:solidFill>
                    <a:srgbClr val="000000"/>
                  </a:solidFill>
                  <a:round/>
                  <a:headEnd/>
                  <a:tailEnd/>
                </a:ln>
              </p:spPr>
              <p:txBody>
                <a:bodyPr/>
                <a:lstStyle/>
                <a:p>
                  <a:endParaRPr lang="en-US" dirty="0"/>
                </a:p>
              </p:txBody>
            </p:sp>
            <p:sp>
              <p:nvSpPr>
                <p:cNvPr id="81" name="Freeform 79"/>
                <p:cNvSpPr>
                  <a:spLocks/>
                </p:cNvSpPr>
                <p:nvPr/>
              </p:nvSpPr>
              <p:spPr bwMode="auto">
                <a:xfrm>
                  <a:off x="4823" y="2878"/>
                  <a:ext cx="230" cy="228"/>
                </a:xfrm>
                <a:custGeom>
                  <a:avLst/>
                  <a:gdLst>
                    <a:gd name="T0" fmla="*/ 230 w 230"/>
                    <a:gd name="T1" fmla="*/ 128 h 228"/>
                    <a:gd name="T2" fmla="*/ 140 w 230"/>
                    <a:gd name="T3" fmla="*/ 228 h 228"/>
                    <a:gd name="T4" fmla="*/ 0 w 230"/>
                    <a:gd name="T5" fmla="*/ 100 h 228"/>
                    <a:gd name="T6" fmla="*/ 90 w 230"/>
                    <a:gd name="T7" fmla="*/ 0 h 228"/>
                    <a:gd name="T8" fmla="*/ 230 w 230"/>
                    <a:gd name="T9" fmla="*/ 128 h 228"/>
                    <a:gd name="T10" fmla="*/ 0 60000 65536"/>
                    <a:gd name="T11" fmla="*/ 0 60000 65536"/>
                    <a:gd name="T12" fmla="*/ 0 60000 65536"/>
                    <a:gd name="T13" fmla="*/ 0 60000 65536"/>
                    <a:gd name="T14" fmla="*/ 0 60000 65536"/>
                    <a:gd name="T15" fmla="*/ 0 w 230"/>
                    <a:gd name="T16" fmla="*/ 0 h 228"/>
                    <a:gd name="T17" fmla="*/ 230 w 230"/>
                    <a:gd name="T18" fmla="*/ 228 h 228"/>
                  </a:gdLst>
                  <a:ahLst/>
                  <a:cxnLst>
                    <a:cxn ang="T10">
                      <a:pos x="T0" y="T1"/>
                    </a:cxn>
                    <a:cxn ang="T11">
                      <a:pos x="T2" y="T3"/>
                    </a:cxn>
                    <a:cxn ang="T12">
                      <a:pos x="T4" y="T5"/>
                    </a:cxn>
                    <a:cxn ang="T13">
                      <a:pos x="T6" y="T7"/>
                    </a:cxn>
                    <a:cxn ang="T14">
                      <a:pos x="T8" y="T9"/>
                    </a:cxn>
                  </a:cxnLst>
                  <a:rect l="T15" t="T16" r="T17" b="T18"/>
                  <a:pathLst>
                    <a:path w="230" h="228">
                      <a:moveTo>
                        <a:pt x="230" y="128"/>
                      </a:moveTo>
                      <a:lnTo>
                        <a:pt x="140" y="228"/>
                      </a:lnTo>
                      <a:lnTo>
                        <a:pt x="0" y="100"/>
                      </a:lnTo>
                      <a:lnTo>
                        <a:pt x="90" y="0"/>
                      </a:lnTo>
                      <a:lnTo>
                        <a:pt x="230" y="128"/>
                      </a:lnTo>
                      <a:close/>
                    </a:path>
                  </a:pathLst>
                </a:custGeom>
                <a:solidFill>
                  <a:srgbClr val="999999"/>
                </a:solidFill>
                <a:ln w="9525">
                  <a:noFill/>
                  <a:round/>
                  <a:headEnd/>
                  <a:tailEnd/>
                </a:ln>
              </p:spPr>
              <p:txBody>
                <a:bodyPr/>
                <a:lstStyle/>
                <a:p>
                  <a:endParaRPr lang="en-US" dirty="0"/>
                </a:p>
              </p:txBody>
            </p:sp>
            <p:sp>
              <p:nvSpPr>
                <p:cNvPr id="82" name="Rectangle 80"/>
                <p:cNvSpPr>
                  <a:spLocks noChangeArrowheads="1"/>
                </p:cNvSpPr>
                <p:nvPr/>
              </p:nvSpPr>
              <p:spPr bwMode="auto">
                <a:xfrm>
                  <a:off x="2747" y="2536"/>
                  <a:ext cx="80" cy="114"/>
                </a:xfrm>
                <a:prstGeom prst="rect">
                  <a:avLst/>
                </a:prstGeom>
                <a:solidFill>
                  <a:srgbClr val="811788"/>
                </a:solidFill>
                <a:ln w="9525">
                  <a:noFill/>
                  <a:miter lim="800000"/>
                  <a:headEnd/>
                  <a:tailEnd/>
                </a:ln>
              </p:spPr>
              <p:txBody>
                <a:bodyPr/>
                <a:lstStyle/>
                <a:p>
                  <a:endParaRPr lang="en-US" dirty="0"/>
                </a:p>
              </p:txBody>
            </p:sp>
          </p:grpSp>
          <p:sp>
            <p:nvSpPr>
              <p:cNvPr id="6" name="Rectangle 80"/>
              <p:cNvSpPr>
                <a:spLocks noChangeArrowheads="1"/>
              </p:cNvSpPr>
              <p:nvPr/>
            </p:nvSpPr>
            <p:spPr bwMode="auto">
              <a:xfrm>
                <a:off x="1265238" y="3466295"/>
                <a:ext cx="127000" cy="180975"/>
              </a:xfrm>
              <a:prstGeom prst="rect">
                <a:avLst/>
              </a:prstGeom>
              <a:solidFill>
                <a:srgbClr val="C00000"/>
              </a:solidFill>
              <a:ln w="9525">
                <a:noFill/>
                <a:miter lim="800000"/>
                <a:headEnd/>
                <a:tailEnd/>
              </a:ln>
            </p:spPr>
            <p:txBody>
              <a:bodyPr/>
              <a:lstStyle/>
              <a:p>
                <a:endParaRPr lang="en-US" dirty="0"/>
              </a:p>
            </p:txBody>
          </p:sp>
          <p:sp>
            <p:nvSpPr>
              <p:cNvPr id="7" name="Rectangle 58"/>
              <p:cNvSpPr>
                <a:spLocks noChangeArrowheads="1"/>
              </p:cNvSpPr>
              <p:nvPr/>
            </p:nvSpPr>
            <p:spPr bwMode="auto">
              <a:xfrm rot="16200000">
                <a:off x="787678" y="3793435"/>
                <a:ext cx="1039255" cy="169277"/>
              </a:xfrm>
              <a:prstGeom prst="rect">
                <a:avLst/>
              </a:prstGeom>
              <a:noFill/>
              <a:ln w="9525">
                <a:noFill/>
                <a:miter lim="800000"/>
                <a:headEnd/>
                <a:tailEnd/>
              </a:ln>
            </p:spPr>
            <p:txBody>
              <a:bodyPr wrap="square" lIns="0" tIns="0" rIns="0" bIns="0">
                <a:spAutoFit/>
              </a:bodyPr>
              <a:lstStyle/>
              <a:p>
                <a:r>
                  <a:rPr lang="en-US" sz="1100" dirty="0" smtClean="0">
                    <a:solidFill>
                      <a:srgbClr val="000000"/>
                    </a:solidFill>
                    <a:latin typeface="Helvetica" pitchFamily="34" charset="0"/>
                  </a:rPr>
                  <a:t>V-W</a:t>
                </a:r>
                <a:r>
                  <a:rPr lang="en-US" sz="1100" b="0" dirty="0" smtClean="0">
                    <a:solidFill>
                      <a:srgbClr val="000000"/>
                    </a:solidFill>
                    <a:latin typeface="Helvetica" pitchFamily="34" charset="0"/>
                  </a:rPr>
                  <a:t>ien </a:t>
                </a:r>
                <a:r>
                  <a:rPr lang="en-US" sz="1100" b="0" dirty="0">
                    <a:solidFill>
                      <a:srgbClr val="000000"/>
                    </a:solidFill>
                    <a:latin typeface="Helvetica" pitchFamily="34" charset="0"/>
                  </a:rPr>
                  <a:t>Filter</a:t>
                </a:r>
              </a:p>
            </p:txBody>
          </p:sp>
        </p:grpSp>
        <p:sp>
          <p:nvSpPr>
            <p:cNvPr id="83" name="Rectangle 80"/>
            <p:cNvSpPr>
              <a:spLocks noChangeArrowheads="1"/>
            </p:cNvSpPr>
            <p:nvPr/>
          </p:nvSpPr>
          <p:spPr bwMode="auto">
            <a:xfrm>
              <a:off x="1958975" y="3423140"/>
              <a:ext cx="127000" cy="181004"/>
            </a:xfrm>
            <a:prstGeom prst="rect">
              <a:avLst/>
            </a:prstGeom>
            <a:solidFill>
              <a:srgbClr val="C00000"/>
            </a:solidFill>
            <a:ln w="9525">
              <a:noFill/>
              <a:miter lim="800000"/>
              <a:headEnd/>
              <a:tailEnd/>
            </a:ln>
          </p:spPr>
          <p:txBody>
            <a:bodyPr/>
            <a:lstStyle/>
            <a:p>
              <a:endParaRPr lang="en-US" dirty="0"/>
            </a:p>
          </p:txBody>
        </p:sp>
        <p:sp>
          <p:nvSpPr>
            <p:cNvPr id="84" name="Rectangle 58"/>
            <p:cNvSpPr>
              <a:spLocks noChangeArrowheads="1"/>
            </p:cNvSpPr>
            <p:nvPr/>
          </p:nvSpPr>
          <p:spPr bwMode="auto">
            <a:xfrm rot="16200000">
              <a:off x="1509617" y="3802951"/>
              <a:ext cx="1039420" cy="169277"/>
            </a:xfrm>
            <a:prstGeom prst="rect">
              <a:avLst/>
            </a:prstGeom>
            <a:noFill/>
            <a:ln w="9525">
              <a:noFill/>
              <a:miter lim="800000"/>
              <a:headEnd/>
              <a:tailEnd/>
            </a:ln>
          </p:spPr>
          <p:txBody>
            <a:bodyPr wrap="square" lIns="0" tIns="0" rIns="0" bIns="0">
              <a:spAutoFit/>
            </a:bodyPr>
            <a:lstStyle/>
            <a:p>
              <a:r>
                <a:rPr lang="en-US" sz="1100" dirty="0">
                  <a:solidFill>
                    <a:srgbClr val="000000"/>
                  </a:solidFill>
                  <a:latin typeface="Helvetica" pitchFamily="34" charset="0"/>
                </a:rPr>
                <a:t>H</a:t>
              </a:r>
              <a:r>
                <a:rPr lang="en-US" sz="1100" dirty="0" smtClean="0">
                  <a:solidFill>
                    <a:srgbClr val="000000"/>
                  </a:solidFill>
                  <a:latin typeface="Helvetica" pitchFamily="34" charset="0"/>
                </a:rPr>
                <a:t>-W</a:t>
              </a:r>
              <a:r>
                <a:rPr lang="en-US" sz="1100" b="0" dirty="0" smtClean="0">
                  <a:solidFill>
                    <a:srgbClr val="000000"/>
                  </a:solidFill>
                  <a:latin typeface="Helvetica" pitchFamily="34" charset="0"/>
                </a:rPr>
                <a:t>ien </a:t>
              </a:r>
              <a:r>
                <a:rPr lang="en-US" sz="1100" b="0" dirty="0">
                  <a:solidFill>
                    <a:srgbClr val="000000"/>
                  </a:solidFill>
                  <a:latin typeface="Helvetica" pitchFamily="34" charset="0"/>
                </a:rPr>
                <a:t>Filter</a:t>
              </a:r>
            </a:p>
          </p:txBody>
        </p:sp>
        <p:sp>
          <p:nvSpPr>
            <p:cNvPr id="85" name="Rectangle 8"/>
            <p:cNvSpPr>
              <a:spLocks noChangeArrowheads="1"/>
            </p:cNvSpPr>
            <p:nvPr/>
          </p:nvSpPr>
          <p:spPr bwMode="auto">
            <a:xfrm>
              <a:off x="1731963" y="3080030"/>
              <a:ext cx="610745" cy="169277"/>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Helvetica" pitchFamily="34" charset="0"/>
                </a:rPr>
                <a:t>Apertures</a:t>
              </a:r>
              <a:endParaRPr lang="en-US" dirty="0"/>
            </a:p>
          </p:txBody>
        </p:sp>
      </p:grpSp>
      <p:sp>
        <p:nvSpPr>
          <p:cNvPr id="98" name="Rounded Rectangular Callout 97"/>
          <p:cNvSpPr/>
          <p:nvPr/>
        </p:nvSpPr>
        <p:spPr bwMode="auto">
          <a:xfrm>
            <a:off x="354097" y="641692"/>
            <a:ext cx="1800911" cy="1451955"/>
          </a:xfrm>
          <a:prstGeom prst="wedgeRoundRectCallout">
            <a:avLst>
              <a:gd name="adj1" fmla="val -41683"/>
              <a:gd name="adj2" fmla="val 8472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Polarized Electron</a:t>
            </a:r>
            <a:r>
              <a:rPr kumimoji="0" lang="en-US" sz="2000" b="0" i="0" u="none" strike="noStrike" cap="none" normalizeH="0" dirty="0" smtClean="0">
                <a:ln>
                  <a:noFill/>
                </a:ln>
                <a:solidFill>
                  <a:schemeClr val="tx1"/>
                </a:solidFill>
                <a:effectLst/>
              </a:rPr>
              <a:t> Source</a:t>
            </a:r>
          </a:p>
          <a:p>
            <a:pPr marL="0" marR="0" indent="0" algn="ctr" defTabSz="914400" rtl="0" eaLnBrk="0" fontAlgn="base" latinLnBrk="0" hangingPunct="0">
              <a:lnSpc>
                <a:spcPct val="100000"/>
              </a:lnSpc>
              <a:spcBef>
                <a:spcPct val="0"/>
              </a:spcBef>
              <a:spcAft>
                <a:spcPct val="0"/>
              </a:spcAft>
              <a:buClrTx/>
              <a:buSzTx/>
              <a:buFontTx/>
              <a:buNone/>
              <a:tabLst/>
            </a:pPr>
            <a:r>
              <a:rPr lang="en-US" sz="2000" baseline="0" dirty="0" smtClean="0"/>
              <a:t>(130 kV)</a:t>
            </a:r>
            <a:endParaRPr kumimoji="0" lang="en-US" sz="2000" b="0" i="0" u="none" strike="noStrike" cap="none" normalizeH="0" baseline="0" dirty="0" smtClean="0">
              <a:ln>
                <a:noFill/>
              </a:ln>
              <a:solidFill>
                <a:schemeClr val="tx1"/>
              </a:solidFill>
              <a:effectLst/>
            </a:endParaRPr>
          </a:p>
        </p:txBody>
      </p:sp>
      <p:sp>
        <p:nvSpPr>
          <p:cNvPr id="99" name="Rounded Rectangular Callout 98"/>
          <p:cNvSpPr/>
          <p:nvPr/>
        </p:nvSpPr>
        <p:spPr bwMode="auto">
          <a:xfrm>
            <a:off x="769379" y="5165180"/>
            <a:ext cx="2013335" cy="856201"/>
          </a:xfrm>
          <a:prstGeom prst="wedgeRoundRectCallout">
            <a:avLst>
              <a:gd name="adj1" fmla="val -19435"/>
              <a:gd name="adj2" fmla="val -10781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Electron</a:t>
            </a:r>
            <a:r>
              <a:rPr kumimoji="0" lang="en-US" sz="2000" b="0" i="0" u="none" strike="noStrike" cap="none" normalizeH="0" dirty="0" smtClean="0">
                <a:ln>
                  <a:noFill/>
                </a:ln>
                <a:solidFill>
                  <a:schemeClr val="tx1"/>
                </a:solidFill>
                <a:effectLst/>
              </a:rPr>
              <a:t> </a:t>
            </a:r>
            <a:r>
              <a:rPr kumimoji="0" lang="en-US" sz="2000" b="0" i="0" u="none" strike="noStrike" cap="none" normalizeH="0" baseline="0" dirty="0" smtClean="0">
                <a:ln>
                  <a:noFill/>
                </a:ln>
                <a:solidFill>
                  <a:schemeClr val="tx1"/>
                </a:solidFill>
                <a:effectLst/>
              </a:rPr>
              <a:t>Spin </a:t>
            </a:r>
            <a:r>
              <a:rPr lang="en-US" sz="2000" dirty="0" smtClean="0"/>
              <a:t>Manipulation</a:t>
            </a:r>
            <a:endParaRPr kumimoji="0" lang="en-US" sz="2000" b="0" i="0" u="none" strike="noStrike" cap="none" normalizeH="0" baseline="0" dirty="0" smtClean="0">
              <a:ln>
                <a:noFill/>
              </a:ln>
              <a:solidFill>
                <a:schemeClr val="tx1"/>
              </a:solidFill>
              <a:effectLst/>
            </a:endParaRPr>
          </a:p>
        </p:txBody>
      </p:sp>
      <p:sp>
        <p:nvSpPr>
          <p:cNvPr id="101" name="Rounded Rectangular Callout 100"/>
          <p:cNvSpPr/>
          <p:nvPr/>
        </p:nvSpPr>
        <p:spPr bwMode="auto">
          <a:xfrm>
            <a:off x="2942979" y="5150144"/>
            <a:ext cx="1986624" cy="1069962"/>
          </a:xfrm>
          <a:prstGeom prst="wedgeRoundRectCallout">
            <a:avLst>
              <a:gd name="adj1" fmla="val -24255"/>
              <a:gd name="adj2" fmla="val -17310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Bunching &amp; Acceleration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500 keV</a:t>
            </a:r>
          </a:p>
        </p:txBody>
      </p:sp>
      <p:sp>
        <p:nvSpPr>
          <p:cNvPr id="102" name="Rounded Rectangular Callout 101"/>
          <p:cNvSpPr/>
          <p:nvPr/>
        </p:nvSpPr>
        <p:spPr bwMode="auto">
          <a:xfrm>
            <a:off x="5268554" y="5266882"/>
            <a:ext cx="1804656" cy="1069962"/>
          </a:xfrm>
          <a:prstGeom prst="wedgeRoundRectCallout">
            <a:avLst>
              <a:gd name="adj1" fmla="val -47438"/>
              <a:gd name="adj2" fmla="val -18405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SRF Acceleration</a:t>
            </a:r>
            <a:r>
              <a:rPr kumimoji="0" lang="en-US" sz="2000" b="0" i="0" u="none" strike="noStrike" cap="none" normalizeH="0" dirty="0" smtClean="0">
                <a:ln>
                  <a:noFill/>
                </a:ln>
                <a:solidFill>
                  <a:schemeClr val="tx1"/>
                </a:solidFill>
                <a:effectLst/>
              </a:rPr>
              <a:t> </a:t>
            </a:r>
          </a:p>
          <a:p>
            <a:pPr marL="0" marR="0" indent="0" algn="ctr" defTabSz="914400" rtl="0" eaLnBrk="0" fontAlgn="base" latinLnBrk="0" hangingPunct="0">
              <a:lnSpc>
                <a:spcPct val="100000"/>
              </a:lnSpc>
              <a:spcBef>
                <a:spcPct val="0"/>
              </a:spcBef>
              <a:spcAft>
                <a:spcPct val="0"/>
              </a:spcAft>
              <a:buClrTx/>
              <a:buSzTx/>
              <a:buFontTx/>
              <a:buNone/>
              <a:tabLst/>
            </a:pPr>
            <a:r>
              <a:rPr lang="en-US" sz="2000" baseline="0" dirty="0" smtClean="0"/>
              <a:t>(&lt;10</a:t>
            </a:r>
            <a:r>
              <a:rPr lang="en-US" sz="2000" dirty="0" smtClean="0"/>
              <a:t> MeV)</a:t>
            </a:r>
            <a:endParaRPr kumimoji="0" lang="en-US" sz="2000" b="0" i="0" u="none" strike="noStrike" cap="none" normalizeH="0" baseline="0" dirty="0" smtClean="0">
              <a:ln>
                <a:noFill/>
              </a:ln>
              <a:solidFill>
                <a:schemeClr val="tx1"/>
              </a:solidFill>
              <a:effectLst/>
            </a:endParaRPr>
          </a:p>
        </p:txBody>
      </p:sp>
      <p:sp>
        <p:nvSpPr>
          <p:cNvPr id="103" name="Rounded Rectangular Callout 102"/>
          <p:cNvSpPr/>
          <p:nvPr/>
        </p:nvSpPr>
        <p:spPr bwMode="auto">
          <a:xfrm>
            <a:off x="5522187" y="641692"/>
            <a:ext cx="1986624" cy="1054924"/>
          </a:xfrm>
          <a:prstGeom prst="wedgeRoundRectCallout">
            <a:avLst>
              <a:gd name="adj1" fmla="val 28853"/>
              <a:gd name="adj2" fmla="val 151212"/>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SRF Acceleration</a:t>
            </a:r>
            <a:r>
              <a:rPr kumimoji="0" lang="en-US" sz="2000" b="0" i="0" u="none" strike="noStrike" cap="none" normalizeH="0" dirty="0" smtClean="0">
                <a:ln>
                  <a:noFill/>
                </a:ln>
                <a:solidFill>
                  <a:schemeClr val="tx1"/>
                </a:solidFill>
                <a:effectLst/>
              </a:rPr>
              <a:t> </a:t>
            </a:r>
          </a:p>
          <a:p>
            <a:pPr marL="0" marR="0" indent="0" algn="ctr" defTabSz="914400" rtl="0" eaLnBrk="0" fontAlgn="base" latinLnBrk="0" hangingPunct="0">
              <a:lnSpc>
                <a:spcPct val="100000"/>
              </a:lnSpc>
              <a:spcBef>
                <a:spcPct val="0"/>
              </a:spcBef>
              <a:spcAft>
                <a:spcPct val="0"/>
              </a:spcAft>
              <a:buClrTx/>
              <a:buSzTx/>
              <a:buFontTx/>
              <a:buNone/>
              <a:tabLst/>
            </a:pPr>
            <a:r>
              <a:rPr lang="en-US" sz="2000" baseline="0" dirty="0" smtClean="0"/>
              <a:t>(&lt;65</a:t>
            </a:r>
            <a:r>
              <a:rPr lang="en-US" sz="2000" dirty="0" smtClean="0"/>
              <a:t> MeV)</a:t>
            </a:r>
            <a:endParaRPr kumimoji="0" lang="en-US" sz="2000" b="0" i="0" u="none" strike="noStrike" cap="none" normalizeH="0" baseline="0" dirty="0" smtClean="0">
              <a:ln>
                <a:noFill/>
              </a:ln>
              <a:solidFill>
                <a:schemeClr val="tx1"/>
              </a:solidFill>
              <a:effectLst/>
            </a:endParaRPr>
          </a:p>
        </p:txBody>
      </p:sp>
      <p:sp>
        <p:nvSpPr>
          <p:cNvPr id="104" name="Rounded Rectangular Callout 103"/>
          <p:cNvSpPr/>
          <p:nvPr/>
        </p:nvSpPr>
        <p:spPr bwMode="auto">
          <a:xfrm>
            <a:off x="7508811" y="5266882"/>
            <a:ext cx="1405791" cy="754499"/>
          </a:xfrm>
          <a:prstGeom prst="wedgeRoundRectCallout">
            <a:avLst>
              <a:gd name="adj1" fmla="val 40957"/>
              <a:gd name="adj2" fmla="val -288159"/>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Injection</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Chicane</a:t>
            </a:r>
            <a:endParaRPr kumimoji="0" lang="en-US" sz="2000" b="0" i="0" u="none" strike="noStrike" cap="none" normalizeH="0" baseline="0" dirty="0" smtClean="0">
              <a:ln>
                <a:noFill/>
              </a:ln>
              <a:solidFill>
                <a:schemeClr val="tx1"/>
              </a:solidFill>
              <a:effectLst/>
            </a:endParaRPr>
          </a:p>
        </p:txBody>
      </p:sp>
      <p:sp>
        <p:nvSpPr>
          <p:cNvPr id="93" name="Rectangle 80"/>
          <p:cNvSpPr>
            <a:spLocks noChangeArrowheads="1"/>
          </p:cNvSpPr>
          <p:nvPr/>
        </p:nvSpPr>
        <p:spPr bwMode="auto">
          <a:xfrm>
            <a:off x="1281351" y="3215313"/>
            <a:ext cx="45719" cy="214846"/>
          </a:xfrm>
          <a:prstGeom prst="rect">
            <a:avLst/>
          </a:prstGeom>
          <a:solidFill>
            <a:srgbClr val="0070C0"/>
          </a:solidFill>
          <a:ln w="9525">
            <a:noFill/>
            <a:miter lim="800000"/>
            <a:headEnd/>
            <a:tailEnd/>
          </a:ln>
        </p:spPr>
        <p:txBody>
          <a:bodyPr/>
          <a:lstStyle/>
          <a:p>
            <a:endParaRPr lang="en-US" dirty="0"/>
          </a:p>
        </p:txBody>
      </p:sp>
      <p:sp>
        <p:nvSpPr>
          <p:cNvPr id="94" name="Rectangle 80"/>
          <p:cNvSpPr>
            <a:spLocks noChangeArrowheads="1"/>
          </p:cNvSpPr>
          <p:nvPr/>
        </p:nvSpPr>
        <p:spPr bwMode="auto">
          <a:xfrm>
            <a:off x="1388032" y="3222851"/>
            <a:ext cx="45719" cy="214846"/>
          </a:xfrm>
          <a:prstGeom prst="rect">
            <a:avLst/>
          </a:prstGeom>
          <a:solidFill>
            <a:srgbClr val="0070C0"/>
          </a:solidFill>
          <a:ln w="9525">
            <a:noFill/>
            <a:miter lim="800000"/>
            <a:headEnd/>
            <a:tailEnd/>
          </a:ln>
        </p:spPr>
        <p:txBody>
          <a:bodyPr/>
          <a:lstStyle/>
          <a:p>
            <a:endParaRPr lang="en-US" dirty="0"/>
          </a:p>
        </p:txBody>
      </p:sp>
      <p:sp>
        <p:nvSpPr>
          <p:cNvPr id="96" name="Rectangle 71"/>
          <p:cNvSpPr>
            <a:spLocks noChangeArrowheads="1"/>
          </p:cNvSpPr>
          <p:nvPr/>
        </p:nvSpPr>
        <p:spPr bwMode="auto">
          <a:xfrm rot="16200000">
            <a:off x="854985" y="3883566"/>
            <a:ext cx="944169" cy="169277"/>
          </a:xfrm>
          <a:prstGeom prst="rect">
            <a:avLst/>
          </a:prstGeom>
          <a:noFill/>
          <a:ln w="9525">
            <a:noFill/>
            <a:miter lim="800000"/>
            <a:headEnd/>
            <a:tailEnd/>
          </a:ln>
        </p:spPr>
        <p:txBody>
          <a:bodyPr wrap="none" lIns="0" tIns="0" rIns="0" bIns="0">
            <a:spAutoFit/>
          </a:bodyPr>
          <a:lstStyle/>
          <a:p>
            <a:r>
              <a:rPr lang="en-US" sz="1100" dirty="0" smtClean="0">
                <a:solidFill>
                  <a:srgbClr val="000000"/>
                </a:solidFill>
                <a:latin typeface="Helvetica" pitchFamily="34" charset="0"/>
              </a:rPr>
              <a:t>Spin Solenoids</a:t>
            </a:r>
            <a:endParaRPr lang="en-US" dirty="0"/>
          </a:p>
        </p:txBody>
      </p:sp>
      <p:grpSp>
        <p:nvGrpSpPr>
          <p:cNvPr id="5" name="Group 107"/>
          <p:cNvGrpSpPr/>
          <p:nvPr/>
        </p:nvGrpSpPr>
        <p:grpSpPr>
          <a:xfrm>
            <a:off x="2782714" y="641691"/>
            <a:ext cx="1986624" cy="2123199"/>
            <a:chOff x="2782714" y="641691"/>
            <a:chExt cx="1986624" cy="2123199"/>
          </a:xfrm>
        </p:grpSpPr>
        <p:sp>
          <p:nvSpPr>
            <p:cNvPr id="100" name="Rounded Rectangular Callout 99"/>
            <p:cNvSpPr/>
            <p:nvPr/>
          </p:nvSpPr>
          <p:spPr bwMode="auto">
            <a:xfrm>
              <a:off x="2782714" y="641691"/>
              <a:ext cx="1986624" cy="2123199"/>
            </a:xfrm>
            <a:prstGeom prst="wedgeRoundRectCallout">
              <a:avLst>
                <a:gd name="adj1" fmla="val -63083"/>
                <a:gd name="adj2" fmla="val 38549"/>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Synchronous</a:t>
              </a:r>
              <a:r>
                <a:rPr kumimoji="0" lang="en-US" sz="2000" b="0" i="0" u="none" strike="noStrike" cap="none" normalizeH="0" dirty="0" smtClean="0">
                  <a:ln>
                    <a:noFill/>
                  </a:ln>
                  <a:solidFill>
                    <a:schemeClr val="tx1"/>
                  </a:solidFill>
                  <a:effectLst/>
                </a:rPr>
                <a:t> </a:t>
              </a:r>
              <a:r>
                <a:rPr lang="en-US" sz="2000" dirty="0" smtClean="0"/>
                <a:t>I</a:t>
              </a:r>
              <a:r>
                <a:rPr kumimoji="0" lang="en-US" sz="2000" b="0" i="0" u="none" strike="noStrike" cap="none" normalizeH="0" dirty="0" smtClean="0">
                  <a:ln>
                    <a:noFill/>
                  </a:ln>
                  <a:solidFill>
                    <a:schemeClr val="tx1"/>
                  </a:solidFill>
                  <a:effectLst/>
                </a:rPr>
                <a:t>njection</a:t>
              </a:r>
              <a:endParaRPr kumimoji="0" lang="en-US" sz="2000" b="0" i="0" u="none" strike="noStrike" cap="none" normalizeH="0" dirty="0" smtClean="0">
                <a:ln>
                  <a:noFill/>
                </a:ln>
                <a:solidFill>
                  <a:schemeClr val="tx1"/>
                </a:solidFill>
                <a:effectLst/>
              </a:endParaRPr>
            </a:p>
          </p:txBody>
        </p:sp>
        <p:pic>
          <p:nvPicPr>
            <p:cNvPr id="97" name="Picture 3"/>
            <p:cNvPicPr>
              <a:picLocks noChangeAspect="1" noChangeArrowheads="1"/>
            </p:cNvPicPr>
            <p:nvPr/>
          </p:nvPicPr>
          <p:blipFill>
            <a:blip r:embed="rId2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224011" y="1435719"/>
              <a:ext cx="1194180" cy="1280160"/>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
          <p:nvSpPr>
            <p:cNvPr id="105" name="TextBox 104"/>
            <p:cNvSpPr txBox="1"/>
            <p:nvPr/>
          </p:nvSpPr>
          <p:spPr>
            <a:xfrm>
              <a:off x="3707579" y="1435719"/>
              <a:ext cx="227043" cy="246221"/>
            </a:xfrm>
            <a:prstGeom prst="rect">
              <a:avLst/>
            </a:prstGeom>
            <a:solidFill>
              <a:schemeClr val="accent3">
                <a:lumMod val="85000"/>
              </a:schemeClr>
            </a:solidFill>
          </p:spPr>
          <p:txBody>
            <a:bodyPr wrap="square" rtlCol="0">
              <a:spAutoFit/>
            </a:bodyPr>
            <a:lstStyle/>
            <a:p>
              <a:pPr algn="ctr"/>
              <a:r>
                <a:rPr lang="en-US" sz="1000" b="1" dirty="0" smtClean="0"/>
                <a:t>B</a:t>
              </a:r>
              <a:endParaRPr lang="en-US" sz="1000" b="1" dirty="0"/>
            </a:p>
          </p:txBody>
        </p:sp>
        <p:sp>
          <p:nvSpPr>
            <p:cNvPr id="106" name="TextBox 105"/>
            <p:cNvSpPr txBox="1"/>
            <p:nvPr/>
          </p:nvSpPr>
          <p:spPr>
            <a:xfrm>
              <a:off x="3216766" y="2357814"/>
              <a:ext cx="227043" cy="246221"/>
            </a:xfrm>
            <a:prstGeom prst="rect">
              <a:avLst/>
            </a:prstGeom>
            <a:solidFill>
              <a:schemeClr val="accent3">
                <a:lumMod val="85000"/>
              </a:schemeClr>
            </a:solidFill>
          </p:spPr>
          <p:txBody>
            <a:bodyPr wrap="square" rtlCol="0">
              <a:spAutoFit/>
            </a:bodyPr>
            <a:lstStyle/>
            <a:p>
              <a:pPr algn="ctr"/>
              <a:r>
                <a:rPr lang="en-US" sz="1000" b="1" dirty="0" smtClean="0"/>
                <a:t>C</a:t>
              </a:r>
              <a:endParaRPr lang="en-US" sz="1000" b="1" dirty="0"/>
            </a:p>
          </p:txBody>
        </p:sp>
        <p:sp>
          <p:nvSpPr>
            <p:cNvPr id="107" name="TextBox 106"/>
            <p:cNvSpPr txBox="1"/>
            <p:nvPr/>
          </p:nvSpPr>
          <p:spPr>
            <a:xfrm>
              <a:off x="4178359" y="2359087"/>
              <a:ext cx="227043" cy="246221"/>
            </a:xfrm>
            <a:prstGeom prst="rect">
              <a:avLst/>
            </a:prstGeom>
            <a:solidFill>
              <a:schemeClr val="accent3">
                <a:lumMod val="85000"/>
              </a:schemeClr>
            </a:solidFill>
          </p:spPr>
          <p:txBody>
            <a:bodyPr wrap="square" rtlCol="0">
              <a:spAutoFit/>
            </a:bodyPr>
            <a:lstStyle/>
            <a:p>
              <a:pPr algn="ctr"/>
              <a:r>
                <a:rPr lang="en-US" sz="1000" b="1" dirty="0" smtClean="0"/>
                <a:t>A</a:t>
              </a:r>
              <a:endParaRPr lang="en-US" sz="1000" b="1" dirty="0"/>
            </a:p>
          </p:txBody>
        </p:sp>
      </p:grpSp>
      <p:sp>
        <p:nvSpPr>
          <p:cNvPr id="108" name="Title 1"/>
          <p:cNvSpPr>
            <a:spLocks noGrp="1"/>
          </p:cNvSpPr>
          <p:nvPr>
            <p:ph type="title"/>
          </p:nvPr>
        </p:nvSpPr>
        <p:spPr>
          <a:xfrm>
            <a:off x="381000" y="0"/>
            <a:ext cx="8077200" cy="914400"/>
          </a:xfrm>
        </p:spPr>
        <p:txBody>
          <a:bodyPr/>
          <a:lstStyle/>
          <a:p>
            <a:r>
              <a:rPr lang="en-US" dirty="0" smtClean="0"/>
              <a:t>Brief description of the CEBAF Injector</a:t>
            </a:r>
            <a:br>
              <a:rPr lang="en-US" dirty="0" smtClean="0"/>
            </a:br>
            <a:endParaRPr lang="en-US" dirty="0"/>
          </a:p>
        </p:txBody>
      </p:sp>
    </p:spTree>
    <p:extLst>
      <p:ext uri="{BB962C8B-B14F-4D97-AF65-F5344CB8AC3E}">
        <p14:creationId xmlns:mc="http://schemas.openxmlformats.org/markup-compatibility/2006" xmlns:mv="urn:schemas-microsoft-com:mac:vml" xmlns="" xmlns:p14="http://schemas.microsoft.com/office/powerpoint/2010/main" val="1152823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_PowerPoint1-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JLab_PowerPoint1-1</Template>
  <TotalTime>8145</TotalTime>
  <Words>3038</Words>
  <Application>Microsoft Office PowerPoint</Application>
  <PresentationFormat>On-screen Show (4:3)</PresentationFormat>
  <Paragraphs>663</Paragraphs>
  <Slides>64</Slides>
  <Notes>11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JLab_PowerPoint1-1</vt:lpstr>
      <vt:lpstr>Chart</vt:lpstr>
      <vt:lpstr>12 GeV CEBAF INJECTOR</vt:lpstr>
      <vt:lpstr>12 GeV Injector</vt:lpstr>
      <vt:lpstr>12 GeV Injector</vt:lpstr>
      <vt:lpstr>12 GeV CEBAF Upgrade</vt:lpstr>
      <vt:lpstr>12 GeV CEBAF Upgrade</vt:lpstr>
      <vt:lpstr>West Recombiner</vt:lpstr>
      <vt:lpstr>Parity Quality Beams at CEBAF</vt:lpstr>
      <vt:lpstr>Beam quality and Injector</vt:lpstr>
      <vt:lpstr>Brief description of the CEBAF Injector </vt:lpstr>
      <vt:lpstr>Chopper Operation</vt:lpstr>
      <vt:lpstr>Breaking down the problem</vt:lpstr>
      <vt:lpstr>The CEBAF Injector Upgrade</vt:lpstr>
      <vt:lpstr>The CEBAF 200kV Inverted Gun</vt:lpstr>
      <vt:lpstr>The CEBAF Injector Upgrade</vt:lpstr>
      <vt:lpstr>The CEBAF Injector Upgrade</vt:lpstr>
      <vt:lpstr>The CEBAF Injector Upgrade</vt:lpstr>
      <vt:lpstr>Modeling the New Booster</vt:lpstr>
      <vt:lpstr>Modeling the New Booster</vt:lpstr>
      <vt:lpstr>Bunch Length for Different Currents</vt:lpstr>
      <vt:lpstr>New booster with 2 cell + 7 cell cavities </vt:lpstr>
      <vt:lpstr>Slide 21</vt:lpstr>
      <vt:lpstr>The CEBAF Injector Upgrade</vt:lpstr>
      <vt:lpstr>Upgrade of the Accelerating modules</vt:lpstr>
      <vt:lpstr>Order of Modules</vt:lpstr>
      <vt:lpstr>Next Topic: </vt:lpstr>
      <vt:lpstr>Spin Precession at CEBAF</vt:lpstr>
      <vt:lpstr>Past Scheduling Issue Example</vt:lpstr>
      <vt:lpstr>Future12 GeV Issues</vt:lpstr>
      <vt:lpstr>Future12 GeV Issues</vt:lpstr>
      <vt:lpstr>Present Wien Internals</vt:lpstr>
      <vt:lpstr>Just an Idea</vt:lpstr>
      <vt:lpstr>Slide 32</vt:lpstr>
      <vt:lpstr>single Wien model</vt:lpstr>
      <vt:lpstr>Three Wiens Z+ end view </vt:lpstr>
      <vt:lpstr>Chopped beam through the model</vt:lpstr>
      <vt:lpstr>Next Topic: </vt:lpstr>
      <vt:lpstr>Slide 37</vt:lpstr>
      <vt:lpstr>The CEBAF Injector Upgrade</vt:lpstr>
      <vt:lpstr>Slide 39</vt:lpstr>
      <vt:lpstr>Conclusions</vt:lpstr>
      <vt:lpstr>Slide 41</vt:lpstr>
      <vt:lpstr>Slide 42</vt:lpstr>
      <vt:lpstr>Conclusions</vt:lpstr>
      <vt:lpstr>Grew support beginning ~2009 JPOS Workshop</vt:lpstr>
      <vt:lpstr>Polarized  bremmstrahlung &amp; pair creation </vt:lpstr>
      <vt:lpstr>Slide 46</vt:lpstr>
      <vt:lpstr>Present Wien </vt:lpstr>
      <vt:lpstr>Slide 48</vt:lpstr>
      <vt:lpstr>Basics of new Wiens</vt:lpstr>
      <vt:lpstr>End fields</vt:lpstr>
      <vt:lpstr>Electrode curvature</vt:lpstr>
      <vt:lpstr>Three Wien filters on 30mm circle</vt:lpstr>
      <vt:lpstr>Slide 53</vt:lpstr>
      <vt:lpstr>Slide 54</vt:lpstr>
      <vt:lpstr>Slide 55</vt:lpstr>
      <vt:lpstr>3 Wien System</vt:lpstr>
      <vt:lpstr>E field in midplane of Wien </vt:lpstr>
      <vt:lpstr>Scheduling Issue Example</vt:lpstr>
      <vt:lpstr>Motivation</vt:lpstr>
      <vt:lpstr>Parity Quality Beam</vt:lpstr>
      <vt:lpstr>Chopping System (As Installed)</vt:lpstr>
      <vt:lpstr>Slide 62</vt:lpstr>
      <vt:lpstr>Continuous Electron Beam Accelerator Facility:</vt:lpstr>
      <vt:lpstr>Chopper Operation  Animation</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kazimi</dc:creator>
  <cp:lastModifiedBy>kazimi</cp:lastModifiedBy>
  <cp:revision>25</cp:revision>
  <dcterms:created xsi:type="dcterms:W3CDTF">2012-05-29T22:37:47Z</dcterms:created>
  <dcterms:modified xsi:type="dcterms:W3CDTF">2012-06-04T14:28:18Z</dcterms:modified>
</cp:coreProperties>
</file>