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31"/>
  </p:normalViewPr>
  <p:slideViewPr>
    <p:cSldViewPr snapToGrid="0" snapToObjects="1">
      <p:cViewPr varScale="1">
        <p:scale>
          <a:sx n="102" d="100"/>
          <a:sy n="102" d="100"/>
        </p:scale>
        <p:origin x="5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C1F7-C8FE-4146-B4C7-D7E715DCD510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2DA-FB1E-5D46-A1F0-41E021DED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C1F7-C8FE-4146-B4C7-D7E715DCD510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2DA-FB1E-5D46-A1F0-41E021DED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C1F7-C8FE-4146-B4C7-D7E715DCD510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2DA-FB1E-5D46-A1F0-41E021DED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C1F7-C8FE-4146-B4C7-D7E715DCD510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2DA-FB1E-5D46-A1F0-41E021DED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C1F7-C8FE-4146-B4C7-D7E715DCD510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2DA-FB1E-5D46-A1F0-41E021DED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C1F7-C8FE-4146-B4C7-D7E715DCD510}" type="datetimeFigureOut">
              <a:rPr lang="en-US" smtClean="0"/>
              <a:t>6/18/17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2DA-FB1E-5D46-A1F0-41E021DED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C1F7-C8FE-4146-B4C7-D7E715DCD510}" type="datetimeFigureOut">
              <a:rPr lang="en-US" smtClean="0"/>
              <a:t>6/18/17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2DA-FB1E-5D46-A1F0-41E021DED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C1F7-C8FE-4146-B4C7-D7E715DCD510}" type="datetimeFigureOut">
              <a:rPr lang="en-US" smtClean="0"/>
              <a:t>6/18/17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2DA-FB1E-5D46-A1F0-41E021DED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C1F7-C8FE-4146-B4C7-D7E715DCD510}" type="datetimeFigureOut">
              <a:rPr lang="en-US" smtClean="0"/>
              <a:t>6/18/17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2DA-FB1E-5D46-A1F0-41E021DED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C1F7-C8FE-4146-B4C7-D7E715DCD510}" type="datetimeFigureOut">
              <a:rPr lang="en-US" smtClean="0"/>
              <a:t>6/18/17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2DA-FB1E-5D46-A1F0-41E021DED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4C1F7-C8FE-4146-B4C7-D7E715DCD510}" type="datetimeFigureOut">
              <a:rPr lang="en-US" smtClean="0"/>
              <a:t>6/18/17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2DA-FB1E-5D46-A1F0-41E021DED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4C1F7-C8FE-4146-B4C7-D7E715DCD510}" type="datetimeFigureOut">
              <a:rPr lang="en-US" smtClean="0"/>
              <a:t>6/18/17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DA2DA-FB1E-5D46-A1F0-41E021DED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9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2017 User Group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Lawrence Weinstein</a:t>
            </a:r>
          </a:p>
          <a:p>
            <a:r>
              <a:rPr lang="en-US" dirty="0" smtClean="0"/>
              <a:t>Old Dominion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3048"/>
            <a:ext cx="7886700" cy="6237960"/>
          </a:xfrm>
        </p:spPr>
        <p:txBody>
          <a:bodyPr>
            <a:normAutofit/>
          </a:bodyPr>
          <a:lstStyle/>
          <a:p>
            <a:r>
              <a:rPr lang="en-US" dirty="0" smtClean="0"/>
              <a:t>Welcome</a:t>
            </a:r>
          </a:p>
          <a:p>
            <a:r>
              <a:rPr lang="en-US" dirty="0" smtClean="0"/>
              <a:t>Welcome to Stuart Henderson</a:t>
            </a:r>
          </a:p>
          <a:p>
            <a:r>
              <a:rPr lang="en-US" dirty="0" smtClean="0"/>
              <a:t>12 GeV upgrade almost complete!</a:t>
            </a:r>
          </a:p>
          <a:p>
            <a:pPr lvl="1"/>
            <a:r>
              <a:rPr lang="en-US" dirty="0" smtClean="0"/>
              <a:t>Large investment</a:t>
            </a:r>
          </a:p>
          <a:p>
            <a:pPr lvl="1"/>
            <a:r>
              <a:rPr lang="en-US" dirty="0" smtClean="0"/>
              <a:t>Exciting </a:t>
            </a:r>
            <a:r>
              <a:rPr lang="en-US" smtClean="0"/>
              <a:t>physics program</a:t>
            </a:r>
            <a:endParaRPr lang="en-US" dirty="0" smtClean="0"/>
          </a:p>
          <a:p>
            <a:pPr lvl="1"/>
            <a:r>
              <a:rPr lang="en-US" dirty="0" smtClean="0"/>
              <a:t>Scheduling process?</a:t>
            </a:r>
          </a:p>
          <a:p>
            <a:r>
              <a:rPr lang="en-US" dirty="0" smtClean="0"/>
              <a:t>Very active Users Group</a:t>
            </a:r>
          </a:p>
          <a:p>
            <a:pPr lvl="1"/>
            <a:r>
              <a:rPr lang="en-US" dirty="0" smtClean="0"/>
              <a:t>Awards (thesis, postdoc, Fellow)</a:t>
            </a:r>
          </a:p>
          <a:p>
            <a:pPr lvl="1"/>
            <a:r>
              <a:rPr lang="en-US" dirty="0" smtClean="0"/>
              <a:t>Nuclear Physics Hill Day</a:t>
            </a:r>
          </a:p>
          <a:p>
            <a:pPr lvl="1"/>
            <a:r>
              <a:rPr lang="en-US" dirty="0" smtClean="0"/>
              <a:t>Visit to DOE</a:t>
            </a:r>
          </a:p>
          <a:p>
            <a:r>
              <a:rPr lang="en-US" dirty="0" smtClean="0"/>
              <a:t>Major concern:</a:t>
            </a:r>
          </a:p>
          <a:p>
            <a:pPr lvl="1"/>
            <a:r>
              <a:rPr lang="en-US" dirty="0" smtClean="0"/>
              <a:t>Write to your representatives in Washington!</a:t>
            </a:r>
          </a:p>
          <a:p>
            <a:pPr lvl="1"/>
            <a:r>
              <a:rPr lang="en-US" dirty="0" smtClean="0"/>
              <a:t>Letter template available</a:t>
            </a:r>
          </a:p>
          <a:p>
            <a:r>
              <a:rPr lang="en-US" dirty="0" smtClean="0"/>
              <a:t>Program: The </a:t>
            </a:r>
            <a:r>
              <a:rPr lang="en-US" dirty="0"/>
              <a:t>B</a:t>
            </a:r>
            <a:r>
              <a:rPr lang="en-US" dirty="0" smtClean="0"/>
              <a:t>readth of </a:t>
            </a:r>
            <a:r>
              <a:rPr lang="en-US" dirty="0" err="1" smtClean="0"/>
              <a:t>Jlab</a:t>
            </a:r>
            <a:r>
              <a:rPr lang="en-US" dirty="0" smtClean="0"/>
              <a:t>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3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67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2017 User Group Meeting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User Group Meeting</dc:title>
  <dc:creator>Weinstein, Lawrence B.</dc:creator>
  <cp:lastModifiedBy>Weinstein, Lawrence B.</cp:lastModifiedBy>
  <cp:revision>2</cp:revision>
  <dcterms:created xsi:type="dcterms:W3CDTF">2017-06-19T00:46:26Z</dcterms:created>
  <dcterms:modified xsi:type="dcterms:W3CDTF">2017-06-19T00:56:04Z</dcterms:modified>
</cp:coreProperties>
</file>