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1"/>
            <a:ext cx="292531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1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6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2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4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3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1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Airfare Comparison for Business vs Personal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Christine </a:t>
            </a:r>
            <a:r>
              <a:rPr lang="en-US" dirty="0" err="1" smtClean="0"/>
              <a:t>Fragapane</a:t>
            </a:r>
            <a:r>
              <a:rPr lang="en-US" dirty="0" smtClean="0"/>
              <a:t>, Travel Coordinator</a:t>
            </a:r>
          </a:p>
          <a:p>
            <a:pPr algn="r"/>
            <a:r>
              <a:rPr lang="en-US" dirty="0" smtClean="0"/>
              <a:t>June 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392424" cy="4601183"/>
          </a:xfrm>
        </p:spPr>
        <p:txBody>
          <a:bodyPr/>
          <a:lstStyle/>
          <a:p>
            <a:r>
              <a:rPr lang="en-US" dirty="0" smtClean="0"/>
              <a:t>Always create your flight comparison on same day as when flight is confirmed with Omega.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2112" y="146304"/>
            <a:ext cx="8586216" cy="67116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200" dirty="0"/>
              <a:t>First:</a:t>
            </a:r>
          </a:p>
          <a:p>
            <a:pPr lvl="1"/>
            <a:r>
              <a:rPr lang="en-US" sz="2200" dirty="0"/>
              <a:t>Go into Concur </a:t>
            </a:r>
          </a:p>
          <a:p>
            <a:pPr lvl="1"/>
            <a:r>
              <a:rPr lang="en-US" sz="2200" dirty="0"/>
              <a:t>Select dates and times of travel with personal day(s) provided by the Traveler:</a:t>
            </a:r>
          </a:p>
          <a:p>
            <a:pPr lvl="2"/>
            <a:r>
              <a:rPr lang="en-US" sz="2200" dirty="0"/>
              <a:t>Departure Date &amp; Airport: Jun 11 from PHF 11:30 a.m.to SFO</a:t>
            </a:r>
          </a:p>
          <a:p>
            <a:pPr lvl="2"/>
            <a:r>
              <a:rPr lang="en-US" sz="2200" dirty="0"/>
              <a:t>Additional Personal flight(s): SFO to LAX 6:45 p.m.</a:t>
            </a:r>
          </a:p>
          <a:p>
            <a:pPr lvl="2"/>
            <a:r>
              <a:rPr lang="en-US" sz="2200" dirty="0"/>
              <a:t>Return Date &amp; Airport:  Jun 18  from LAX 6:35 a.m.</a:t>
            </a:r>
          </a:p>
          <a:p>
            <a:pPr lvl="1"/>
            <a:r>
              <a:rPr lang="en-US" sz="2200" dirty="0"/>
              <a:t>Create a PDF of the actual itinerary.</a:t>
            </a:r>
          </a:p>
          <a:p>
            <a:r>
              <a:rPr lang="en-US" sz="2200" dirty="0"/>
              <a:t>Second:</a:t>
            </a:r>
          </a:p>
          <a:p>
            <a:pPr lvl="1"/>
            <a:r>
              <a:rPr lang="en-US" sz="2200" dirty="0"/>
              <a:t>Go back to flight selection page in Concur and create the business comparison flight:</a:t>
            </a:r>
          </a:p>
          <a:p>
            <a:pPr lvl="1"/>
            <a:r>
              <a:rPr lang="en-US" sz="2200" dirty="0"/>
              <a:t>Select original dates of  business travel:</a:t>
            </a:r>
          </a:p>
          <a:p>
            <a:pPr lvl="2"/>
            <a:r>
              <a:rPr lang="en-US" sz="2200" dirty="0"/>
              <a:t>Departure Date &amp; Airport:  Jun 11 from PHF 11:30 a.m.</a:t>
            </a:r>
          </a:p>
          <a:p>
            <a:pPr lvl="2"/>
            <a:r>
              <a:rPr lang="en-US" sz="2200" dirty="0"/>
              <a:t>Return Date &amp; Airport:  Jun 16  from SFO 6:00 a.m. </a:t>
            </a:r>
          </a:p>
          <a:p>
            <a:pPr lvl="1"/>
            <a:r>
              <a:rPr lang="en-US" sz="2200" dirty="0"/>
              <a:t>Create a PDF of this itinerary.</a:t>
            </a:r>
          </a:p>
          <a:p>
            <a:r>
              <a:rPr lang="en-US" sz="2200" dirty="0"/>
              <a:t>Third:</a:t>
            </a:r>
          </a:p>
          <a:p>
            <a:pPr lvl="1"/>
            <a:r>
              <a:rPr lang="en-US" sz="2200" dirty="0"/>
              <a:t>Attach both PDFs to TA and note whether Traveler will owe money for taking additional personal days.</a:t>
            </a:r>
          </a:p>
        </p:txBody>
      </p:sp>
    </p:spTree>
    <p:extLst>
      <p:ext uri="{BB962C8B-B14F-4D97-AF65-F5344CB8AC3E}">
        <p14:creationId xmlns:p14="http://schemas.microsoft.com/office/powerpoint/2010/main" val="14570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10711" cy="4601183"/>
          </a:xfrm>
        </p:spPr>
        <p:txBody>
          <a:bodyPr>
            <a:noAutofit/>
          </a:bodyPr>
          <a:lstStyle/>
          <a:p>
            <a:r>
              <a:rPr lang="en-US" sz="2400" dirty="0"/>
              <a:t>Go to Concur to </a:t>
            </a:r>
            <a:br>
              <a:rPr lang="en-US" sz="2400" dirty="0"/>
            </a:br>
            <a:r>
              <a:rPr lang="en-US" sz="2400" dirty="0"/>
              <a:t>select dates and times of travel with personal day(s) provided by the Traveler: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 Departure Jun 11 from PHF @11:30 a.m.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2) Additional Personal flight(s): SFO to LAX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3) Return Jun 18  from LAX @6:25 a.m.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Create a PDF of the actual itinerary.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426" y="54864"/>
            <a:ext cx="7726018" cy="673912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924544" y="6382512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392424" cy="4601183"/>
          </a:xfrm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 back to flight selection page in Concur and create the Comparison:</a:t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Select original dates of  original business travel:</a:t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1) Departure Jun 11 from PHF @11:30 a.m.</a:t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2) Return Jun 16  from SFO @ 6:00 a.m. </a:t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Create a PDF of this itinerary.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868" y="2"/>
            <a:ext cx="7737307" cy="671771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991600" y="6236208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123837"/>
            <a:ext cx="2108717" cy="4601183"/>
          </a:xfrm>
        </p:spPr>
        <p:txBody>
          <a:bodyPr>
            <a:normAutofit/>
          </a:bodyPr>
          <a:lstStyle/>
          <a:p>
            <a:r>
              <a:rPr lang="en-US" sz="2800" dirty="0"/>
              <a:t>Attach Flight Comparison info to TA.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075" y="442485"/>
            <a:ext cx="4835715" cy="60053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7723" y="7315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PERSONAL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5990" y="7315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BUSINESS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039" y="442482"/>
            <a:ext cx="4885034" cy="606949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155073" y="0"/>
            <a:ext cx="0" cy="685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790388" y="525873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19559" y="647222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>
            <a:normAutofit/>
          </a:bodyPr>
          <a:lstStyle/>
          <a:p>
            <a:r>
              <a:rPr lang="en-US" sz="2800" dirty="0"/>
              <a:t>Include note on TA that Traveler will pay $87.10 for additional cost of airfare.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881" y="46007"/>
            <a:ext cx="5815585" cy="681199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462272" y="5138928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47688" y="2496312"/>
            <a:ext cx="822960" cy="2468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47488" y="5998464"/>
            <a:ext cx="3200400" cy="47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113</TotalTime>
  <Words>212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Airfare Comparison for Business vs Personal</vt:lpstr>
      <vt:lpstr>Always create your flight comparison on same day as when flight is confirmed with Omega.</vt:lpstr>
      <vt:lpstr>Go to Concur to  select dates and times of travel with personal day(s) provided by the Traveler:  1) Departure Jun 11 from PHF @11:30 a.m.  2) Additional Personal flight(s): SFO to LAX  3) Return Jun 18  from LAX @6:25 a.m.  Create a PDF of the actual itinerary.</vt:lpstr>
      <vt:lpstr>Go back to flight selection page in Concur and create the Comparison:  Select original dates of  original business travel: 1) Departure Jun 11 from PHF @11:30 a.m.  2) Return Jun 16  from SFO @ 6:00 a.m.   Create a PDF of this itinerary.</vt:lpstr>
      <vt:lpstr>Attach Flight Comparison info to TA.</vt:lpstr>
      <vt:lpstr>Include note on TA that Traveler will pay $87.10 for additional cost of airfare.</vt:lpstr>
    </vt:vector>
  </TitlesOfParts>
  <Company>Jefferson 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Airfare Comparison</dc:title>
  <dc:creator>Christine Hummel</dc:creator>
  <cp:lastModifiedBy>Pam Turk</cp:lastModifiedBy>
  <cp:revision>18</cp:revision>
  <cp:lastPrinted>2017-06-02T20:53:50Z</cp:lastPrinted>
  <dcterms:created xsi:type="dcterms:W3CDTF">2017-06-02T17:18:04Z</dcterms:created>
  <dcterms:modified xsi:type="dcterms:W3CDTF">2017-06-05T15:14:48Z</dcterms:modified>
</cp:coreProperties>
</file>