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8" r:id="rId6"/>
    <p:sldId id="260" r:id="rId7"/>
    <p:sldId id="261" r:id="rId8"/>
    <p:sldId id="259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411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103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37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1F5BC-869F-499A-9DF7-9205ED028235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CE019-114D-4AB4-96DD-D2225916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23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SG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2130425"/>
            <a:ext cx="7896225" cy="1470025"/>
          </a:xfrm>
        </p:spPr>
        <p:txBody>
          <a:bodyPr>
            <a:noAutofit/>
          </a:bodyPr>
          <a:lstStyle>
            <a:lvl1pPr>
              <a:defRPr sz="4400" b="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DSG Master Talk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78580"/>
            <a:ext cx="6400800" cy="1752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Detector Support Group</a:t>
            </a:r>
          </a:p>
          <a:p>
            <a:fld id="{E0A44F2C-FA94-46BC-AFD4-7A5D7E389101}" type="datetime4">
              <a:rPr lang="en-US" smtClean="0"/>
              <a:t>March 17, 2021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72244" y="6488668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78F943C-728E-4382-8EDE-3EA35D9388D3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48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Detector Support Group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2667C391-299F-4D7C-9B26-D0375A961107}" type="datetime1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Detector Support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F25D64EB-38AD-4E1C-AB21-173058406B5D}" type="datetime1">
              <a:rPr lang="en-US" smtClean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Detector Support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edit content 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50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Detector Support Group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857919" y="6507718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78F943C-728E-4382-8EDE-3EA35D9388D3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50996" y="983997"/>
            <a:ext cx="8526304" cy="514667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422318" y="6522011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6/30/2022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50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Detector Support Group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857919" y="6507718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78F943C-728E-4382-8EDE-3EA35D9388D3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B3958751-E680-4FEF-A682-0FDF869CB09B}" type="datetime1">
              <a:rPr lang="en-US" smtClean="0"/>
              <a:t>7/5/2022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Detector Support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0212D429-D22E-4045-9EF3-F90E61CD807C}" type="datetime1">
              <a:rPr lang="en-US" smtClean="0"/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Detector Support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FEBFB524-55EB-4792-873C-A2B9505D02F6}" type="datetime1">
              <a:rPr lang="en-US" smtClean="0"/>
              <a:t>7/5/2022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Detector Support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B2B06FFB-19BB-48B1-A3CC-365362F0DEC5}" type="datetime1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Detector Support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B5192AE-1892-46C7-ACD9-12C946230AB7}" type="datetime1">
              <a:rPr lang="en-US" smtClean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Detector Support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lnSpc>
          <a:spcPct val="150000"/>
        </a:lnSpc>
        <a:spcBef>
          <a:spcPct val="20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DSG NPS Status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Aaron Brown and the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Detector Support Group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June</a:t>
            </a:r>
            <a:r>
              <a:rPr lang="en-US" dirty="0" smtClean="0"/>
              <a:t> 30, 2022</a:t>
            </a:r>
            <a:endParaRPr lang="en-US" dirty="0">
              <a:solidFill>
                <a:schemeClr val="tx1"/>
              </a:solidFill>
            </a:endParaRPr>
          </a:p>
          <a:p>
            <a:endParaRPr lang="en-US" sz="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Support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/>
              <a:t>EPICS Phoebus Screen Development</a:t>
            </a:r>
          </a:p>
          <a:p>
            <a:r>
              <a:rPr lang="en-US" dirty="0" smtClean="0"/>
              <a:t>Configuration File Control VI Development</a:t>
            </a:r>
          </a:p>
          <a:p>
            <a:r>
              <a:rPr lang="en-US" dirty="0" smtClean="0"/>
              <a:t>Ansys Thermal Analysis (Heat Flux)</a:t>
            </a:r>
          </a:p>
          <a:p>
            <a:r>
              <a:rPr lang="en-US" dirty="0" smtClean="0"/>
              <a:t>NPS Detector Video</a:t>
            </a:r>
          </a:p>
          <a:p>
            <a:r>
              <a:rPr lang="en-US" dirty="0" smtClean="0"/>
              <a:t>Conclusion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EPICS Phoebus Screen Development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 Support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35281" y="5253446"/>
            <a:ext cx="8351519" cy="1196924"/>
          </a:xfrm>
        </p:spPr>
        <p:txBody>
          <a:bodyPr/>
          <a:lstStyle/>
          <a:p>
            <a:r>
              <a:rPr lang="en-US" sz="1800" dirty="0" smtClean="0"/>
              <a:t>Main menu broken up into monitoring screens and control screens</a:t>
            </a:r>
          </a:p>
          <a:p>
            <a:r>
              <a:rPr lang="en-US" sz="1800" dirty="0" smtClean="0"/>
              <a:t>Adding sensor, averaging, interlock, and trip delay enables for each individual sensor</a:t>
            </a:r>
          </a:p>
          <a:p>
            <a:r>
              <a:rPr lang="en-US" sz="1800" dirty="0" smtClean="0"/>
              <a:t>Adding temp, interlock, and latch status for each individual sensor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9" y="3154105"/>
            <a:ext cx="3859198" cy="1851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9" y="1145188"/>
            <a:ext cx="6353015" cy="1760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94" y="2151687"/>
            <a:ext cx="3041813" cy="32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File Control VI Development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 Support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50996" y="5547360"/>
            <a:ext cx="8526304" cy="583312"/>
          </a:xfrm>
        </p:spPr>
        <p:txBody>
          <a:bodyPr/>
          <a:lstStyle/>
          <a:p>
            <a:r>
              <a:rPr lang="en-US" dirty="0" smtClean="0"/>
              <a:t>Configuration file control VIs in progress</a:t>
            </a:r>
          </a:p>
          <a:p>
            <a:pPr lvl="1"/>
            <a:r>
              <a:rPr lang="en-US" dirty="0" smtClean="0"/>
              <a:t>Read configuration file VI complete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2311684"/>
            <a:ext cx="5852159" cy="3235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989"/>
            <a:ext cx="4354286" cy="236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Ansys Thermal Analysis (Heat Flux)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 Support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313508" y="4853031"/>
            <a:ext cx="8526304" cy="1427521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otal heat flux for a single peripheral crystal</a:t>
            </a:r>
          </a:p>
          <a:p>
            <a:pPr lvl="1"/>
            <a:r>
              <a:rPr lang="en-US" dirty="0" smtClean="0"/>
              <a:t>Q = 0.3 W per crystal</a:t>
            </a:r>
          </a:p>
          <a:p>
            <a:r>
              <a:rPr lang="en-US" dirty="0" smtClean="0"/>
              <a:t>Simulation analysis in progress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0509"/>
            <a:ext cx="8564542" cy="3189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84" y="3146057"/>
            <a:ext cx="3869013" cy="144097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250360" y="3146057"/>
            <a:ext cx="3854630" cy="6227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5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NPS Detector Video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 Support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5003074" y="888274"/>
            <a:ext cx="3291839" cy="5020329"/>
          </a:xfrm>
        </p:spPr>
        <p:txBody>
          <a:bodyPr/>
          <a:lstStyle/>
          <a:p>
            <a:r>
              <a:rPr lang="en-US" dirty="0" smtClean="0"/>
              <a:t>Video taken on 2022-06-16</a:t>
            </a:r>
            <a:endParaRPr lang="en-US" dirty="0"/>
          </a:p>
        </p:txBody>
      </p:sp>
      <p:pic>
        <p:nvPicPr>
          <p:cNvPr id="5" name="IMG_19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711" y="849085"/>
            <a:ext cx="2830558" cy="50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0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 Support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smtClean="0"/>
              <a:t>EPICS Phoebus screens are in development</a:t>
            </a:r>
          </a:p>
          <a:p>
            <a:r>
              <a:rPr lang="en-US" dirty="0" smtClean="0"/>
              <a:t>Configuration file control VIs for LabVIEW in development</a:t>
            </a:r>
          </a:p>
          <a:p>
            <a:r>
              <a:rPr lang="en-US" dirty="0" smtClean="0"/>
              <a:t>Ansys thermal analysis of total heat flux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SG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5FE039A-0641-4D85-90D3-441809E4B336}" vid="{A6AD55EC-F10A-4894-BB4A-03A24B6113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3" ma:contentTypeDescription="Create a new document." ma:contentTypeScope="" ma:versionID="3ababd06f45f907db53d8dbdb9646e29">
  <xsd:schema xmlns:xsd="http://www.w3.org/2001/XMLSchema" xmlns:xs="http://www.w3.org/2001/XMLSchema" xmlns:p="http://schemas.microsoft.com/office/2006/metadata/properties" xmlns:ns1="http://schemas.microsoft.com/sharepoint/v3" xmlns:ns3="426b74de-0581-4e94-90c0-1abf6215444e" xmlns:ns4="dcff909e-542d-4672-8557-4ef8d9009dce" targetNamespace="http://schemas.microsoft.com/office/2006/metadata/properties" ma:root="true" ma:fieldsID="daf269982e03c7889a910bfad68bb97c" ns1:_="" ns3:_="" ns4:_="">
    <xsd:import namespace="http://schemas.microsoft.com/sharepoint/v3"/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8948E5-893A-4502-A033-B06FE0E504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07AF00-C62D-4F0F-865B-D3B5EA5E8B8E}">
  <ds:schemaRefs>
    <ds:schemaRef ds:uri="426b74de-0581-4e94-90c0-1abf6215444e"/>
    <ds:schemaRef ds:uri="http://purl.org/dc/dcmitype/"/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cff909e-542d-4672-8557-4ef8d9009dc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10C5D1E-BA13-480D-9CF0-7F3B3E214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DSG PowerPoint Talk Template 3-17-2021</Template>
  <TotalTime>3101</TotalTime>
  <Words>167</Words>
  <Application>Microsoft Office PowerPoint</Application>
  <PresentationFormat>On-screen Show (4:3)</PresentationFormat>
  <Paragraphs>33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JLabPowerpointMain</vt:lpstr>
      <vt:lpstr>DSG NPS Status Update</vt:lpstr>
      <vt:lpstr>Contents</vt:lpstr>
      <vt:lpstr>EPICS Phoebus Screen Development</vt:lpstr>
      <vt:lpstr>Configuration File Control VI Development</vt:lpstr>
      <vt:lpstr>Ansys Thermal Analysis (Heat Flux)</vt:lpstr>
      <vt:lpstr>NPS Detector Video</vt:lpstr>
      <vt:lpstr>Conclusion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DSG Talk Title Page (44 pt)</dc:title>
  <dc:creator>Aaron Brown</dc:creator>
  <cp:lastModifiedBy>Brian Eng</cp:lastModifiedBy>
  <cp:revision>26</cp:revision>
  <dcterms:created xsi:type="dcterms:W3CDTF">2022-06-28T13:00:48Z</dcterms:created>
  <dcterms:modified xsi:type="dcterms:W3CDTF">2022-07-05T22:45:15Z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  <property fmtid="{D5CDD505-2E9C-101B-9397-08002B2CF9AE}" pid="3" name="_MarkAsFinal">
    <vt:bool>true</vt:bool>
  </property>
</Properties>
</file>