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8"/>
  </p:notesMasterIdLst>
  <p:sldIdLst>
    <p:sldId id="256" r:id="rId2"/>
    <p:sldId id="260" r:id="rId3"/>
    <p:sldId id="275" r:id="rId4"/>
    <p:sldId id="265" r:id="rId5"/>
    <p:sldId id="267" r:id="rId6"/>
    <p:sldId id="263" r:id="rId7"/>
    <p:sldId id="269" r:id="rId8"/>
    <p:sldId id="276" r:id="rId9"/>
    <p:sldId id="270" r:id="rId10"/>
    <p:sldId id="278" r:id="rId11"/>
    <p:sldId id="277" r:id="rId12"/>
    <p:sldId id="281" r:id="rId13"/>
    <p:sldId id="280" r:id="rId14"/>
    <p:sldId id="271" r:id="rId15"/>
    <p:sldId id="282" r:id="rId16"/>
    <p:sldId id="27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0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75" d="100"/>
          <a:sy n="75" d="100"/>
        </p:scale>
        <p:origin x="-93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387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Smearing Function</a:t>
            </a:r>
          </a:p>
        </c:rich>
      </c:tx>
      <c:layout/>
      <c:overlay val="0"/>
    </c:title>
    <c:autoTitleDeleted val="0"/>
    <c:plotArea>
      <c:layout/>
      <c:scatterChart>
        <c:scatterStyle val="smoothMarker"/>
        <c:varyColors val="0"/>
        <c:ser>
          <c:idx val="3"/>
          <c:order val="0"/>
          <c:tx>
            <c:v>DY+</c:v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xVal>
            <c:numRef>
              <c:f>Sheet2!$T$3:$T$1003</c:f>
              <c:numCache>
                <c:formatCode>General</c:formatCode>
                <c:ptCount val="1001"/>
                <c:pt idx="0">
                  <c:v>0</c:v>
                </c:pt>
                <c:pt idx="1">
                  <c:v>1.99763071E-3</c:v>
                </c:pt>
                <c:pt idx="2">
                  <c:v>3.99526141E-3</c:v>
                </c:pt>
                <c:pt idx="3">
                  <c:v>5.9928921200000001E-3</c:v>
                </c:pt>
                <c:pt idx="4">
                  <c:v>7.9905228200000001E-3</c:v>
                </c:pt>
                <c:pt idx="5">
                  <c:v>9.9881535300000001E-3</c:v>
                </c:pt>
                <c:pt idx="6">
                  <c:v>1.19857842E-2</c:v>
                </c:pt>
                <c:pt idx="7">
                  <c:v>1.3983414899999999E-2</c:v>
                </c:pt>
                <c:pt idx="8">
                  <c:v>1.59810456E-2</c:v>
                </c:pt>
                <c:pt idx="9">
                  <c:v>1.7978676400000001E-2</c:v>
                </c:pt>
                <c:pt idx="10">
                  <c:v>1.99763071E-2</c:v>
                </c:pt>
                <c:pt idx="11">
                  <c:v>2.1973937799999999E-2</c:v>
                </c:pt>
                <c:pt idx="12">
                  <c:v>2.3971568499999998E-2</c:v>
                </c:pt>
                <c:pt idx="13">
                  <c:v>2.5969199200000001E-2</c:v>
                </c:pt>
                <c:pt idx="14">
                  <c:v>2.79668299E-2</c:v>
                </c:pt>
                <c:pt idx="15">
                  <c:v>2.9964460599999999E-2</c:v>
                </c:pt>
                <c:pt idx="16">
                  <c:v>3.1962091300000002E-2</c:v>
                </c:pt>
                <c:pt idx="17">
                  <c:v>3.3959721999999998E-2</c:v>
                </c:pt>
                <c:pt idx="18">
                  <c:v>3.59573527E-2</c:v>
                </c:pt>
                <c:pt idx="19">
                  <c:v>3.7954983400000003E-2</c:v>
                </c:pt>
                <c:pt idx="20">
                  <c:v>3.9952614099999999E-2</c:v>
                </c:pt>
                <c:pt idx="21">
                  <c:v>4.1950244800000001E-2</c:v>
                </c:pt>
                <c:pt idx="22">
                  <c:v>4.3947875499999997E-2</c:v>
                </c:pt>
                <c:pt idx="23">
                  <c:v>4.59455062E-2</c:v>
                </c:pt>
                <c:pt idx="24">
                  <c:v>4.7943136900000002E-2</c:v>
                </c:pt>
                <c:pt idx="25">
                  <c:v>4.9940767699999999E-2</c:v>
                </c:pt>
                <c:pt idx="26">
                  <c:v>5.1938398400000002E-2</c:v>
                </c:pt>
                <c:pt idx="27">
                  <c:v>5.3936029099999998E-2</c:v>
                </c:pt>
                <c:pt idx="28">
                  <c:v>5.59336598E-2</c:v>
                </c:pt>
                <c:pt idx="29">
                  <c:v>5.7931290500000003E-2</c:v>
                </c:pt>
                <c:pt idx="30">
                  <c:v>5.9928921199999999E-2</c:v>
                </c:pt>
                <c:pt idx="31">
                  <c:v>6.1926551900000001E-2</c:v>
                </c:pt>
                <c:pt idx="32">
                  <c:v>6.3924182600000004E-2</c:v>
                </c:pt>
                <c:pt idx="33">
                  <c:v>6.5921813300000007E-2</c:v>
                </c:pt>
                <c:pt idx="34">
                  <c:v>6.7919443999999995E-2</c:v>
                </c:pt>
                <c:pt idx="35">
                  <c:v>6.9917074699999998E-2</c:v>
                </c:pt>
                <c:pt idx="36">
                  <c:v>7.1914705400000001E-2</c:v>
                </c:pt>
                <c:pt idx="37">
                  <c:v>7.3912336100000003E-2</c:v>
                </c:pt>
                <c:pt idx="38">
                  <c:v>7.5909966800000006E-2</c:v>
                </c:pt>
                <c:pt idx="39">
                  <c:v>7.7907597499999995E-2</c:v>
                </c:pt>
                <c:pt idx="40">
                  <c:v>7.9905228199999997E-2</c:v>
                </c:pt>
                <c:pt idx="41">
                  <c:v>8.19028589E-2</c:v>
                </c:pt>
                <c:pt idx="42">
                  <c:v>8.3900489699999997E-2</c:v>
                </c:pt>
                <c:pt idx="43">
                  <c:v>8.58981204E-2</c:v>
                </c:pt>
                <c:pt idx="44">
                  <c:v>8.7895751100000002E-2</c:v>
                </c:pt>
                <c:pt idx="45">
                  <c:v>8.9893381800000005E-2</c:v>
                </c:pt>
                <c:pt idx="46">
                  <c:v>9.1891012499999994E-2</c:v>
                </c:pt>
                <c:pt idx="47">
                  <c:v>9.3888643199999997E-2</c:v>
                </c:pt>
                <c:pt idx="48">
                  <c:v>9.5886273899999999E-2</c:v>
                </c:pt>
                <c:pt idx="49">
                  <c:v>9.7883904600000002E-2</c:v>
                </c:pt>
                <c:pt idx="50">
                  <c:v>9.9881535300000004E-2</c:v>
                </c:pt>
                <c:pt idx="51">
                  <c:v>0.10187916599999999</c:v>
                </c:pt>
                <c:pt idx="52">
                  <c:v>0.10387679700000001</c:v>
                </c:pt>
                <c:pt idx="53">
                  <c:v>0.10587442699999999</c:v>
                </c:pt>
                <c:pt idx="54">
                  <c:v>0.10787205800000001</c:v>
                </c:pt>
                <c:pt idx="55">
                  <c:v>0.10986968900000001</c:v>
                </c:pt>
                <c:pt idx="56">
                  <c:v>0.11186732000000001</c:v>
                </c:pt>
                <c:pt idx="57">
                  <c:v>0.11386495000000001</c:v>
                </c:pt>
                <c:pt idx="58">
                  <c:v>0.11586258100000001</c:v>
                </c:pt>
                <c:pt idx="59">
                  <c:v>0.11786021200000001</c:v>
                </c:pt>
                <c:pt idx="60">
                  <c:v>0.11985784200000001</c:v>
                </c:pt>
                <c:pt idx="61">
                  <c:v>0.12185547300000001</c:v>
                </c:pt>
                <c:pt idx="62">
                  <c:v>0.12385310400000001</c:v>
                </c:pt>
                <c:pt idx="63">
                  <c:v>0.12585073399999999</c:v>
                </c:pt>
                <c:pt idx="64">
                  <c:v>0.12784836499999999</c:v>
                </c:pt>
                <c:pt idx="65">
                  <c:v>0.12984599599999999</c:v>
                </c:pt>
                <c:pt idx="66">
                  <c:v>0.13184362699999999</c:v>
                </c:pt>
                <c:pt idx="67">
                  <c:v>0.13384125699999999</c:v>
                </c:pt>
                <c:pt idx="68">
                  <c:v>0.13583888799999999</c:v>
                </c:pt>
                <c:pt idx="69">
                  <c:v>0.13783651899999999</c:v>
                </c:pt>
                <c:pt idx="70">
                  <c:v>0.13983414899999999</c:v>
                </c:pt>
                <c:pt idx="71">
                  <c:v>0.14183177999999999</c:v>
                </c:pt>
                <c:pt idx="72">
                  <c:v>0.14382941099999999</c:v>
                </c:pt>
                <c:pt idx="73">
                  <c:v>0.14582704199999999</c:v>
                </c:pt>
                <c:pt idx="74">
                  <c:v>0.14782467199999999</c:v>
                </c:pt>
                <c:pt idx="75">
                  <c:v>0.14982230299999999</c:v>
                </c:pt>
                <c:pt idx="76">
                  <c:v>0.15181993399999999</c:v>
                </c:pt>
                <c:pt idx="77">
                  <c:v>0.15381756399999999</c:v>
                </c:pt>
                <c:pt idx="78">
                  <c:v>0.15581519499999999</c:v>
                </c:pt>
                <c:pt idx="79">
                  <c:v>0.15781282599999999</c:v>
                </c:pt>
                <c:pt idx="80">
                  <c:v>0.15981045599999999</c:v>
                </c:pt>
                <c:pt idx="81">
                  <c:v>0.16180808699999999</c:v>
                </c:pt>
                <c:pt idx="82">
                  <c:v>0.16380571799999999</c:v>
                </c:pt>
                <c:pt idx="83">
                  <c:v>0.16580334899999999</c:v>
                </c:pt>
                <c:pt idx="84">
                  <c:v>0.16780097899999999</c:v>
                </c:pt>
                <c:pt idx="85">
                  <c:v>0.16979860999999999</c:v>
                </c:pt>
                <c:pt idx="86">
                  <c:v>0.17179624099999999</c:v>
                </c:pt>
                <c:pt idx="87">
                  <c:v>0.17379387099999999</c:v>
                </c:pt>
                <c:pt idx="88">
                  <c:v>0.17579150199999999</c:v>
                </c:pt>
                <c:pt idx="89">
                  <c:v>0.17778913299999999</c:v>
                </c:pt>
                <c:pt idx="90">
                  <c:v>0.17978676399999999</c:v>
                </c:pt>
                <c:pt idx="91">
                  <c:v>0.18178439399999999</c:v>
                </c:pt>
                <c:pt idx="92">
                  <c:v>0.18378202499999999</c:v>
                </c:pt>
                <c:pt idx="93">
                  <c:v>0.18577965599999999</c:v>
                </c:pt>
                <c:pt idx="94">
                  <c:v>0.18777728599999999</c:v>
                </c:pt>
                <c:pt idx="95">
                  <c:v>0.18977491699999999</c:v>
                </c:pt>
                <c:pt idx="96">
                  <c:v>0.19177254799999999</c:v>
                </c:pt>
                <c:pt idx="97">
                  <c:v>0.19377017799999999</c:v>
                </c:pt>
                <c:pt idx="98">
                  <c:v>0.19576780899999999</c:v>
                </c:pt>
                <c:pt idx="99">
                  <c:v>0.19776543999999999</c:v>
                </c:pt>
                <c:pt idx="100">
                  <c:v>0.19976307099999999</c:v>
                </c:pt>
                <c:pt idx="101">
                  <c:v>0.20176070099999999</c:v>
                </c:pt>
                <c:pt idx="102">
                  <c:v>0.20375833199999999</c:v>
                </c:pt>
                <c:pt idx="103">
                  <c:v>0.20575596299999999</c:v>
                </c:pt>
                <c:pt idx="104">
                  <c:v>0.20775359299999999</c:v>
                </c:pt>
                <c:pt idx="105">
                  <c:v>0.20975122399999999</c:v>
                </c:pt>
                <c:pt idx="106">
                  <c:v>0.21174885500000001</c:v>
                </c:pt>
                <c:pt idx="107">
                  <c:v>0.21374648600000001</c:v>
                </c:pt>
                <c:pt idx="108">
                  <c:v>0.21574411600000001</c:v>
                </c:pt>
                <c:pt idx="109">
                  <c:v>0.21774174700000001</c:v>
                </c:pt>
                <c:pt idx="110">
                  <c:v>0.21973937800000001</c:v>
                </c:pt>
                <c:pt idx="111">
                  <c:v>0.22173700800000001</c:v>
                </c:pt>
                <c:pt idx="112">
                  <c:v>0.22373463900000001</c:v>
                </c:pt>
                <c:pt idx="113">
                  <c:v>0.22573227000000001</c:v>
                </c:pt>
                <c:pt idx="114">
                  <c:v>0.22772990000000001</c:v>
                </c:pt>
                <c:pt idx="115">
                  <c:v>0.22972753100000001</c:v>
                </c:pt>
                <c:pt idx="116">
                  <c:v>0.23172516200000001</c:v>
                </c:pt>
                <c:pt idx="117">
                  <c:v>0.23372279300000001</c:v>
                </c:pt>
                <c:pt idx="118">
                  <c:v>0.23572042300000001</c:v>
                </c:pt>
                <c:pt idx="119">
                  <c:v>0.23771805400000001</c:v>
                </c:pt>
                <c:pt idx="120">
                  <c:v>0.23971568500000001</c:v>
                </c:pt>
                <c:pt idx="121">
                  <c:v>0.24171331500000001</c:v>
                </c:pt>
                <c:pt idx="122">
                  <c:v>0.24371094600000001</c:v>
                </c:pt>
                <c:pt idx="123">
                  <c:v>0.24570857700000001</c:v>
                </c:pt>
                <c:pt idx="124">
                  <c:v>0.24770620800000001</c:v>
                </c:pt>
                <c:pt idx="125">
                  <c:v>0.24970383800000001</c:v>
                </c:pt>
                <c:pt idx="126">
                  <c:v>0.25170146900000001</c:v>
                </c:pt>
                <c:pt idx="127">
                  <c:v>0.25369910000000001</c:v>
                </c:pt>
                <c:pt idx="128">
                  <c:v>0.25569672999999998</c:v>
                </c:pt>
                <c:pt idx="129">
                  <c:v>0.25769436099999998</c:v>
                </c:pt>
                <c:pt idx="130">
                  <c:v>0.25969199199999998</c:v>
                </c:pt>
                <c:pt idx="131">
                  <c:v>0.26168962200000001</c:v>
                </c:pt>
                <c:pt idx="132">
                  <c:v>0.26368725300000001</c:v>
                </c:pt>
                <c:pt idx="133">
                  <c:v>0.26568488400000001</c:v>
                </c:pt>
                <c:pt idx="134">
                  <c:v>0.26768251500000001</c:v>
                </c:pt>
                <c:pt idx="135">
                  <c:v>0.26968014499999998</c:v>
                </c:pt>
                <c:pt idx="136">
                  <c:v>0.27167777599999998</c:v>
                </c:pt>
                <c:pt idx="137">
                  <c:v>0.27367540699999998</c:v>
                </c:pt>
                <c:pt idx="138">
                  <c:v>0.27567303700000001</c:v>
                </c:pt>
                <c:pt idx="139">
                  <c:v>0.27767066800000001</c:v>
                </c:pt>
                <c:pt idx="140">
                  <c:v>0.27966829900000001</c:v>
                </c:pt>
                <c:pt idx="141">
                  <c:v>0.28166593000000001</c:v>
                </c:pt>
                <c:pt idx="142">
                  <c:v>0.28366355999999998</c:v>
                </c:pt>
                <c:pt idx="143">
                  <c:v>0.28566119099999998</c:v>
                </c:pt>
                <c:pt idx="144">
                  <c:v>0.28765882199999998</c:v>
                </c:pt>
                <c:pt idx="145">
                  <c:v>0.28965645200000001</c:v>
                </c:pt>
                <c:pt idx="146">
                  <c:v>0.29165408300000001</c:v>
                </c:pt>
                <c:pt idx="147">
                  <c:v>0.29365171400000001</c:v>
                </c:pt>
                <c:pt idx="148">
                  <c:v>0.29564934500000001</c:v>
                </c:pt>
                <c:pt idx="149">
                  <c:v>0.29764697499999998</c:v>
                </c:pt>
                <c:pt idx="150">
                  <c:v>0.29964460599999998</c:v>
                </c:pt>
                <c:pt idx="151">
                  <c:v>0.30164223699999998</c:v>
                </c:pt>
                <c:pt idx="152">
                  <c:v>0.30363986700000001</c:v>
                </c:pt>
                <c:pt idx="153">
                  <c:v>0.30563749800000001</c:v>
                </c:pt>
                <c:pt idx="154">
                  <c:v>0.30763512900000001</c:v>
                </c:pt>
                <c:pt idx="155">
                  <c:v>0.30963275899999998</c:v>
                </c:pt>
                <c:pt idx="156">
                  <c:v>0.31163038999999998</c:v>
                </c:pt>
                <c:pt idx="157">
                  <c:v>0.31362802099999998</c:v>
                </c:pt>
                <c:pt idx="158">
                  <c:v>0.31562565199999998</c:v>
                </c:pt>
                <c:pt idx="159">
                  <c:v>0.31762328200000001</c:v>
                </c:pt>
                <c:pt idx="160">
                  <c:v>0.31962091300000001</c:v>
                </c:pt>
                <c:pt idx="161">
                  <c:v>0.32161854400000001</c:v>
                </c:pt>
                <c:pt idx="162">
                  <c:v>0.32361617399999998</c:v>
                </c:pt>
                <c:pt idx="163">
                  <c:v>0.32561380499999998</c:v>
                </c:pt>
                <c:pt idx="164">
                  <c:v>0.32761143599999998</c:v>
                </c:pt>
                <c:pt idx="165">
                  <c:v>0.32960906699999998</c:v>
                </c:pt>
                <c:pt idx="166">
                  <c:v>0.33160669700000001</c:v>
                </c:pt>
                <c:pt idx="167">
                  <c:v>0.33360432800000001</c:v>
                </c:pt>
                <c:pt idx="168">
                  <c:v>0.33560195900000001</c:v>
                </c:pt>
                <c:pt idx="169">
                  <c:v>0.33759958899999998</c:v>
                </c:pt>
                <c:pt idx="170">
                  <c:v>0.33959721999999998</c:v>
                </c:pt>
                <c:pt idx="171">
                  <c:v>0.34159485099999998</c:v>
                </c:pt>
                <c:pt idx="172">
                  <c:v>0.34359248100000001</c:v>
                </c:pt>
                <c:pt idx="173">
                  <c:v>0.345590112</c:v>
                </c:pt>
                <c:pt idx="174">
                  <c:v>0.347587743</c:v>
                </c:pt>
                <c:pt idx="175">
                  <c:v>0.349585374</c:v>
                </c:pt>
                <c:pt idx="176">
                  <c:v>0.35158300399999998</c:v>
                </c:pt>
                <c:pt idx="177">
                  <c:v>0.35358063499999998</c:v>
                </c:pt>
                <c:pt idx="178">
                  <c:v>0.35557826599999998</c:v>
                </c:pt>
                <c:pt idx="179">
                  <c:v>0.357575896</c:v>
                </c:pt>
                <c:pt idx="180">
                  <c:v>0.359573527</c:v>
                </c:pt>
                <c:pt idx="181">
                  <c:v>0.361571158</c:v>
                </c:pt>
                <c:pt idx="182">
                  <c:v>0.363568789</c:v>
                </c:pt>
                <c:pt idx="183">
                  <c:v>0.36556641899999998</c:v>
                </c:pt>
                <c:pt idx="184">
                  <c:v>0.36756404999999998</c:v>
                </c:pt>
                <c:pt idx="185">
                  <c:v>0.36956168099999998</c:v>
                </c:pt>
                <c:pt idx="186">
                  <c:v>0.371559311</c:v>
                </c:pt>
                <c:pt idx="187">
                  <c:v>0.373556942</c:v>
                </c:pt>
                <c:pt idx="188">
                  <c:v>0.375554573</c:v>
                </c:pt>
                <c:pt idx="189">
                  <c:v>0.37755220299999998</c:v>
                </c:pt>
                <c:pt idx="190">
                  <c:v>0.37954983399999997</c:v>
                </c:pt>
                <c:pt idx="191">
                  <c:v>0.38154746499999997</c:v>
                </c:pt>
                <c:pt idx="192">
                  <c:v>0.38354509599999997</c:v>
                </c:pt>
                <c:pt idx="193">
                  <c:v>0.385542726</c:v>
                </c:pt>
                <c:pt idx="194">
                  <c:v>0.387540357</c:v>
                </c:pt>
                <c:pt idx="195">
                  <c:v>0.389537988</c:v>
                </c:pt>
                <c:pt idx="196">
                  <c:v>0.39153561799999997</c:v>
                </c:pt>
                <c:pt idx="197">
                  <c:v>0.39353324899999997</c:v>
                </c:pt>
                <c:pt idx="198">
                  <c:v>0.39553087999999997</c:v>
                </c:pt>
                <c:pt idx="199">
                  <c:v>0.39752851099999997</c:v>
                </c:pt>
                <c:pt idx="200">
                  <c:v>0.399526141</c:v>
                </c:pt>
                <c:pt idx="201">
                  <c:v>0.401523772</c:v>
                </c:pt>
                <c:pt idx="202">
                  <c:v>0.403521403</c:v>
                </c:pt>
                <c:pt idx="203">
                  <c:v>0.40551903299999997</c:v>
                </c:pt>
                <c:pt idx="204">
                  <c:v>0.40751666399999997</c:v>
                </c:pt>
                <c:pt idx="205">
                  <c:v>0.40951429499999997</c:v>
                </c:pt>
                <c:pt idx="206">
                  <c:v>0.411511925</c:v>
                </c:pt>
                <c:pt idx="207">
                  <c:v>0.413509556</c:v>
                </c:pt>
                <c:pt idx="208">
                  <c:v>0.415507187</c:v>
                </c:pt>
                <c:pt idx="209">
                  <c:v>0.417504818</c:v>
                </c:pt>
                <c:pt idx="210">
                  <c:v>0.41950244799999997</c:v>
                </c:pt>
                <c:pt idx="211">
                  <c:v>0.42150007900000003</c:v>
                </c:pt>
                <c:pt idx="212">
                  <c:v>0.42349771000000003</c:v>
                </c:pt>
                <c:pt idx="213">
                  <c:v>0.42549534</c:v>
                </c:pt>
                <c:pt idx="214">
                  <c:v>0.427492971</c:v>
                </c:pt>
                <c:pt idx="215">
                  <c:v>0.429490602</c:v>
                </c:pt>
                <c:pt idx="216">
                  <c:v>0.431488233</c:v>
                </c:pt>
                <c:pt idx="217">
                  <c:v>0.43348586300000003</c:v>
                </c:pt>
                <c:pt idx="218">
                  <c:v>0.43548349400000003</c:v>
                </c:pt>
                <c:pt idx="219">
                  <c:v>0.43748112500000003</c:v>
                </c:pt>
                <c:pt idx="220">
                  <c:v>0.439478755</c:v>
                </c:pt>
                <c:pt idx="221">
                  <c:v>0.441476386</c:v>
                </c:pt>
                <c:pt idx="222">
                  <c:v>0.443474017</c:v>
                </c:pt>
                <c:pt idx="223">
                  <c:v>0.44547164700000003</c:v>
                </c:pt>
                <c:pt idx="224">
                  <c:v>0.44746927800000003</c:v>
                </c:pt>
                <c:pt idx="225">
                  <c:v>0.44946690900000003</c:v>
                </c:pt>
                <c:pt idx="226">
                  <c:v>0.45146454000000003</c:v>
                </c:pt>
                <c:pt idx="227">
                  <c:v>0.45346217</c:v>
                </c:pt>
                <c:pt idx="228">
                  <c:v>0.455459801</c:v>
                </c:pt>
                <c:pt idx="229">
                  <c:v>0.457457432</c:v>
                </c:pt>
                <c:pt idx="230">
                  <c:v>0.45945506200000003</c:v>
                </c:pt>
                <c:pt idx="231">
                  <c:v>0.46145269300000002</c:v>
                </c:pt>
                <c:pt idx="232">
                  <c:v>0.46345032400000002</c:v>
                </c:pt>
                <c:pt idx="233">
                  <c:v>0.46544795500000002</c:v>
                </c:pt>
                <c:pt idx="234">
                  <c:v>0.467445585</c:v>
                </c:pt>
                <c:pt idx="235">
                  <c:v>0.469443216</c:v>
                </c:pt>
                <c:pt idx="236">
                  <c:v>0.471440847</c:v>
                </c:pt>
                <c:pt idx="237">
                  <c:v>0.47343847700000002</c:v>
                </c:pt>
                <c:pt idx="238">
                  <c:v>0.47543610800000002</c:v>
                </c:pt>
                <c:pt idx="239">
                  <c:v>0.47743373900000002</c:v>
                </c:pt>
                <c:pt idx="240">
                  <c:v>0.479431369</c:v>
                </c:pt>
                <c:pt idx="241">
                  <c:v>0.481429</c:v>
                </c:pt>
                <c:pt idx="242">
                  <c:v>0.483426631</c:v>
                </c:pt>
                <c:pt idx="243">
                  <c:v>0.485424262</c:v>
                </c:pt>
                <c:pt idx="244">
                  <c:v>0.48742189200000002</c:v>
                </c:pt>
                <c:pt idx="245">
                  <c:v>0.48941952300000002</c:v>
                </c:pt>
                <c:pt idx="246">
                  <c:v>0.49141715400000002</c:v>
                </c:pt>
                <c:pt idx="247">
                  <c:v>0.493414784</c:v>
                </c:pt>
                <c:pt idx="248">
                  <c:v>0.49541241499999999</c:v>
                </c:pt>
                <c:pt idx="249">
                  <c:v>0.49741004599999999</c:v>
                </c:pt>
                <c:pt idx="250">
                  <c:v>0.49940767699999999</c:v>
                </c:pt>
                <c:pt idx="251">
                  <c:v>0.50140530699999997</c:v>
                </c:pt>
                <c:pt idx="252">
                  <c:v>0.50340293800000002</c:v>
                </c:pt>
                <c:pt idx="253">
                  <c:v>0.50540056899999997</c:v>
                </c:pt>
                <c:pt idx="254">
                  <c:v>0.50739819900000005</c:v>
                </c:pt>
                <c:pt idx="255">
                  <c:v>0.50939582999999999</c:v>
                </c:pt>
                <c:pt idx="256">
                  <c:v>0.51139346100000005</c:v>
                </c:pt>
                <c:pt idx="257">
                  <c:v>0.51339109100000002</c:v>
                </c:pt>
                <c:pt idx="258">
                  <c:v>0.51538872199999997</c:v>
                </c:pt>
                <c:pt idx="259">
                  <c:v>0.51738635300000002</c:v>
                </c:pt>
                <c:pt idx="260">
                  <c:v>0.51938398399999997</c:v>
                </c:pt>
                <c:pt idx="261">
                  <c:v>0.52138161400000005</c:v>
                </c:pt>
                <c:pt idx="262">
                  <c:v>0.52337924499999999</c:v>
                </c:pt>
                <c:pt idx="263">
                  <c:v>0.52537687600000005</c:v>
                </c:pt>
                <c:pt idx="264">
                  <c:v>0.52737450600000002</c:v>
                </c:pt>
                <c:pt idx="265">
                  <c:v>0.52937213699999996</c:v>
                </c:pt>
                <c:pt idx="266">
                  <c:v>0.53136976800000002</c:v>
                </c:pt>
                <c:pt idx="267">
                  <c:v>0.53336739899999996</c:v>
                </c:pt>
                <c:pt idx="268">
                  <c:v>0.53536502900000005</c:v>
                </c:pt>
                <c:pt idx="269">
                  <c:v>0.53736265999999999</c:v>
                </c:pt>
                <c:pt idx="270">
                  <c:v>0.53936029100000005</c:v>
                </c:pt>
                <c:pt idx="271">
                  <c:v>0.54135792100000002</c:v>
                </c:pt>
                <c:pt idx="272">
                  <c:v>0.54335555199999996</c:v>
                </c:pt>
                <c:pt idx="273">
                  <c:v>0.54535318300000002</c:v>
                </c:pt>
                <c:pt idx="274">
                  <c:v>0.54735081299999999</c:v>
                </c:pt>
                <c:pt idx="275">
                  <c:v>0.54934844400000005</c:v>
                </c:pt>
                <c:pt idx="276">
                  <c:v>0.55134607499999999</c:v>
                </c:pt>
                <c:pt idx="277">
                  <c:v>0.55334370600000005</c:v>
                </c:pt>
                <c:pt idx="278">
                  <c:v>0.55534133600000002</c:v>
                </c:pt>
                <c:pt idx="279">
                  <c:v>0.55733896699999996</c:v>
                </c:pt>
                <c:pt idx="280">
                  <c:v>0.55933659800000002</c:v>
                </c:pt>
                <c:pt idx="281">
                  <c:v>0.56133422799999999</c:v>
                </c:pt>
                <c:pt idx="282">
                  <c:v>0.56333185900000005</c:v>
                </c:pt>
                <c:pt idx="283">
                  <c:v>0.56532948999999999</c:v>
                </c:pt>
                <c:pt idx="284">
                  <c:v>0.56732712100000005</c:v>
                </c:pt>
                <c:pt idx="285">
                  <c:v>0.56932475100000002</c:v>
                </c:pt>
                <c:pt idx="286">
                  <c:v>0.57132238199999996</c:v>
                </c:pt>
                <c:pt idx="287">
                  <c:v>0.57332001300000002</c:v>
                </c:pt>
                <c:pt idx="288">
                  <c:v>0.57531764299999999</c:v>
                </c:pt>
                <c:pt idx="289">
                  <c:v>0.57731527400000004</c:v>
                </c:pt>
                <c:pt idx="290">
                  <c:v>0.57931290499999999</c:v>
                </c:pt>
                <c:pt idx="291">
                  <c:v>0.58131053499999996</c:v>
                </c:pt>
                <c:pt idx="292">
                  <c:v>0.58330816600000002</c:v>
                </c:pt>
                <c:pt idx="293">
                  <c:v>0.58530579699999996</c:v>
                </c:pt>
                <c:pt idx="294">
                  <c:v>0.58730342800000002</c:v>
                </c:pt>
                <c:pt idx="295">
                  <c:v>0.58930105799999999</c:v>
                </c:pt>
                <c:pt idx="296">
                  <c:v>0.59129868900000004</c:v>
                </c:pt>
                <c:pt idx="297">
                  <c:v>0.59329631999999999</c:v>
                </c:pt>
                <c:pt idx="298">
                  <c:v>0.59529394999999996</c:v>
                </c:pt>
                <c:pt idx="299">
                  <c:v>0.59729158100000002</c:v>
                </c:pt>
                <c:pt idx="300">
                  <c:v>0.59928921199999996</c:v>
                </c:pt>
                <c:pt idx="301">
                  <c:v>0.60128684300000002</c:v>
                </c:pt>
                <c:pt idx="302">
                  <c:v>0.60328447299999999</c:v>
                </c:pt>
                <c:pt idx="303">
                  <c:v>0.60528210400000004</c:v>
                </c:pt>
                <c:pt idx="304">
                  <c:v>0.60727973499999999</c:v>
                </c:pt>
                <c:pt idx="305">
                  <c:v>0.60927736499999996</c:v>
                </c:pt>
                <c:pt idx="306">
                  <c:v>0.61127499600000001</c:v>
                </c:pt>
                <c:pt idx="307">
                  <c:v>0.61327262699999996</c:v>
                </c:pt>
                <c:pt idx="308">
                  <c:v>0.61527025700000004</c:v>
                </c:pt>
                <c:pt idx="309">
                  <c:v>0.61726788799999999</c:v>
                </c:pt>
                <c:pt idx="310">
                  <c:v>0.61926551900000004</c:v>
                </c:pt>
                <c:pt idx="311">
                  <c:v>0.62126314999999999</c:v>
                </c:pt>
                <c:pt idx="312">
                  <c:v>0.62326077999999996</c:v>
                </c:pt>
                <c:pt idx="313">
                  <c:v>0.62525841100000001</c:v>
                </c:pt>
                <c:pt idx="314">
                  <c:v>0.62725604199999996</c:v>
                </c:pt>
                <c:pt idx="315">
                  <c:v>0.62925367200000004</c:v>
                </c:pt>
                <c:pt idx="316">
                  <c:v>0.63125130299999999</c:v>
                </c:pt>
                <c:pt idx="317">
                  <c:v>0.63324893400000004</c:v>
                </c:pt>
                <c:pt idx="318">
                  <c:v>0.63524656499999999</c:v>
                </c:pt>
                <c:pt idx="319">
                  <c:v>0.63724419499999996</c:v>
                </c:pt>
                <c:pt idx="320">
                  <c:v>0.63924182600000001</c:v>
                </c:pt>
                <c:pt idx="321">
                  <c:v>0.64123945699999996</c:v>
                </c:pt>
                <c:pt idx="322">
                  <c:v>0.64323708700000004</c:v>
                </c:pt>
                <c:pt idx="323">
                  <c:v>0.64523471799999998</c:v>
                </c:pt>
                <c:pt idx="324">
                  <c:v>0.64723234900000004</c:v>
                </c:pt>
                <c:pt idx="325">
                  <c:v>0.64922997900000001</c:v>
                </c:pt>
                <c:pt idx="326">
                  <c:v>0.65122760999999996</c:v>
                </c:pt>
                <c:pt idx="327">
                  <c:v>0.65322524100000001</c:v>
                </c:pt>
                <c:pt idx="328">
                  <c:v>0.65522287199999996</c:v>
                </c:pt>
                <c:pt idx="329">
                  <c:v>0.65722050200000004</c:v>
                </c:pt>
                <c:pt idx="330">
                  <c:v>0.65921813299999998</c:v>
                </c:pt>
                <c:pt idx="331">
                  <c:v>0.66121576400000004</c:v>
                </c:pt>
                <c:pt idx="332">
                  <c:v>0.66321339400000001</c:v>
                </c:pt>
                <c:pt idx="333">
                  <c:v>0.66521102499999996</c:v>
                </c:pt>
                <c:pt idx="334">
                  <c:v>0.66720865600000001</c:v>
                </c:pt>
                <c:pt idx="335">
                  <c:v>0.66920628699999996</c:v>
                </c:pt>
                <c:pt idx="336">
                  <c:v>0.67120391700000004</c:v>
                </c:pt>
                <c:pt idx="337">
                  <c:v>0.67320154799999998</c:v>
                </c:pt>
                <c:pt idx="338">
                  <c:v>0.67519917900000004</c:v>
                </c:pt>
                <c:pt idx="339">
                  <c:v>0.67719680900000001</c:v>
                </c:pt>
                <c:pt idx="340">
                  <c:v>0.67919443999999995</c:v>
                </c:pt>
                <c:pt idx="341">
                  <c:v>0.68119207100000001</c:v>
                </c:pt>
                <c:pt idx="342">
                  <c:v>0.68318970099999998</c:v>
                </c:pt>
                <c:pt idx="343">
                  <c:v>0.68518733200000004</c:v>
                </c:pt>
                <c:pt idx="344">
                  <c:v>0.68718496299999998</c:v>
                </c:pt>
                <c:pt idx="345">
                  <c:v>0.68918259400000004</c:v>
                </c:pt>
                <c:pt idx="346">
                  <c:v>0.69118022400000001</c:v>
                </c:pt>
                <c:pt idx="347">
                  <c:v>0.69317785499999995</c:v>
                </c:pt>
                <c:pt idx="348">
                  <c:v>0.69517548600000001</c:v>
                </c:pt>
                <c:pt idx="349">
                  <c:v>0.69717311599999998</c:v>
                </c:pt>
                <c:pt idx="350">
                  <c:v>0.69917074700000004</c:v>
                </c:pt>
                <c:pt idx="351">
                  <c:v>0.70116837799999998</c:v>
                </c:pt>
                <c:pt idx="352">
                  <c:v>0.70316600900000004</c:v>
                </c:pt>
                <c:pt idx="353">
                  <c:v>0.70516363900000001</c:v>
                </c:pt>
                <c:pt idx="354">
                  <c:v>0.70716126999999995</c:v>
                </c:pt>
                <c:pt idx="355">
                  <c:v>0.70915890100000001</c:v>
                </c:pt>
                <c:pt idx="356">
                  <c:v>0.71115653099999998</c:v>
                </c:pt>
                <c:pt idx="357">
                  <c:v>0.71315416200000004</c:v>
                </c:pt>
                <c:pt idx="358">
                  <c:v>0.71515179299999998</c:v>
                </c:pt>
                <c:pt idx="359">
                  <c:v>0.71714942299999995</c:v>
                </c:pt>
                <c:pt idx="360">
                  <c:v>0.71914705400000001</c:v>
                </c:pt>
                <c:pt idx="361">
                  <c:v>0.72114468499999995</c:v>
                </c:pt>
                <c:pt idx="362">
                  <c:v>0.72314231600000001</c:v>
                </c:pt>
                <c:pt idx="363">
                  <c:v>0.72513994599999998</c:v>
                </c:pt>
                <c:pt idx="364">
                  <c:v>0.72713757700000003</c:v>
                </c:pt>
                <c:pt idx="365">
                  <c:v>0.72913520799999998</c:v>
                </c:pt>
                <c:pt idx="366">
                  <c:v>0.73113283799999995</c:v>
                </c:pt>
                <c:pt idx="367">
                  <c:v>0.73313046900000001</c:v>
                </c:pt>
                <c:pt idx="368">
                  <c:v>0.73512809999999995</c:v>
                </c:pt>
                <c:pt idx="369">
                  <c:v>0.73712573100000001</c:v>
                </c:pt>
                <c:pt idx="370">
                  <c:v>0.73912336099999998</c:v>
                </c:pt>
                <c:pt idx="371">
                  <c:v>0.74112099200000003</c:v>
                </c:pt>
                <c:pt idx="372">
                  <c:v>0.74311862299999998</c:v>
                </c:pt>
                <c:pt idx="373">
                  <c:v>0.74511625299999995</c:v>
                </c:pt>
                <c:pt idx="374">
                  <c:v>0.74711388400000001</c:v>
                </c:pt>
                <c:pt idx="375">
                  <c:v>0.74911151499999995</c:v>
                </c:pt>
                <c:pt idx="376">
                  <c:v>0.75110914500000003</c:v>
                </c:pt>
                <c:pt idx="377">
                  <c:v>0.75310677599999998</c:v>
                </c:pt>
                <c:pt idx="378">
                  <c:v>0.75510440700000003</c:v>
                </c:pt>
                <c:pt idx="379">
                  <c:v>0.75710203799999998</c:v>
                </c:pt>
                <c:pt idx="380">
                  <c:v>0.75909966799999995</c:v>
                </c:pt>
                <c:pt idx="381">
                  <c:v>0.761097299</c:v>
                </c:pt>
                <c:pt idx="382">
                  <c:v>0.76309492999999995</c:v>
                </c:pt>
                <c:pt idx="383">
                  <c:v>0.76509256000000003</c:v>
                </c:pt>
                <c:pt idx="384">
                  <c:v>0.76709019099999998</c:v>
                </c:pt>
                <c:pt idx="385">
                  <c:v>0.76908782200000003</c:v>
                </c:pt>
                <c:pt idx="386">
                  <c:v>0.77108545299999998</c:v>
                </c:pt>
                <c:pt idx="387">
                  <c:v>0.77308308299999995</c:v>
                </c:pt>
                <c:pt idx="388">
                  <c:v>0.775080714</c:v>
                </c:pt>
                <c:pt idx="389">
                  <c:v>0.77707834499999995</c:v>
                </c:pt>
                <c:pt idx="390">
                  <c:v>0.77907597500000003</c:v>
                </c:pt>
                <c:pt idx="391">
                  <c:v>0.78107360599999998</c:v>
                </c:pt>
                <c:pt idx="392">
                  <c:v>0.78307123700000003</c:v>
                </c:pt>
                <c:pt idx="393">
                  <c:v>0.785068867</c:v>
                </c:pt>
                <c:pt idx="394">
                  <c:v>0.78706649799999995</c:v>
                </c:pt>
                <c:pt idx="395">
                  <c:v>0.789064129</c:v>
                </c:pt>
                <c:pt idx="396">
                  <c:v>0.79106175999999995</c:v>
                </c:pt>
                <c:pt idx="397">
                  <c:v>0.79305939000000003</c:v>
                </c:pt>
                <c:pt idx="398">
                  <c:v>0.79505702099999997</c:v>
                </c:pt>
                <c:pt idx="399">
                  <c:v>0.79705465200000003</c:v>
                </c:pt>
                <c:pt idx="400">
                  <c:v>0.799052282</c:v>
                </c:pt>
                <c:pt idx="401">
                  <c:v>0.80104991299999995</c:v>
                </c:pt>
                <c:pt idx="402">
                  <c:v>0.803047544</c:v>
                </c:pt>
                <c:pt idx="403">
                  <c:v>0.80504517499999995</c:v>
                </c:pt>
                <c:pt idx="404">
                  <c:v>0.80704280500000003</c:v>
                </c:pt>
                <c:pt idx="405">
                  <c:v>0.80904043599999997</c:v>
                </c:pt>
                <c:pt idx="406">
                  <c:v>0.81103806700000003</c:v>
                </c:pt>
                <c:pt idx="407">
                  <c:v>0.813035697</c:v>
                </c:pt>
                <c:pt idx="408">
                  <c:v>0.81503332799999995</c:v>
                </c:pt>
                <c:pt idx="409">
                  <c:v>0.817030959</c:v>
                </c:pt>
                <c:pt idx="410">
                  <c:v>0.81902858899999997</c:v>
                </c:pt>
                <c:pt idx="411">
                  <c:v>0.82102622000000003</c:v>
                </c:pt>
                <c:pt idx="412">
                  <c:v>0.82302385099999997</c:v>
                </c:pt>
                <c:pt idx="413">
                  <c:v>0.82502148200000003</c:v>
                </c:pt>
                <c:pt idx="414">
                  <c:v>0.827019112</c:v>
                </c:pt>
                <c:pt idx="415">
                  <c:v>0.82901674299999994</c:v>
                </c:pt>
                <c:pt idx="416">
                  <c:v>0.831014374</c:v>
                </c:pt>
                <c:pt idx="417">
                  <c:v>0.83301200399999997</c:v>
                </c:pt>
                <c:pt idx="418">
                  <c:v>0.83500963500000003</c:v>
                </c:pt>
                <c:pt idx="419">
                  <c:v>0.83700726599999997</c:v>
                </c:pt>
                <c:pt idx="420">
                  <c:v>0.83900489700000003</c:v>
                </c:pt>
                <c:pt idx="421">
                  <c:v>0.841002527</c:v>
                </c:pt>
                <c:pt idx="422">
                  <c:v>0.84300015800000005</c:v>
                </c:pt>
                <c:pt idx="423">
                  <c:v>0.844997789</c:v>
                </c:pt>
                <c:pt idx="424">
                  <c:v>0.84699541899999997</c:v>
                </c:pt>
                <c:pt idx="425">
                  <c:v>0.84899305000000003</c:v>
                </c:pt>
                <c:pt idx="426">
                  <c:v>0.85099068099999997</c:v>
                </c:pt>
                <c:pt idx="427">
                  <c:v>0.85298831100000005</c:v>
                </c:pt>
                <c:pt idx="428">
                  <c:v>0.854985942</c:v>
                </c:pt>
                <c:pt idx="429">
                  <c:v>0.85698357300000005</c:v>
                </c:pt>
                <c:pt idx="430">
                  <c:v>0.858981204</c:v>
                </c:pt>
                <c:pt idx="431">
                  <c:v>0.86097883399999997</c:v>
                </c:pt>
                <c:pt idx="432">
                  <c:v>0.86297646500000003</c:v>
                </c:pt>
                <c:pt idx="433">
                  <c:v>0.86497409599999997</c:v>
                </c:pt>
                <c:pt idx="434">
                  <c:v>0.86697172600000005</c:v>
                </c:pt>
                <c:pt idx="435">
                  <c:v>0.868969357</c:v>
                </c:pt>
                <c:pt idx="436">
                  <c:v>0.87096698800000005</c:v>
                </c:pt>
                <c:pt idx="437">
                  <c:v>0.872964619</c:v>
                </c:pt>
                <c:pt idx="438">
                  <c:v>0.87496224899999997</c:v>
                </c:pt>
                <c:pt idx="439">
                  <c:v>0.87695988000000002</c:v>
                </c:pt>
                <c:pt idx="440">
                  <c:v>0.87895751099999997</c:v>
                </c:pt>
                <c:pt idx="441">
                  <c:v>0.88095514100000005</c:v>
                </c:pt>
                <c:pt idx="442">
                  <c:v>0.882952772</c:v>
                </c:pt>
                <c:pt idx="443">
                  <c:v>0.88495040300000005</c:v>
                </c:pt>
                <c:pt idx="444">
                  <c:v>0.886948034</c:v>
                </c:pt>
                <c:pt idx="445">
                  <c:v>0.88894566399999997</c:v>
                </c:pt>
                <c:pt idx="446">
                  <c:v>0.89094329500000002</c:v>
                </c:pt>
                <c:pt idx="447">
                  <c:v>0.89294092599999997</c:v>
                </c:pt>
                <c:pt idx="448">
                  <c:v>0.89493855600000005</c:v>
                </c:pt>
                <c:pt idx="449">
                  <c:v>0.896936187</c:v>
                </c:pt>
                <c:pt idx="450">
                  <c:v>0.89893381800000005</c:v>
                </c:pt>
                <c:pt idx="451">
                  <c:v>0.90093144800000002</c:v>
                </c:pt>
                <c:pt idx="452">
                  <c:v>0.90292907899999997</c:v>
                </c:pt>
                <c:pt idx="453">
                  <c:v>0.90492671000000002</c:v>
                </c:pt>
                <c:pt idx="454">
                  <c:v>0.90692434099999997</c:v>
                </c:pt>
                <c:pt idx="455">
                  <c:v>0.90892197100000005</c:v>
                </c:pt>
                <c:pt idx="456">
                  <c:v>0.91091960199999999</c:v>
                </c:pt>
                <c:pt idx="457">
                  <c:v>0.91291723300000005</c:v>
                </c:pt>
                <c:pt idx="458">
                  <c:v>0.91491486300000002</c:v>
                </c:pt>
                <c:pt idx="459">
                  <c:v>0.91691249399999997</c:v>
                </c:pt>
                <c:pt idx="460">
                  <c:v>0.91891012500000002</c:v>
                </c:pt>
                <c:pt idx="461">
                  <c:v>0.92090775599999997</c:v>
                </c:pt>
                <c:pt idx="462">
                  <c:v>0.92290538600000005</c:v>
                </c:pt>
                <c:pt idx="463">
                  <c:v>0.92490301699999999</c:v>
                </c:pt>
                <c:pt idx="464">
                  <c:v>0.92690064800000005</c:v>
                </c:pt>
                <c:pt idx="465">
                  <c:v>0.92889827800000002</c:v>
                </c:pt>
                <c:pt idx="466">
                  <c:v>0.93089590899999997</c:v>
                </c:pt>
                <c:pt idx="467">
                  <c:v>0.93289354000000002</c:v>
                </c:pt>
                <c:pt idx="468">
                  <c:v>0.93489116999999999</c:v>
                </c:pt>
                <c:pt idx="469">
                  <c:v>0.93688880100000005</c:v>
                </c:pt>
                <c:pt idx="470">
                  <c:v>0.93888643199999999</c:v>
                </c:pt>
                <c:pt idx="471">
                  <c:v>0.94088406300000005</c:v>
                </c:pt>
                <c:pt idx="472">
                  <c:v>0.94288169300000002</c:v>
                </c:pt>
                <c:pt idx="473">
                  <c:v>0.94487932399999996</c:v>
                </c:pt>
                <c:pt idx="474">
                  <c:v>0.94687695500000002</c:v>
                </c:pt>
                <c:pt idx="475">
                  <c:v>0.94887458499999999</c:v>
                </c:pt>
                <c:pt idx="476">
                  <c:v>0.95087221600000005</c:v>
                </c:pt>
                <c:pt idx="477">
                  <c:v>0.95286984699999999</c:v>
                </c:pt>
                <c:pt idx="478">
                  <c:v>0.95486747800000005</c:v>
                </c:pt>
                <c:pt idx="479">
                  <c:v>0.95686510800000002</c:v>
                </c:pt>
                <c:pt idx="480">
                  <c:v>0.95886273899999996</c:v>
                </c:pt>
                <c:pt idx="481">
                  <c:v>0.96086037000000002</c:v>
                </c:pt>
                <c:pt idx="482">
                  <c:v>0.96285799999999999</c:v>
                </c:pt>
                <c:pt idx="483">
                  <c:v>0.96485563100000005</c:v>
                </c:pt>
                <c:pt idx="484">
                  <c:v>0.96685326199999999</c:v>
                </c:pt>
                <c:pt idx="485">
                  <c:v>0.96885089199999996</c:v>
                </c:pt>
                <c:pt idx="486">
                  <c:v>0.97084852300000002</c:v>
                </c:pt>
                <c:pt idx="487">
                  <c:v>0.97284615399999996</c:v>
                </c:pt>
                <c:pt idx="488">
                  <c:v>0.97484378500000002</c:v>
                </c:pt>
                <c:pt idx="489">
                  <c:v>0.97684141499999999</c:v>
                </c:pt>
                <c:pt idx="490">
                  <c:v>0.97883904600000005</c:v>
                </c:pt>
                <c:pt idx="491">
                  <c:v>0.98083667699999999</c:v>
                </c:pt>
                <c:pt idx="492">
                  <c:v>0.98283430699999996</c:v>
                </c:pt>
                <c:pt idx="493">
                  <c:v>0.98483193800000002</c:v>
                </c:pt>
                <c:pt idx="494">
                  <c:v>0.98682956899999996</c:v>
                </c:pt>
                <c:pt idx="495">
                  <c:v>0.98882720000000002</c:v>
                </c:pt>
                <c:pt idx="496">
                  <c:v>0.99082482999999999</c:v>
                </c:pt>
                <c:pt idx="497">
                  <c:v>0.99282246100000004</c:v>
                </c:pt>
                <c:pt idx="498">
                  <c:v>0.99482009199999999</c:v>
                </c:pt>
                <c:pt idx="499">
                  <c:v>0.99681772199999996</c:v>
                </c:pt>
                <c:pt idx="500">
                  <c:v>0.99881535300000002</c:v>
                </c:pt>
                <c:pt idx="501">
                  <c:v>1.0008129800000001</c:v>
                </c:pt>
                <c:pt idx="502">
                  <c:v>1.00281061</c:v>
                </c:pt>
                <c:pt idx="503">
                  <c:v>1.00480825</c:v>
                </c:pt>
                <c:pt idx="504">
                  <c:v>1.0068058799999999</c:v>
                </c:pt>
                <c:pt idx="505">
                  <c:v>1.0088035099999999</c:v>
                </c:pt>
                <c:pt idx="506">
                  <c:v>1.0108011400000001</c:v>
                </c:pt>
                <c:pt idx="507">
                  <c:v>1.0127987700000001</c:v>
                </c:pt>
                <c:pt idx="508">
                  <c:v>1.0147964</c:v>
                </c:pt>
                <c:pt idx="509">
                  <c:v>1.01679403</c:v>
                </c:pt>
                <c:pt idx="510">
                  <c:v>1.01879166</c:v>
                </c:pt>
                <c:pt idx="511">
                  <c:v>1.02078929</c:v>
                </c:pt>
                <c:pt idx="512">
                  <c:v>1.0227869199999999</c:v>
                </c:pt>
                <c:pt idx="513">
                  <c:v>1.0247845499999999</c:v>
                </c:pt>
                <c:pt idx="514">
                  <c:v>1.0267821800000001</c:v>
                </c:pt>
                <c:pt idx="515">
                  <c:v>1.0287798100000001</c:v>
                </c:pt>
                <c:pt idx="516">
                  <c:v>1.03077744</c:v>
                </c:pt>
                <c:pt idx="517">
                  <c:v>1.03277508</c:v>
                </c:pt>
                <c:pt idx="518">
                  <c:v>1.0347727099999999</c:v>
                </c:pt>
                <c:pt idx="519">
                  <c:v>1.0367703399999999</c:v>
                </c:pt>
                <c:pt idx="520">
                  <c:v>1.0387679700000001</c:v>
                </c:pt>
                <c:pt idx="521">
                  <c:v>1.0407656000000001</c:v>
                </c:pt>
                <c:pt idx="522">
                  <c:v>1.04276323</c:v>
                </c:pt>
                <c:pt idx="523">
                  <c:v>1.04476086</c:v>
                </c:pt>
                <c:pt idx="524">
                  <c:v>1.04675849</c:v>
                </c:pt>
                <c:pt idx="525">
                  <c:v>1.04875612</c:v>
                </c:pt>
                <c:pt idx="526">
                  <c:v>1.0507537499999999</c:v>
                </c:pt>
                <c:pt idx="527">
                  <c:v>1.0527513799999999</c:v>
                </c:pt>
                <c:pt idx="528">
                  <c:v>1.0547490100000001</c:v>
                </c:pt>
                <c:pt idx="529">
                  <c:v>1.0567466400000001</c:v>
                </c:pt>
                <c:pt idx="530">
                  <c:v>1.05874427</c:v>
                </c:pt>
                <c:pt idx="531">
                  <c:v>1.0607419</c:v>
                </c:pt>
                <c:pt idx="532">
                  <c:v>1.0627395399999999</c:v>
                </c:pt>
                <c:pt idx="533">
                  <c:v>1.0647371699999999</c:v>
                </c:pt>
                <c:pt idx="534">
                  <c:v>1.0667348000000001</c:v>
                </c:pt>
                <c:pt idx="535">
                  <c:v>1.0687324300000001</c:v>
                </c:pt>
                <c:pt idx="536">
                  <c:v>1.07073006</c:v>
                </c:pt>
                <c:pt idx="537">
                  <c:v>1.07272769</c:v>
                </c:pt>
                <c:pt idx="538">
                  <c:v>1.07472532</c:v>
                </c:pt>
                <c:pt idx="539">
                  <c:v>1.07672295</c:v>
                </c:pt>
                <c:pt idx="540">
                  <c:v>1.0787205799999999</c:v>
                </c:pt>
                <c:pt idx="541">
                  <c:v>1.0807182099999999</c:v>
                </c:pt>
                <c:pt idx="542">
                  <c:v>1.0827158400000001</c:v>
                </c:pt>
                <c:pt idx="543">
                  <c:v>1.0847134700000001</c:v>
                </c:pt>
                <c:pt idx="544">
                  <c:v>1.0867111</c:v>
                </c:pt>
                <c:pt idx="545">
                  <c:v>1.08870873</c:v>
                </c:pt>
                <c:pt idx="546">
                  <c:v>1.0907063699999999</c:v>
                </c:pt>
                <c:pt idx="547">
                  <c:v>1.0927039999999999</c:v>
                </c:pt>
                <c:pt idx="548">
                  <c:v>1.0947016300000001</c:v>
                </c:pt>
                <c:pt idx="549">
                  <c:v>1.0966992600000001</c:v>
                </c:pt>
                <c:pt idx="550">
                  <c:v>1.09869689</c:v>
                </c:pt>
                <c:pt idx="551">
                  <c:v>1.10069452</c:v>
                </c:pt>
                <c:pt idx="552">
                  <c:v>1.10269215</c:v>
                </c:pt>
                <c:pt idx="553">
                  <c:v>1.10468978</c:v>
                </c:pt>
                <c:pt idx="554">
                  <c:v>1.1066874099999999</c:v>
                </c:pt>
                <c:pt idx="555">
                  <c:v>1.1086850399999999</c:v>
                </c:pt>
                <c:pt idx="556">
                  <c:v>1.1106826700000001</c:v>
                </c:pt>
                <c:pt idx="557">
                  <c:v>1.1126803000000001</c:v>
                </c:pt>
                <c:pt idx="558">
                  <c:v>1.11467793</c:v>
                </c:pt>
                <c:pt idx="559">
                  <c:v>1.11667556</c:v>
                </c:pt>
                <c:pt idx="560">
                  <c:v>1.1186731999999999</c:v>
                </c:pt>
                <c:pt idx="561">
                  <c:v>1.1206708299999999</c:v>
                </c:pt>
                <c:pt idx="562">
                  <c:v>1.1226684600000001</c:v>
                </c:pt>
                <c:pt idx="563">
                  <c:v>1.1246660900000001</c:v>
                </c:pt>
                <c:pt idx="564">
                  <c:v>1.12666372</c:v>
                </c:pt>
                <c:pt idx="565">
                  <c:v>1.12866135</c:v>
                </c:pt>
                <c:pt idx="566">
                  <c:v>1.13065898</c:v>
                </c:pt>
                <c:pt idx="567">
                  <c:v>1.13265661</c:v>
                </c:pt>
                <c:pt idx="568">
                  <c:v>1.1346542399999999</c:v>
                </c:pt>
                <c:pt idx="569">
                  <c:v>1.1366518699999999</c:v>
                </c:pt>
                <c:pt idx="570">
                  <c:v>1.1386495000000001</c:v>
                </c:pt>
                <c:pt idx="571">
                  <c:v>1.1406471300000001</c:v>
                </c:pt>
                <c:pt idx="572">
                  <c:v>1.14264476</c:v>
                </c:pt>
                <c:pt idx="573">
                  <c:v>1.14464239</c:v>
                </c:pt>
                <c:pt idx="574">
                  <c:v>1.1466400299999999</c:v>
                </c:pt>
                <c:pt idx="575">
                  <c:v>1.1486376599999999</c:v>
                </c:pt>
                <c:pt idx="576">
                  <c:v>1.1506352900000001</c:v>
                </c:pt>
                <c:pt idx="577">
                  <c:v>1.1526329200000001</c:v>
                </c:pt>
                <c:pt idx="578">
                  <c:v>1.15463055</c:v>
                </c:pt>
                <c:pt idx="579">
                  <c:v>1.15662818</c:v>
                </c:pt>
                <c:pt idx="580">
                  <c:v>1.15862581</c:v>
                </c:pt>
                <c:pt idx="581">
                  <c:v>1.16062344</c:v>
                </c:pt>
                <c:pt idx="582">
                  <c:v>1.1626210699999999</c:v>
                </c:pt>
                <c:pt idx="583">
                  <c:v>1.1646186999999999</c:v>
                </c:pt>
                <c:pt idx="584">
                  <c:v>1.1666163300000001</c:v>
                </c:pt>
                <c:pt idx="585">
                  <c:v>1.1686139600000001</c:v>
                </c:pt>
                <c:pt idx="586">
                  <c:v>1.17061159</c:v>
                </c:pt>
                <c:pt idx="587">
                  <c:v>1.17260922</c:v>
                </c:pt>
                <c:pt idx="588">
                  <c:v>1.1746068599999999</c:v>
                </c:pt>
                <c:pt idx="589">
                  <c:v>1.1766044899999999</c:v>
                </c:pt>
                <c:pt idx="590">
                  <c:v>1.1786021200000001</c:v>
                </c:pt>
                <c:pt idx="591">
                  <c:v>1.1805997500000001</c:v>
                </c:pt>
                <c:pt idx="592">
                  <c:v>1.18259738</c:v>
                </c:pt>
                <c:pt idx="593">
                  <c:v>1.18459501</c:v>
                </c:pt>
                <c:pt idx="594">
                  <c:v>1.18659264</c:v>
                </c:pt>
                <c:pt idx="595">
                  <c:v>1.1885902699999999</c:v>
                </c:pt>
                <c:pt idx="596">
                  <c:v>1.1905878999999999</c:v>
                </c:pt>
                <c:pt idx="597">
                  <c:v>1.1925855299999999</c:v>
                </c:pt>
                <c:pt idx="598">
                  <c:v>1.1945831600000001</c:v>
                </c:pt>
                <c:pt idx="599">
                  <c:v>1.1965807900000001</c:v>
                </c:pt>
                <c:pt idx="600">
                  <c:v>1.19857842</c:v>
                </c:pt>
                <c:pt idx="601">
                  <c:v>1.20057605</c:v>
                </c:pt>
                <c:pt idx="602">
                  <c:v>1.2025736899999999</c:v>
                </c:pt>
                <c:pt idx="603">
                  <c:v>1.2045713199999999</c:v>
                </c:pt>
                <c:pt idx="604">
                  <c:v>1.2065689500000001</c:v>
                </c:pt>
                <c:pt idx="605">
                  <c:v>1.2085665800000001</c:v>
                </c:pt>
                <c:pt idx="606">
                  <c:v>1.21056421</c:v>
                </c:pt>
                <c:pt idx="607">
                  <c:v>1.21256184</c:v>
                </c:pt>
                <c:pt idx="608">
                  <c:v>1.21455947</c:v>
                </c:pt>
                <c:pt idx="609">
                  <c:v>1.2165570999999999</c:v>
                </c:pt>
                <c:pt idx="610">
                  <c:v>1.2185547299999999</c:v>
                </c:pt>
                <c:pt idx="611">
                  <c:v>1.2205523599999999</c:v>
                </c:pt>
                <c:pt idx="612">
                  <c:v>1.2225499900000001</c:v>
                </c:pt>
                <c:pt idx="613">
                  <c:v>1.2245476200000001</c:v>
                </c:pt>
                <c:pt idx="614">
                  <c:v>1.22654525</c:v>
                </c:pt>
                <c:pt idx="615">
                  <c:v>1.22854288</c:v>
                </c:pt>
                <c:pt idx="616">
                  <c:v>1.23054051</c:v>
                </c:pt>
                <c:pt idx="617">
                  <c:v>1.2325381500000001</c:v>
                </c:pt>
                <c:pt idx="618">
                  <c:v>1.2345357800000001</c:v>
                </c:pt>
                <c:pt idx="619">
                  <c:v>1.2365334100000001</c:v>
                </c:pt>
                <c:pt idx="620">
                  <c:v>1.23853104</c:v>
                </c:pt>
                <c:pt idx="621">
                  <c:v>1.24052867</c:v>
                </c:pt>
                <c:pt idx="622">
                  <c:v>1.2425263</c:v>
                </c:pt>
                <c:pt idx="623">
                  <c:v>1.2445239299999999</c:v>
                </c:pt>
                <c:pt idx="624">
                  <c:v>1.2465215599999999</c:v>
                </c:pt>
                <c:pt idx="625">
                  <c:v>1.2485191899999999</c:v>
                </c:pt>
                <c:pt idx="626">
                  <c:v>1.2505168200000001</c:v>
                </c:pt>
                <c:pt idx="627">
                  <c:v>1.2525144500000001</c:v>
                </c:pt>
                <c:pt idx="628">
                  <c:v>1.25451208</c:v>
                </c:pt>
                <c:pt idx="629">
                  <c:v>1.25650971</c:v>
                </c:pt>
                <c:pt idx="630">
                  <c:v>1.25850734</c:v>
                </c:pt>
                <c:pt idx="631">
                  <c:v>1.2605049800000001</c:v>
                </c:pt>
                <c:pt idx="632">
                  <c:v>1.2625026100000001</c:v>
                </c:pt>
                <c:pt idx="633">
                  <c:v>1.2645002400000001</c:v>
                </c:pt>
                <c:pt idx="634">
                  <c:v>1.26649787</c:v>
                </c:pt>
                <c:pt idx="635">
                  <c:v>1.2684955</c:v>
                </c:pt>
                <c:pt idx="636">
                  <c:v>1.27049313</c:v>
                </c:pt>
                <c:pt idx="637">
                  <c:v>1.2724907599999999</c:v>
                </c:pt>
                <c:pt idx="638">
                  <c:v>1.2744883899999999</c:v>
                </c:pt>
                <c:pt idx="639">
                  <c:v>1.2764860200000001</c:v>
                </c:pt>
                <c:pt idx="640">
                  <c:v>1.2784836500000001</c:v>
                </c:pt>
                <c:pt idx="641">
                  <c:v>1.2804812800000001</c:v>
                </c:pt>
                <c:pt idx="642">
                  <c:v>1.28247891</c:v>
                </c:pt>
                <c:pt idx="643">
                  <c:v>1.28447654</c:v>
                </c:pt>
                <c:pt idx="644">
                  <c:v>1.28647417</c:v>
                </c:pt>
                <c:pt idx="645">
                  <c:v>1.2884718100000001</c:v>
                </c:pt>
                <c:pt idx="646">
                  <c:v>1.2904694400000001</c:v>
                </c:pt>
                <c:pt idx="647">
                  <c:v>1.2924670700000001</c:v>
                </c:pt>
                <c:pt idx="648">
                  <c:v>1.2944647</c:v>
                </c:pt>
                <c:pt idx="649">
                  <c:v>1.29646233</c:v>
                </c:pt>
                <c:pt idx="650">
                  <c:v>1.29845996</c:v>
                </c:pt>
                <c:pt idx="651">
                  <c:v>1.3004575899999999</c:v>
                </c:pt>
                <c:pt idx="652">
                  <c:v>1.3024552199999999</c:v>
                </c:pt>
                <c:pt idx="653">
                  <c:v>1.3044528500000001</c:v>
                </c:pt>
                <c:pt idx="654">
                  <c:v>1.3064504800000001</c:v>
                </c:pt>
                <c:pt idx="655">
                  <c:v>1.3084481100000001</c:v>
                </c:pt>
                <c:pt idx="656">
                  <c:v>1.31044574</c:v>
                </c:pt>
                <c:pt idx="657">
                  <c:v>1.31244337</c:v>
                </c:pt>
                <c:pt idx="658">
                  <c:v>1.314441</c:v>
                </c:pt>
                <c:pt idx="659">
                  <c:v>1.3164386400000001</c:v>
                </c:pt>
                <c:pt idx="660">
                  <c:v>1.3184362700000001</c:v>
                </c:pt>
                <c:pt idx="661">
                  <c:v>1.3204339</c:v>
                </c:pt>
                <c:pt idx="662">
                  <c:v>1.32243153</c:v>
                </c:pt>
                <c:pt idx="663">
                  <c:v>1.32442916</c:v>
                </c:pt>
                <c:pt idx="664">
                  <c:v>1.32642679</c:v>
                </c:pt>
                <c:pt idx="665">
                  <c:v>1.3284244199999999</c:v>
                </c:pt>
                <c:pt idx="666">
                  <c:v>1.3304220499999999</c:v>
                </c:pt>
                <c:pt idx="667">
                  <c:v>1.3324196800000001</c:v>
                </c:pt>
                <c:pt idx="668">
                  <c:v>1.3344173100000001</c:v>
                </c:pt>
                <c:pt idx="669">
                  <c:v>1.3364149400000001</c:v>
                </c:pt>
                <c:pt idx="670">
                  <c:v>1.33841257</c:v>
                </c:pt>
                <c:pt idx="671">
                  <c:v>1.3404102</c:v>
                </c:pt>
                <c:pt idx="672">
                  <c:v>1.34240783</c:v>
                </c:pt>
                <c:pt idx="673">
                  <c:v>1.3444054700000001</c:v>
                </c:pt>
                <c:pt idx="674">
                  <c:v>1.3464031000000001</c:v>
                </c:pt>
                <c:pt idx="675">
                  <c:v>1.34840073</c:v>
                </c:pt>
                <c:pt idx="676">
                  <c:v>1.35039836</c:v>
                </c:pt>
                <c:pt idx="677">
                  <c:v>1.35239599</c:v>
                </c:pt>
                <c:pt idx="678">
                  <c:v>1.35439362</c:v>
                </c:pt>
                <c:pt idx="679">
                  <c:v>1.3563912499999999</c:v>
                </c:pt>
                <c:pt idx="680">
                  <c:v>1.3583888799999999</c:v>
                </c:pt>
                <c:pt idx="681">
                  <c:v>1.3603865100000001</c:v>
                </c:pt>
                <c:pt idx="682">
                  <c:v>1.3623841400000001</c:v>
                </c:pt>
                <c:pt idx="683">
                  <c:v>1.36438177</c:v>
                </c:pt>
                <c:pt idx="684">
                  <c:v>1.3663794</c:v>
                </c:pt>
                <c:pt idx="685">
                  <c:v>1.36837703</c:v>
                </c:pt>
                <c:pt idx="686">
                  <c:v>1.37037466</c:v>
                </c:pt>
                <c:pt idx="687">
                  <c:v>1.3723723000000001</c:v>
                </c:pt>
                <c:pt idx="688">
                  <c:v>1.3743699300000001</c:v>
                </c:pt>
                <c:pt idx="689">
                  <c:v>1.37636756</c:v>
                </c:pt>
                <c:pt idx="690">
                  <c:v>1.37836519</c:v>
                </c:pt>
                <c:pt idx="691">
                  <c:v>1.38036282</c:v>
                </c:pt>
                <c:pt idx="692">
                  <c:v>1.38236045</c:v>
                </c:pt>
                <c:pt idx="693">
                  <c:v>1.3843580799999999</c:v>
                </c:pt>
                <c:pt idx="694">
                  <c:v>1.3863557099999999</c:v>
                </c:pt>
                <c:pt idx="695">
                  <c:v>1.3883533400000001</c:v>
                </c:pt>
                <c:pt idx="696">
                  <c:v>1.3903509700000001</c:v>
                </c:pt>
                <c:pt idx="697">
                  <c:v>1.3923486</c:v>
                </c:pt>
                <c:pt idx="698">
                  <c:v>1.39434623</c:v>
                </c:pt>
                <c:pt idx="699">
                  <c:v>1.39634386</c:v>
                </c:pt>
                <c:pt idx="700">
                  <c:v>1.39834149</c:v>
                </c:pt>
                <c:pt idx="701">
                  <c:v>1.4003391199999999</c:v>
                </c:pt>
                <c:pt idx="702">
                  <c:v>1.4023367600000001</c:v>
                </c:pt>
                <c:pt idx="703">
                  <c:v>1.40433439</c:v>
                </c:pt>
                <c:pt idx="704">
                  <c:v>1.40633202</c:v>
                </c:pt>
                <c:pt idx="705">
                  <c:v>1.40832965</c:v>
                </c:pt>
                <c:pt idx="706">
                  <c:v>1.41032728</c:v>
                </c:pt>
                <c:pt idx="707">
                  <c:v>1.4123249099999999</c:v>
                </c:pt>
                <c:pt idx="708">
                  <c:v>1.4143225399999999</c:v>
                </c:pt>
                <c:pt idx="709">
                  <c:v>1.4163201700000001</c:v>
                </c:pt>
                <c:pt idx="710">
                  <c:v>1.4183178000000001</c:v>
                </c:pt>
                <c:pt idx="711">
                  <c:v>1.42031543</c:v>
                </c:pt>
                <c:pt idx="712">
                  <c:v>1.42231306</c:v>
                </c:pt>
                <c:pt idx="713">
                  <c:v>1.42431069</c:v>
                </c:pt>
                <c:pt idx="714">
                  <c:v>1.42630832</c:v>
                </c:pt>
                <c:pt idx="715">
                  <c:v>1.4283059499999999</c:v>
                </c:pt>
                <c:pt idx="716">
                  <c:v>1.4303035900000001</c:v>
                </c:pt>
                <c:pt idx="717">
                  <c:v>1.43230122</c:v>
                </c:pt>
                <c:pt idx="718">
                  <c:v>1.43429885</c:v>
                </c:pt>
                <c:pt idx="719">
                  <c:v>1.43629648</c:v>
                </c:pt>
                <c:pt idx="720">
                  <c:v>1.43829411</c:v>
                </c:pt>
                <c:pt idx="721">
                  <c:v>1.4402917399999999</c:v>
                </c:pt>
                <c:pt idx="722">
                  <c:v>1.4422893699999999</c:v>
                </c:pt>
                <c:pt idx="723">
                  <c:v>1.4442870000000001</c:v>
                </c:pt>
                <c:pt idx="724">
                  <c:v>1.4462846300000001</c:v>
                </c:pt>
                <c:pt idx="725">
                  <c:v>1.44828226</c:v>
                </c:pt>
                <c:pt idx="726">
                  <c:v>1.45027989</c:v>
                </c:pt>
                <c:pt idx="727">
                  <c:v>1.45227752</c:v>
                </c:pt>
                <c:pt idx="728">
                  <c:v>1.45427515</c:v>
                </c:pt>
                <c:pt idx="729">
                  <c:v>1.4562727799999999</c:v>
                </c:pt>
                <c:pt idx="730">
                  <c:v>1.4582704200000001</c:v>
                </c:pt>
                <c:pt idx="731">
                  <c:v>1.46026805</c:v>
                </c:pt>
                <c:pt idx="732">
                  <c:v>1.46226568</c:v>
                </c:pt>
                <c:pt idx="733">
                  <c:v>1.46426331</c:v>
                </c:pt>
                <c:pt idx="734">
                  <c:v>1.46626094</c:v>
                </c:pt>
                <c:pt idx="735">
                  <c:v>1.4682585699999999</c:v>
                </c:pt>
                <c:pt idx="736">
                  <c:v>1.4702561999999999</c:v>
                </c:pt>
                <c:pt idx="737">
                  <c:v>1.4722538300000001</c:v>
                </c:pt>
                <c:pt idx="738">
                  <c:v>1.4742514600000001</c:v>
                </c:pt>
                <c:pt idx="739">
                  <c:v>1.47624909</c:v>
                </c:pt>
                <c:pt idx="740">
                  <c:v>1.47824672</c:v>
                </c:pt>
                <c:pt idx="741">
                  <c:v>1.48024435</c:v>
                </c:pt>
                <c:pt idx="742">
                  <c:v>1.48224198</c:v>
                </c:pt>
                <c:pt idx="743">
                  <c:v>1.4842396099999999</c:v>
                </c:pt>
                <c:pt idx="744">
                  <c:v>1.4862372500000001</c:v>
                </c:pt>
                <c:pt idx="745">
                  <c:v>1.48823488</c:v>
                </c:pt>
                <c:pt idx="746">
                  <c:v>1.49023251</c:v>
                </c:pt>
                <c:pt idx="747">
                  <c:v>1.49223014</c:v>
                </c:pt>
                <c:pt idx="748">
                  <c:v>1.49422777</c:v>
                </c:pt>
                <c:pt idx="749">
                  <c:v>1.4962253999999999</c:v>
                </c:pt>
                <c:pt idx="750">
                  <c:v>1.4982230299999999</c:v>
                </c:pt>
                <c:pt idx="751">
                  <c:v>1.5002206600000001</c:v>
                </c:pt>
                <c:pt idx="752">
                  <c:v>1.5022182900000001</c:v>
                </c:pt>
                <c:pt idx="753">
                  <c:v>1.50421592</c:v>
                </c:pt>
                <c:pt idx="754">
                  <c:v>1.50621355</c:v>
                </c:pt>
                <c:pt idx="755">
                  <c:v>1.50821118</c:v>
                </c:pt>
                <c:pt idx="756">
                  <c:v>1.51020881</c:v>
                </c:pt>
                <c:pt idx="757">
                  <c:v>1.5122064399999999</c:v>
                </c:pt>
                <c:pt idx="758">
                  <c:v>1.5142040800000001</c:v>
                </c:pt>
                <c:pt idx="759">
                  <c:v>1.51620171</c:v>
                </c:pt>
                <c:pt idx="760">
                  <c:v>1.51819934</c:v>
                </c:pt>
                <c:pt idx="761">
                  <c:v>1.52019697</c:v>
                </c:pt>
                <c:pt idx="762">
                  <c:v>1.5221946</c:v>
                </c:pt>
                <c:pt idx="763">
                  <c:v>1.5241922299999999</c:v>
                </c:pt>
                <c:pt idx="764">
                  <c:v>1.5261898599999999</c:v>
                </c:pt>
                <c:pt idx="765">
                  <c:v>1.5281874900000001</c:v>
                </c:pt>
                <c:pt idx="766">
                  <c:v>1.5301851200000001</c:v>
                </c:pt>
                <c:pt idx="767">
                  <c:v>1.53218275</c:v>
                </c:pt>
                <c:pt idx="768">
                  <c:v>1.53418038</c:v>
                </c:pt>
                <c:pt idx="769">
                  <c:v>1.53617801</c:v>
                </c:pt>
                <c:pt idx="770">
                  <c:v>1.53817564</c:v>
                </c:pt>
                <c:pt idx="771">
                  <c:v>1.5401732699999999</c:v>
                </c:pt>
                <c:pt idx="772">
                  <c:v>1.5421709100000001</c:v>
                </c:pt>
                <c:pt idx="773">
                  <c:v>1.54416854</c:v>
                </c:pt>
                <c:pt idx="774">
                  <c:v>1.54616617</c:v>
                </c:pt>
                <c:pt idx="775">
                  <c:v>1.5481638</c:v>
                </c:pt>
                <c:pt idx="776">
                  <c:v>1.55016143</c:v>
                </c:pt>
                <c:pt idx="777">
                  <c:v>1.5521590599999999</c:v>
                </c:pt>
                <c:pt idx="778">
                  <c:v>1.5541566899999999</c:v>
                </c:pt>
                <c:pt idx="779">
                  <c:v>1.5561543200000001</c:v>
                </c:pt>
                <c:pt idx="780">
                  <c:v>1.5581519500000001</c:v>
                </c:pt>
                <c:pt idx="781">
                  <c:v>1.56014958</c:v>
                </c:pt>
                <c:pt idx="782">
                  <c:v>1.56214721</c:v>
                </c:pt>
                <c:pt idx="783">
                  <c:v>1.56414484</c:v>
                </c:pt>
                <c:pt idx="784">
                  <c:v>1.56614247</c:v>
                </c:pt>
                <c:pt idx="785">
                  <c:v>1.5681400999999999</c:v>
                </c:pt>
                <c:pt idx="786">
                  <c:v>1.5701377299999999</c:v>
                </c:pt>
                <c:pt idx="787">
                  <c:v>1.57213537</c:v>
                </c:pt>
                <c:pt idx="788">
                  <c:v>1.574133</c:v>
                </c:pt>
                <c:pt idx="789">
                  <c:v>1.57613063</c:v>
                </c:pt>
                <c:pt idx="790">
                  <c:v>1.5781282599999999</c:v>
                </c:pt>
                <c:pt idx="791">
                  <c:v>1.5801258899999999</c:v>
                </c:pt>
                <c:pt idx="792">
                  <c:v>1.5821235199999999</c:v>
                </c:pt>
                <c:pt idx="793">
                  <c:v>1.5841211500000001</c:v>
                </c:pt>
                <c:pt idx="794">
                  <c:v>1.5861187800000001</c:v>
                </c:pt>
                <c:pt idx="795">
                  <c:v>1.58811641</c:v>
                </c:pt>
                <c:pt idx="796">
                  <c:v>1.59011404</c:v>
                </c:pt>
                <c:pt idx="797">
                  <c:v>1.59211167</c:v>
                </c:pt>
                <c:pt idx="798">
                  <c:v>1.5941093</c:v>
                </c:pt>
                <c:pt idx="799">
                  <c:v>1.5961069299999999</c:v>
                </c:pt>
                <c:pt idx="800">
                  <c:v>1.5981045599999999</c:v>
                </c:pt>
                <c:pt idx="801">
                  <c:v>1.6001022</c:v>
                </c:pt>
                <c:pt idx="802">
                  <c:v>1.60209983</c:v>
                </c:pt>
                <c:pt idx="803">
                  <c:v>1.60409746</c:v>
                </c:pt>
                <c:pt idx="804">
                  <c:v>1.6060950899999999</c:v>
                </c:pt>
                <c:pt idx="805">
                  <c:v>1.6080927199999999</c:v>
                </c:pt>
                <c:pt idx="806">
                  <c:v>1.6100903499999999</c:v>
                </c:pt>
                <c:pt idx="807">
                  <c:v>1.6120879800000001</c:v>
                </c:pt>
                <c:pt idx="808">
                  <c:v>1.6140856100000001</c:v>
                </c:pt>
                <c:pt idx="809">
                  <c:v>1.61608324</c:v>
                </c:pt>
                <c:pt idx="810">
                  <c:v>1.61808087</c:v>
                </c:pt>
                <c:pt idx="811">
                  <c:v>1.6200785</c:v>
                </c:pt>
                <c:pt idx="812">
                  <c:v>1.6220761299999999</c:v>
                </c:pt>
                <c:pt idx="813">
                  <c:v>1.6240737599999999</c:v>
                </c:pt>
                <c:pt idx="814">
                  <c:v>1.6260713899999999</c:v>
                </c:pt>
                <c:pt idx="815">
                  <c:v>1.62806903</c:v>
                </c:pt>
                <c:pt idx="816">
                  <c:v>1.63006666</c:v>
                </c:pt>
                <c:pt idx="817">
                  <c:v>1.63206429</c:v>
                </c:pt>
                <c:pt idx="818">
                  <c:v>1.6340619199999999</c:v>
                </c:pt>
                <c:pt idx="819">
                  <c:v>1.6360595499999999</c:v>
                </c:pt>
                <c:pt idx="820">
                  <c:v>1.6380571799999999</c:v>
                </c:pt>
                <c:pt idx="821">
                  <c:v>1.6400548100000001</c:v>
                </c:pt>
                <c:pt idx="822">
                  <c:v>1.6420524400000001</c:v>
                </c:pt>
                <c:pt idx="823">
                  <c:v>1.64405007</c:v>
                </c:pt>
                <c:pt idx="824">
                  <c:v>1.6460477</c:v>
                </c:pt>
                <c:pt idx="825">
                  <c:v>1.64804533</c:v>
                </c:pt>
                <c:pt idx="826">
                  <c:v>1.6500429599999999</c:v>
                </c:pt>
                <c:pt idx="827">
                  <c:v>1.6520405899999999</c:v>
                </c:pt>
                <c:pt idx="828">
                  <c:v>1.6540382199999999</c:v>
                </c:pt>
                <c:pt idx="829">
                  <c:v>1.65603586</c:v>
                </c:pt>
                <c:pt idx="830">
                  <c:v>1.65803349</c:v>
                </c:pt>
                <c:pt idx="831">
                  <c:v>1.66003112</c:v>
                </c:pt>
                <c:pt idx="832">
                  <c:v>1.6620287499999999</c:v>
                </c:pt>
                <c:pt idx="833">
                  <c:v>1.6640263799999999</c:v>
                </c:pt>
                <c:pt idx="834">
                  <c:v>1.6660240100000001</c:v>
                </c:pt>
                <c:pt idx="835">
                  <c:v>1.6680216400000001</c:v>
                </c:pt>
                <c:pt idx="836">
                  <c:v>1.6700192700000001</c:v>
                </c:pt>
                <c:pt idx="837">
                  <c:v>1.6720169</c:v>
                </c:pt>
                <c:pt idx="838">
                  <c:v>1.67401453</c:v>
                </c:pt>
                <c:pt idx="839">
                  <c:v>1.67601216</c:v>
                </c:pt>
                <c:pt idx="840">
                  <c:v>1.6780097899999999</c:v>
                </c:pt>
                <c:pt idx="841">
                  <c:v>1.6800074199999999</c:v>
                </c:pt>
                <c:pt idx="842">
                  <c:v>1.6820050499999999</c:v>
                </c:pt>
                <c:pt idx="843">
                  <c:v>1.68400269</c:v>
                </c:pt>
                <c:pt idx="844">
                  <c:v>1.68600032</c:v>
                </c:pt>
                <c:pt idx="845">
                  <c:v>1.68799795</c:v>
                </c:pt>
                <c:pt idx="846">
                  <c:v>1.6899955799999999</c:v>
                </c:pt>
                <c:pt idx="847">
                  <c:v>1.6919932099999999</c:v>
                </c:pt>
                <c:pt idx="848">
                  <c:v>1.6939908400000001</c:v>
                </c:pt>
                <c:pt idx="849">
                  <c:v>1.6959884700000001</c:v>
                </c:pt>
                <c:pt idx="850">
                  <c:v>1.6979861000000001</c:v>
                </c:pt>
                <c:pt idx="851">
                  <c:v>1.69998373</c:v>
                </c:pt>
                <c:pt idx="852">
                  <c:v>1.70198136</c:v>
                </c:pt>
                <c:pt idx="853">
                  <c:v>1.70397899</c:v>
                </c:pt>
                <c:pt idx="854">
                  <c:v>1.7059766199999999</c:v>
                </c:pt>
                <c:pt idx="855">
                  <c:v>1.7079742499999999</c:v>
                </c:pt>
                <c:pt idx="856">
                  <c:v>1.7099718800000001</c:v>
                </c:pt>
                <c:pt idx="857">
                  <c:v>1.71196952</c:v>
                </c:pt>
                <c:pt idx="858">
                  <c:v>1.71396715</c:v>
                </c:pt>
                <c:pt idx="859">
                  <c:v>1.71596478</c:v>
                </c:pt>
                <c:pt idx="860">
                  <c:v>1.7179624099999999</c:v>
                </c:pt>
                <c:pt idx="861">
                  <c:v>1.7199600399999999</c:v>
                </c:pt>
                <c:pt idx="862">
                  <c:v>1.7219576700000001</c:v>
                </c:pt>
                <c:pt idx="863">
                  <c:v>1.7239553000000001</c:v>
                </c:pt>
                <c:pt idx="864">
                  <c:v>1.7259529300000001</c:v>
                </c:pt>
                <c:pt idx="865">
                  <c:v>1.72795056</c:v>
                </c:pt>
                <c:pt idx="866">
                  <c:v>1.72994819</c:v>
                </c:pt>
                <c:pt idx="867">
                  <c:v>1.73194582</c:v>
                </c:pt>
                <c:pt idx="868">
                  <c:v>1.7339434499999999</c:v>
                </c:pt>
                <c:pt idx="869">
                  <c:v>1.7359410799999999</c:v>
                </c:pt>
                <c:pt idx="870">
                  <c:v>1.7379387100000001</c:v>
                </c:pt>
                <c:pt idx="871">
                  <c:v>1.73993635</c:v>
                </c:pt>
                <c:pt idx="872">
                  <c:v>1.74193398</c:v>
                </c:pt>
                <c:pt idx="873">
                  <c:v>1.74393161</c:v>
                </c:pt>
                <c:pt idx="874">
                  <c:v>1.7459292399999999</c:v>
                </c:pt>
                <c:pt idx="875">
                  <c:v>1.7479268699999999</c:v>
                </c:pt>
                <c:pt idx="876">
                  <c:v>1.7499245000000001</c:v>
                </c:pt>
                <c:pt idx="877">
                  <c:v>1.7519221300000001</c:v>
                </c:pt>
                <c:pt idx="878">
                  <c:v>1.75391976</c:v>
                </c:pt>
                <c:pt idx="879">
                  <c:v>1.75591739</c:v>
                </c:pt>
                <c:pt idx="880">
                  <c:v>1.75791502</c:v>
                </c:pt>
                <c:pt idx="881">
                  <c:v>1.75991265</c:v>
                </c:pt>
                <c:pt idx="882">
                  <c:v>1.7619102799999999</c:v>
                </c:pt>
                <c:pt idx="883">
                  <c:v>1.7639079099999999</c:v>
                </c:pt>
                <c:pt idx="884">
                  <c:v>1.7659055400000001</c:v>
                </c:pt>
                <c:pt idx="885">
                  <c:v>1.7679031700000001</c:v>
                </c:pt>
                <c:pt idx="886">
                  <c:v>1.76990081</c:v>
                </c:pt>
                <c:pt idx="887">
                  <c:v>1.77189844</c:v>
                </c:pt>
                <c:pt idx="888">
                  <c:v>1.7738960699999999</c:v>
                </c:pt>
                <c:pt idx="889">
                  <c:v>1.7758936999999999</c:v>
                </c:pt>
                <c:pt idx="890">
                  <c:v>1.7778913300000001</c:v>
                </c:pt>
                <c:pt idx="891">
                  <c:v>1.7798889600000001</c:v>
                </c:pt>
                <c:pt idx="892">
                  <c:v>1.78188659</c:v>
                </c:pt>
                <c:pt idx="893">
                  <c:v>1.78388422</c:v>
                </c:pt>
                <c:pt idx="894">
                  <c:v>1.78588185</c:v>
                </c:pt>
                <c:pt idx="895">
                  <c:v>1.78787948</c:v>
                </c:pt>
                <c:pt idx="896">
                  <c:v>1.7898771099999999</c:v>
                </c:pt>
                <c:pt idx="897">
                  <c:v>1.7918747399999999</c:v>
                </c:pt>
                <c:pt idx="898">
                  <c:v>1.7938723700000001</c:v>
                </c:pt>
                <c:pt idx="899">
                  <c:v>1.7958700000000001</c:v>
                </c:pt>
                <c:pt idx="900">
                  <c:v>1.79786764</c:v>
                </c:pt>
                <c:pt idx="901">
                  <c:v>1.79986527</c:v>
                </c:pt>
                <c:pt idx="902">
                  <c:v>1.8018628999999999</c:v>
                </c:pt>
                <c:pt idx="903">
                  <c:v>1.8038605299999999</c:v>
                </c:pt>
                <c:pt idx="904">
                  <c:v>1.8058581600000001</c:v>
                </c:pt>
                <c:pt idx="905">
                  <c:v>1.8078557900000001</c:v>
                </c:pt>
                <c:pt idx="906">
                  <c:v>1.80985342</c:v>
                </c:pt>
                <c:pt idx="907">
                  <c:v>1.81185105</c:v>
                </c:pt>
                <c:pt idx="908">
                  <c:v>1.81384868</c:v>
                </c:pt>
                <c:pt idx="909">
                  <c:v>1.81584631</c:v>
                </c:pt>
                <c:pt idx="910">
                  <c:v>1.8178439399999999</c:v>
                </c:pt>
                <c:pt idx="911">
                  <c:v>1.8198415699999999</c:v>
                </c:pt>
                <c:pt idx="912">
                  <c:v>1.8218392000000001</c:v>
                </c:pt>
                <c:pt idx="913">
                  <c:v>1.8238368300000001</c:v>
                </c:pt>
                <c:pt idx="914">
                  <c:v>1.82583447</c:v>
                </c:pt>
                <c:pt idx="915">
                  <c:v>1.8278321</c:v>
                </c:pt>
                <c:pt idx="916">
                  <c:v>1.8298297299999999</c:v>
                </c:pt>
                <c:pt idx="917">
                  <c:v>1.8318273599999999</c:v>
                </c:pt>
                <c:pt idx="918">
                  <c:v>1.8338249900000001</c:v>
                </c:pt>
                <c:pt idx="919">
                  <c:v>1.8358226200000001</c:v>
                </c:pt>
                <c:pt idx="920">
                  <c:v>1.83782025</c:v>
                </c:pt>
                <c:pt idx="921">
                  <c:v>1.83981788</c:v>
                </c:pt>
                <c:pt idx="922">
                  <c:v>1.84181551</c:v>
                </c:pt>
                <c:pt idx="923">
                  <c:v>1.84381314</c:v>
                </c:pt>
                <c:pt idx="924">
                  <c:v>1.8458107699999999</c:v>
                </c:pt>
                <c:pt idx="925">
                  <c:v>1.8478083999999999</c:v>
                </c:pt>
                <c:pt idx="926">
                  <c:v>1.8498060300000001</c:v>
                </c:pt>
                <c:pt idx="927">
                  <c:v>1.8518036600000001</c:v>
                </c:pt>
                <c:pt idx="928">
                  <c:v>1.8538013</c:v>
                </c:pt>
                <c:pt idx="929">
                  <c:v>1.85579893</c:v>
                </c:pt>
                <c:pt idx="930">
                  <c:v>1.8577965599999999</c:v>
                </c:pt>
                <c:pt idx="931">
                  <c:v>1.8597941899999999</c:v>
                </c:pt>
                <c:pt idx="932">
                  <c:v>1.8617918200000001</c:v>
                </c:pt>
                <c:pt idx="933">
                  <c:v>1.8637894500000001</c:v>
                </c:pt>
                <c:pt idx="934">
                  <c:v>1.86578708</c:v>
                </c:pt>
                <c:pt idx="935">
                  <c:v>1.86778471</c:v>
                </c:pt>
                <c:pt idx="936">
                  <c:v>1.86978234</c:v>
                </c:pt>
                <c:pt idx="937">
                  <c:v>1.87177997</c:v>
                </c:pt>
                <c:pt idx="938">
                  <c:v>1.8737775999999999</c:v>
                </c:pt>
                <c:pt idx="939">
                  <c:v>1.8757752299999999</c:v>
                </c:pt>
                <c:pt idx="940">
                  <c:v>1.8777728600000001</c:v>
                </c:pt>
                <c:pt idx="941">
                  <c:v>1.8797704900000001</c:v>
                </c:pt>
                <c:pt idx="942">
                  <c:v>1.88176813</c:v>
                </c:pt>
                <c:pt idx="943">
                  <c:v>1.88376576</c:v>
                </c:pt>
                <c:pt idx="944">
                  <c:v>1.8857633899999999</c:v>
                </c:pt>
                <c:pt idx="945">
                  <c:v>1.8877610199999999</c:v>
                </c:pt>
                <c:pt idx="946">
                  <c:v>1.8897586500000001</c:v>
                </c:pt>
                <c:pt idx="947">
                  <c:v>1.8917562800000001</c:v>
                </c:pt>
                <c:pt idx="948">
                  <c:v>1.89375391</c:v>
                </c:pt>
                <c:pt idx="949">
                  <c:v>1.89575154</c:v>
                </c:pt>
                <c:pt idx="950">
                  <c:v>1.89774917</c:v>
                </c:pt>
                <c:pt idx="951">
                  <c:v>1.8997468</c:v>
                </c:pt>
                <c:pt idx="952">
                  <c:v>1.9017444299999999</c:v>
                </c:pt>
                <c:pt idx="953">
                  <c:v>1.9037420599999999</c:v>
                </c:pt>
                <c:pt idx="954">
                  <c:v>1.9057396900000001</c:v>
                </c:pt>
                <c:pt idx="955">
                  <c:v>1.9077373200000001</c:v>
                </c:pt>
                <c:pt idx="956">
                  <c:v>1.90973496</c:v>
                </c:pt>
                <c:pt idx="957">
                  <c:v>1.91173259</c:v>
                </c:pt>
                <c:pt idx="958">
                  <c:v>1.9137302199999999</c:v>
                </c:pt>
                <c:pt idx="959">
                  <c:v>1.9157278499999999</c:v>
                </c:pt>
                <c:pt idx="960">
                  <c:v>1.9177254800000001</c:v>
                </c:pt>
                <c:pt idx="961">
                  <c:v>1.9197231100000001</c:v>
                </c:pt>
                <c:pt idx="962">
                  <c:v>1.92172074</c:v>
                </c:pt>
                <c:pt idx="963">
                  <c:v>1.92371837</c:v>
                </c:pt>
                <c:pt idx="964">
                  <c:v>1.925716</c:v>
                </c:pt>
                <c:pt idx="965">
                  <c:v>1.92771363</c:v>
                </c:pt>
                <c:pt idx="966">
                  <c:v>1.9297112599999999</c:v>
                </c:pt>
                <c:pt idx="967">
                  <c:v>1.9317088899999999</c:v>
                </c:pt>
                <c:pt idx="968">
                  <c:v>1.9337065200000001</c:v>
                </c:pt>
                <c:pt idx="969">
                  <c:v>1.9357041500000001</c:v>
                </c:pt>
                <c:pt idx="970">
                  <c:v>1.93770178</c:v>
                </c:pt>
                <c:pt idx="971">
                  <c:v>1.93969942</c:v>
                </c:pt>
                <c:pt idx="972">
                  <c:v>1.9416970499999999</c:v>
                </c:pt>
                <c:pt idx="973">
                  <c:v>1.9436946799999999</c:v>
                </c:pt>
                <c:pt idx="974">
                  <c:v>1.9456923100000001</c:v>
                </c:pt>
                <c:pt idx="975">
                  <c:v>1.9476899400000001</c:v>
                </c:pt>
                <c:pt idx="976">
                  <c:v>1.94968757</c:v>
                </c:pt>
                <c:pt idx="977">
                  <c:v>1.9516852</c:v>
                </c:pt>
                <c:pt idx="978">
                  <c:v>1.95368283</c:v>
                </c:pt>
                <c:pt idx="979">
                  <c:v>1.95568046</c:v>
                </c:pt>
                <c:pt idx="980">
                  <c:v>1.9576780899999999</c:v>
                </c:pt>
                <c:pt idx="981">
                  <c:v>1.9596757199999999</c:v>
                </c:pt>
                <c:pt idx="982">
                  <c:v>1.9616733500000001</c:v>
                </c:pt>
                <c:pt idx="983">
                  <c:v>1.9636709800000001</c:v>
                </c:pt>
                <c:pt idx="984">
                  <c:v>1.96566861</c:v>
                </c:pt>
                <c:pt idx="985">
                  <c:v>1.96766625</c:v>
                </c:pt>
                <c:pt idx="986">
                  <c:v>1.9696638799999999</c:v>
                </c:pt>
                <c:pt idx="987">
                  <c:v>1.9716615099999999</c:v>
                </c:pt>
                <c:pt idx="988">
                  <c:v>1.9736591400000001</c:v>
                </c:pt>
                <c:pt idx="989">
                  <c:v>1.9756567700000001</c:v>
                </c:pt>
                <c:pt idx="990">
                  <c:v>1.9776544</c:v>
                </c:pt>
                <c:pt idx="991">
                  <c:v>1.97965203</c:v>
                </c:pt>
                <c:pt idx="992">
                  <c:v>1.98164966</c:v>
                </c:pt>
                <c:pt idx="993">
                  <c:v>1.98364729</c:v>
                </c:pt>
                <c:pt idx="994">
                  <c:v>1.9856449199999999</c:v>
                </c:pt>
                <c:pt idx="995">
                  <c:v>1.9876425499999999</c:v>
                </c:pt>
                <c:pt idx="996">
                  <c:v>1.9896401800000001</c:v>
                </c:pt>
                <c:pt idx="997">
                  <c:v>1.9916378100000001</c:v>
                </c:pt>
                <c:pt idx="998">
                  <c:v>1.99363544</c:v>
                </c:pt>
                <c:pt idx="999">
                  <c:v>1.9956330799999999</c:v>
                </c:pt>
                <c:pt idx="1000">
                  <c:v>1.9976307099999999</c:v>
                </c:pt>
              </c:numCache>
            </c:numRef>
          </c:xVal>
          <c:yVal>
            <c:numRef>
              <c:f>Sheet2!$AA$2:$AA$1002</c:f>
              <c:numCache>
                <c:formatCode>0.00E+00</c:formatCode>
                <c:ptCount val="1001"/>
                <c:pt idx="0" formatCode="General">
                  <c:v>0</c:v>
                </c:pt>
                <c:pt idx="1">
                  <c:v>6.0001919799999999E-6</c:v>
                </c:pt>
                <c:pt idx="2">
                  <c:v>1.16995787E-5</c:v>
                </c:pt>
                <c:pt idx="3">
                  <c:v>1.7592388600000001E-5</c:v>
                </c:pt>
                <c:pt idx="4">
                  <c:v>2.3617404500000001E-5</c:v>
                </c:pt>
                <c:pt idx="5">
                  <c:v>2.9761634399999999E-5</c:v>
                </c:pt>
                <c:pt idx="6">
                  <c:v>3.6021526799999998E-5</c:v>
                </c:pt>
                <c:pt idx="7">
                  <c:v>4.2397709099999999E-5</c:v>
                </c:pt>
                <c:pt idx="8">
                  <c:v>4.8888578799999997E-5</c:v>
                </c:pt>
                <c:pt idx="9">
                  <c:v>5.5496445000000003E-5</c:v>
                </c:pt>
                <c:pt idx="10">
                  <c:v>6.2221055299999998E-5</c:v>
                </c:pt>
                <c:pt idx="11">
                  <c:v>6.90657648E-5</c:v>
                </c:pt>
                <c:pt idx="12">
                  <c:v>7.6028687000000004E-5</c:v>
                </c:pt>
                <c:pt idx="13">
                  <c:v>8.3113535599999995E-5</c:v>
                </c:pt>
                <c:pt idx="14">
                  <c:v>9.0319769599999994E-5</c:v>
                </c:pt>
                <c:pt idx="15">
                  <c:v>9.7651864500000006E-5</c:v>
                </c:pt>
                <c:pt idx="16" formatCode="General">
                  <c:v>1.0510806199999999E-4</c:v>
                </c:pt>
                <c:pt idx="17" formatCode="General">
                  <c:v>1.12689537E-4</c:v>
                </c:pt>
                <c:pt idx="18" formatCode="General">
                  <c:v>1.2040148699999999E-4</c:v>
                </c:pt>
                <c:pt idx="19" formatCode="General">
                  <c:v>1.2824014699999999E-4</c:v>
                </c:pt>
                <c:pt idx="20" formatCode="General">
                  <c:v>1.36210969E-4</c:v>
                </c:pt>
                <c:pt idx="21" formatCode="General">
                  <c:v>1.4431250699999999E-4</c:v>
                </c:pt>
                <c:pt idx="22" formatCode="General">
                  <c:v>1.5255094700000001E-4</c:v>
                </c:pt>
                <c:pt idx="23" formatCode="General">
                  <c:v>1.60921356E-4</c:v>
                </c:pt>
                <c:pt idx="24" formatCode="General">
                  <c:v>1.69430165E-4</c:v>
                </c:pt>
                <c:pt idx="25" formatCode="General">
                  <c:v>1.7807537200000001E-4</c:v>
                </c:pt>
                <c:pt idx="26" formatCode="General">
                  <c:v>1.86864146E-4</c:v>
                </c:pt>
                <c:pt idx="27" formatCode="General">
                  <c:v>1.9579037500000001E-4</c:v>
                </c:pt>
                <c:pt idx="28" formatCode="General">
                  <c:v>2.0486147300000001E-4</c:v>
                </c:pt>
                <c:pt idx="29" formatCode="General">
                  <c:v>2.1407487300000001E-4</c:v>
                </c:pt>
                <c:pt idx="30" formatCode="General">
                  <c:v>2.2343873300000001E-4</c:v>
                </c:pt>
                <c:pt idx="31" formatCode="General">
                  <c:v>2.3294575499999999E-4</c:v>
                </c:pt>
                <c:pt idx="32" formatCode="General">
                  <c:v>2.4260190800000001E-4</c:v>
                </c:pt>
                <c:pt idx="33" formatCode="General">
                  <c:v>2.5241135200000002E-4</c:v>
                </c:pt>
                <c:pt idx="34" formatCode="General">
                  <c:v>2.6237077000000001E-4</c:v>
                </c:pt>
                <c:pt idx="35" formatCode="General">
                  <c:v>2.7248962899999998E-4</c:v>
                </c:pt>
                <c:pt idx="36" formatCode="General">
                  <c:v>2.82759052E-4</c:v>
                </c:pt>
                <c:pt idx="37" formatCode="General">
                  <c:v>2.93188745E-4</c:v>
                </c:pt>
                <c:pt idx="38" formatCode="General">
                  <c:v>3.03774824E-4</c:v>
                </c:pt>
                <c:pt idx="39" formatCode="General">
                  <c:v>3.1452775200000002E-4</c:v>
                </c:pt>
                <c:pt idx="40" formatCode="General">
                  <c:v>3.2543745999999999E-4</c:v>
                </c:pt>
                <c:pt idx="41" formatCode="General">
                  <c:v>3.3651465E-4</c:v>
                </c:pt>
                <c:pt idx="42" formatCode="General">
                  <c:v>3.4775487100000002E-4</c:v>
                </c:pt>
                <c:pt idx="43" formatCode="General">
                  <c:v>3.59162951E-4</c:v>
                </c:pt>
                <c:pt idx="44" formatCode="General">
                  <c:v>3.7074753299999998E-4</c:v>
                </c:pt>
                <c:pt idx="45" formatCode="General">
                  <c:v>3.82496941E-4</c:v>
                </c:pt>
                <c:pt idx="46" formatCode="General">
                  <c:v>3.9442321299999999E-4</c:v>
                </c:pt>
                <c:pt idx="47" formatCode="General">
                  <c:v>4.0652113400000003E-4</c:v>
                </c:pt>
                <c:pt idx="48" formatCode="General">
                  <c:v>4.1880350299999998E-4</c:v>
                </c:pt>
                <c:pt idx="49" formatCode="General">
                  <c:v>4.3125746299999999E-4</c:v>
                </c:pt>
                <c:pt idx="50" formatCode="General">
                  <c:v>4.4389215300000002E-4</c:v>
                </c:pt>
                <c:pt idx="51" formatCode="General">
                  <c:v>4.5671347800000002E-4</c:v>
                </c:pt>
                <c:pt idx="52" formatCode="General">
                  <c:v>4.6971546E-4</c:v>
                </c:pt>
                <c:pt idx="53" formatCode="General">
                  <c:v>4.8291224300000001E-4</c:v>
                </c:pt>
                <c:pt idx="54" formatCode="General">
                  <c:v>4.9628936999999995E-4</c:v>
                </c:pt>
                <c:pt idx="55" formatCode="General">
                  <c:v>5.0985689700000004E-4</c:v>
                </c:pt>
                <c:pt idx="56" formatCode="General">
                  <c:v>5.2362123799999996E-4</c:v>
                </c:pt>
                <c:pt idx="57" formatCode="General">
                  <c:v>5.3757564999999999E-4</c:v>
                </c:pt>
                <c:pt idx="58" formatCode="General">
                  <c:v>5.5173563000000001E-4</c:v>
                </c:pt>
                <c:pt idx="59" formatCode="General">
                  <c:v>5.6608511799999999E-4</c:v>
                </c:pt>
                <c:pt idx="60" formatCode="General">
                  <c:v>5.8063509699999996E-4</c:v>
                </c:pt>
                <c:pt idx="61" formatCode="General">
                  <c:v>5.9539248800000004E-4</c:v>
                </c:pt>
                <c:pt idx="62" formatCode="General">
                  <c:v>6.1034979300000002E-4</c:v>
                </c:pt>
                <c:pt idx="63" formatCode="General">
                  <c:v>6.2552385599999995E-4</c:v>
                </c:pt>
                <c:pt idx="64" formatCode="General">
                  <c:v>6.4089702999999996E-4</c:v>
                </c:pt>
                <c:pt idx="65" formatCode="General">
                  <c:v>6.5648122099999998E-4</c:v>
                </c:pt>
                <c:pt idx="66" formatCode="General">
                  <c:v>6.72283861E-4</c:v>
                </c:pt>
                <c:pt idx="67" formatCode="General">
                  <c:v>6.8829670400000003E-4</c:v>
                </c:pt>
                <c:pt idx="68" formatCode="General">
                  <c:v>7.0452709699999998E-4</c:v>
                </c:pt>
                <c:pt idx="69" formatCode="General">
                  <c:v>7.2098834100000004E-4</c:v>
                </c:pt>
                <c:pt idx="70" formatCode="General">
                  <c:v>7.3766074499999996E-4</c:v>
                </c:pt>
                <c:pt idx="71" formatCode="General">
                  <c:v>7.5455740200000001E-4</c:v>
                </c:pt>
                <c:pt idx="72" formatCode="General">
                  <c:v>7.7168639699999998E-4</c:v>
                </c:pt>
                <c:pt idx="73" formatCode="General">
                  <c:v>7.8903852100000002E-4</c:v>
                </c:pt>
                <c:pt idx="74" formatCode="General">
                  <c:v>8.0662177200000005E-4</c:v>
                </c:pt>
                <c:pt idx="75" formatCode="General">
                  <c:v>8.2445064800000002E-4</c:v>
                </c:pt>
                <c:pt idx="76" formatCode="General">
                  <c:v>8.4250342300000002E-4</c:v>
                </c:pt>
                <c:pt idx="77" formatCode="General">
                  <c:v>8.6079438000000001E-4</c:v>
                </c:pt>
                <c:pt idx="78" formatCode="General">
                  <c:v>8.7933226199999996E-4</c:v>
                </c:pt>
                <c:pt idx="79" formatCode="General">
                  <c:v>8.9810690700000003E-4</c:v>
                </c:pt>
                <c:pt idx="80" formatCode="General">
                  <c:v>9.1712697200000001E-4</c:v>
                </c:pt>
                <c:pt idx="81" formatCode="General">
                  <c:v>9.3640814699999997E-4</c:v>
                </c:pt>
                <c:pt idx="82" formatCode="General">
                  <c:v>9.5592669599999999E-4</c:v>
                </c:pt>
                <c:pt idx="83" formatCode="General">
                  <c:v>9.7569808999999996E-4</c:v>
                </c:pt>
                <c:pt idx="84" formatCode="General">
                  <c:v>9.9573173400000002E-4</c:v>
                </c:pt>
                <c:pt idx="85" formatCode="General">
                  <c:v>1.0160165300000001E-3</c:v>
                </c:pt>
                <c:pt idx="86" formatCode="General">
                  <c:v>1.0365617999999999E-3</c:v>
                </c:pt>
                <c:pt idx="87" formatCode="General">
                  <c:v>1.0573844100000001E-3</c:v>
                </c:pt>
                <c:pt idx="88" formatCode="General">
                  <c:v>1.07845865E-3</c:v>
                </c:pt>
                <c:pt idx="89" formatCode="General">
                  <c:v>1.09980119E-3</c:v>
                </c:pt>
                <c:pt idx="90" formatCode="General">
                  <c:v>1.12141467E-3</c:v>
                </c:pt>
                <c:pt idx="91" formatCode="General">
                  <c:v>1.14330931E-3</c:v>
                </c:pt>
                <c:pt idx="92" formatCode="General">
                  <c:v>1.1654728700000001E-3</c:v>
                </c:pt>
                <c:pt idx="93" formatCode="General">
                  <c:v>1.18791547E-3</c:v>
                </c:pt>
                <c:pt idx="94" formatCode="General">
                  <c:v>1.21065546E-3</c:v>
                </c:pt>
                <c:pt idx="95" formatCode="General">
                  <c:v>1.23366469E-3</c:v>
                </c:pt>
                <c:pt idx="96" formatCode="General">
                  <c:v>1.2569612899999999E-3</c:v>
                </c:pt>
                <c:pt idx="97" formatCode="General">
                  <c:v>1.28054808E-3</c:v>
                </c:pt>
                <c:pt idx="98" formatCode="General">
                  <c:v>1.3044360800000001E-3</c:v>
                </c:pt>
                <c:pt idx="99" formatCode="General">
                  <c:v>1.32861195E-3</c:v>
                </c:pt>
                <c:pt idx="100" formatCode="General">
                  <c:v>1.35308662E-3</c:v>
                </c:pt>
                <c:pt idx="101" formatCode="General">
                  <c:v>1.37786301E-3</c:v>
                </c:pt>
                <c:pt idx="102" formatCode="General">
                  <c:v>1.40296124E-3</c:v>
                </c:pt>
                <c:pt idx="103" formatCode="General">
                  <c:v>1.42835025E-3</c:v>
                </c:pt>
                <c:pt idx="104" formatCode="General">
                  <c:v>1.45404993E-3</c:v>
                </c:pt>
                <c:pt idx="105" formatCode="General">
                  <c:v>1.4800633100000001E-3</c:v>
                </c:pt>
                <c:pt idx="106" formatCode="General">
                  <c:v>1.5064023999999999E-3</c:v>
                </c:pt>
                <c:pt idx="107" formatCode="General">
                  <c:v>1.5330525199999999E-3</c:v>
                </c:pt>
                <c:pt idx="108" formatCode="General">
                  <c:v>1.56002561E-3</c:v>
                </c:pt>
                <c:pt idx="109" formatCode="General">
                  <c:v>1.58732481E-3</c:v>
                </c:pt>
                <c:pt idx="110" formatCode="General">
                  <c:v>1.6149719500000001E-3</c:v>
                </c:pt>
                <c:pt idx="111" formatCode="General">
                  <c:v>1.6429331999999999E-3</c:v>
                </c:pt>
                <c:pt idx="112" formatCode="General">
                  <c:v>1.6712301700000001E-3</c:v>
                </c:pt>
                <c:pt idx="113" formatCode="General">
                  <c:v>1.6998661400000001E-3</c:v>
                </c:pt>
                <c:pt idx="114" formatCode="General">
                  <c:v>1.72885409E-3</c:v>
                </c:pt>
                <c:pt idx="115" formatCode="General">
                  <c:v>1.7581780900000001E-3</c:v>
                </c:pt>
                <c:pt idx="116" formatCode="General">
                  <c:v>1.78785107E-3</c:v>
                </c:pt>
                <c:pt idx="117" formatCode="General">
                  <c:v>1.8178764100000001E-3</c:v>
                </c:pt>
                <c:pt idx="118" formatCode="General">
                  <c:v>1.8482575400000001E-3</c:v>
                </c:pt>
                <c:pt idx="119" formatCode="General">
                  <c:v>1.8790183199999999E-3</c:v>
                </c:pt>
                <c:pt idx="120" formatCode="General">
                  <c:v>1.9101217100000001E-3</c:v>
                </c:pt>
                <c:pt idx="121" formatCode="General">
                  <c:v>1.94159136E-3</c:v>
                </c:pt>
                <c:pt idx="122" formatCode="General">
                  <c:v>1.9734308300000001E-3</c:v>
                </c:pt>
                <c:pt idx="123" formatCode="General">
                  <c:v>2.0056437099999999E-3</c:v>
                </c:pt>
                <c:pt idx="124" formatCode="General">
                  <c:v>2.0382443299999998E-3</c:v>
                </c:pt>
                <c:pt idx="125" formatCode="General">
                  <c:v>2.0712151099999999E-3</c:v>
                </c:pt>
                <c:pt idx="126" formatCode="General">
                  <c:v>2.1045702900000002E-3</c:v>
                </c:pt>
                <c:pt idx="127" formatCode="General">
                  <c:v>2.1383136299999998E-3</c:v>
                </c:pt>
                <c:pt idx="128" formatCode="General">
                  <c:v>2.1724488999999999E-3</c:v>
                </c:pt>
                <c:pt idx="129" formatCode="General">
                  <c:v>2.2069799200000002E-3</c:v>
                </c:pt>
                <c:pt idx="130" formatCode="General">
                  <c:v>2.24193316E-3</c:v>
                </c:pt>
                <c:pt idx="131" formatCode="General">
                  <c:v>2.2772675599999999E-3</c:v>
                </c:pt>
                <c:pt idx="132" formatCode="General">
                  <c:v>2.3130093800000002E-3</c:v>
                </c:pt>
                <c:pt idx="133" formatCode="General">
                  <c:v>2.3491626199999998E-3</c:v>
                </c:pt>
                <c:pt idx="134" formatCode="General">
                  <c:v>2.3857312800000001E-3</c:v>
                </c:pt>
                <c:pt idx="135" formatCode="General">
                  <c:v>2.4227194399999998E-3</c:v>
                </c:pt>
                <c:pt idx="136" formatCode="General">
                  <c:v>2.4601431100000001E-3</c:v>
                </c:pt>
                <c:pt idx="137" formatCode="General">
                  <c:v>2.4979827299999998E-3</c:v>
                </c:pt>
                <c:pt idx="138" formatCode="General">
                  <c:v>2.5362543E-3</c:v>
                </c:pt>
                <c:pt idx="139" formatCode="General">
                  <c:v>2.57496203E-3</c:v>
                </c:pt>
                <c:pt idx="140" formatCode="General">
                  <c:v>2.6141102300000002E-3</c:v>
                </c:pt>
                <c:pt idx="141" formatCode="General">
                  <c:v>2.6537032099999999E-3</c:v>
                </c:pt>
                <c:pt idx="142" formatCode="General">
                  <c:v>2.6937453599999999E-3</c:v>
                </c:pt>
                <c:pt idx="143" formatCode="General">
                  <c:v>2.73426641E-3</c:v>
                </c:pt>
                <c:pt idx="144" formatCode="General">
                  <c:v>2.7752205099999998E-3</c:v>
                </c:pt>
                <c:pt idx="145" formatCode="General">
                  <c:v>2.8166372299999998E-3</c:v>
                </c:pt>
                <c:pt idx="146" formatCode="General">
                  <c:v>2.85852114E-3</c:v>
                </c:pt>
                <c:pt idx="147" formatCode="General">
                  <c:v>2.9008768700000001E-3</c:v>
                </c:pt>
                <c:pt idx="148" formatCode="General">
                  <c:v>2.9437091100000001E-3</c:v>
                </c:pt>
                <c:pt idx="149" formatCode="General">
                  <c:v>2.9870226E-3</c:v>
                </c:pt>
                <c:pt idx="150" formatCode="General">
                  <c:v>3.0308221500000001E-3</c:v>
                </c:pt>
                <c:pt idx="151" formatCode="General">
                  <c:v>3.0751260800000002E-3</c:v>
                </c:pt>
                <c:pt idx="152" formatCode="General">
                  <c:v>3.1199125E-3</c:v>
                </c:pt>
                <c:pt idx="153" formatCode="General">
                  <c:v>3.1651997200000002E-3</c:v>
                </c:pt>
                <c:pt idx="154" formatCode="General">
                  <c:v>3.2109927600000002E-3</c:v>
                </c:pt>
                <c:pt idx="155" formatCode="General">
                  <c:v>3.2572967299999999E-3</c:v>
                </c:pt>
                <c:pt idx="156" formatCode="General">
                  <c:v>3.3041167800000001E-3</c:v>
                </c:pt>
                <c:pt idx="157" formatCode="General">
                  <c:v>3.3514581500000001E-3</c:v>
                </c:pt>
                <c:pt idx="158" formatCode="General">
                  <c:v>3.3993261099999998E-3</c:v>
                </c:pt>
                <c:pt idx="159" formatCode="General">
                  <c:v>3.4477260199999998E-3</c:v>
                </c:pt>
                <c:pt idx="160" formatCode="General">
                  <c:v>3.4966633100000002E-3</c:v>
                </c:pt>
                <c:pt idx="161" formatCode="General">
                  <c:v>3.5461434800000001E-3</c:v>
                </c:pt>
                <c:pt idx="162" formatCode="General">
                  <c:v>3.5962014099999999E-3</c:v>
                </c:pt>
                <c:pt idx="163" formatCode="General">
                  <c:v>3.64678437E-3</c:v>
                </c:pt>
                <c:pt idx="164" formatCode="General">
                  <c:v>3.6979271200000001E-3</c:v>
                </c:pt>
                <c:pt idx="165" formatCode="General">
                  <c:v>3.7496354600000002E-3</c:v>
                </c:pt>
                <c:pt idx="166" formatCode="General">
                  <c:v>3.8019152500000002E-3</c:v>
                </c:pt>
                <c:pt idx="167" formatCode="General">
                  <c:v>3.8547724600000001E-3</c:v>
                </c:pt>
                <c:pt idx="168" formatCode="General">
                  <c:v>3.9082131000000003E-3</c:v>
                </c:pt>
                <c:pt idx="169" formatCode="General">
                  <c:v>3.9622433000000004E-3</c:v>
                </c:pt>
                <c:pt idx="170" formatCode="General">
                  <c:v>4.01686926E-3</c:v>
                </c:pt>
                <c:pt idx="171" formatCode="General">
                  <c:v>4.07209727E-3</c:v>
                </c:pt>
                <c:pt idx="172" formatCode="General">
                  <c:v>4.1279337100000001E-3</c:v>
                </c:pt>
                <c:pt idx="173" formatCode="General">
                  <c:v>4.1843850600000003E-3</c:v>
                </c:pt>
                <c:pt idx="174" formatCode="General">
                  <c:v>4.2414578599999997E-3</c:v>
                </c:pt>
                <c:pt idx="175" formatCode="General">
                  <c:v>4.2991588100000002E-3</c:v>
                </c:pt>
                <c:pt idx="176" formatCode="General">
                  <c:v>4.35749464E-3</c:v>
                </c:pt>
                <c:pt idx="177" formatCode="General">
                  <c:v>4.4164722300000002E-3</c:v>
                </c:pt>
                <c:pt idx="178" formatCode="General">
                  <c:v>4.4760985499999999E-3</c:v>
                </c:pt>
                <c:pt idx="179" formatCode="General">
                  <c:v>4.5363806700000004E-3</c:v>
                </c:pt>
                <c:pt idx="180" formatCode="General">
                  <c:v>4.5973257699999997E-3</c:v>
                </c:pt>
                <c:pt idx="181" formatCode="General">
                  <c:v>4.65894115E-3</c:v>
                </c:pt>
                <c:pt idx="182" formatCode="General">
                  <c:v>4.7212342200000004E-3</c:v>
                </c:pt>
                <c:pt idx="183" formatCode="General">
                  <c:v>4.7842125100000001E-3</c:v>
                </c:pt>
                <c:pt idx="184" formatCode="General">
                  <c:v>4.8478836599999998E-3</c:v>
                </c:pt>
                <c:pt idx="185" formatCode="General">
                  <c:v>4.9122554599999998E-3</c:v>
                </c:pt>
                <c:pt idx="186" formatCode="General">
                  <c:v>4.9773357899999997E-3</c:v>
                </c:pt>
                <c:pt idx="187" formatCode="General">
                  <c:v>5.0431327000000003E-3</c:v>
                </c:pt>
                <c:pt idx="188" formatCode="General">
                  <c:v>5.1096543400000003E-3</c:v>
                </c:pt>
                <c:pt idx="189" formatCode="General">
                  <c:v>5.1769090300000003E-3</c:v>
                </c:pt>
                <c:pt idx="190" formatCode="General">
                  <c:v>5.2449051900000003E-3</c:v>
                </c:pt>
                <c:pt idx="191" formatCode="General">
                  <c:v>5.31365143E-3</c:v>
                </c:pt>
                <c:pt idx="192" formatCode="General">
                  <c:v>5.3831564699999999E-3</c:v>
                </c:pt>
                <c:pt idx="193" formatCode="General">
                  <c:v>5.4534292200000001E-3</c:v>
                </c:pt>
                <c:pt idx="194" formatCode="General">
                  <c:v>5.52447871E-3</c:v>
                </c:pt>
                <c:pt idx="195" formatCode="General">
                  <c:v>5.59631417E-3</c:v>
                </c:pt>
                <c:pt idx="196" formatCode="General">
                  <c:v>5.6689449500000001E-3</c:v>
                </c:pt>
                <c:pt idx="197" formatCode="General">
                  <c:v>5.7423806200000002E-3</c:v>
                </c:pt>
                <c:pt idx="198" formatCode="General">
                  <c:v>5.8166308799999997E-3</c:v>
                </c:pt>
                <c:pt idx="199" formatCode="General">
                  <c:v>5.8917056499999997E-3</c:v>
                </c:pt>
                <c:pt idx="200" formatCode="General">
                  <c:v>5.9676149999999999E-3</c:v>
                </c:pt>
                <c:pt idx="201" formatCode="General">
                  <c:v>6.0443692199999999E-3</c:v>
                </c:pt>
                <c:pt idx="202" formatCode="General">
                  <c:v>6.1219787799999996E-3</c:v>
                </c:pt>
                <c:pt idx="203" formatCode="General">
                  <c:v>6.2004543499999997E-3</c:v>
                </c:pt>
                <c:pt idx="204" formatCode="General">
                  <c:v>6.2798068199999999E-3</c:v>
                </c:pt>
                <c:pt idx="205" formatCode="General">
                  <c:v>6.3600472800000004E-3</c:v>
                </c:pt>
                <c:pt idx="206" formatCode="General">
                  <c:v>6.4411870499999999E-3</c:v>
                </c:pt>
                <c:pt idx="207" formatCode="General">
                  <c:v>6.5232376600000003E-3</c:v>
                </c:pt>
                <c:pt idx="208" formatCode="General">
                  <c:v>6.6062108900000003E-3</c:v>
                </c:pt>
                <c:pt idx="209" formatCode="General">
                  <c:v>6.6901187499999997E-3</c:v>
                </c:pt>
                <c:pt idx="210" formatCode="General">
                  <c:v>6.7749735099999998E-3</c:v>
                </c:pt>
                <c:pt idx="211" formatCode="General">
                  <c:v>6.8607876600000001E-3</c:v>
                </c:pt>
                <c:pt idx="212" formatCode="General">
                  <c:v>6.9475739999999998E-3</c:v>
                </c:pt>
                <c:pt idx="213" formatCode="General">
                  <c:v>7.0353455399999997E-3</c:v>
                </c:pt>
                <c:pt idx="214" formatCode="General">
                  <c:v>7.1240743800000004E-3</c:v>
                </c:pt>
                <c:pt idx="215" formatCode="General">
                  <c:v>7.2138564400000002E-3</c:v>
                </c:pt>
                <c:pt idx="216" formatCode="General">
                  <c:v>7.3046645400000002E-3</c:v>
                </c:pt>
                <c:pt idx="217" formatCode="General">
                  <c:v>7.39651288E-3</c:v>
                </c:pt>
                <c:pt idx="218" formatCode="General">
                  <c:v>7.4894159699999997E-3</c:v>
                </c:pt>
                <c:pt idx="219" formatCode="General">
                  <c:v>7.5833886599999999E-3</c:v>
                </c:pt>
                <c:pt idx="220" formatCode="General">
                  <c:v>7.6784460899999999E-3</c:v>
                </c:pt>
                <c:pt idx="221" formatCode="General">
                  <c:v>7.77460379E-3</c:v>
                </c:pt>
                <c:pt idx="222" formatCode="General">
                  <c:v>7.8718776000000004E-3</c:v>
                </c:pt>
                <c:pt idx="223" formatCode="General">
                  <c:v>7.9702837499999995E-3</c:v>
                </c:pt>
                <c:pt idx="224" formatCode="General">
                  <c:v>8.0698388399999994E-3</c:v>
                </c:pt>
                <c:pt idx="225" formatCode="General">
                  <c:v>8.1705378800000002E-3</c:v>
                </c:pt>
                <c:pt idx="226" formatCode="General">
                  <c:v>8.2724420999999992E-3</c:v>
                </c:pt>
                <c:pt idx="227" formatCode="General">
                  <c:v>8.3755474000000007E-3</c:v>
                </c:pt>
                <c:pt idx="228" formatCode="General">
                  <c:v>8.4798719900000003E-3</c:v>
                </c:pt>
                <c:pt idx="229" formatCode="General">
                  <c:v>8.5854345200000008E-3</c:v>
                </c:pt>
                <c:pt idx="230" formatCode="General">
                  <c:v>8.6922540799999996E-3</c:v>
                </c:pt>
                <c:pt idx="231" formatCode="General">
                  <c:v>8.8003502399999992E-3</c:v>
                </c:pt>
                <c:pt idx="232" formatCode="General">
                  <c:v>8.9097430399999993E-3</c:v>
                </c:pt>
                <c:pt idx="233" formatCode="General">
                  <c:v>9.0204070599999991E-3</c:v>
                </c:pt>
                <c:pt idx="234" formatCode="General">
                  <c:v>9.1324551400000006E-3</c:v>
                </c:pt>
                <c:pt idx="235" formatCode="General">
                  <c:v>9.245863E-3</c:v>
                </c:pt>
                <c:pt idx="236" formatCode="General">
                  <c:v>9.3606527700000001E-3</c:v>
                </c:pt>
                <c:pt idx="237" formatCode="General">
                  <c:v>9.4768471199999996E-3</c:v>
                </c:pt>
                <c:pt idx="238" formatCode="General">
                  <c:v>9.5944693000000001E-3</c:v>
                </c:pt>
                <c:pt idx="239" formatCode="General">
                  <c:v>9.71354317E-3</c:v>
                </c:pt>
                <c:pt idx="240" formatCode="General">
                  <c:v>9.8340693300000004E-3</c:v>
                </c:pt>
                <c:pt idx="241" formatCode="General">
                  <c:v>9.9561205699999992E-3</c:v>
                </c:pt>
                <c:pt idx="242" formatCode="General">
                  <c:v>1.00796988E-2</c:v>
                </c:pt>
                <c:pt idx="243" formatCode="General">
                  <c:v>1.0204830599999999E-2</c:v>
                </c:pt>
                <c:pt idx="244" formatCode="General">
                  <c:v>1.0331542900000001E-2</c:v>
                </c:pt>
                <c:pt idx="245" formatCode="General">
                  <c:v>1.04598638E-2</c:v>
                </c:pt>
                <c:pt idx="246" formatCode="General">
                  <c:v>1.0589772399999999E-2</c:v>
                </c:pt>
                <c:pt idx="247" formatCode="General">
                  <c:v>1.07213968E-2</c:v>
                </c:pt>
                <c:pt idx="248" formatCode="General">
                  <c:v>1.08547179E-2</c:v>
                </c:pt>
                <c:pt idx="249" formatCode="General">
                  <c:v>1.09897668E-2</c:v>
                </c:pt>
                <c:pt idx="250" formatCode="General">
                  <c:v>1.1126575200000001E-2</c:v>
                </c:pt>
                <c:pt idx="251" formatCode="General">
                  <c:v>1.1265176E-2</c:v>
                </c:pt>
                <c:pt idx="252" formatCode="General">
                  <c:v>1.14055774E-2</c:v>
                </c:pt>
                <c:pt idx="253" formatCode="General">
                  <c:v>1.15478648E-2</c:v>
                </c:pt>
                <c:pt idx="254" formatCode="General">
                  <c:v>1.16920484E-2</c:v>
                </c:pt>
                <c:pt idx="255" formatCode="General">
                  <c:v>1.18381648E-2</c:v>
                </c:pt>
                <c:pt idx="256" formatCode="General">
                  <c:v>1.1986251700000001E-2</c:v>
                </c:pt>
                <c:pt idx="257" formatCode="General">
                  <c:v>1.2136295700000001E-2</c:v>
                </c:pt>
                <c:pt idx="258" formatCode="General">
                  <c:v>1.22884407E-2</c:v>
                </c:pt>
                <c:pt idx="259" formatCode="General">
                  <c:v>1.2442675699999999E-2</c:v>
                </c:pt>
                <c:pt idx="260" formatCode="General">
                  <c:v>1.25990428E-2</c:v>
                </c:pt>
                <c:pt idx="261" formatCode="General">
                  <c:v>1.27575854E-2</c:v>
                </c:pt>
                <c:pt idx="262" formatCode="General">
                  <c:v>1.2918321599999999E-2</c:v>
                </c:pt>
                <c:pt idx="263" formatCode="General">
                  <c:v>1.30813506E-2</c:v>
                </c:pt>
                <c:pt idx="264" formatCode="General">
                  <c:v>1.32466932E-2</c:v>
                </c:pt>
                <c:pt idx="265" formatCode="General">
                  <c:v>1.3414398100000001E-2</c:v>
                </c:pt>
                <c:pt idx="266" formatCode="General">
                  <c:v>1.3584461000000001E-2</c:v>
                </c:pt>
                <c:pt idx="267" formatCode="General">
                  <c:v>1.37570427E-2</c:v>
                </c:pt>
                <c:pt idx="268" formatCode="General">
                  <c:v>1.3932142E-2</c:v>
                </c:pt>
                <c:pt idx="269" formatCode="General">
                  <c:v>1.4109813800000001E-2</c:v>
                </c:pt>
                <c:pt idx="270" formatCode="General">
                  <c:v>1.4290114600000001E-2</c:v>
                </c:pt>
                <c:pt idx="271" formatCode="General">
                  <c:v>1.44730751E-2</c:v>
                </c:pt>
                <c:pt idx="272" formatCode="General">
                  <c:v>1.46588108E-2</c:v>
                </c:pt>
                <c:pt idx="273" formatCode="General">
                  <c:v>1.48473561E-2</c:v>
                </c:pt>
                <c:pt idx="274" formatCode="General">
                  <c:v>1.50387747E-2</c:v>
                </c:pt>
                <c:pt idx="275" formatCode="General">
                  <c:v>1.52330759E-2</c:v>
                </c:pt>
                <c:pt idx="276" formatCode="General">
                  <c:v>1.5430441099999999E-2</c:v>
                </c:pt>
                <c:pt idx="277" formatCode="General">
                  <c:v>1.5630883599999999E-2</c:v>
                </c:pt>
                <c:pt idx="278" formatCode="General">
                  <c:v>1.5834446700000001E-2</c:v>
                </c:pt>
                <c:pt idx="279" formatCode="General">
                  <c:v>1.6041263E-2</c:v>
                </c:pt>
                <c:pt idx="280" formatCode="General">
                  <c:v>1.6251380400000001E-2</c:v>
                </c:pt>
                <c:pt idx="281" formatCode="General">
                  <c:v>1.6464878299999999E-2</c:v>
                </c:pt>
                <c:pt idx="282" formatCode="General">
                  <c:v>1.668178E-2</c:v>
                </c:pt>
                <c:pt idx="283" formatCode="General">
                  <c:v>1.69022876E-2</c:v>
                </c:pt>
                <c:pt idx="284" formatCode="General">
                  <c:v>1.7126429700000001E-2</c:v>
                </c:pt>
                <c:pt idx="285" formatCode="General">
                  <c:v>1.73542964E-2</c:v>
                </c:pt>
                <c:pt idx="286" formatCode="General">
                  <c:v>1.7585950900000001E-2</c:v>
                </c:pt>
                <c:pt idx="287" formatCode="General">
                  <c:v>1.7821549200000002E-2</c:v>
                </c:pt>
                <c:pt idx="288" formatCode="General">
                  <c:v>1.8061160600000001E-2</c:v>
                </c:pt>
                <c:pt idx="289" formatCode="General">
                  <c:v>1.8304827100000001E-2</c:v>
                </c:pt>
                <c:pt idx="290" formatCode="General">
                  <c:v>1.8552776100000001E-2</c:v>
                </c:pt>
                <c:pt idx="291" formatCode="General">
                  <c:v>1.8805056099999998E-2</c:v>
                </c:pt>
                <c:pt idx="292" formatCode="General">
                  <c:v>1.9061749699999998E-2</c:v>
                </c:pt>
                <c:pt idx="293" formatCode="General">
                  <c:v>1.9323035200000001E-2</c:v>
                </c:pt>
                <c:pt idx="294" formatCode="General">
                  <c:v>1.9589002800000001E-2</c:v>
                </c:pt>
                <c:pt idx="295" formatCode="General">
                  <c:v>1.9859714600000002E-2</c:v>
                </c:pt>
                <c:pt idx="296" formatCode="General">
                  <c:v>2.0135425200000001E-2</c:v>
                </c:pt>
                <c:pt idx="297" formatCode="General">
                  <c:v>2.0416205100000001E-2</c:v>
                </c:pt>
                <c:pt idx="298" formatCode="General">
                  <c:v>2.0702192500000001E-2</c:v>
                </c:pt>
                <c:pt idx="299" formatCode="General">
                  <c:v>2.0993498499999999E-2</c:v>
                </c:pt>
                <c:pt idx="300" formatCode="General">
                  <c:v>2.12903339E-2</c:v>
                </c:pt>
                <c:pt idx="301" formatCode="General">
                  <c:v>2.1592819799999999E-2</c:v>
                </c:pt>
                <c:pt idx="302" formatCode="General">
                  <c:v>2.19010501E-2</c:v>
                </c:pt>
                <c:pt idx="303" formatCode="General">
                  <c:v>2.2215316499999999E-2</c:v>
                </c:pt>
                <c:pt idx="304" formatCode="General">
                  <c:v>2.2535691199999999E-2</c:v>
                </c:pt>
                <c:pt idx="305" formatCode="General">
                  <c:v>2.2862414500000001E-2</c:v>
                </c:pt>
                <c:pt idx="306" formatCode="General">
                  <c:v>2.3195634699999999E-2</c:v>
                </c:pt>
                <c:pt idx="307" formatCode="General">
                  <c:v>2.3535473500000001E-2</c:v>
                </c:pt>
                <c:pt idx="308" formatCode="General">
                  <c:v>2.3882256899999999E-2</c:v>
                </c:pt>
                <c:pt idx="309" formatCode="General">
                  <c:v>2.4236119600000001E-2</c:v>
                </c:pt>
                <c:pt idx="310" formatCode="General">
                  <c:v>2.4597236299999999E-2</c:v>
                </c:pt>
                <c:pt idx="311" formatCode="General">
                  <c:v>2.4965889200000001E-2</c:v>
                </c:pt>
                <c:pt idx="312" formatCode="General">
                  <c:v>2.53422679E-2</c:v>
                </c:pt>
                <c:pt idx="313" formatCode="General">
                  <c:v>2.5726536000000001E-2</c:v>
                </c:pt>
                <c:pt idx="314" formatCode="General">
                  <c:v>2.6119067999999999E-2</c:v>
                </c:pt>
                <c:pt idx="315" formatCode="General">
                  <c:v>2.652001E-2</c:v>
                </c:pt>
                <c:pt idx="316" formatCode="General">
                  <c:v>2.6929687300000001E-2</c:v>
                </c:pt>
                <c:pt idx="317" formatCode="General">
                  <c:v>2.7348331900000002E-2</c:v>
                </c:pt>
                <c:pt idx="318" formatCode="General">
                  <c:v>2.7776150699999998E-2</c:v>
                </c:pt>
                <c:pt idx="319" formatCode="General">
                  <c:v>2.8213568000000001E-2</c:v>
                </c:pt>
                <c:pt idx="320" formatCode="General">
                  <c:v>2.86608109E-2</c:v>
                </c:pt>
                <c:pt idx="321" formatCode="General">
                  <c:v>2.9118152000000001E-2</c:v>
                </c:pt>
                <c:pt idx="322" formatCode="General">
                  <c:v>2.9585979599999999E-2</c:v>
                </c:pt>
                <c:pt idx="323" formatCode="General">
                  <c:v>3.0064518700000001E-2</c:v>
                </c:pt>
                <c:pt idx="324" formatCode="General">
                  <c:v>3.05542535E-2</c:v>
                </c:pt>
                <c:pt idx="325" formatCode="General">
                  <c:v>3.1055468400000001E-2</c:v>
                </c:pt>
                <c:pt idx="326" formatCode="General">
                  <c:v>3.1568496699999997E-2</c:v>
                </c:pt>
                <c:pt idx="327" formatCode="General">
                  <c:v>3.2093792099999997E-2</c:v>
                </c:pt>
                <c:pt idx="328" formatCode="General">
                  <c:v>3.2631644000000001E-2</c:v>
                </c:pt>
                <c:pt idx="329" formatCode="General">
                  <c:v>3.3182608400000001E-2</c:v>
                </c:pt>
                <c:pt idx="330" formatCode="General">
                  <c:v>3.3747004099999998E-2</c:v>
                </c:pt>
                <c:pt idx="331" formatCode="General">
                  <c:v>3.4325347800000003E-2</c:v>
                </c:pt>
                <c:pt idx="332" formatCode="General">
                  <c:v>3.4918063399999998E-2</c:v>
                </c:pt>
                <c:pt idx="333" formatCode="General">
                  <c:v>3.5525556299999997E-2</c:v>
                </c:pt>
                <c:pt idx="334" formatCode="General">
                  <c:v>3.6148469400000001E-2</c:v>
                </c:pt>
                <c:pt idx="335" formatCode="General">
                  <c:v>3.6787208000000002E-2</c:v>
                </c:pt>
                <c:pt idx="336" formatCode="General">
                  <c:v>3.7442381800000001E-2</c:v>
                </c:pt>
                <c:pt idx="337" formatCode="General">
                  <c:v>3.8114435299999999E-2</c:v>
                </c:pt>
                <c:pt idx="338" formatCode="General">
                  <c:v>3.88040963E-2</c:v>
                </c:pt>
                <c:pt idx="339" formatCode="General">
                  <c:v>3.9511852600000001E-2</c:v>
                </c:pt>
                <c:pt idx="340" formatCode="General">
                  <c:v>4.0238403800000003E-2</c:v>
                </c:pt>
                <c:pt idx="341" formatCode="General">
                  <c:v>4.0984360499999997E-2</c:v>
                </c:pt>
                <c:pt idx="342" formatCode="General">
                  <c:v>4.1750321299999997E-2</c:v>
                </c:pt>
                <c:pt idx="343" formatCode="General">
                  <c:v>4.25371389E-2</c:v>
                </c:pt>
                <c:pt idx="344" formatCode="General">
                  <c:v>4.3345427700000001E-2</c:v>
                </c:pt>
                <c:pt idx="345" formatCode="General">
                  <c:v>4.4176021900000001E-2</c:v>
                </c:pt>
                <c:pt idx="346" formatCode="General">
                  <c:v>4.5029594200000002E-2</c:v>
                </c:pt>
                <c:pt idx="347" formatCode="General">
                  <c:v>4.5907119099999998E-2</c:v>
                </c:pt>
                <c:pt idx="348" formatCode="General">
                  <c:v>4.6809332699999998E-2</c:v>
                </c:pt>
                <c:pt idx="349" formatCode="General">
                  <c:v>4.7737200299999998E-2</c:v>
                </c:pt>
                <c:pt idx="350" formatCode="General">
                  <c:v>4.8691527700000001E-2</c:v>
                </c:pt>
                <c:pt idx="351" formatCode="General">
                  <c:v>4.9673433400000001E-2</c:v>
                </c:pt>
                <c:pt idx="352" formatCode="General">
                  <c:v>5.0683798799999999E-2</c:v>
                </c:pt>
                <c:pt idx="353" formatCode="General">
                  <c:v>5.1723744799999999E-2</c:v>
                </c:pt>
                <c:pt idx="354" formatCode="General">
                  <c:v>5.2794236000000001E-2</c:v>
                </c:pt>
                <c:pt idx="355" formatCode="General">
                  <c:v>5.3896561699999998E-2</c:v>
                </c:pt>
                <c:pt idx="356" formatCode="General">
                  <c:v>5.5031777400000002E-2</c:v>
                </c:pt>
                <c:pt idx="357" formatCode="General">
                  <c:v>5.6201188700000002E-2</c:v>
                </c:pt>
                <c:pt idx="358" formatCode="General">
                  <c:v>5.7405950800000001E-2</c:v>
                </c:pt>
                <c:pt idx="359" formatCode="General">
                  <c:v>5.8647556099999998E-2</c:v>
                </c:pt>
                <c:pt idx="360" formatCode="General">
                  <c:v>5.9927268499999999E-2</c:v>
                </c:pt>
                <c:pt idx="361" formatCode="General">
                  <c:v>6.1246614800000002E-2</c:v>
                </c:pt>
                <c:pt idx="362" formatCode="General">
                  <c:v>6.2606978199999996E-2</c:v>
                </c:pt>
                <c:pt idx="363" formatCode="General">
                  <c:v>6.4010094200000006E-2</c:v>
                </c:pt>
                <c:pt idx="364" formatCode="General">
                  <c:v>6.5457477099999994E-2</c:v>
                </c:pt>
                <c:pt idx="365" formatCode="General">
                  <c:v>6.6950834599999995E-2</c:v>
                </c:pt>
                <c:pt idx="366" formatCode="General">
                  <c:v>6.8492075999999999E-2</c:v>
                </c:pt>
                <c:pt idx="367" formatCode="General">
                  <c:v>7.0082934700000002E-2</c:v>
                </c:pt>
                <c:pt idx="368" formatCode="General">
                  <c:v>7.1725436599999998E-2</c:v>
                </c:pt>
                <c:pt idx="369" formatCode="General">
                  <c:v>7.3421480799999994E-2</c:v>
                </c:pt>
                <c:pt idx="370" formatCode="General">
                  <c:v>7.5173352700000001E-2</c:v>
                </c:pt>
                <c:pt idx="371" formatCode="General">
                  <c:v>7.6983133300000006E-2</c:v>
                </c:pt>
                <c:pt idx="372" formatCode="General">
                  <c:v>7.8853214899999996E-2</c:v>
                </c:pt>
                <c:pt idx="373" formatCode="General">
                  <c:v>8.0785879099999999E-2</c:v>
                </c:pt>
                <c:pt idx="374" formatCode="General">
                  <c:v>8.2783771800000003E-2</c:v>
                </c:pt>
                <c:pt idx="375" formatCode="General">
                  <c:v>8.4849524800000006E-2</c:v>
                </c:pt>
                <c:pt idx="376" formatCode="General">
                  <c:v>8.69857572E-2</c:v>
                </c:pt>
                <c:pt idx="377" formatCode="General">
                  <c:v>8.9195518599999996E-2</c:v>
                </c:pt>
                <c:pt idx="378" formatCode="General">
                  <c:v>9.1481683100000002E-2</c:v>
                </c:pt>
                <c:pt idx="379" formatCode="General">
                  <c:v>9.3847481900000002E-2</c:v>
                </c:pt>
                <c:pt idx="380" formatCode="General">
                  <c:v>9.6296071699999999E-2</c:v>
                </c:pt>
                <c:pt idx="381" formatCode="General">
                  <c:v>9.8831024099999998E-2</c:v>
                </c:pt>
                <c:pt idx="382" formatCode="General">
                  <c:v>0.10145593999999999</c:v>
                </c:pt>
                <c:pt idx="383" formatCode="General">
                  <c:v>0.104174454</c:v>
                </c:pt>
                <c:pt idx="384" formatCode="General">
                  <c:v>0.106990689</c:v>
                </c:pt>
                <c:pt idx="385" formatCode="General">
                  <c:v>0.109908643</c:v>
                </c:pt>
                <c:pt idx="386" formatCode="General">
                  <c:v>0.112932641</c:v>
                </c:pt>
                <c:pt idx="387" formatCode="General">
                  <c:v>0.116067352</c:v>
                </c:pt>
                <c:pt idx="388" formatCode="General">
                  <c:v>0.119317388</c:v>
                </c:pt>
                <c:pt idx="389" formatCode="General">
                  <c:v>0.12268782</c:v>
                </c:pt>
                <c:pt idx="390" formatCode="General">
                  <c:v>0.12618372899999999</c:v>
                </c:pt>
                <c:pt idx="391" formatCode="General">
                  <c:v>0.12981072399999999</c:v>
                </c:pt>
                <c:pt idx="392" formatCode="General">
                  <c:v>0.13357454299999999</c:v>
                </c:pt>
                <c:pt idx="393" formatCode="General">
                  <c:v>0.13748107000000001</c:v>
                </c:pt>
                <c:pt idx="394" formatCode="General">
                  <c:v>0.14153676200000001</c:v>
                </c:pt>
                <c:pt idx="395" formatCode="General">
                  <c:v>0.145748249</c:v>
                </c:pt>
                <c:pt idx="396" formatCode="General">
                  <c:v>0.15012235299999999</c:v>
                </c:pt>
                <c:pt idx="397" formatCode="General">
                  <c:v>0.154666526</c:v>
                </c:pt>
                <c:pt idx="398" formatCode="General">
                  <c:v>0.15938844699999999</c:v>
                </c:pt>
                <c:pt idx="399" formatCode="General">
                  <c:v>0.164296044</c:v>
                </c:pt>
                <c:pt idx="400" formatCode="General">
                  <c:v>0.169397936</c:v>
                </c:pt>
                <c:pt idx="401" formatCode="General">
                  <c:v>0.174703039</c:v>
                </c:pt>
                <c:pt idx="402" formatCode="General">
                  <c:v>0.18022058199999999</c:v>
                </c:pt>
                <c:pt idx="403" formatCode="General">
                  <c:v>0.18596056699999999</c:v>
                </c:pt>
                <c:pt idx="404" formatCode="General">
                  <c:v>0.19193336499999999</c:v>
                </c:pt>
                <c:pt idx="405" formatCode="General">
                  <c:v>0.19814974699999999</c:v>
                </c:pt>
                <c:pt idx="406" formatCode="General">
                  <c:v>0.20462134900000001</c:v>
                </c:pt>
                <c:pt idx="407" formatCode="General">
                  <c:v>0.21136026699999999</c:v>
                </c:pt>
                <c:pt idx="408" formatCode="General">
                  <c:v>0.21837909999999999</c:v>
                </c:pt>
                <c:pt idx="409" formatCode="General">
                  <c:v>0.225691419</c:v>
                </c:pt>
                <c:pt idx="410" formatCode="General">
                  <c:v>0.23331137299999999</c:v>
                </c:pt>
                <c:pt idx="411" formatCode="General">
                  <c:v>0.24125373</c:v>
                </c:pt>
                <c:pt idx="412" formatCode="General">
                  <c:v>0.24953436700000001</c:v>
                </c:pt>
                <c:pt idx="413" formatCode="General">
                  <c:v>0.25816987600000002</c:v>
                </c:pt>
                <c:pt idx="414" formatCode="General">
                  <c:v>0.26717761299999998</c:v>
                </c:pt>
                <c:pt idx="415" formatCode="General">
                  <c:v>0.27657620300000002</c:v>
                </c:pt>
                <c:pt idx="416" formatCode="General">
                  <c:v>0.286385055</c:v>
                </c:pt>
                <c:pt idx="417" formatCode="General">
                  <c:v>0.29662492200000001</c:v>
                </c:pt>
                <c:pt idx="418" formatCode="General">
                  <c:v>0.30731741699999998</c:v>
                </c:pt>
                <c:pt idx="419" formatCode="General">
                  <c:v>0.31848554099999998</c:v>
                </c:pt>
                <c:pt idx="420" formatCode="General">
                  <c:v>0.33015376099999999</c:v>
                </c:pt>
                <c:pt idx="421" formatCode="General">
                  <c:v>0.34234763200000001</c:v>
                </c:pt>
                <c:pt idx="422" formatCode="General">
                  <c:v>0.35509435099999997</c:v>
                </c:pt>
                <c:pt idx="423" formatCode="General">
                  <c:v>0.368422796</c:v>
                </c:pt>
                <c:pt idx="424" formatCode="General">
                  <c:v>0.38236342200000001</c:v>
                </c:pt>
                <c:pt idx="425" formatCode="General">
                  <c:v>0.39694832099999999</c:v>
                </c:pt>
                <c:pt idx="426" formatCode="General">
                  <c:v>0.41221179800000002</c:v>
                </c:pt>
                <c:pt idx="427" formatCode="General">
                  <c:v>0.42818993100000002</c:v>
                </c:pt>
                <c:pt idx="428" formatCode="General">
                  <c:v>0.44492121800000001</c:v>
                </c:pt>
                <c:pt idx="429" formatCode="General">
                  <c:v>0.46244614499999998</c:v>
                </c:pt>
                <c:pt idx="430" formatCode="General">
                  <c:v>0.48080781</c:v>
                </c:pt>
                <c:pt idx="431" formatCode="General">
                  <c:v>0.50005203200000004</c:v>
                </c:pt>
                <c:pt idx="432" formatCode="General">
                  <c:v>0.520227314</c:v>
                </c:pt>
                <c:pt idx="433" formatCode="General">
                  <c:v>0.54138496999999997</c:v>
                </c:pt>
                <c:pt idx="434" formatCode="General">
                  <c:v>0.56357980200000002</c:v>
                </c:pt>
                <c:pt idx="435" formatCode="General">
                  <c:v>0.58686972699999995</c:v>
                </c:pt>
                <c:pt idx="436" formatCode="General">
                  <c:v>0.61131647899999997</c:v>
                </c:pt>
                <c:pt idx="437" formatCode="General">
                  <c:v>0.636985527</c:v>
                </c:pt>
                <c:pt idx="438" formatCode="General">
                  <c:v>0.66394627799999995</c:v>
                </c:pt>
                <c:pt idx="439" formatCode="General">
                  <c:v>0.69227282899999998</c:v>
                </c:pt>
                <c:pt idx="440" formatCode="General">
                  <c:v>0.72204366399999997</c:v>
                </c:pt>
                <c:pt idx="441" formatCode="General">
                  <c:v>0.75334245</c:v>
                </c:pt>
                <c:pt idx="442" formatCode="General">
                  <c:v>0.78625803100000002</c:v>
                </c:pt>
                <c:pt idx="443" formatCode="General">
                  <c:v>0.82088471799999996</c:v>
                </c:pt>
                <c:pt idx="444" formatCode="General">
                  <c:v>0.85732314600000004</c:v>
                </c:pt>
                <c:pt idx="445" formatCode="General">
                  <c:v>0.89568004999999995</c:v>
                </c:pt>
                <c:pt idx="446" formatCode="General">
                  <c:v>0.93606916699999998</c:v>
                </c:pt>
                <c:pt idx="447" formatCode="General">
                  <c:v>0.97861120599999996</c:v>
                </c:pt>
                <c:pt idx="448" formatCode="General">
                  <c:v>1.0234348</c:v>
                </c:pt>
                <c:pt idx="449" formatCode="General">
                  <c:v>1.07067632</c:v>
                </c:pt>
                <c:pt idx="450" formatCode="General">
                  <c:v>1.1204808799999999</c:v>
                </c:pt>
                <c:pt idx="451" formatCode="General">
                  <c:v>1.17300275</c:v>
                </c:pt>
                <c:pt idx="452" formatCode="General">
                  <c:v>1.22840547</c:v>
                </c:pt>
                <c:pt idx="453" formatCode="General">
                  <c:v>1.2868628499999999</c:v>
                </c:pt>
                <c:pt idx="454" formatCode="General">
                  <c:v>1.3485590599999999</c:v>
                </c:pt>
                <c:pt idx="455" formatCode="General">
                  <c:v>1.4136890499999999</c:v>
                </c:pt>
                <c:pt idx="456" formatCode="General">
                  <c:v>1.4824595300000001</c:v>
                </c:pt>
                <c:pt idx="457" formatCode="General">
                  <c:v>1.5550886900000001</c:v>
                </c:pt>
                <c:pt idx="458" formatCode="General">
                  <c:v>1.63180707</c:v>
                </c:pt>
                <c:pt idx="459" formatCode="General">
                  <c:v>1.71285737</c:v>
                </c:pt>
                <c:pt idx="460" formatCode="General">
                  <c:v>1.7984950099999999</c:v>
                </c:pt>
                <c:pt idx="461" formatCode="General">
                  <c:v>1.8889876800000001</c:v>
                </c:pt>
                <c:pt idx="462" formatCode="General">
                  <c:v>1.98461569</c:v>
                </c:pt>
                <c:pt idx="463" formatCode="General">
                  <c:v>2.0856708400000001</c:v>
                </c:pt>
                <c:pt idx="464" formatCode="General">
                  <c:v>2.19245628</c:v>
                </c:pt>
                <c:pt idx="465" formatCode="General">
                  <c:v>2.3052853</c:v>
                </c:pt>
                <c:pt idx="466" formatCode="General">
                  <c:v>2.4244794600000001</c:v>
                </c:pt>
                <c:pt idx="467" formatCode="General">
                  <c:v>2.5503669900000001</c:v>
                </c:pt>
                <c:pt idx="468" formatCode="General">
                  <c:v>2.6832794999999998</c:v>
                </c:pt>
                <c:pt idx="469" formatCode="General">
                  <c:v>2.8235489500000002</c:v>
                </c:pt>
                <c:pt idx="470" formatCode="General">
                  <c:v>2.9715026500000001</c:v>
                </c:pt>
                <c:pt idx="471" formatCode="General">
                  <c:v>3.12745819</c:v>
                </c:pt>
                <c:pt idx="472" formatCode="General">
                  <c:v>3.29171602</c:v>
                </c:pt>
                <c:pt idx="473" formatCode="General">
                  <c:v>3.4645516700000001</c:v>
                </c:pt>
                <c:pt idx="474" formatCode="General">
                  <c:v>3.6462049900000002</c:v>
                </c:pt>
                <c:pt idx="475" formatCode="General">
                  <c:v>3.8368687800000001</c:v>
                </c:pt>
                <c:pt idx="476" formatCode="General">
                  <c:v>4.0366747299999997</c:v>
                </c:pt>
                <c:pt idx="477" formatCode="General">
                  <c:v>4.2456767400000004</c:v>
                </c:pt>
                <c:pt idx="478" formatCode="General">
                  <c:v>4.4638328600000001</c:v>
                </c:pt>
                <c:pt idx="479" formatCode="General">
                  <c:v>4.6909838700000002</c:v>
                </c:pt>
                <c:pt idx="480" formatCode="General">
                  <c:v>4.9268305200000002</c:v>
                </c:pt>
                <c:pt idx="481" formatCode="General">
                  <c:v>5.17090798</c:v>
                </c:pt>
                <c:pt idx="482" formatCode="General">
                  <c:v>5.4225597099999998</c:v>
                </c:pt>
                <c:pt idx="483" formatCode="General">
                  <c:v>5.6809098200000001</c:v>
                </c:pt>
                <c:pt idx="484" formatCode="General">
                  <c:v>5.9448368800000004</c:v>
                </c:pt>
                <c:pt idx="485" formatCode="General">
                  <c:v>6.21294887</c:v>
                </c:pt>
                <c:pt idx="486" formatCode="General">
                  <c:v>6.4835631200000003</c:v>
                </c:pt>
                <c:pt idx="487" formatCode="General">
                  <c:v>6.7546916499999998</c:v>
                </c:pt>
                <c:pt idx="488" formatCode="General">
                  <c:v>7.0240366300000003</c:v>
                </c:pt>
                <c:pt idx="489" formatCode="General">
                  <c:v>7.2889967999999996</c:v>
                </c:pt>
                <c:pt idx="490" formatCode="General">
                  <c:v>7.5466896400000003</c:v>
                </c:pt>
                <c:pt idx="491" formatCode="General">
                  <c:v>7.7939898999999997</c:v>
                </c:pt>
                <c:pt idx="492" formatCode="General">
                  <c:v>8.0275880900000001</c:v>
                </c:pt>
                <c:pt idx="493" formatCode="General">
                  <c:v>8.2440675199999998</c:v>
                </c:pt>
                <c:pt idx="494" formatCode="General">
                  <c:v>8.4400007400000003</c:v>
                </c:pt>
                <c:pt idx="495" formatCode="General">
                  <c:v>8.6120604600000004</c:v>
                </c:pt>
                <c:pt idx="496" formatCode="General">
                  <c:v>8.7571418300000001</c:v>
                </c:pt>
                <c:pt idx="497" formatCode="General">
                  <c:v>8.8724870300000003</c:v>
                </c:pt>
                <c:pt idx="498" formatCode="General">
                  <c:v>8.9558058900000006</c:v>
                </c:pt>
                <c:pt idx="499" formatCode="General">
                  <c:v>9.0053812999999998</c:v>
                </c:pt>
                <c:pt idx="500" formatCode="General">
                  <c:v>9.0201528500000006</c:v>
                </c:pt>
                <c:pt idx="501" formatCode="General">
                  <c:v>8.9997693200000004</c:v>
                </c:pt>
                <c:pt idx="502" formatCode="General">
                  <c:v>8.9446072599999997</c:v>
                </c:pt>
                <c:pt idx="503" formatCode="General">
                  <c:v>8.8557519399999993</c:v>
                </c:pt>
                <c:pt idx="504" formatCode="General">
                  <c:v>8.7349444900000002</c:v>
                </c:pt>
                <c:pt idx="505" formatCode="General">
                  <c:v>8.5844977700000005</c:v>
                </c:pt>
                <c:pt idx="506" formatCode="General">
                  <c:v>8.4071908700000009</c:v>
                </c:pt>
                <c:pt idx="507" formatCode="General">
                  <c:v>8.2061481000000001</c:v>
                </c:pt>
                <c:pt idx="508" formatCode="General">
                  <c:v>7.9847137699999999</c:v>
                </c:pt>
                <c:pt idx="509" formatCode="General">
                  <c:v>7.74633065</c:v>
                </c:pt>
                <c:pt idx="510" formatCode="General">
                  <c:v>7.4944280299999999</c:v>
                </c:pt>
                <c:pt idx="511" formatCode="General">
                  <c:v>7.2323262399999999</c:v>
                </c:pt>
                <c:pt idx="512" formatCode="General">
                  <c:v>6.9631586299999997</c:v>
                </c:pt>
                <c:pt idx="513" formatCode="General">
                  <c:v>6.6898142399999996</c:v>
                </c:pt>
                <c:pt idx="514" formatCode="General">
                  <c:v>6.4148984100000002</c:v>
                </c:pt>
                <c:pt idx="515" formatCode="General">
                  <c:v>6.1407117099999997</c:v>
                </c:pt>
                <c:pt idx="516" formatCode="General">
                  <c:v>5.8692426500000003</c:v>
                </c:pt>
                <c:pt idx="517" formatCode="General">
                  <c:v>5.6021736500000001</c:v>
                </c:pt>
                <c:pt idx="518" formatCode="General">
                  <c:v>5.3408947500000004</c:v>
                </c:pt>
                <c:pt idx="519" formatCode="General">
                  <c:v>5.0865244199999999</c:v>
                </c:pt>
                <c:pt idx="520" formatCode="General">
                  <c:v>4.8399346999999997</c:v>
                </c:pt>
                <c:pt idx="521" formatCode="General">
                  <c:v>4.60177748</c:v>
                </c:pt>
                <c:pt idx="522" formatCode="General">
                  <c:v>4.3725123699999999</c:v>
                </c:pt>
                <c:pt idx="523" formatCode="General">
                  <c:v>4.1524327599999999</c:v>
                </c:pt>
                <c:pt idx="524" formatCode="General">
                  <c:v>3.9416918700000001</c:v>
                </c:pt>
                <c:pt idx="525" formatCode="General">
                  <c:v>3.74032535</c:v>
                </c:pt>
                <c:pt idx="526" formatCode="General">
                  <c:v>3.5482724399999999</c:v>
                </c:pt>
                <c:pt idx="527" formatCode="General">
                  <c:v>3.3653950099999999</c:v>
                </c:pt>
                <c:pt idx="528" formatCode="General">
                  <c:v>3.1914933599999999</c:v>
                </c:pt>
                <c:pt idx="529" formatCode="General">
                  <c:v>3.02632067</c:v>
                </c:pt>
                <c:pt idx="530" formatCode="General">
                  <c:v>2.8695950899999998</c:v>
                </c:pt>
                <c:pt idx="531" formatCode="General">
                  <c:v>2.7210091799999998</c:v>
                </c:pt>
                <c:pt idx="532" formatCode="General">
                  <c:v>2.5802391</c:v>
                </c:pt>
                <c:pt idx="533" formatCode="General">
                  <c:v>2.44695084</c:v>
                </c:pt>
                <c:pt idx="534" formatCode="General">
                  <c:v>2.32080631</c:v>
                </c:pt>
                <c:pt idx="535" formatCode="General">
                  <c:v>2.20146789</c:v>
                </c:pt>
                <c:pt idx="536" formatCode="General">
                  <c:v>2.0886013499999998</c:v>
                </c:pt>
                <c:pt idx="537" formatCode="General">
                  <c:v>1.9818794</c:v>
                </c:pt>
                <c:pt idx="538" formatCode="General">
                  <c:v>1.8809831699999999</c:v>
                </c:pt>
                <c:pt idx="539" formatCode="General">
                  <c:v>1.78560414</c:v>
                </c:pt>
                <c:pt idx="540" formatCode="General">
                  <c:v>1.6954453599999999</c:v>
                </c:pt>
                <c:pt idx="541" formatCode="General">
                  <c:v>1.6102215200000001</c:v>
                </c:pt>
                <c:pt idx="542" formatCode="General">
                  <c:v>1.5296601400000001</c:v>
                </c:pt>
                <c:pt idx="543" formatCode="General">
                  <c:v>1.45350107</c:v>
                </c:pt>
                <c:pt idx="544" formatCode="General">
                  <c:v>1.3814972999999999</c:v>
                </c:pt>
                <c:pt idx="545" formatCode="General">
                  <c:v>1.3134141399999999</c:v>
                </c:pt>
                <c:pt idx="546" formatCode="General">
                  <c:v>1.24902906</c:v>
                </c:pt>
                <c:pt idx="547" formatCode="General">
                  <c:v>1.1881316200000001</c:v>
                </c:pt>
                <c:pt idx="548" formatCode="General">
                  <c:v>1.13052317</c:v>
                </c:pt>
                <c:pt idx="549" formatCode="General">
                  <c:v>1.0760157400000001</c:v>
                </c:pt>
                <c:pt idx="550" formatCode="General">
                  <c:v>1.0244321999999999</c:v>
                </c:pt>
                <c:pt idx="551" formatCode="General">
                  <c:v>0.975605842</c:v>
                </c:pt>
                <c:pt idx="552" formatCode="General">
                  <c:v>0.92937915800000004</c:v>
                </c:pt>
                <c:pt idx="553" formatCode="General">
                  <c:v>0.88560420399999995</c:v>
                </c:pt>
                <c:pt idx="554" formatCode="General">
                  <c:v>0.84414134600000001</c:v>
                </c:pt>
                <c:pt idx="555" formatCode="General">
                  <c:v>0.80485963299999996</c:v>
                </c:pt>
                <c:pt idx="556" formatCode="General">
                  <c:v>0.76763564799999995</c:v>
                </c:pt>
                <c:pt idx="557" formatCode="General">
                  <c:v>0.73235306200000005</c:v>
                </c:pt>
                <c:pt idx="558" formatCode="General">
                  <c:v>0.69890290399999999</c:v>
                </c:pt>
                <c:pt idx="559" formatCode="General">
                  <c:v>0.667182461</c:v>
                </c:pt>
                <c:pt idx="560" formatCode="General">
                  <c:v>0.63709488999999997</c:v>
                </c:pt>
                <c:pt idx="561" formatCode="General">
                  <c:v>0.60854954999999999</c:v>
                </c:pt>
                <c:pt idx="562" formatCode="General">
                  <c:v>0.58146095499999995</c:v>
                </c:pt>
                <c:pt idx="563" formatCode="General">
                  <c:v>0.55574844400000001</c:v>
                </c:pt>
                <c:pt idx="564" formatCode="General">
                  <c:v>0.53133657499999998</c:v>
                </c:pt>
                <c:pt idx="565" formatCode="General">
                  <c:v>0.50815412900000001</c:v>
                </c:pt>
                <c:pt idx="566" formatCode="General">
                  <c:v>0.48613383300000002</c:v>
                </c:pt>
                <c:pt idx="567" formatCode="General">
                  <c:v>0.465212813</c:v>
                </c:pt>
                <c:pt idx="568" formatCode="General">
                  <c:v>0.44533148</c:v>
                </c:pt>
                <c:pt idx="569" formatCode="General">
                  <c:v>0.42643410100000001</c:v>
                </c:pt>
                <c:pt idx="570" formatCode="General">
                  <c:v>0.40846770199999999</c:v>
                </c:pt>
                <c:pt idx="571" formatCode="General">
                  <c:v>0.39138258999999997</c:v>
                </c:pt>
                <c:pt idx="572" formatCode="General">
                  <c:v>0.37513217100000001</c:v>
                </c:pt>
                <c:pt idx="573" formatCode="General">
                  <c:v>0.35967196299999998</c:v>
                </c:pt>
                <c:pt idx="574" formatCode="General">
                  <c:v>0.34496056600000002</c:v>
                </c:pt>
                <c:pt idx="575" formatCode="General">
                  <c:v>0.330958696</c:v>
                </c:pt>
                <c:pt idx="576" formatCode="General">
                  <c:v>0.31762904400000003</c:v>
                </c:pt>
                <c:pt idx="577" formatCode="General">
                  <c:v>0.304936869</c:v>
                </c:pt>
                <c:pt idx="578" formatCode="General">
                  <c:v>0.29284898100000001</c:v>
                </c:pt>
                <c:pt idx="579" formatCode="General">
                  <c:v>0.28133443699999999</c:v>
                </c:pt>
                <c:pt idx="580" formatCode="General">
                  <c:v>0.27036344499999998</c:v>
                </c:pt>
                <c:pt idx="581" formatCode="General">
                  <c:v>0.259908417</c:v>
                </c:pt>
                <c:pt idx="582" formatCode="General">
                  <c:v>0.24994287500000001</c:v>
                </c:pt>
                <c:pt idx="583" formatCode="General">
                  <c:v>0.240442198</c:v>
                </c:pt>
                <c:pt idx="584" formatCode="General">
                  <c:v>0.231382529</c:v>
                </c:pt>
                <c:pt idx="585" formatCode="General">
                  <c:v>0.22274187300000001</c:v>
                </c:pt>
                <c:pt idx="586" formatCode="General">
                  <c:v>0.21449917800000001</c:v>
                </c:pt>
                <c:pt idx="587" formatCode="General">
                  <c:v>0.20663427200000001</c:v>
                </c:pt>
                <c:pt idx="588" formatCode="General">
                  <c:v>0.19912854699999999</c:v>
                </c:pt>
                <c:pt idx="589" formatCode="General">
                  <c:v>0.19196397600000001</c:v>
                </c:pt>
                <c:pt idx="590" formatCode="General">
                  <c:v>0.18512372999999999</c:v>
                </c:pt>
                <c:pt idx="591" formatCode="General">
                  <c:v>0.17859195899999999</c:v>
                </c:pt>
                <c:pt idx="592" formatCode="General">
                  <c:v>0.17235313499999999</c:v>
                </c:pt>
                <c:pt idx="593" formatCode="General">
                  <c:v>0.166393125</c:v>
                </c:pt>
                <c:pt idx="594" formatCode="General">
                  <c:v>0.160698112</c:v>
                </c:pt>
                <c:pt idx="595" formatCode="General">
                  <c:v>0.15525541600000001</c:v>
                </c:pt>
                <c:pt idx="596" formatCode="General">
                  <c:v>0.15005242099999999</c:v>
                </c:pt>
                <c:pt idx="597" formatCode="General">
                  <c:v>0.14507774200000001</c:v>
                </c:pt>
                <c:pt idx="598" formatCode="General">
                  <c:v>0.140320158</c:v>
                </c:pt>
                <c:pt idx="599" formatCode="General">
                  <c:v>0.13576944299999999</c:v>
                </c:pt>
                <c:pt idx="600" formatCode="General">
                  <c:v>0.13141529599999999</c:v>
                </c:pt>
                <c:pt idx="601" formatCode="General">
                  <c:v>0.12724843699999999</c:v>
                </c:pt>
                <c:pt idx="602" formatCode="General">
                  <c:v>0.12325997700000001</c:v>
                </c:pt>
                <c:pt idx="603" formatCode="General">
                  <c:v>0.119441213</c:v>
                </c:pt>
                <c:pt idx="604" formatCode="General">
                  <c:v>0.115784307</c:v>
                </c:pt>
                <c:pt idx="605" formatCode="General">
                  <c:v>0.11228121100000001</c:v>
                </c:pt>
                <c:pt idx="606" formatCode="General">
                  <c:v>0.108924779</c:v>
                </c:pt>
                <c:pt idx="607" formatCode="General">
                  <c:v>0.105708147</c:v>
                </c:pt>
                <c:pt idx="608" formatCode="General">
                  <c:v>0.102624523</c:v>
                </c:pt>
                <c:pt idx="609" formatCode="General">
                  <c:v>9.9667884799999995E-2</c:v>
                </c:pt>
                <c:pt idx="610" formatCode="General">
                  <c:v>9.6831898299999997E-2</c:v>
                </c:pt>
                <c:pt idx="611" formatCode="General">
                  <c:v>9.4111049399999994E-2</c:v>
                </c:pt>
                <c:pt idx="612" formatCode="General">
                  <c:v>9.1500015300000001E-2</c:v>
                </c:pt>
                <c:pt idx="613" formatCode="General">
                  <c:v>8.8993468000000006E-2</c:v>
                </c:pt>
                <c:pt idx="614" formatCode="General">
                  <c:v>8.6586595000000002E-2</c:v>
                </c:pt>
                <c:pt idx="615" formatCode="General">
                  <c:v>8.4274912499999993E-2</c:v>
                </c:pt>
                <c:pt idx="616" formatCode="General">
                  <c:v>8.2053622000000007E-2</c:v>
                </c:pt>
                <c:pt idx="617" formatCode="General">
                  <c:v>7.9918674999999995E-2</c:v>
                </c:pt>
                <c:pt idx="618" formatCode="General">
                  <c:v>7.7866047300000005E-2</c:v>
                </c:pt>
                <c:pt idx="619" formatCode="General">
                  <c:v>7.5891999000000002E-2</c:v>
                </c:pt>
                <c:pt idx="620" formatCode="General">
                  <c:v>7.3992698699999998E-2</c:v>
                </c:pt>
                <c:pt idx="621" formatCode="General">
                  <c:v>7.2164761999999993E-2</c:v>
                </c:pt>
                <c:pt idx="622" formatCode="General">
                  <c:v>7.0405062700000007E-2</c:v>
                </c:pt>
                <c:pt idx="623" formatCode="General">
                  <c:v>6.8710082500000005E-2</c:v>
                </c:pt>
                <c:pt idx="624" formatCode="General">
                  <c:v>6.7076999799999995E-2</c:v>
                </c:pt>
                <c:pt idx="625" formatCode="General">
                  <c:v>6.5502953200000005E-2</c:v>
                </c:pt>
                <c:pt idx="626" formatCode="General">
                  <c:v>6.3985309500000004E-2</c:v>
                </c:pt>
                <c:pt idx="627" formatCode="General">
                  <c:v>6.25212869E-2</c:v>
                </c:pt>
                <c:pt idx="628" formatCode="General">
                  <c:v>6.1108502299999999E-2</c:v>
                </c:pt>
                <c:pt idx="629" formatCode="General">
                  <c:v>5.9744597699999999E-2</c:v>
                </c:pt>
                <c:pt idx="630" formatCode="General">
                  <c:v>5.8427325799999999E-2</c:v>
                </c:pt>
                <c:pt idx="631" formatCode="General">
                  <c:v>5.7154733399999998E-2</c:v>
                </c:pt>
                <c:pt idx="632" formatCode="General">
                  <c:v>5.5924405699999999E-2</c:v>
                </c:pt>
                <c:pt idx="633" formatCode="General">
                  <c:v>5.4734584099999997E-2</c:v>
                </c:pt>
                <c:pt idx="634" formatCode="General">
                  <c:v>5.3583415799999999E-2</c:v>
                </c:pt>
                <c:pt idx="635" formatCode="General">
                  <c:v>5.2469134600000002E-2</c:v>
                </c:pt>
                <c:pt idx="636" formatCode="General">
                  <c:v>5.13901524E-2</c:v>
                </c:pt>
                <c:pt idx="637" formatCode="General">
                  <c:v>5.0344676800000002E-2</c:v>
                </c:pt>
                <c:pt idx="638" formatCode="General">
                  <c:v>4.9331273600000003E-2</c:v>
                </c:pt>
                <c:pt idx="639" formatCode="General">
                  <c:v>4.8348486500000003E-2</c:v>
                </c:pt>
                <c:pt idx="640" formatCode="General">
                  <c:v>4.7394928000000003E-2</c:v>
                </c:pt>
                <c:pt idx="641" formatCode="General">
                  <c:v>4.6469275999999997E-2</c:v>
                </c:pt>
                <c:pt idx="642" formatCode="General">
                  <c:v>4.5570271000000002E-2</c:v>
                </c:pt>
                <c:pt idx="643" formatCode="General">
                  <c:v>4.4696712999999999E-2</c:v>
                </c:pt>
                <c:pt idx="644" formatCode="General">
                  <c:v>4.38476514E-2</c:v>
                </c:pt>
                <c:pt idx="645" formatCode="General">
                  <c:v>4.3021613200000003E-2</c:v>
                </c:pt>
                <c:pt idx="646" formatCode="General">
                  <c:v>4.22177527E-2</c:v>
                </c:pt>
                <c:pt idx="647" formatCode="General">
                  <c:v>4.1435082300000002E-2</c:v>
                </c:pt>
                <c:pt idx="648" formatCode="General">
                  <c:v>4.0672661499999999E-2</c:v>
                </c:pt>
                <c:pt idx="649" formatCode="General">
                  <c:v>3.9929594700000001E-2</c:v>
                </c:pt>
                <c:pt idx="650" formatCode="General">
                  <c:v>3.9205029400000001E-2</c:v>
                </c:pt>
                <c:pt idx="651" formatCode="General">
                  <c:v>3.8498154E-2</c:v>
                </c:pt>
                <c:pt idx="652" formatCode="General">
                  <c:v>3.7808196299999999E-2</c:v>
                </c:pt>
                <c:pt idx="653" formatCode="General">
                  <c:v>3.7134421200000003E-2</c:v>
                </c:pt>
                <c:pt idx="654" formatCode="General">
                  <c:v>3.6476129400000001E-2</c:v>
                </c:pt>
                <c:pt idx="655" formatCode="General">
                  <c:v>3.5832655800000002E-2</c:v>
                </c:pt>
                <c:pt idx="656" formatCode="General">
                  <c:v>3.5203367700000002E-2</c:v>
                </c:pt>
                <c:pt idx="657" formatCode="General">
                  <c:v>3.4587663499999997E-2</c:v>
                </c:pt>
                <c:pt idx="658" formatCode="General">
                  <c:v>3.39849713E-2</c:v>
                </c:pt>
                <c:pt idx="659" formatCode="General">
                  <c:v>3.3394747500000002E-2</c:v>
                </c:pt>
                <c:pt idx="660" formatCode="General">
                  <c:v>3.2816475599999999E-2</c:v>
                </c:pt>
                <c:pt idx="661" formatCode="General">
                  <c:v>3.2249664900000002E-2</c:v>
                </c:pt>
                <c:pt idx="662" formatCode="General">
                  <c:v>3.16938493E-2</c:v>
                </c:pt>
                <c:pt idx="663" formatCode="General">
                  <c:v>3.1148586299999999E-2</c:v>
                </c:pt>
                <c:pt idx="664" formatCode="General">
                  <c:v>3.0613455800000001E-2</c:v>
                </c:pt>
                <c:pt idx="665" formatCode="General">
                  <c:v>3.00878589E-2</c:v>
                </c:pt>
                <c:pt idx="666" formatCode="General">
                  <c:v>2.9571818600000001E-2</c:v>
                </c:pt>
                <c:pt idx="667" formatCode="General">
                  <c:v>2.9064775599999999E-2</c:v>
                </c:pt>
                <c:pt idx="668" formatCode="General">
                  <c:v>2.8566389899999999E-2</c:v>
                </c:pt>
                <c:pt idx="669" formatCode="General">
                  <c:v>2.8076339499999999E-2</c:v>
                </c:pt>
                <c:pt idx="670" formatCode="General">
                  <c:v>2.7594319199999998E-2</c:v>
                </c:pt>
                <c:pt idx="671" formatCode="General">
                  <c:v>2.7120040099999999E-2</c:v>
                </c:pt>
                <c:pt idx="672" formatCode="General">
                  <c:v>2.6653228599999999E-2</c:v>
                </c:pt>
                <c:pt idx="673" formatCode="General">
                  <c:v>2.6193524999999999E-2</c:v>
                </c:pt>
                <c:pt idx="674" formatCode="General">
                  <c:v>2.5740887099999998E-2</c:v>
                </c:pt>
                <c:pt idx="675" formatCode="General">
                  <c:v>2.5294982300000001E-2</c:v>
                </c:pt>
                <c:pt idx="676" formatCode="General">
                  <c:v>2.4855591900000001E-2</c:v>
                </c:pt>
                <c:pt idx="677" formatCode="General">
                  <c:v>2.4422509500000002E-2</c:v>
                </c:pt>
                <c:pt idx="678" formatCode="General">
                  <c:v>2.3995336999999999E-2</c:v>
                </c:pt>
                <c:pt idx="679" formatCode="General">
                  <c:v>2.3574299100000001E-2</c:v>
                </c:pt>
                <c:pt idx="680" formatCode="General">
                  <c:v>2.3159017899999999E-2</c:v>
                </c:pt>
                <c:pt idx="681" formatCode="General">
                  <c:v>2.2749330000000002E-2</c:v>
                </c:pt>
                <c:pt idx="682" formatCode="General">
                  <c:v>2.23449797E-2</c:v>
                </c:pt>
                <c:pt idx="683" formatCode="General">
                  <c:v>2.1946027900000002E-2</c:v>
                </c:pt>
                <c:pt idx="684" formatCode="General">
                  <c:v>2.1552235499999999E-2</c:v>
                </c:pt>
                <c:pt idx="685" formatCode="General">
                  <c:v>2.1163268499999999E-2</c:v>
                </c:pt>
                <c:pt idx="686" formatCode="General">
                  <c:v>2.07794218E-2</c:v>
                </c:pt>
                <c:pt idx="687" formatCode="General">
                  <c:v>2.0400374499999999E-2</c:v>
                </c:pt>
                <c:pt idx="688" formatCode="General">
                  <c:v>2.00259177E-2</c:v>
                </c:pt>
                <c:pt idx="689" formatCode="General">
                  <c:v>1.9656160900000001E-2</c:v>
                </c:pt>
                <c:pt idx="690" formatCode="General">
                  <c:v>1.9290906999999999E-2</c:v>
                </c:pt>
                <c:pt idx="691" formatCode="General">
                  <c:v>1.8929862299999999E-2</c:v>
                </c:pt>
                <c:pt idx="692" formatCode="General">
                  <c:v>1.8573363400000001E-2</c:v>
                </c:pt>
                <c:pt idx="693" formatCode="General">
                  <c:v>1.8221020399999999E-2</c:v>
                </c:pt>
                <c:pt idx="694" formatCode="General">
                  <c:v>1.7872974E-2</c:v>
                </c:pt>
                <c:pt idx="695" formatCode="General">
                  <c:v>1.7529052600000001E-2</c:v>
                </c:pt>
                <c:pt idx="696" formatCode="General">
                  <c:v>1.7188987700000002E-2</c:v>
                </c:pt>
                <c:pt idx="697" formatCode="General">
                  <c:v>1.6853141799999999E-2</c:v>
                </c:pt>
                <c:pt idx="698" formatCode="General">
                  <c:v>1.6521146899999999E-2</c:v>
                </c:pt>
                <c:pt idx="699" formatCode="General">
                  <c:v>1.6193165299999999E-2</c:v>
                </c:pt>
                <c:pt idx="700" formatCode="General">
                  <c:v>1.5868836300000001E-2</c:v>
                </c:pt>
                <c:pt idx="701" formatCode="General">
                  <c:v>1.55485413E-2</c:v>
                </c:pt>
                <c:pt idx="702" formatCode="General">
                  <c:v>1.52319238E-2</c:v>
                </c:pt>
                <c:pt idx="703" formatCode="General">
                  <c:v>1.4919160399999999E-2</c:v>
                </c:pt>
                <c:pt idx="704" formatCode="General">
                  <c:v>1.46099022E-2</c:v>
                </c:pt>
                <c:pt idx="705" formatCode="General">
                  <c:v>1.43044361E-2</c:v>
                </c:pt>
                <c:pt idx="706" formatCode="General">
                  <c:v>1.40027365E-2</c:v>
                </c:pt>
                <c:pt idx="707" formatCode="General">
                  <c:v>1.3704457499999999E-2</c:v>
                </c:pt>
                <c:pt idx="708" formatCode="General">
                  <c:v>1.3410004999999999E-2</c:v>
                </c:pt>
                <c:pt idx="709" formatCode="General">
                  <c:v>1.3119036299999999E-2</c:v>
                </c:pt>
                <c:pt idx="710" formatCode="General">
                  <c:v>1.28315319E-2</c:v>
                </c:pt>
                <c:pt idx="711" formatCode="General">
                  <c:v>1.2547798900000001E-2</c:v>
                </c:pt>
                <c:pt idx="712" formatCode="General">
                  <c:v>1.22674975E-2</c:v>
                </c:pt>
                <c:pt idx="713" formatCode="General">
                  <c:v>1.1990613400000001E-2</c:v>
                </c:pt>
                <c:pt idx="714" formatCode="General">
                  <c:v>1.1717459E-2</c:v>
                </c:pt>
                <c:pt idx="715" formatCode="General">
                  <c:v>1.14476978E-2</c:v>
                </c:pt>
                <c:pt idx="716" formatCode="General">
                  <c:v>1.1181319800000001E-2</c:v>
                </c:pt>
                <c:pt idx="717" formatCode="General">
                  <c:v>1.0918532E-2</c:v>
                </c:pt>
                <c:pt idx="718" formatCode="General">
                  <c:v>1.06593251E-2</c:v>
                </c:pt>
                <c:pt idx="719" formatCode="General">
                  <c:v>1.0403369500000001E-2</c:v>
                </c:pt>
                <c:pt idx="720" formatCode="General">
                  <c:v>1.0150980400000001E-2</c:v>
                </c:pt>
                <c:pt idx="721" formatCode="General">
                  <c:v>9.9019356100000008E-3</c:v>
                </c:pt>
                <c:pt idx="722" formatCode="General">
                  <c:v>9.6564473800000005E-3</c:v>
                </c:pt>
                <c:pt idx="723" formatCode="General">
                  <c:v>9.4145087800000006E-3</c:v>
                </c:pt>
                <c:pt idx="724" formatCode="General">
                  <c:v>9.1757928800000003E-3</c:v>
                </c:pt>
                <c:pt idx="725" formatCode="General">
                  <c:v>8.9406173900000007E-3</c:v>
                </c:pt>
                <c:pt idx="726" formatCode="General">
                  <c:v>8.7087632600000003E-3</c:v>
                </c:pt>
                <c:pt idx="727" formatCode="General">
                  <c:v>8.4804424399999995E-3</c:v>
                </c:pt>
                <c:pt idx="728" formatCode="General">
                  <c:v>8.2554346399999999E-3</c:v>
                </c:pt>
                <c:pt idx="729" formatCode="General">
                  <c:v>8.0339532899999996E-3</c:v>
                </c:pt>
                <c:pt idx="730" formatCode="General">
                  <c:v>7.8157771699999996E-3</c:v>
                </c:pt>
                <c:pt idx="731" formatCode="General">
                  <c:v>7.6011203599999997E-3</c:v>
                </c:pt>
                <c:pt idx="732" formatCode="General">
                  <c:v>7.3897611300000002E-3</c:v>
                </c:pt>
                <c:pt idx="733" formatCode="General">
                  <c:v>7.1819133200000003E-3</c:v>
                </c:pt>
                <c:pt idx="734" formatCode="General">
                  <c:v>6.9773551600000004E-3</c:v>
                </c:pt>
                <c:pt idx="735" formatCode="General">
                  <c:v>6.7762994099999996E-3</c:v>
                </c:pt>
                <c:pt idx="736" formatCode="General">
                  <c:v>6.5785246800000004E-3</c:v>
                </c:pt>
                <c:pt idx="737" formatCode="General">
                  <c:v>6.3842418699999997E-3</c:v>
                </c:pt>
                <c:pt idx="738" formatCode="General">
                  <c:v>6.1931217999999996E-3</c:v>
                </c:pt>
                <c:pt idx="739" formatCode="General">
                  <c:v>6.0054825999999997E-3</c:v>
                </c:pt>
                <c:pt idx="740" formatCode="General">
                  <c:v>5.8213198500000002E-3</c:v>
                </c:pt>
                <c:pt idx="741" formatCode="General">
                  <c:v>5.6404078500000001E-3</c:v>
                </c:pt>
                <c:pt idx="742" formatCode="General">
                  <c:v>5.46295657E-3</c:v>
                </c:pt>
                <c:pt idx="743" formatCode="General">
                  <c:v>5.2886343699999998E-3</c:v>
                </c:pt>
                <c:pt idx="744" formatCode="General">
                  <c:v>5.1177568099999996E-3</c:v>
                </c:pt>
                <c:pt idx="745" formatCode="General">
                  <c:v>4.95031528E-3</c:v>
                </c:pt>
                <c:pt idx="746" formatCode="General">
                  <c:v>4.7859751899999997E-3</c:v>
                </c:pt>
                <c:pt idx="747" formatCode="General">
                  <c:v>4.6250512499999997E-3</c:v>
                </c:pt>
                <c:pt idx="748" formatCode="General">
                  <c:v>4.4675319599999999E-3</c:v>
                </c:pt>
                <c:pt idx="749" formatCode="General">
                  <c:v>4.3130821399999996E-3</c:v>
                </c:pt>
                <c:pt idx="750" formatCode="General">
                  <c:v>4.1620128299999998E-3</c:v>
                </c:pt>
                <c:pt idx="751" formatCode="General">
                  <c:v>4.0140941199999997E-3</c:v>
                </c:pt>
                <c:pt idx="752" formatCode="General">
                  <c:v>3.8696384900000001E-3</c:v>
                </c:pt>
                <c:pt idx="753" formatCode="General">
                  <c:v>3.7281972600000002E-3</c:v>
                </c:pt>
                <c:pt idx="754" formatCode="General">
                  <c:v>3.59007921E-3</c:v>
                </c:pt>
                <c:pt idx="755" formatCode="General">
                  <c:v>3.45505181E-3</c:v>
                </c:pt>
                <c:pt idx="756" formatCode="General">
                  <c:v>3.3234212000000001E-3</c:v>
                </c:pt>
                <c:pt idx="757" formatCode="General">
                  <c:v>3.1947400799999998E-3</c:v>
                </c:pt>
                <c:pt idx="758" formatCode="General">
                  <c:v>3.0692029400000002E-3</c:v>
                </c:pt>
                <c:pt idx="759" formatCode="General">
                  <c:v>2.9467900400000002E-3</c:v>
                </c:pt>
                <c:pt idx="760" formatCode="General">
                  <c:v>2.8275888800000002E-3</c:v>
                </c:pt>
                <c:pt idx="761" formatCode="General">
                  <c:v>2.7113621699999999E-3</c:v>
                </c:pt>
                <c:pt idx="762" formatCode="General">
                  <c:v>2.5981947499999999E-3</c:v>
                </c:pt>
                <c:pt idx="763" formatCode="General">
                  <c:v>2.4880631199999999E-3</c:v>
                </c:pt>
                <c:pt idx="764" formatCode="General">
                  <c:v>2.3809427999999999E-3</c:v>
                </c:pt>
                <c:pt idx="765" formatCode="General">
                  <c:v>2.2770213500000001E-3</c:v>
                </c:pt>
                <c:pt idx="766" formatCode="General">
                  <c:v>2.1758462E-3</c:v>
                </c:pt>
                <c:pt idx="767" formatCode="General">
                  <c:v>2.07760275E-3</c:v>
                </c:pt>
                <c:pt idx="768" formatCode="General">
                  <c:v>1.9822625499999998E-3</c:v>
                </c:pt>
                <c:pt idx="769" formatCode="General">
                  <c:v>1.8897961799999999E-3</c:v>
                </c:pt>
                <c:pt idx="770" formatCode="General">
                  <c:v>1.79996341E-3</c:v>
                </c:pt>
                <c:pt idx="771" formatCode="General">
                  <c:v>1.7131538500000001E-3</c:v>
                </c:pt>
                <c:pt idx="772" formatCode="General">
                  <c:v>1.62912406E-3</c:v>
                </c:pt>
                <c:pt idx="773" formatCode="General">
                  <c:v>1.54784058E-3</c:v>
                </c:pt>
                <c:pt idx="774" formatCode="General">
                  <c:v>1.46926896E-3</c:v>
                </c:pt>
                <c:pt idx="775" formatCode="General">
                  <c:v>1.3932708999999999E-3</c:v>
                </c:pt>
                <c:pt idx="776" formatCode="General">
                  <c:v>1.3200171300000001E-3</c:v>
                </c:pt>
                <c:pt idx="777" formatCode="General">
                  <c:v>1.24916045E-3</c:v>
                </c:pt>
                <c:pt idx="778" formatCode="General">
                  <c:v>1.1810772500000001E-3</c:v>
                </c:pt>
                <c:pt idx="779" formatCode="General">
                  <c:v>1.11551921E-3</c:v>
                </c:pt>
                <c:pt idx="780" formatCode="General">
                  <c:v>1.0523461E-3</c:v>
                </c:pt>
                <c:pt idx="781" formatCode="General">
                  <c:v>9.9151754099999993E-4</c:v>
                </c:pt>
                <c:pt idx="782" formatCode="General">
                  <c:v>9.3329660699999998E-4</c:v>
                </c:pt>
                <c:pt idx="783" formatCode="General">
                  <c:v>8.77335902E-4</c:v>
                </c:pt>
                <c:pt idx="784" formatCode="General">
                  <c:v>8.2359401300000003E-4</c:v>
                </c:pt>
                <c:pt idx="785" formatCode="General">
                  <c:v>7.7222662899999997E-4</c:v>
                </c:pt>
                <c:pt idx="786" formatCode="General">
                  <c:v>7.2298910699999995E-4</c:v>
                </c:pt>
                <c:pt idx="787" formatCode="General">
                  <c:v>6.7603492500000004E-4</c:v>
                </c:pt>
                <c:pt idx="788" formatCode="General">
                  <c:v>6.3111919199999996E-4</c:v>
                </c:pt>
                <c:pt idx="789" formatCode="General">
                  <c:v>5.8839158500000001E-4</c:v>
                </c:pt>
                <c:pt idx="790" formatCode="General">
                  <c:v>5.4760876799999996E-4</c:v>
                </c:pt>
                <c:pt idx="791" formatCode="General">
                  <c:v>5.0891505499999997E-4</c:v>
                </c:pt>
                <c:pt idx="792" formatCode="General">
                  <c:v>4.7197616900000001E-4</c:v>
                </c:pt>
                <c:pt idx="793" formatCode="General">
                  <c:v>4.3702748200000001E-4</c:v>
                </c:pt>
                <c:pt idx="794" formatCode="General">
                  <c:v>4.0382987000000002E-4</c:v>
                </c:pt>
                <c:pt idx="795" formatCode="General">
                  <c:v>3.7261342099999999E-4</c:v>
                </c:pt>
                <c:pt idx="796" formatCode="General">
                  <c:v>3.4295512700000002E-4</c:v>
                </c:pt>
                <c:pt idx="797" formatCode="General">
                  <c:v>3.1498953499999998E-4</c:v>
                </c:pt>
                <c:pt idx="798" formatCode="General">
                  <c:v>2.88664991E-4</c:v>
                </c:pt>
                <c:pt idx="799" formatCode="General">
                  <c:v>2.6392943299999999E-4</c:v>
                </c:pt>
                <c:pt idx="800" formatCode="General">
                  <c:v>2.4073043899999999E-4</c:v>
                </c:pt>
                <c:pt idx="801" formatCode="General">
                  <c:v>2.1901527000000001E-4</c:v>
                </c:pt>
                <c:pt idx="802" formatCode="General">
                  <c:v>1.98559496E-4</c:v>
                </c:pt>
                <c:pt idx="803" formatCode="General">
                  <c:v>1.79657029E-4</c:v>
                </c:pt>
                <c:pt idx="804" formatCode="General">
                  <c:v>1.6199625299999999E-4</c:v>
                </c:pt>
                <c:pt idx="805" formatCode="General">
                  <c:v>1.4552817799999999E-4</c:v>
                </c:pt>
                <c:pt idx="806" formatCode="General">
                  <c:v>1.30367427E-4</c:v>
                </c:pt>
                <c:pt idx="807" formatCode="General">
                  <c:v>1.16297153E-4</c:v>
                </c:pt>
                <c:pt idx="808" formatCode="General">
                  <c:v>1.0342673299999999E-4</c:v>
                </c:pt>
                <c:pt idx="809">
                  <c:v>9.1469441600000004E-5</c:v>
                </c:pt>
                <c:pt idx="810">
                  <c:v>8.0608706799999995E-5</c:v>
                </c:pt>
                <c:pt idx="811">
                  <c:v>7.0641988199999996E-5</c:v>
                </c:pt>
                <c:pt idx="812">
                  <c:v>6.1524115300000005E-5</c:v>
                </c:pt>
                <c:pt idx="813">
                  <c:v>5.3350510799999997E-5</c:v>
                </c:pt>
                <c:pt idx="814">
                  <c:v>4.5863216800000002E-5</c:v>
                </c:pt>
                <c:pt idx="815">
                  <c:v>3.9223068399999999E-5</c:v>
                </c:pt>
                <c:pt idx="816">
                  <c:v>3.3186203799999999E-5</c:v>
                </c:pt>
                <c:pt idx="817">
                  <c:v>2.7841840600000001E-5</c:v>
                </c:pt>
                <c:pt idx="818">
                  <c:v>2.31445675E-5</c:v>
                </c:pt>
                <c:pt idx="819">
                  <c:v>1.8938751899999999E-5</c:v>
                </c:pt>
                <c:pt idx="820">
                  <c:v>1.5250577899999999E-5</c:v>
                </c:pt>
                <c:pt idx="821">
                  <c:v>1.2047526000000001E-5</c:v>
                </c:pt>
                <c:pt idx="822">
                  <c:v>9.2990224399999995E-6</c:v>
                </c:pt>
                <c:pt idx="823">
                  <c:v>6.93482882E-6</c:v>
                </c:pt>
                <c:pt idx="824">
                  <c:v>4.86782043E-6</c:v>
                </c:pt>
                <c:pt idx="825">
                  <c:v>3.1203014999999999E-6</c:v>
                </c:pt>
                <c:pt idx="826">
                  <c:v>1.6792054100000001E-6</c:v>
                </c:pt>
                <c:pt idx="827">
                  <c:v>4.6504720500000002E-7</c:v>
                </c:pt>
                <c:pt idx="828" formatCode="General">
                  <c:v>0</c:v>
                </c:pt>
                <c:pt idx="829" formatCode="General">
                  <c:v>0</c:v>
                </c:pt>
                <c:pt idx="830" formatCode="General">
                  <c:v>0</c:v>
                </c:pt>
                <c:pt idx="831" formatCode="General">
                  <c:v>0</c:v>
                </c:pt>
                <c:pt idx="832" formatCode="General">
                  <c:v>0</c:v>
                </c:pt>
                <c:pt idx="833" formatCode="General">
                  <c:v>0</c:v>
                </c:pt>
                <c:pt idx="834" formatCode="General">
                  <c:v>0</c:v>
                </c:pt>
                <c:pt idx="835" formatCode="General">
                  <c:v>0</c:v>
                </c:pt>
                <c:pt idx="836" formatCode="General">
                  <c:v>0</c:v>
                </c:pt>
                <c:pt idx="837" formatCode="General">
                  <c:v>0</c:v>
                </c:pt>
                <c:pt idx="838" formatCode="General">
                  <c:v>0</c:v>
                </c:pt>
                <c:pt idx="839" formatCode="General">
                  <c:v>0</c:v>
                </c:pt>
                <c:pt idx="840" formatCode="General">
                  <c:v>0</c:v>
                </c:pt>
                <c:pt idx="841" formatCode="General">
                  <c:v>0</c:v>
                </c:pt>
                <c:pt idx="842" formatCode="General">
                  <c:v>0</c:v>
                </c:pt>
                <c:pt idx="843" formatCode="General">
                  <c:v>0</c:v>
                </c:pt>
                <c:pt idx="844" formatCode="General">
                  <c:v>0</c:v>
                </c:pt>
                <c:pt idx="845" formatCode="General">
                  <c:v>0</c:v>
                </c:pt>
                <c:pt idx="846" formatCode="General">
                  <c:v>0</c:v>
                </c:pt>
                <c:pt idx="847" formatCode="General">
                  <c:v>0</c:v>
                </c:pt>
                <c:pt idx="848" formatCode="General">
                  <c:v>0</c:v>
                </c:pt>
                <c:pt idx="849" formatCode="General">
                  <c:v>0</c:v>
                </c:pt>
                <c:pt idx="850" formatCode="General">
                  <c:v>0</c:v>
                </c:pt>
                <c:pt idx="851" formatCode="General">
                  <c:v>0</c:v>
                </c:pt>
                <c:pt idx="852" formatCode="General">
                  <c:v>0</c:v>
                </c:pt>
                <c:pt idx="853" formatCode="General">
                  <c:v>0</c:v>
                </c:pt>
                <c:pt idx="854" formatCode="General">
                  <c:v>0</c:v>
                </c:pt>
                <c:pt idx="855" formatCode="General">
                  <c:v>0</c:v>
                </c:pt>
                <c:pt idx="856" formatCode="General">
                  <c:v>0</c:v>
                </c:pt>
                <c:pt idx="857" formatCode="General">
                  <c:v>0</c:v>
                </c:pt>
                <c:pt idx="858" formatCode="General">
                  <c:v>0</c:v>
                </c:pt>
                <c:pt idx="859" formatCode="General">
                  <c:v>0</c:v>
                </c:pt>
                <c:pt idx="860" formatCode="General">
                  <c:v>0</c:v>
                </c:pt>
                <c:pt idx="861" formatCode="General">
                  <c:v>0</c:v>
                </c:pt>
                <c:pt idx="862" formatCode="General">
                  <c:v>0</c:v>
                </c:pt>
                <c:pt idx="863" formatCode="General">
                  <c:v>0</c:v>
                </c:pt>
                <c:pt idx="864" formatCode="General">
                  <c:v>0</c:v>
                </c:pt>
                <c:pt idx="865" formatCode="General">
                  <c:v>0</c:v>
                </c:pt>
                <c:pt idx="866" formatCode="General">
                  <c:v>0</c:v>
                </c:pt>
                <c:pt idx="867" formatCode="General">
                  <c:v>0</c:v>
                </c:pt>
                <c:pt idx="868" formatCode="General">
                  <c:v>0</c:v>
                </c:pt>
                <c:pt idx="869" formatCode="General">
                  <c:v>0</c:v>
                </c:pt>
                <c:pt idx="870" formatCode="General">
                  <c:v>0</c:v>
                </c:pt>
                <c:pt idx="871" formatCode="General">
                  <c:v>0</c:v>
                </c:pt>
                <c:pt idx="872" formatCode="General">
                  <c:v>0</c:v>
                </c:pt>
                <c:pt idx="873" formatCode="General">
                  <c:v>0</c:v>
                </c:pt>
                <c:pt idx="874" formatCode="General">
                  <c:v>0</c:v>
                </c:pt>
                <c:pt idx="875" formatCode="General">
                  <c:v>0</c:v>
                </c:pt>
                <c:pt idx="876" formatCode="General">
                  <c:v>0</c:v>
                </c:pt>
                <c:pt idx="877" formatCode="General">
                  <c:v>0</c:v>
                </c:pt>
                <c:pt idx="878" formatCode="General">
                  <c:v>0</c:v>
                </c:pt>
                <c:pt idx="879" formatCode="General">
                  <c:v>0</c:v>
                </c:pt>
                <c:pt idx="880" formatCode="General">
                  <c:v>0</c:v>
                </c:pt>
                <c:pt idx="881" formatCode="General">
                  <c:v>0</c:v>
                </c:pt>
                <c:pt idx="882" formatCode="General">
                  <c:v>0</c:v>
                </c:pt>
                <c:pt idx="883" formatCode="General">
                  <c:v>0</c:v>
                </c:pt>
                <c:pt idx="884" formatCode="General">
                  <c:v>0</c:v>
                </c:pt>
                <c:pt idx="885" formatCode="General">
                  <c:v>0</c:v>
                </c:pt>
                <c:pt idx="886" formatCode="General">
                  <c:v>0</c:v>
                </c:pt>
                <c:pt idx="887" formatCode="General">
                  <c:v>0</c:v>
                </c:pt>
                <c:pt idx="888" formatCode="General">
                  <c:v>0</c:v>
                </c:pt>
                <c:pt idx="889" formatCode="General">
                  <c:v>0</c:v>
                </c:pt>
                <c:pt idx="890" formatCode="General">
                  <c:v>0</c:v>
                </c:pt>
                <c:pt idx="891" formatCode="General">
                  <c:v>0</c:v>
                </c:pt>
                <c:pt idx="892" formatCode="General">
                  <c:v>0</c:v>
                </c:pt>
                <c:pt idx="893" formatCode="General">
                  <c:v>0</c:v>
                </c:pt>
                <c:pt idx="894" formatCode="General">
                  <c:v>0</c:v>
                </c:pt>
                <c:pt idx="895" formatCode="General">
                  <c:v>0</c:v>
                </c:pt>
                <c:pt idx="896" formatCode="General">
                  <c:v>0</c:v>
                </c:pt>
                <c:pt idx="897" formatCode="General">
                  <c:v>0</c:v>
                </c:pt>
                <c:pt idx="898" formatCode="General">
                  <c:v>0</c:v>
                </c:pt>
                <c:pt idx="899" formatCode="General">
                  <c:v>0</c:v>
                </c:pt>
                <c:pt idx="900" formatCode="General">
                  <c:v>0</c:v>
                </c:pt>
                <c:pt idx="901" formatCode="General">
                  <c:v>0</c:v>
                </c:pt>
                <c:pt idx="902" formatCode="General">
                  <c:v>0</c:v>
                </c:pt>
                <c:pt idx="903" formatCode="General">
                  <c:v>0</c:v>
                </c:pt>
                <c:pt idx="904" formatCode="General">
                  <c:v>0</c:v>
                </c:pt>
                <c:pt idx="905" formatCode="General">
                  <c:v>0</c:v>
                </c:pt>
                <c:pt idx="906" formatCode="General">
                  <c:v>0</c:v>
                </c:pt>
                <c:pt idx="907" formatCode="General">
                  <c:v>0</c:v>
                </c:pt>
                <c:pt idx="908" formatCode="General">
                  <c:v>0</c:v>
                </c:pt>
                <c:pt idx="909" formatCode="General">
                  <c:v>0</c:v>
                </c:pt>
                <c:pt idx="910" formatCode="General">
                  <c:v>0</c:v>
                </c:pt>
                <c:pt idx="911" formatCode="General">
                  <c:v>0</c:v>
                </c:pt>
                <c:pt idx="912" formatCode="General">
                  <c:v>0</c:v>
                </c:pt>
                <c:pt idx="913" formatCode="General">
                  <c:v>0</c:v>
                </c:pt>
                <c:pt idx="914" formatCode="General">
                  <c:v>0</c:v>
                </c:pt>
                <c:pt idx="915" formatCode="General">
                  <c:v>0</c:v>
                </c:pt>
                <c:pt idx="916" formatCode="General">
                  <c:v>0</c:v>
                </c:pt>
                <c:pt idx="917" formatCode="General">
                  <c:v>0</c:v>
                </c:pt>
                <c:pt idx="918" formatCode="General">
                  <c:v>0</c:v>
                </c:pt>
                <c:pt idx="919" formatCode="General">
                  <c:v>0</c:v>
                </c:pt>
                <c:pt idx="920" formatCode="General">
                  <c:v>0</c:v>
                </c:pt>
                <c:pt idx="921" formatCode="General">
                  <c:v>0</c:v>
                </c:pt>
                <c:pt idx="922" formatCode="General">
                  <c:v>0</c:v>
                </c:pt>
                <c:pt idx="923" formatCode="General">
                  <c:v>0</c:v>
                </c:pt>
                <c:pt idx="924" formatCode="General">
                  <c:v>0</c:v>
                </c:pt>
                <c:pt idx="925" formatCode="General">
                  <c:v>0</c:v>
                </c:pt>
                <c:pt idx="926" formatCode="General">
                  <c:v>0</c:v>
                </c:pt>
                <c:pt idx="927" formatCode="General">
                  <c:v>0</c:v>
                </c:pt>
                <c:pt idx="928" formatCode="General">
                  <c:v>0</c:v>
                </c:pt>
                <c:pt idx="929" formatCode="General">
                  <c:v>0</c:v>
                </c:pt>
                <c:pt idx="930" formatCode="General">
                  <c:v>0</c:v>
                </c:pt>
                <c:pt idx="931" formatCode="General">
                  <c:v>0</c:v>
                </c:pt>
                <c:pt idx="932" formatCode="General">
                  <c:v>0</c:v>
                </c:pt>
                <c:pt idx="933" formatCode="General">
                  <c:v>0</c:v>
                </c:pt>
                <c:pt idx="934" formatCode="General">
                  <c:v>0</c:v>
                </c:pt>
                <c:pt idx="935" formatCode="General">
                  <c:v>0</c:v>
                </c:pt>
                <c:pt idx="936" formatCode="General">
                  <c:v>0</c:v>
                </c:pt>
                <c:pt idx="937" formatCode="General">
                  <c:v>0</c:v>
                </c:pt>
                <c:pt idx="938" formatCode="General">
                  <c:v>0</c:v>
                </c:pt>
                <c:pt idx="939" formatCode="General">
                  <c:v>0</c:v>
                </c:pt>
                <c:pt idx="940" formatCode="General">
                  <c:v>0</c:v>
                </c:pt>
                <c:pt idx="941" formatCode="General">
                  <c:v>0</c:v>
                </c:pt>
                <c:pt idx="942" formatCode="General">
                  <c:v>0</c:v>
                </c:pt>
                <c:pt idx="943" formatCode="General">
                  <c:v>0</c:v>
                </c:pt>
                <c:pt idx="944" formatCode="General">
                  <c:v>0</c:v>
                </c:pt>
                <c:pt idx="945" formatCode="General">
                  <c:v>0</c:v>
                </c:pt>
                <c:pt idx="946" formatCode="General">
                  <c:v>0</c:v>
                </c:pt>
                <c:pt idx="947" formatCode="General">
                  <c:v>0</c:v>
                </c:pt>
                <c:pt idx="948" formatCode="General">
                  <c:v>0</c:v>
                </c:pt>
                <c:pt idx="949" formatCode="General">
                  <c:v>0</c:v>
                </c:pt>
                <c:pt idx="950" formatCode="General">
                  <c:v>0</c:v>
                </c:pt>
                <c:pt idx="951" formatCode="General">
                  <c:v>0</c:v>
                </c:pt>
                <c:pt idx="952" formatCode="General">
                  <c:v>0</c:v>
                </c:pt>
                <c:pt idx="953" formatCode="General">
                  <c:v>0</c:v>
                </c:pt>
                <c:pt idx="954" formatCode="General">
                  <c:v>0</c:v>
                </c:pt>
                <c:pt idx="955" formatCode="General">
                  <c:v>0</c:v>
                </c:pt>
                <c:pt idx="956" formatCode="General">
                  <c:v>0</c:v>
                </c:pt>
                <c:pt idx="957" formatCode="General">
                  <c:v>0</c:v>
                </c:pt>
                <c:pt idx="958" formatCode="General">
                  <c:v>0</c:v>
                </c:pt>
                <c:pt idx="959" formatCode="General">
                  <c:v>0</c:v>
                </c:pt>
                <c:pt idx="960" formatCode="General">
                  <c:v>0</c:v>
                </c:pt>
                <c:pt idx="961" formatCode="General">
                  <c:v>0</c:v>
                </c:pt>
                <c:pt idx="962" formatCode="General">
                  <c:v>0</c:v>
                </c:pt>
                <c:pt idx="963" formatCode="General">
                  <c:v>0</c:v>
                </c:pt>
                <c:pt idx="964" formatCode="General">
                  <c:v>0</c:v>
                </c:pt>
                <c:pt idx="965" formatCode="General">
                  <c:v>0</c:v>
                </c:pt>
                <c:pt idx="966" formatCode="General">
                  <c:v>0</c:v>
                </c:pt>
                <c:pt idx="967" formatCode="General">
                  <c:v>0</c:v>
                </c:pt>
                <c:pt idx="968" formatCode="General">
                  <c:v>0</c:v>
                </c:pt>
                <c:pt idx="969" formatCode="General">
                  <c:v>0</c:v>
                </c:pt>
                <c:pt idx="970" formatCode="General">
                  <c:v>0</c:v>
                </c:pt>
                <c:pt idx="971" formatCode="General">
                  <c:v>0</c:v>
                </c:pt>
                <c:pt idx="972" formatCode="General">
                  <c:v>0</c:v>
                </c:pt>
                <c:pt idx="973" formatCode="General">
                  <c:v>0</c:v>
                </c:pt>
                <c:pt idx="974" formatCode="General">
                  <c:v>0</c:v>
                </c:pt>
                <c:pt idx="975" formatCode="General">
                  <c:v>0</c:v>
                </c:pt>
                <c:pt idx="976" formatCode="General">
                  <c:v>0</c:v>
                </c:pt>
                <c:pt idx="977" formatCode="General">
                  <c:v>0</c:v>
                </c:pt>
                <c:pt idx="978" formatCode="General">
                  <c:v>0</c:v>
                </c:pt>
                <c:pt idx="979" formatCode="General">
                  <c:v>0</c:v>
                </c:pt>
                <c:pt idx="980" formatCode="General">
                  <c:v>0</c:v>
                </c:pt>
                <c:pt idx="981" formatCode="General">
                  <c:v>0</c:v>
                </c:pt>
                <c:pt idx="982" formatCode="General">
                  <c:v>0</c:v>
                </c:pt>
                <c:pt idx="983" formatCode="General">
                  <c:v>0</c:v>
                </c:pt>
                <c:pt idx="984" formatCode="General">
                  <c:v>0</c:v>
                </c:pt>
                <c:pt idx="985" formatCode="General">
                  <c:v>0</c:v>
                </c:pt>
                <c:pt idx="986" formatCode="General">
                  <c:v>0</c:v>
                </c:pt>
                <c:pt idx="987" formatCode="General">
                  <c:v>0</c:v>
                </c:pt>
                <c:pt idx="988" formatCode="General">
                  <c:v>0</c:v>
                </c:pt>
                <c:pt idx="989" formatCode="General">
                  <c:v>0</c:v>
                </c:pt>
                <c:pt idx="990" formatCode="General">
                  <c:v>0</c:v>
                </c:pt>
                <c:pt idx="991" formatCode="General">
                  <c:v>0</c:v>
                </c:pt>
                <c:pt idx="992" formatCode="General">
                  <c:v>0</c:v>
                </c:pt>
                <c:pt idx="993" formatCode="General">
                  <c:v>0</c:v>
                </c:pt>
                <c:pt idx="994" formatCode="General">
                  <c:v>0</c:v>
                </c:pt>
                <c:pt idx="995" formatCode="General">
                  <c:v>0</c:v>
                </c:pt>
                <c:pt idx="996" formatCode="General">
                  <c:v>0</c:v>
                </c:pt>
                <c:pt idx="997" formatCode="General">
                  <c:v>0</c:v>
                </c:pt>
                <c:pt idx="998" formatCode="General">
                  <c:v>0</c:v>
                </c:pt>
                <c:pt idx="999" formatCode="General">
                  <c:v>0</c:v>
                </c:pt>
                <c:pt idx="1000" formatCode="General">
                  <c:v>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2532800"/>
        <c:axId val="43192832"/>
      </c:scatterChart>
      <c:valAx>
        <c:axId val="102532800"/>
        <c:scaling>
          <c:orientation val="minMax"/>
          <c:max val="2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43192832"/>
        <c:crosses val="autoZero"/>
        <c:crossBetween val="midCat"/>
      </c:valAx>
      <c:valAx>
        <c:axId val="43192832"/>
        <c:scaling>
          <c:orientation val="minMax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f(y)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02532800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Ratio of pD to pN Cross</a:t>
            </a:r>
            <a:r>
              <a:rPr lang="en-US" baseline="0"/>
              <a:t> Sections</a:t>
            </a:r>
            <a:endParaRPr lang="en-US"/>
          </a:p>
        </c:rich>
      </c:tx>
      <c:layout/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marker>
            <c:symbol val="none"/>
          </c:marker>
          <c:xVal>
            <c:numRef>
              <c:f>Sheet2!$AC$2:$AC$100</c:f>
              <c:numCache>
                <c:formatCode>General</c:formatCode>
                <c:ptCount val="99"/>
                <c:pt idx="0">
                  <c:v>0.01</c:v>
                </c:pt>
                <c:pt idx="1">
                  <c:v>0.02</c:v>
                </c:pt>
                <c:pt idx="2">
                  <c:v>0.03</c:v>
                </c:pt>
                <c:pt idx="3">
                  <c:v>0.04</c:v>
                </c:pt>
                <c:pt idx="4">
                  <c:v>0.05</c:v>
                </c:pt>
                <c:pt idx="5">
                  <c:v>0.06</c:v>
                </c:pt>
                <c:pt idx="6">
                  <c:v>7.0000000000000007E-2</c:v>
                </c:pt>
                <c:pt idx="7">
                  <c:v>0.08</c:v>
                </c:pt>
                <c:pt idx="8">
                  <c:v>0.09</c:v>
                </c:pt>
                <c:pt idx="9">
                  <c:v>0.1</c:v>
                </c:pt>
                <c:pt idx="10">
                  <c:v>0.11</c:v>
                </c:pt>
                <c:pt idx="11">
                  <c:v>0.12</c:v>
                </c:pt>
                <c:pt idx="12">
                  <c:v>0.13</c:v>
                </c:pt>
                <c:pt idx="13">
                  <c:v>0.14000000000000001</c:v>
                </c:pt>
                <c:pt idx="14">
                  <c:v>0.15</c:v>
                </c:pt>
                <c:pt idx="15">
                  <c:v>0.16</c:v>
                </c:pt>
                <c:pt idx="16">
                  <c:v>0.17</c:v>
                </c:pt>
                <c:pt idx="17">
                  <c:v>0.18</c:v>
                </c:pt>
                <c:pt idx="18">
                  <c:v>0.19</c:v>
                </c:pt>
                <c:pt idx="19">
                  <c:v>0.2</c:v>
                </c:pt>
                <c:pt idx="20">
                  <c:v>0.21</c:v>
                </c:pt>
                <c:pt idx="21">
                  <c:v>0.22</c:v>
                </c:pt>
                <c:pt idx="22">
                  <c:v>0.23</c:v>
                </c:pt>
                <c:pt idx="23">
                  <c:v>0.24</c:v>
                </c:pt>
                <c:pt idx="24">
                  <c:v>0.25</c:v>
                </c:pt>
                <c:pt idx="25">
                  <c:v>0.26</c:v>
                </c:pt>
                <c:pt idx="26">
                  <c:v>0.27</c:v>
                </c:pt>
                <c:pt idx="27">
                  <c:v>0.28000000000000003</c:v>
                </c:pt>
                <c:pt idx="28">
                  <c:v>0.28999999999999998</c:v>
                </c:pt>
                <c:pt idx="29">
                  <c:v>0.3</c:v>
                </c:pt>
                <c:pt idx="30">
                  <c:v>0.31</c:v>
                </c:pt>
                <c:pt idx="31">
                  <c:v>0.32</c:v>
                </c:pt>
                <c:pt idx="32">
                  <c:v>0.33</c:v>
                </c:pt>
                <c:pt idx="33">
                  <c:v>0.34</c:v>
                </c:pt>
                <c:pt idx="34">
                  <c:v>0.35</c:v>
                </c:pt>
                <c:pt idx="35">
                  <c:v>0.36</c:v>
                </c:pt>
                <c:pt idx="36">
                  <c:v>0.37</c:v>
                </c:pt>
                <c:pt idx="37">
                  <c:v>0.38</c:v>
                </c:pt>
                <c:pt idx="38">
                  <c:v>0.39</c:v>
                </c:pt>
                <c:pt idx="39">
                  <c:v>0.4</c:v>
                </c:pt>
                <c:pt idx="40">
                  <c:v>0.41</c:v>
                </c:pt>
                <c:pt idx="41">
                  <c:v>0.42</c:v>
                </c:pt>
                <c:pt idx="42">
                  <c:v>0.43</c:v>
                </c:pt>
                <c:pt idx="43">
                  <c:v>0.44</c:v>
                </c:pt>
                <c:pt idx="44">
                  <c:v>0.45</c:v>
                </c:pt>
                <c:pt idx="45">
                  <c:v>0.46</c:v>
                </c:pt>
                <c:pt idx="46">
                  <c:v>0.47</c:v>
                </c:pt>
                <c:pt idx="47">
                  <c:v>0.48</c:v>
                </c:pt>
                <c:pt idx="48">
                  <c:v>0.49</c:v>
                </c:pt>
                <c:pt idx="49">
                  <c:v>0.5</c:v>
                </c:pt>
                <c:pt idx="50">
                  <c:v>0.51</c:v>
                </c:pt>
                <c:pt idx="51">
                  <c:v>0.52</c:v>
                </c:pt>
                <c:pt idx="52">
                  <c:v>0.53</c:v>
                </c:pt>
                <c:pt idx="53">
                  <c:v>0.54</c:v>
                </c:pt>
                <c:pt idx="54">
                  <c:v>0.55000000000000004</c:v>
                </c:pt>
                <c:pt idx="55">
                  <c:v>0.56000000000000005</c:v>
                </c:pt>
                <c:pt idx="56">
                  <c:v>0.56999999999999995</c:v>
                </c:pt>
                <c:pt idx="57">
                  <c:v>0.57999999999999996</c:v>
                </c:pt>
                <c:pt idx="58">
                  <c:v>0.59</c:v>
                </c:pt>
                <c:pt idx="59">
                  <c:v>0.6</c:v>
                </c:pt>
                <c:pt idx="60">
                  <c:v>0.61</c:v>
                </c:pt>
                <c:pt idx="61">
                  <c:v>0.62</c:v>
                </c:pt>
                <c:pt idx="62">
                  <c:v>0.63</c:v>
                </c:pt>
                <c:pt idx="63">
                  <c:v>0.64</c:v>
                </c:pt>
                <c:pt idx="64">
                  <c:v>0.65</c:v>
                </c:pt>
                <c:pt idx="65">
                  <c:v>0.66</c:v>
                </c:pt>
                <c:pt idx="66">
                  <c:v>0.67</c:v>
                </c:pt>
                <c:pt idx="67">
                  <c:v>0.68</c:v>
                </c:pt>
                <c:pt idx="68">
                  <c:v>0.69</c:v>
                </c:pt>
                <c:pt idx="69">
                  <c:v>0.7</c:v>
                </c:pt>
                <c:pt idx="70">
                  <c:v>0.71</c:v>
                </c:pt>
                <c:pt idx="71">
                  <c:v>0.72</c:v>
                </c:pt>
                <c:pt idx="72">
                  <c:v>0.73</c:v>
                </c:pt>
                <c:pt idx="73">
                  <c:v>0.74</c:v>
                </c:pt>
                <c:pt idx="74">
                  <c:v>0.75</c:v>
                </c:pt>
                <c:pt idx="75">
                  <c:v>0.76</c:v>
                </c:pt>
                <c:pt idx="76">
                  <c:v>0.77</c:v>
                </c:pt>
                <c:pt idx="77">
                  <c:v>0.78</c:v>
                </c:pt>
                <c:pt idx="78">
                  <c:v>0.79</c:v>
                </c:pt>
                <c:pt idx="79">
                  <c:v>0.8</c:v>
                </c:pt>
                <c:pt idx="80">
                  <c:v>0.81</c:v>
                </c:pt>
                <c:pt idx="81">
                  <c:v>0.82</c:v>
                </c:pt>
                <c:pt idx="82">
                  <c:v>0.83</c:v>
                </c:pt>
                <c:pt idx="83">
                  <c:v>0.84</c:v>
                </c:pt>
                <c:pt idx="84">
                  <c:v>0.85</c:v>
                </c:pt>
                <c:pt idx="85">
                  <c:v>0.86</c:v>
                </c:pt>
                <c:pt idx="86">
                  <c:v>0.87</c:v>
                </c:pt>
                <c:pt idx="87">
                  <c:v>0.88</c:v>
                </c:pt>
                <c:pt idx="88">
                  <c:v>0.89</c:v>
                </c:pt>
                <c:pt idx="89">
                  <c:v>0.9</c:v>
                </c:pt>
                <c:pt idx="90">
                  <c:v>0.91</c:v>
                </c:pt>
                <c:pt idx="91">
                  <c:v>0.92</c:v>
                </c:pt>
                <c:pt idx="92">
                  <c:v>0.93</c:v>
                </c:pt>
                <c:pt idx="93">
                  <c:v>0.94</c:v>
                </c:pt>
                <c:pt idx="94">
                  <c:v>0.95</c:v>
                </c:pt>
                <c:pt idx="95">
                  <c:v>0.96</c:v>
                </c:pt>
                <c:pt idx="96">
                  <c:v>0.97</c:v>
                </c:pt>
                <c:pt idx="97">
                  <c:v>0.98</c:v>
                </c:pt>
                <c:pt idx="98">
                  <c:v>0.99</c:v>
                </c:pt>
              </c:numCache>
            </c:numRef>
          </c:xVal>
          <c:yVal>
            <c:numRef>
              <c:f>Sheet2!$AD$2:$AD$100</c:f>
              <c:numCache>
                <c:formatCode>General</c:formatCode>
                <c:ptCount val="99"/>
                <c:pt idx="0">
                  <c:v>1.00099567</c:v>
                </c:pt>
                <c:pt idx="1">
                  <c:v>1.00062538</c:v>
                </c:pt>
                <c:pt idx="2">
                  <c:v>1.0002582</c:v>
                </c:pt>
                <c:pt idx="3">
                  <c:v>0.99989367600000001</c:v>
                </c:pt>
                <c:pt idx="4">
                  <c:v>0.99953153299999997</c:v>
                </c:pt>
                <c:pt idx="5">
                  <c:v>0.99917163499999995</c:v>
                </c:pt>
                <c:pt idx="6">
                  <c:v>0.99881389200000004</c:v>
                </c:pt>
                <c:pt idx="7">
                  <c:v>0.99845828000000003</c:v>
                </c:pt>
                <c:pt idx="8">
                  <c:v>0.99810480700000004</c:v>
                </c:pt>
                <c:pt idx="9">
                  <c:v>0.99775351800000001</c:v>
                </c:pt>
                <c:pt idx="10">
                  <c:v>0.99740448599999998</c:v>
                </c:pt>
                <c:pt idx="11">
                  <c:v>0.99705780200000005</c:v>
                </c:pt>
                <c:pt idx="12">
                  <c:v>0.99671360099999995</c:v>
                </c:pt>
                <c:pt idx="13">
                  <c:v>0.99637202499999999</c:v>
                </c:pt>
                <c:pt idx="14">
                  <c:v>0.99603325499999995</c:v>
                </c:pt>
                <c:pt idx="15">
                  <c:v>0.99569747799999997</c:v>
                </c:pt>
                <c:pt idx="16">
                  <c:v>0.99536493299999995</c:v>
                </c:pt>
                <c:pt idx="17">
                  <c:v>0.99503586600000005</c:v>
                </c:pt>
                <c:pt idx="18">
                  <c:v>0.99471055399999997</c:v>
                </c:pt>
                <c:pt idx="19">
                  <c:v>0.99438930999999997</c:v>
                </c:pt>
                <c:pt idx="20">
                  <c:v>0.99407246699999996</c:v>
                </c:pt>
                <c:pt idx="21">
                  <c:v>0.99376040799999998</c:v>
                </c:pt>
                <c:pt idx="22">
                  <c:v>0.99345353300000006</c:v>
                </c:pt>
                <c:pt idx="23">
                  <c:v>0.99315231199999998</c:v>
                </c:pt>
                <c:pt idx="24">
                  <c:v>0.99285722600000004</c:v>
                </c:pt>
                <c:pt idx="25">
                  <c:v>0.99256881399999997</c:v>
                </c:pt>
                <c:pt idx="26">
                  <c:v>0.99228765500000005</c:v>
                </c:pt>
                <c:pt idx="27">
                  <c:v>0.99201440200000002</c:v>
                </c:pt>
                <c:pt idx="28">
                  <c:v>0.99174974699999996</c:v>
                </c:pt>
                <c:pt idx="29">
                  <c:v>0.99149446100000005</c:v>
                </c:pt>
                <c:pt idx="30">
                  <c:v>0.99124937899999999</c:v>
                </c:pt>
                <c:pt idx="31">
                  <c:v>0.99101539800000005</c:v>
                </c:pt>
                <c:pt idx="32">
                  <c:v>0.990793535</c:v>
                </c:pt>
                <c:pt idx="33">
                  <c:v>0.99058486400000001</c:v>
                </c:pt>
                <c:pt idx="34">
                  <c:v>0.99039057500000005</c:v>
                </c:pt>
                <c:pt idx="35">
                  <c:v>0.990211972</c:v>
                </c:pt>
                <c:pt idx="36">
                  <c:v>0.99005048399999995</c:v>
                </c:pt>
                <c:pt idx="37">
                  <c:v>0.98990766500000005</c:v>
                </c:pt>
                <c:pt idx="38">
                  <c:v>0.98978522700000005</c:v>
                </c:pt>
                <c:pt idx="39">
                  <c:v>0.98968505299999998</c:v>
                </c:pt>
                <c:pt idx="40">
                  <c:v>0.98960920799999996</c:v>
                </c:pt>
                <c:pt idx="41">
                  <c:v>0.98955995200000002</c:v>
                </c:pt>
                <c:pt idx="42">
                  <c:v>0.989539803</c:v>
                </c:pt>
                <c:pt idx="43">
                  <c:v>0.98955149600000003</c:v>
                </c:pt>
                <c:pt idx="44">
                  <c:v>0.98959808400000004</c:v>
                </c:pt>
                <c:pt idx="45">
                  <c:v>0.98968291900000005</c:v>
                </c:pt>
                <c:pt idx="46">
                  <c:v>0.98980971500000003</c:v>
                </c:pt>
                <c:pt idx="47">
                  <c:v>0.98998259</c:v>
                </c:pt>
                <c:pt idx="48">
                  <c:v>0.99020612100000005</c:v>
                </c:pt>
                <c:pt idx="49">
                  <c:v>0.99048538399999997</c:v>
                </c:pt>
                <c:pt idx="50">
                  <c:v>0.99082602600000003</c:v>
                </c:pt>
                <c:pt idx="51">
                  <c:v>0.99123434799999999</c:v>
                </c:pt>
                <c:pt idx="52">
                  <c:v>0.99171741899999999</c:v>
                </c:pt>
                <c:pt idx="53">
                  <c:v>0.99228310099999995</c:v>
                </c:pt>
                <c:pt idx="54">
                  <c:v>0.99294023499999995</c:v>
                </c:pt>
                <c:pt idx="55">
                  <c:v>0.99369877299999998</c:v>
                </c:pt>
                <c:pt idx="56">
                  <c:v>0.99456989699999998</c:v>
                </c:pt>
                <c:pt idx="57">
                  <c:v>0.99556625899999995</c:v>
                </c:pt>
                <c:pt idx="58">
                  <c:v>0.99670214199999996</c:v>
                </c:pt>
                <c:pt idx="59">
                  <c:v>0.99799383200000003</c:v>
                </c:pt>
                <c:pt idx="60">
                  <c:v>0.99945976000000003</c:v>
                </c:pt>
                <c:pt idx="61">
                  <c:v>1.00112103</c:v>
                </c:pt>
                <c:pt idx="62">
                  <c:v>1.0030017600000001</c:v>
                </c:pt>
                <c:pt idx="63">
                  <c:v>1.00512968</c:v>
                </c:pt>
                <c:pt idx="64">
                  <c:v>1.0075367500000001</c:v>
                </c:pt>
                <c:pt idx="65">
                  <c:v>1.0102598599999999</c:v>
                </c:pt>
                <c:pt idx="66">
                  <c:v>1.0133419400000001</c:v>
                </c:pt>
                <c:pt idx="67">
                  <c:v>1.01683295</c:v>
                </c:pt>
                <c:pt idx="68">
                  <c:v>1.02079147</c:v>
                </c:pt>
                <c:pt idx="69">
                  <c:v>1.0252863400000001</c:v>
                </c:pt>
                <c:pt idx="70">
                  <c:v>1.0303990300000001</c:v>
                </c:pt>
                <c:pt idx="71">
                  <c:v>1.0362263199999999</c:v>
                </c:pt>
                <c:pt idx="72">
                  <c:v>1.0428839999999999</c:v>
                </c:pt>
                <c:pt idx="73">
                  <c:v>1.05051132</c:v>
                </c:pt>
                <c:pt idx="74">
                  <c:v>1.059277</c:v>
                </c:pt>
                <c:pt idx="75">
                  <c:v>1.0693869899999999</c:v>
                </c:pt>
                <c:pt idx="76">
                  <c:v>1.0810945199999999</c:v>
                </c:pt>
                <c:pt idx="77">
                  <c:v>1.0947138300000001</c:v>
                </c:pt>
                <c:pt idx="78">
                  <c:v>1.11063869</c:v>
                </c:pt>
                <c:pt idx="79">
                  <c:v>1.1293675000000001</c:v>
                </c:pt>
                <c:pt idx="80">
                  <c:v>1.15153865</c:v>
                </c:pt>
                <c:pt idx="81">
                  <c:v>1.1779801999999999</c:v>
                </c:pt>
                <c:pt idx="82">
                  <c:v>1.2097821799999999</c:v>
                </c:pt>
                <c:pt idx="83">
                  <c:v>1.24840226</c:v>
                </c:pt>
                <c:pt idx="84">
                  <c:v>1.2958256800000001</c:v>
                </c:pt>
                <c:pt idx="85">
                  <c:v>1.3548127700000001</c:v>
                </c:pt>
                <c:pt idx="86">
                  <c:v>1.4292931799999999</c:v>
                </c:pt>
                <c:pt idx="87">
                  <c:v>1.52501676</c:v>
                </c:pt>
                <c:pt idx="88">
                  <c:v>1.6506699199999999</c:v>
                </c:pt>
                <c:pt idx="89">
                  <c:v>1.8198801099999999</c:v>
                </c:pt>
                <c:pt idx="90">
                  <c:v>2.0550180999999998</c:v>
                </c:pt>
                <c:pt idx="91">
                  <c:v>2.3948929099999998</c:v>
                </c:pt>
                <c:pt idx="92">
                  <c:v>2.9116229599999999</c:v>
                </c:pt>
                <c:pt idx="93">
                  <c:v>3.7515390000000002</c:v>
                </c:pt>
                <c:pt idx="94">
                  <c:v>5.2481658500000004</c:v>
                </c:pt>
                <c:pt idx="95">
                  <c:v>8.2948898300000007</c:v>
                </c:pt>
                <c:pt idx="96">
                  <c:v>15.9366292</c:v>
                </c:pt>
                <c:pt idx="97">
                  <c:v>43.751783699999997</c:v>
                </c:pt>
                <c:pt idx="98">
                  <c:v>286.21255600000001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2538560"/>
        <c:axId val="50120384"/>
      </c:scatterChart>
      <c:valAx>
        <c:axId val="102538560"/>
        <c:scaling>
          <c:orientation val="minMax"/>
          <c:max val="1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000" dirty="0"/>
                  <a:t>x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50120384"/>
        <c:crosses val="autoZero"/>
        <c:crossBetween val="midCat"/>
      </c:valAx>
      <c:valAx>
        <c:axId val="50120384"/>
        <c:scaling>
          <c:orientation val="minMax"/>
          <c:max val="1.35"/>
          <c:min val="0.95000000000000007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000" dirty="0"/>
                  <a:t>Ratio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02538560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Ratio of pD</a:t>
            </a:r>
            <a:r>
              <a:rPr lang="en-US" baseline="0"/>
              <a:t> to pp Cross Sections</a:t>
            </a:r>
            <a:endParaRPr lang="en-US"/>
          </a:p>
        </c:rich>
      </c:tx>
      <c:layout/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'new comp'!$C$1</c:f>
              <c:strCache>
                <c:ptCount val="1"/>
                <c:pt idx="0">
                  <c:v>no conv</c:v>
                </c:pt>
              </c:strCache>
            </c:strRef>
          </c:tx>
          <c:marker>
            <c:symbol val="none"/>
          </c:marker>
          <c:xVal>
            <c:numRef>
              <c:f>'new comp'!$B$2:$B$101</c:f>
              <c:numCache>
                <c:formatCode>General</c:formatCode>
                <c:ptCount val="100"/>
                <c:pt idx="0">
                  <c:v>3.5000000000000001E-3</c:v>
                </c:pt>
                <c:pt idx="1">
                  <c:v>7.0000000000000001E-3</c:v>
                </c:pt>
                <c:pt idx="2">
                  <c:v>1.0500000000000001E-2</c:v>
                </c:pt>
                <c:pt idx="3">
                  <c:v>1.4E-2</c:v>
                </c:pt>
                <c:pt idx="4">
                  <c:v>1.7500000000000002E-2</c:v>
                </c:pt>
                <c:pt idx="5">
                  <c:v>2.1000000000000001E-2</c:v>
                </c:pt>
                <c:pt idx="6">
                  <c:v>2.4500000000000001E-2</c:v>
                </c:pt>
                <c:pt idx="7">
                  <c:v>2.8000000000000001E-2</c:v>
                </c:pt>
                <c:pt idx="8">
                  <c:v>3.15E-2</c:v>
                </c:pt>
                <c:pt idx="9">
                  <c:v>3.5000000000000003E-2</c:v>
                </c:pt>
                <c:pt idx="10">
                  <c:v>3.85E-2</c:v>
                </c:pt>
                <c:pt idx="11">
                  <c:v>4.2000000000000003E-2</c:v>
                </c:pt>
                <c:pt idx="12">
                  <c:v>4.5499999999999999E-2</c:v>
                </c:pt>
                <c:pt idx="13">
                  <c:v>4.9000000000000002E-2</c:v>
                </c:pt>
                <c:pt idx="14">
                  <c:v>5.2499999999999998E-2</c:v>
                </c:pt>
                <c:pt idx="15">
                  <c:v>5.6000000000000001E-2</c:v>
                </c:pt>
                <c:pt idx="16">
                  <c:v>5.9499999999999997E-2</c:v>
                </c:pt>
                <c:pt idx="17">
                  <c:v>6.3E-2</c:v>
                </c:pt>
                <c:pt idx="18">
                  <c:v>6.6500000000000004E-2</c:v>
                </c:pt>
                <c:pt idx="19">
                  <c:v>7.0000000000000007E-2</c:v>
                </c:pt>
                <c:pt idx="20">
                  <c:v>7.3499999999999996E-2</c:v>
                </c:pt>
                <c:pt idx="21">
                  <c:v>7.6999999999999999E-2</c:v>
                </c:pt>
                <c:pt idx="22">
                  <c:v>8.0500000000000002E-2</c:v>
                </c:pt>
                <c:pt idx="23">
                  <c:v>8.4000000000000005E-2</c:v>
                </c:pt>
                <c:pt idx="24">
                  <c:v>8.7499999999999994E-2</c:v>
                </c:pt>
                <c:pt idx="25">
                  <c:v>9.0999999999999998E-2</c:v>
                </c:pt>
                <c:pt idx="26">
                  <c:v>9.4500000000000001E-2</c:v>
                </c:pt>
                <c:pt idx="27">
                  <c:v>9.8000000000000004E-2</c:v>
                </c:pt>
                <c:pt idx="28">
                  <c:v>0.10150000000000001</c:v>
                </c:pt>
                <c:pt idx="29">
                  <c:v>0.105</c:v>
                </c:pt>
                <c:pt idx="30">
                  <c:v>0.1085</c:v>
                </c:pt>
                <c:pt idx="31">
                  <c:v>0.112</c:v>
                </c:pt>
                <c:pt idx="32">
                  <c:v>0.11550000000000001</c:v>
                </c:pt>
                <c:pt idx="33">
                  <c:v>0.11899999999999999</c:v>
                </c:pt>
                <c:pt idx="34">
                  <c:v>0.1225</c:v>
                </c:pt>
                <c:pt idx="35">
                  <c:v>0.126</c:v>
                </c:pt>
                <c:pt idx="36">
                  <c:v>0.1295</c:v>
                </c:pt>
                <c:pt idx="37">
                  <c:v>0.13300000000000001</c:v>
                </c:pt>
                <c:pt idx="38">
                  <c:v>0.13650000000000001</c:v>
                </c:pt>
                <c:pt idx="39">
                  <c:v>0.14000000000000001</c:v>
                </c:pt>
                <c:pt idx="40">
                  <c:v>0.14349999999999999</c:v>
                </c:pt>
                <c:pt idx="41">
                  <c:v>0.14699999999999999</c:v>
                </c:pt>
                <c:pt idx="42">
                  <c:v>0.15049999999999999</c:v>
                </c:pt>
                <c:pt idx="43">
                  <c:v>0.154</c:v>
                </c:pt>
                <c:pt idx="44">
                  <c:v>0.1575</c:v>
                </c:pt>
                <c:pt idx="45">
                  <c:v>0.161</c:v>
                </c:pt>
                <c:pt idx="46">
                  <c:v>0.16450000000000001</c:v>
                </c:pt>
                <c:pt idx="47">
                  <c:v>0.16800000000000001</c:v>
                </c:pt>
                <c:pt idx="48">
                  <c:v>0.17150000000000001</c:v>
                </c:pt>
                <c:pt idx="49">
                  <c:v>0.17499999999999999</c:v>
                </c:pt>
                <c:pt idx="50">
                  <c:v>0.17849999999999999</c:v>
                </c:pt>
                <c:pt idx="51">
                  <c:v>0.182</c:v>
                </c:pt>
                <c:pt idx="52">
                  <c:v>0.1855</c:v>
                </c:pt>
                <c:pt idx="53">
                  <c:v>0.189</c:v>
                </c:pt>
                <c:pt idx="54">
                  <c:v>0.1925</c:v>
                </c:pt>
                <c:pt idx="55">
                  <c:v>0.19600000000000001</c:v>
                </c:pt>
                <c:pt idx="56">
                  <c:v>0.19950000000000001</c:v>
                </c:pt>
                <c:pt idx="57">
                  <c:v>0.20300000000000001</c:v>
                </c:pt>
                <c:pt idx="58">
                  <c:v>0.20649999999999999</c:v>
                </c:pt>
                <c:pt idx="59">
                  <c:v>0.21</c:v>
                </c:pt>
                <c:pt idx="60">
                  <c:v>0.2135</c:v>
                </c:pt>
                <c:pt idx="61">
                  <c:v>0.217</c:v>
                </c:pt>
                <c:pt idx="62">
                  <c:v>0.2205</c:v>
                </c:pt>
                <c:pt idx="63">
                  <c:v>0.224</c:v>
                </c:pt>
                <c:pt idx="64">
                  <c:v>0.22750000000000001</c:v>
                </c:pt>
                <c:pt idx="65">
                  <c:v>0.23100000000000001</c:v>
                </c:pt>
                <c:pt idx="66">
                  <c:v>0.23449999999999999</c:v>
                </c:pt>
                <c:pt idx="67">
                  <c:v>0.23799999999999999</c:v>
                </c:pt>
                <c:pt idx="68">
                  <c:v>0.24149999999999999</c:v>
                </c:pt>
                <c:pt idx="69">
                  <c:v>0.245</c:v>
                </c:pt>
                <c:pt idx="70">
                  <c:v>0.2485</c:v>
                </c:pt>
                <c:pt idx="71">
                  <c:v>0.252</c:v>
                </c:pt>
                <c:pt idx="72">
                  <c:v>0.2555</c:v>
                </c:pt>
                <c:pt idx="73">
                  <c:v>0.25900000000000001</c:v>
                </c:pt>
                <c:pt idx="74">
                  <c:v>0.26250000000000001</c:v>
                </c:pt>
                <c:pt idx="75">
                  <c:v>0.26600000000000001</c:v>
                </c:pt>
                <c:pt idx="76">
                  <c:v>0.26950000000000002</c:v>
                </c:pt>
                <c:pt idx="77">
                  <c:v>0.27300000000000002</c:v>
                </c:pt>
                <c:pt idx="78">
                  <c:v>0.27650000000000002</c:v>
                </c:pt>
                <c:pt idx="79">
                  <c:v>0.28000000000000003</c:v>
                </c:pt>
                <c:pt idx="80">
                  <c:v>0.28349999999999997</c:v>
                </c:pt>
                <c:pt idx="81">
                  <c:v>0.28699999999999998</c:v>
                </c:pt>
                <c:pt idx="82">
                  <c:v>0.29049999999999998</c:v>
                </c:pt>
                <c:pt idx="83">
                  <c:v>0.29399999999999998</c:v>
                </c:pt>
                <c:pt idx="84">
                  <c:v>0.29749999999999999</c:v>
                </c:pt>
                <c:pt idx="85">
                  <c:v>0.30099999999999999</c:v>
                </c:pt>
                <c:pt idx="86">
                  <c:v>0.30449999999999999</c:v>
                </c:pt>
                <c:pt idx="87">
                  <c:v>0.308</c:v>
                </c:pt>
                <c:pt idx="88">
                  <c:v>0.3115</c:v>
                </c:pt>
                <c:pt idx="89">
                  <c:v>0.315</c:v>
                </c:pt>
                <c:pt idx="90">
                  <c:v>0.31850000000000001</c:v>
                </c:pt>
                <c:pt idx="91">
                  <c:v>0.32200000000000001</c:v>
                </c:pt>
                <c:pt idx="92">
                  <c:v>0.32550000000000001</c:v>
                </c:pt>
                <c:pt idx="93">
                  <c:v>0.32900000000000001</c:v>
                </c:pt>
                <c:pt idx="94">
                  <c:v>0.33250000000000002</c:v>
                </c:pt>
                <c:pt idx="95">
                  <c:v>0.33600000000000002</c:v>
                </c:pt>
                <c:pt idx="96">
                  <c:v>0.33950000000000002</c:v>
                </c:pt>
                <c:pt idx="97">
                  <c:v>0.34300000000000003</c:v>
                </c:pt>
                <c:pt idx="98">
                  <c:v>0.34649999999999997</c:v>
                </c:pt>
                <c:pt idx="99">
                  <c:v>0.35</c:v>
                </c:pt>
              </c:numCache>
            </c:numRef>
          </c:xVal>
          <c:yVal>
            <c:numRef>
              <c:f>'new comp'!$C$2:$C$101</c:f>
              <c:numCache>
                <c:formatCode>General</c:formatCode>
                <c:ptCount val="100"/>
                <c:pt idx="0">
                  <c:v>1.0076919499999999</c:v>
                </c:pt>
                <c:pt idx="1">
                  <c:v>1.01311058</c:v>
                </c:pt>
                <c:pt idx="2">
                  <c:v>1.0179192399999999</c:v>
                </c:pt>
                <c:pt idx="3">
                  <c:v>1.02238206</c:v>
                </c:pt>
                <c:pt idx="4">
                  <c:v>1.0266906600000001</c:v>
                </c:pt>
                <c:pt idx="5">
                  <c:v>1.03085391</c:v>
                </c:pt>
                <c:pt idx="6">
                  <c:v>1.0349292000000001</c:v>
                </c:pt>
                <c:pt idx="7">
                  <c:v>1.03899578</c:v>
                </c:pt>
                <c:pt idx="8">
                  <c:v>1.0431385200000001</c:v>
                </c:pt>
                <c:pt idx="9">
                  <c:v>1.04709188</c:v>
                </c:pt>
                <c:pt idx="10">
                  <c:v>1.05119304</c:v>
                </c:pt>
                <c:pt idx="11">
                  <c:v>1.0552486700000001</c:v>
                </c:pt>
                <c:pt idx="12">
                  <c:v>1.05937616</c:v>
                </c:pt>
                <c:pt idx="13">
                  <c:v>1.0634787999999999</c:v>
                </c:pt>
                <c:pt idx="14">
                  <c:v>1.0677074900000001</c:v>
                </c:pt>
                <c:pt idx="15">
                  <c:v>1.0718084999999999</c:v>
                </c:pt>
                <c:pt idx="16">
                  <c:v>1.0761209899999999</c:v>
                </c:pt>
                <c:pt idx="17">
                  <c:v>1.0802548000000001</c:v>
                </c:pt>
                <c:pt idx="18">
                  <c:v>1.0845022900000001</c:v>
                </c:pt>
                <c:pt idx="19">
                  <c:v>1.0888441099999999</c:v>
                </c:pt>
                <c:pt idx="20">
                  <c:v>1.09296503</c:v>
                </c:pt>
                <c:pt idx="21">
                  <c:v>1.0972393899999999</c:v>
                </c:pt>
                <c:pt idx="22">
                  <c:v>1.1015217900000001</c:v>
                </c:pt>
                <c:pt idx="23">
                  <c:v>1.10556918</c:v>
                </c:pt>
                <c:pt idx="24">
                  <c:v>1.1097218799999999</c:v>
                </c:pt>
                <c:pt idx="25">
                  <c:v>1.11390861</c:v>
                </c:pt>
                <c:pt idx="26">
                  <c:v>1.11774058</c:v>
                </c:pt>
                <c:pt idx="27">
                  <c:v>1.12162754</c:v>
                </c:pt>
                <c:pt idx="28">
                  <c:v>1.1255120700000001</c:v>
                </c:pt>
                <c:pt idx="29">
                  <c:v>1.1290978700000001</c:v>
                </c:pt>
                <c:pt idx="30">
                  <c:v>1.13250827</c:v>
                </c:pt>
                <c:pt idx="31">
                  <c:v>1.13587851</c:v>
                </c:pt>
                <c:pt idx="32">
                  <c:v>1.13914669</c:v>
                </c:pt>
                <c:pt idx="33">
                  <c:v>1.1419137800000001</c:v>
                </c:pt>
                <c:pt idx="34">
                  <c:v>1.1445784800000001</c:v>
                </c:pt>
                <c:pt idx="35">
                  <c:v>1.1471114600000001</c:v>
                </c:pt>
                <c:pt idx="36">
                  <c:v>1.1494262500000001</c:v>
                </c:pt>
                <c:pt idx="37">
                  <c:v>1.1511635099999999</c:v>
                </c:pt>
                <c:pt idx="38">
                  <c:v>1.1527448199999999</c:v>
                </c:pt>
                <c:pt idx="39">
                  <c:v>1.15412325</c:v>
                </c:pt>
                <c:pt idx="40">
                  <c:v>1.1552446700000001</c:v>
                </c:pt>
                <c:pt idx="41">
                  <c:v>1.1557175399999999</c:v>
                </c:pt>
                <c:pt idx="42">
                  <c:v>1.15596944</c:v>
                </c:pt>
                <c:pt idx="43">
                  <c:v>1.15597353</c:v>
                </c:pt>
                <c:pt idx="44">
                  <c:v>1.1556871</c:v>
                </c:pt>
                <c:pt idx="45">
                  <c:v>1.15482686</c:v>
                </c:pt>
                <c:pt idx="46">
                  <c:v>1.1536054200000001</c:v>
                </c:pt>
                <c:pt idx="47">
                  <c:v>1.1521282399999999</c:v>
                </c:pt>
                <c:pt idx="48">
                  <c:v>1.1503673299999999</c:v>
                </c:pt>
                <c:pt idx="49">
                  <c:v>1.1482298500000001</c:v>
                </c:pt>
                <c:pt idx="50">
                  <c:v>1.1455822600000001</c:v>
                </c:pt>
                <c:pt idx="51">
                  <c:v>1.142698</c:v>
                </c:pt>
                <c:pt idx="52">
                  <c:v>1.1395629899999999</c:v>
                </c:pt>
                <c:pt idx="53">
                  <c:v>1.1361642000000001</c:v>
                </c:pt>
                <c:pt idx="54">
                  <c:v>1.13238382</c:v>
                </c:pt>
                <c:pt idx="55">
                  <c:v>1.12830272</c:v>
                </c:pt>
                <c:pt idx="56">
                  <c:v>1.1240216599999999</c:v>
                </c:pt>
                <c:pt idx="57">
                  <c:v>1.11954021</c:v>
                </c:pt>
                <c:pt idx="58">
                  <c:v>1.11486054</c:v>
                </c:pt>
                <c:pt idx="59">
                  <c:v>1.1099562000000001</c:v>
                </c:pt>
                <c:pt idx="60">
                  <c:v>1.1048821</c:v>
                </c:pt>
                <c:pt idx="61">
                  <c:v>1.0996604999999999</c:v>
                </c:pt>
                <c:pt idx="62">
                  <c:v>1.0943013100000001</c:v>
                </c:pt>
                <c:pt idx="63">
                  <c:v>1.0888177699999999</c:v>
                </c:pt>
                <c:pt idx="64">
                  <c:v>1.083291</c:v>
                </c:pt>
                <c:pt idx="65">
                  <c:v>1.0776777099999999</c:v>
                </c:pt>
                <c:pt idx="66">
                  <c:v>1.0719706899999999</c:v>
                </c:pt>
                <c:pt idx="67">
                  <c:v>1.06618637</c:v>
                </c:pt>
                <c:pt idx="68">
                  <c:v>1.0603447500000001</c:v>
                </c:pt>
                <c:pt idx="69">
                  <c:v>1.0546100599999999</c:v>
                </c:pt>
                <c:pt idx="70">
                  <c:v>1.0488842300000001</c:v>
                </c:pt>
                <c:pt idx="71">
                  <c:v>1.0431012</c:v>
                </c:pt>
                <c:pt idx="72">
                  <c:v>1.03727978</c:v>
                </c:pt>
                <c:pt idx="73">
                  <c:v>1.0314422299999999</c:v>
                </c:pt>
                <c:pt idx="74">
                  <c:v>1.0257390200000001</c:v>
                </c:pt>
                <c:pt idx="75">
                  <c:v>1.0201832</c:v>
                </c:pt>
                <c:pt idx="76">
                  <c:v>1.01459341</c:v>
                </c:pt>
                <c:pt idx="77">
                  <c:v>1.0089883799999999</c:v>
                </c:pt>
                <c:pt idx="78">
                  <c:v>1.00338992</c:v>
                </c:pt>
                <c:pt idx="79">
                  <c:v>0.99784253000000001</c:v>
                </c:pt>
                <c:pt idx="80">
                  <c:v>0.99265449100000003</c:v>
                </c:pt>
                <c:pt idx="81">
                  <c:v>0.98743998600000005</c:v>
                </c:pt>
                <c:pt idx="82">
                  <c:v>0.98221583700000004</c:v>
                </c:pt>
                <c:pt idx="83">
                  <c:v>0.97700158100000001</c:v>
                </c:pt>
                <c:pt idx="84">
                  <c:v>0.97181974299999996</c:v>
                </c:pt>
                <c:pt idx="85">
                  <c:v>0.96689842800000003</c:v>
                </c:pt>
                <c:pt idx="86">
                  <c:v>0.96212680100000003</c:v>
                </c:pt>
                <c:pt idx="87">
                  <c:v>0.95734538700000005</c:v>
                </c:pt>
                <c:pt idx="88">
                  <c:v>0.95257091299999996</c:v>
                </c:pt>
                <c:pt idx="89">
                  <c:v>0.94782264800000005</c:v>
                </c:pt>
                <c:pt idx="90">
                  <c:v>0.94312264499999998</c:v>
                </c:pt>
                <c:pt idx="91">
                  <c:v>0.93882437799999996</c:v>
                </c:pt>
                <c:pt idx="92">
                  <c:v>0.93451553899999995</c:v>
                </c:pt>
                <c:pt idx="93">
                  <c:v>0.93020410099999995</c:v>
                </c:pt>
                <c:pt idx="94">
                  <c:v>0.92590564500000005</c:v>
                </c:pt>
                <c:pt idx="95">
                  <c:v>0.92163805700000001</c:v>
                </c:pt>
                <c:pt idx="96">
                  <c:v>0.91752401299999997</c:v>
                </c:pt>
                <c:pt idx="97">
                  <c:v>0.91365612500000004</c:v>
                </c:pt>
                <c:pt idx="98">
                  <c:v>0.90977809899999995</c:v>
                </c:pt>
                <c:pt idx="99">
                  <c:v>0.90590252699999996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'new comp'!$D$1</c:f>
              <c:strCache>
                <c:ptCount val="1"/>
                <c:pt idx="0">
                  <c:v>conv, no off</c:v>
                </c:pt>
              </c:strCache>
            </c:strRef>
          </c:tx>
          <c:spPr>
            <a:ln>
              <a:solidFill>
                <a:schemeClr val="accent4">
                  <a:lumMod val="75000"/>
                </a:schemeClr>
              </a:solidFill>
            </a:ln>
          </c:spPr>
          <c:marker>
            <c:symbol val="none"/>
          </c:marker>
          <c:xVal>
            <c:numRef>
              <c:f>'new comp'!$B$2:$B$101</c:f>
              <c:numCache>
                <c:formatCode>General</c:formatCode>
                <c:ptCount val="100"/>
                <c:pt idx="0">
                  <c:v>3.5000000000000001E-3</c:v>
                </c:pt>
                <c:pt idx="1">
                  <c:v>7.0000000000000001E-3</c:v>
                </c:pt>
                <c:pt idx="2">
                  <c:v>1.0500000000000001E-2</c:v>
                </c:pt>
                <c:pt idx="3">
                  <c:v>1.4E-2</c:v>
                </c:pt>
                <c:pt idx="4">
                  <c:v>1.7500000000000002E-2</c:v>
                </c:pt>
                <c:pt idx="5">
                  <c:v>2.1000000000000001E-2</c:v>
                </c:pt>
                <c:pt idx="6">
                  <c:v>2.4500000000000001E-2</c:v>
                </c:pt>
                <c:pt idx="7">
                  <c:v>2.8000000000000001E-2</c:v>
                </c:pt>
                <c:pt idx="8">
                  <c:v>3.15E-2</c:v>
                </c:pt>
                <c:pt idx="9">
                  <c:v>3.5000000000000003E-2</c:v>
                </c:pt>
                <c:pt idx="10">
                  <c:v>3.85E-2</c:v>
                </c:pt>
                <c:pt idx="11">
                  <c:v>4.2000000000000003E-2</c:v>
                </c:pt>
                <c:pt idx="12">
                  <c:v>4.5499999999999999E-2</c:v>
                </c:pt>
                <c:pt idx="13">
                  <c:v>4.9000000000000002E-2</c:v>
                </c:pt>
                <c:pt idx="14">
                  <c:v>5.2499999999999998E-2</c:v>
                </c:pt>
                <c:pt idx="15">
                  <c:v>5.6000000000000001E-2</c:v>
                </c:pt>
                <c:pt idx="16">
                  <c:v>5.9499999999999997E-2</c:v>
                </c:pt>
                <c:pt idx="17">
                  <c:v>6.3E-2</c:v>
                </c:pt>
                <c:pt idx="18">
                  <c:v>6.6500000000000004E-2</c:v>
                </c:pt>
                <c:pt idx="19">
                  <c:v>7.0000000000000007E-2</c:v>
                </c:pt>
                <c:pt idx="20">
                  <c:v>7.3499999999999996E-2</c:v>
                </c:pt>
                <c:pt idx="21">
                  <c:v>7.6999999999999999E-2</c:v>
                </c:pt>
                <c:pt idx="22">
                  <c:v>8.0500000000000002E-2</c:v>
                </c:pt>
                <c:pt idx="23">
                  <c:v>8.4000000000000005E-2</c:v>
                </c:pt>
                <c:pt idx="24">
                  <c:v>8.7499999999999994E-2</c:v>
                </c:pt>
                <c:pt idx="25">
                  <c:v>9.0999999999999998E-2</c:v>
                </c:pt>
                <c:pt idx="26">
                  <c:v>9.4500000000000001E-2</c:v>
                </c:pt>
                <c:pt idx="27">
                  <c:v>9.8000000000000004E-2</c:v>
                </c:pt>
                <c:pt idx="28">
                  <c:v>0.10150000000000001</c:v>
                </c:pt>
                <c:pt idx="29">
                  <c:v>0.105</c:v>
                </c:pt>
                <c:pt idx="30">
                  <c:v>0.1085</c:v>
                </c:pt>
                <c:pt idx="31">
                  <c:v>0.112</c:v>
                </c:pt>
                <c:pt idx="32">
                  <c:v>0.11550000000000001</c:v>
                </c:pt>
                <c:pt idx="33">
                  <c:v>0.11899999999999999</c:v>
                </c:pt>
                <c:pt idx="34">
                  <c:v>0.1225</c:v>
                </c:pt>
                <c:pt idx="35">
                  <c:v>0.126</c:v>
                </c:pt>
                <c:pt idx="36">
                  <c:v>0.1295</c:v>
                </c:pt>
                <c:pt idx="37">
                  <c:v>0.13300000000000001</c:v>
                </c:pt>
                <c:pt idx="38">
                  <c:v>0.13650000000000001</c:v>
                </c:pt>
                <c:pt idx="39">
                  <c:v>0.14000000000000001</c:v>
                </c:pt>
                <c:pt idx="40">
                  <c:v>0.14349999999999999</c:v>
                </c:pt>
                <c:pt idx="41">
                  <c:v>0.14699999999999999</c:v>
                </c:pt>
                <c:pt idx="42">
                  <c:v>0.15049999999999999</c:v>
                </c:pt>
                <c:pt idx="43">
                  <c:v>0.154</c:v>
                </c:pt>
                <c:pt idx="44">
                  <c:v>0.1575</c:v>
                </c:pt>
                <c:pt idx="45">
                  <c:v>0.161</c:v>
                </c:pt>
                <c:pt idx="46">
                  <c:v>0.16450000000000001</c:v>
                </c:pt>
                <c:pt idx="47">
                  <c:v>0.16800000000000001</c:v>
                </c:pt>
                <c:pt idx="48">
                  <c:v>0.17150000000000001</c:v>
                </c:pt>
                <c:pt idx="49">
                  <c:v>0.17499999999999999</c:v>
                </c:pt>
                <c:pt idx="50">
                  <c:v>0.17849999999999999</c:v>
                </c:pt>
                <c:pt idx="51">
                  <c:v>0.182</c:v>
                </c:pt>
                <c:pt idx="52">
                  <c:v>0.1855</c:v>
                </c:pt>
                <c:pt idx="53">
                  <c:v>0.189</c:v>
                </c:pt>
                <c:pt idx="54">
                  <c:v>0.1925</c:v>
                </c:pt>
                <c:pt idx="55">
                  <c:v>0.19600000000000001</c:v>
                </c:pt>
                <c:pt idx="56">
                  <c:v>0.19950000000000001</c:v>
                </c:pt>
                <c:pt idx="57">
                  <c:v>0.20300000000000001</c:v>
                </c:pt>
                <c:pt idx="58">
                  <c:v>0.20649999999999999</c:v>
                </c:pt>
                <c:pt idx="59">
                  <c:v>0.21</c:v>
                </c:pt>
                <c:pt idx="60">
                  <c:v>0.2135</c:v>
                </c:pt>
                <c:pt idx="61">
                  <c:v>0.217</c:v>
                </c:pt>
                <c:pt idx="62">
                  <c:v>0.2205</c:v>
                </c:pt>
                <c:pt idx="63">
                  <c:v>0.224</c:v>
                </c:pt>
                <c:pt idx="64">
                  <c:v>0.22750000000000001</c:v>
                </c:pt>
                <c:pt idx="65">
                  <c:v>0.23100000000000001</c:v>
                </c:pt>
                <c:pt idx="66">
                  <c:v>0.23449999999999999</c:v>
                </c:pt>
                <c:pt idx="67">
                  <c:v>0.23799999999999999</c:v>
                </c:pt>
                <c:pt idx="68">
                  <c:v>0.24149999999999999</c:v>
                </c:pt>
                <c:pt idx="69">
                  <c:v>0.245</c:v>
                </c:pt>
                <c:pt idx="70">
                  <c:v>0.2485</c:v>
                </c:pt>
                <c:pt idx="71">
                  <c:v>0.252</c:v>
                </c:pt>
                <c:pt idx="72">
                  <c:v>0.2555</c:v>
                </c:pt>
                <c:pt idx="73">
                  <c:v>0.25900000000000001</c:v>
                </c:pt>
                <c:pt idx="74">
                  <c:v>0.26250000000000001</c:v>
                </c:pt>
                <c:pt idx="75">
                  <c:v>0.26600000000000001</c:v>
                </c:pt>
                <c:pt idx="76">
                  <c:v>0.26950000000000002</c:v>
                </c:pt>
                <c:pt idx="77">
                  <c:v>0.27300000000000002</c:v>
                </c:pt>
                <c:pt idx="78">
                  <c:v>0.27650000000000002</c:v>
                </c:pt>
                <c:pt idx="79">
                  <c:v>0.28000000000000003</c:v>
                </c:pt>
                <c:pt idx="80">
                  <c:v>0.28349999999999997</c:v>
                </c:pt>
                <c:pt idx="81">
                  <c:v>0.28699999999999998</c:v>
                </c:pt>
                <c:pt idx="82">
                  <c:v>0.29049999999999998</c:v>
                </c:pt>
                <c:pt idx="83">
                  <c:v>0.29399999999999998</c:v>
                </c:pt>
                <c:pt idx="84">
                  <c:v>0.29749999999999999</c:v>
                </c:pt>
                <c:pt idx="85">
                  <c:v>0.30099999999999999</c:v>
                </c:pt>
                <c:pt idx="86">
                  <c:v>0.30449999999999999</c:v>
                </c:pt>
                <c:pt idx="87">
                  <c:v>0.308</c:v>
                </c:pt>
                <c:pt idx="88">
                  <c:v>0.3115</c:v>
                </c:pt>
                <c:pt idx="89">
                  <c:v>0.315</c:v>
                </c:pt>
                <c:pt idx="90">
                  <c:v>0.31850000000000001</c:v>
                </c:pt>
                <c:pt idx="91">
                  <c:v>0.32200000000000001</c:v>
                </c:pt>
                <c:pt idx="92">
                  <c:v>0.32550000000000001</c:v>
                </c:pt>
                <c:pt idx="93">
                  <c:v>0.32900000000000001</c:v>
                </c:pt>
                <c:pt idx="94">
                  <c:v>0.33250000000000002</c:v>
                </c:pt>
                <c:pt idx="95">
                  <c:v>0.33600000000000002</c:v>
                </c:pt>
                <c:pt idx="96">
                  <c:v>0.33950000000000002</c:v>
                </c:pt>
                <c:pt idx="97">
                  <c:v>0.34300000000000003</c:v>
                </c:pt>
                <c:pt idx="98">
                  <c:v>0.34649999999999997</c:v>
                </c:pt>
                <c:pt idx="99">
                  <c:v>0.35</c:v>
                </c:pt>
              </c:numCache>
            </c:numRef>
          </c:xVal>
          <c:yVal>
            <c:numRef>
              <c:f>'new comp'!$D$2:$D$101</c:f>
              <c:numCache>
                <c:formatCode>General</c:formatCode>
                <c:ptCount val="100"/>
                <c:pt idx="0">
                  <c:v>1.00564031</c:v>
                </c:pt>
                <c:pt idx="1">
                  <c:v>1.0094240999999999</c:v>
                </c:pt>
                <c:pt idx="2">
                  <c:v>1.0142824100000001</c:v>
                </c:pt>
                <c:pt idx="3">
                  <c:v>1.0183512800000001</c:v>
                </c:pt>
                <c:pt idx="4">
                  <c:v>1.02325139</c:v>
                </c:pt>
                <c:pt idx="5">
                  <c:v>1.02716239</c:v>
                </c:pt>
                <c:pt idx="6">
                  <c:v>1.0305983400000001</c:v>
                </c:pt>
                <c:pt idx="7">
                  <c:v>1.0346052299999999</c:v>
                </c:pt>
                <c:pt idx="8">
                  <c:v>1.0409499900000001</c:v>
                </c:pt>
                <c:pt idx="9">
                  <c:v>1.0426572599999999</c:v>
                </c:pt>
                <c:pt idx="10">
                  <c:v>1.047331</c:v>
                </c:pt>
                <c:pt idx="11">
                  <c:v>1.05097109</c:v>
                </c:pt>
                <c:pt idx="12">
                  <c:v>1.05530255</c:v>
                </c:pt>
                <c:pt idx="13">
                  <c:v>1.0589869599999999</c:v>
                </c:pt>
                <c:pt idx="14">
                  <c:v>1.06413297</c:v>
                </c:pt>
                <c:pt idx="15">
                  <c:v>1.0670233899999999</c:v>
                </c:pt>
                <c:pt idx="16">
                  <c:v>1.07268114</c:v>
                </c:pt>
                <c:pt idx="17">
                  <c:v>1.07551638</c:v>
                </c:pt>
                <c:pt idx="18">
                  <c:v>1.0799088299999999</c:v>
                </c:pt>
                <c:pt idx="19">
                  <c:v>1.08536554</c:v>
                </c:pt>
                <c:pt idx="20">
                  <c:v>1.08803059</c:v>
                </c:pt>
                <c:pt idx="21">
                  <c:v>1.0927521899999999</c:v>
                </c:pt>
                <c:pt idx="22">
                  <c:v>1.09778979</c:v>
                </c:pt>
                <c:pt idx="23">
                  <c:v>1.10058897</c:v>
                </c:pt>
                <c:pt idx="24">
                  <c:v>1.1050529</c:v>
                </c:pt>
                <c:pt idx="25">
                  <c:v>1.11044838</c:v>
                </c:pt>
                <c:pt idx="26">
                  <c:v>1.1128543799999999</c:v>
                </c:pt>
                <c:pt idx="27">
                  <c:v>1.1167755399999999</c:v>
                </c:pt>
                <c:pt idx="28">
                  <c:v>1.1215555699999999</c:v>
                </c:pt>
                <c:pt idx="29">
                  <c:v>1.1246847</c:v>
                </c:pt>
                <c:pt idx="30">
                  <c:v>1.12755038</c:v>
                </c:pt>
                <c:pt idx="31">
                  <c:v>1.13131107</c:v>
                </c:pt>
                <c:pt idx="32">
                  <c:v>1.1356105400000001</c:v>
                </c:pt>
                <c:pt idx="33">
                  <c:v>1.137262</c:v>
                </c:pt>
                <c:pt idx="34">
                  <c:v>1.1397615999999999</c:v>
                </c:pt>
                <c:pt idx="35">
                  <c:v>1.14282482</c:v>
                </c:pt>
                <c:pt idx="36">
                  <c:v>1.14599541</c:v>
                </c:pt>
                <c:pt idx="37">
                  <c:v>1.1466835200000001</c:v>
                </c:pt>
                <c:pt idx="38">
                  <c:v>1.14815077</c:v>
                </c:pt>
                <c:pt idx="39">
                  <c:v>1.1500200199999999</c:v>
                </c:pt>
                <c:pt idx="40">
                  <c:v>1.1520587600000001</c:v>
                </c:pt>
                <c:pt idx="41">
                  <c:v>1.1516039499999999</c:v>
                </c:pt>
                <c:pt idx="42">
                  <c:v>1.15169257</c:v>
                </c:pt>
                <c:pt idx="43">
                  <c:v>1.1520963799999999</c:v>
                </c:pt>
                <c:pt idx="44">
                  <c:v>1.1526048099999999</c:v>
                </c:pt>
                <c:pt idx="45">
                  <c:v>1.1513510300000001</c:v>
                </c:pt>
                <c:pt idx="46">
                  <c:v>1.14976772</c:v>
                </c:pt>
                <c:pt idx="47">
                  <c:v>1.1485046400000001</c:v>
                </c:pt>
                <c:pt idx="48">
                  <c:v>1.14735889</c:v>
                </c:pt>
                <c:pt idx="49">
                  <c:v>1.14568212</c:v>
                </c:pt>
                <c:pt idx="50">
                  <c:v>1.1424162499999999</c:v>
                </c:pt>
                <c:pt idx="51">
                  <c:v>1.1395177599999999</c:v>
                </c:pt>
                <c:pt idx="52">
                  <c:v>1.13679836</c:v>
                </c:pt>
                <c:pt idx="53">
                  <c:v>1.1341162499999999</c:v>
                </c:pt>
                <c:pt idx="54">
                  <c:v>1.13024635</c:v>
                </c:pt>
                <c:pt idx="55">
                  <c:v>1.12580747</c:v>
                </c:pt>
                <c:pt idx="56">
                  <c:v>1.12165903</c:v>
                </c:pt>
                <c:pt idx="57">
                  <c:v>1.11766315</c:v>
                </c:pt>
                <c:pt idx="58">
                  <c:v>1.1137107500000001</c:v>
                </c:pt>
                <c:pt idx="59">
                  <c:v>1.1085244000000001</c:v>
                </c:pt>
                <c:pt idx="60">
                  <c:v>1.10324595</c:v>
                </c:pt>
                <c:pt idx="61">
                  <c:v>1.0982356200000001</c:v>
                </c:pt>
                <c:pt idx="62">
                  <c:v>1.0933899600000001</c:v>
                </c:pt>
                <c:pt idx="63">
                  <c:v>1.0886238500000001</c:v>
                </c:pt>
                <c:pt idx="64">
                  <c:v>1.0828273900000001</c:v>
                </c:pt>
                <c:pt idx="65">
                  <c:v>1.0770521399999999</c:v>
                </c:pt>
                <c:pt idx="66">
                  <c:v>1.0715590800000001</c:v>
                </c:pt>
                <c:pt idx="67">
                  <c:v>1.06626635</c:v>
                </c:pt>
                <c:pt idx="68">
                  <c:v>1.06110517</c:v>
                </c:pt>
                <c:pt idx="69">
                  <c:v>1.05527675</c:v>
                </c:pt>
                <c:pt idx="70">
                  <c:v>1.0493807900000001</c:v>
                </c:pt>
                <c:pt idx="71">
                  <c:v>1.04378031</c:v>
                </c:pt>
                <c:pt idx="72">
                  <c:v>1.0384067800000001</c:v>
                </c:pt>
                <c:pt idx="73">
                  <c:v>1.03320279</c:v>
                </c:pt>
                <c:pt idx="74">
                  <c:v>1.02769804</c:v>
                </c:pt>
                <c:pt idx="75">
                  <c:v>1.02189715</c:v>
                </c:pt>
                <c:pt idx="76">
                  <c:v>1.0164076099999999</c:v>
                </c:pt>
                <c:pt idx="77">
                  <c:v>1.0111714199999999</c:v>
                </c:pt>
                <c:pt idx="78">
                  <c:v>1.00613614</c:v>
                </c:pt>
                <c:pt idx="79">
                  <c:v>1.0012082</c:v>
                </c:pt>
                <c:pt idx="80">
                  <c:v>0.99569618500000001</c:v>
                </c:pt>
                <c:pt idx="81">
                  <c:v>0.99049648400000001</c:v>
                </c:pt>
                <c:pt idx="82">
                  <c:v>0.98555873900000002</c:v>
                </c:pt>
                <c:pt idx="83">
                  <c:v>0.98083613999999997</c:v>
                </c:pt>
                <c:pt idx="84">
                  <c:v>0.97628571900000005</c:v>
                </c:pt>
                <c:pt idx="85">
                  <c:v>0.97144109599999995</c:v>
                </c:pt>
                <c:pt idx="86">
                  <c:v>0.96654793999999999</c:v>
                </c:pt>
                <c:pt idx="87">
                  <c:v>0.96192904499999998</c:v>
                </c:pt>
                <c:pt idx="88">
                  <c:v>0.95754093100000004</c:v>
                </c:pt>
                <c:pt idx="89">
                  <c:v>0.95334311599999999</c:v>
                </c:pt>
                <c:pt idx="90">
                  <c:v>0.94929448299999997</c:v>
                </c:pt>
                <c:pt idx="91">
                  <c:v>0.94472798499999999</c:v>
                </c:pt>
                <c:pt idx="92">
                  <c:v>0.94043177700000002</c:v>
                </c:pt>
                <c:pt idx="93">
                  <c:v>0.93637691999999995</c:v>
                </c:pt>
                <c:pt idx="94">
                  <c:v>0.93252636200000005</c:v>
                </c:pt>
                <c:pt idx="95">
                  <c:v>0.92884152600000003</c:v>
                </c:pt>
                <c:pt idx="96">
                  <c:v>0.925086352</c:v>
                </c:pt>
                <c:pt idx="97">
                  <c:v>0.92108842099999999</c:v>
                </c:pt>
                <c:pt idx="98">
                  <c:v>0.91733903500000002</c:v>
                </c:pt>
                <c:pt idx="99">
                  <c:v>0.91380292799999996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'new comp'!$E$1</c:f>
              <c:strCache>
                <c:ptCount val="1"/>
                <c:pt idx="0">
                  <c:v>conv, off</c:v>
                </c:pt>
              </c:strCache>
            </c:strRef>
          </c:tx>
          <c:marker>
            <c:symbol val="none"/>
          </c:marker>
          <c:xVal>
            <c:numRef>
              <c:f>'new comp'!$B$2:$B$101</c:f>
              <c:numCache>
                <c:formatCode>General</c:formatCode>
                <c:ptCount val="100"/>
                <c:pt idx="0">
                  <c:v>3.5000000000000001E-3</c:v>
                </c:pt>
                <c:pt idx="1">
                  <c:v>7.0000000000000001E-3</c:v>
                </c:pt>
                <c:pt idx="2">
                  <c:v>1.0500000000000001E-2</c:v>
                </c:pt>
                <c:pt idx="3">
                  <c:v>1.4E-2</c:v>
                </c:pt>
                <c:pt idx="4">
                  <c:v>1.7500000000000002E-2</c:v>
                </c:pt>
                <c:pt idx="5">
                  <c:v>2.1000000000000001E-2</c:v>
                </c:pt>
                <c:pt idx="6">
                  <c:v>2.4500000000000001E-2</c:v>
                </c:pt>
                <c:pt idx="7">
                  <c:v>2.8000000000000001E-2</c:v>
                </c:pt>
                <c:pt idx="8">
                  <c:v>3.15E-2</c:v>
                </c:pt>
                <c:pt idx="9">
                  <c:v>3.5000000000000003E-2</c:v>
                </c:pt>
                <c:pt idx="10">
                  <c:v>3.85E-2</c:v>
                </c:pt>
                <c:pt idx="11">
                  <c:v>4.2000000000000003E-2</c:v>
                </c:pt>
                <c:pt idx="12">
                  <c:v>4.5499999999999999E-2</c:v>
                </c:pt>
                <c:pt idx="13">
                  <c:v>4.9000000000000002E-2</c:v>
                </c:pt>
                <c:pt idx="14">
                  <c:v>5.2499999999999998E-2</c:v>
                </c:pt>
                <c:pt idx="15">
                  <c:v>5.6000000000000001E-2</c:v>
                </c:pt>
                <c:pt idx="16">
                  <c:v>5.9499999999999997E-2</c:v>
                </c:pt>
                <c:pt idx="17">
                  <c:v>6.3E-2</c:v>
                </c:pt>
                <c:pt idx="18">
                  <c:v>6.6500000000000004E-2</c:v>
                </c:pt>
                <c:pt idx="19">
                  <c:v>7.0000000000000007E-2</c:v>
                </c:pt>
                <c:pt idx="20">
                  <c:v>7.3499999999999996E-2</c:v>
                </c:pt>
                <c:pt idx="21">
                  <c:v>7.6999999999999999E-2</c:v>
                </c:pt>
                <c:pt idx="22">
                  <c:v>8.0500000000000002E-2</c:v>
                </c:pt>
                <c:pt idx="23">
                  <c:v>8.4000000000000005E-2</c:v>
                </c:pt>
                <c:pt idx="24">
                  <c:v>8.7499999999999994E-2</c:v>
                </c:pt>
                <c:pt idx="25">
                  <c:v>9.0999999999999998E-2</c:v>
                </c:pt>
                <c:pt idx="26">
                  <c:v>9.4500000000000001E-2</c:v>
                </c:pt>
                <c:pt idx="27">
                  <c:v>9.8000000000000004E-2</c:v>
                </c:pt>
                <c:pt idx="28">
                  <c:v>0.10150000000000001</c:v>
                </c:pt>
                <c:pt idx="29">
                  <c:v>0.105</c:v>
                </c:pt>
                <c:pt idx="30">
                  <c:v>0.1085</c:v>
                </c:pt>
                <c:pt idx="31">
                  <c:v>0.112</c:v>
                </c:pt>
                <c:pt idx="32">
                  <c:v>0.11550000000000001</c:v>
                </c:pt>
                <c:pt idx="33">
                  <c:v>0.11899999999999999</c:v>
                </c:pt>
                <c:pt idx="34">
                  <c:v>0.1225</c:v>
                </c:pt>
                <c:pt idx="35">
                  <c:v>0.126</c:v>
                </c:pt>
                <c:pt idx="36">
                  <c:v>0.1295</c:v>
                </c:pt>
                <c:pt idx="37">
                  <c:v>0.13300000000000001</c:v>
                </c:pt>
                <c:pt idx="38">
                  <c:v>0.13650000000000001</c:v>
                </c:pt>
                <c:pt idx="39">
                  <c:v>0.14000000000000001</c:v>
                </c:pt>
                <c:pt idx="40">
                  <c:v>0.14349999999999999</c:v>
                </c:pt>
                <c:pt idx="41">
                  <c:v>0.14699999999999999</c:v>
                </c:pt>
                <c:pt idx="42">
                  <c:v>0.15049999999999999</c:v>
                </c:pt>
                <c:pt idx="43">
                  <c:v>0.154</c:v>
                </c:pt>
                <c:pt idx="44">
                  <c:v>0.1575</c:v>
                </c:pt>
                <c:pt idx="45">
                  <c:v>0.161</c:v>
                </c:pt>
                <c:pt idx="46">
                  <c:v>0.16450000000000001</c:v>
                </c:pt>
                <c:pt idx="47">
                  <c:v>0.16800000000000001</c:v>
                </c:pt>
                <c:pt idx="48">
                  <c:v>0.17150000000000001</c:v>
                </c:pt>
                <c:pt idx="49">
                  <c:v>0.17499999999999999</c:v>
                </c:pt>
                <c:pt idx="50">
                  <c:v>0.17849999999999999</c:v>
                </c:pt>
                <c:pt idx="51">
                  <c:v>0.182</c:v>
                </c:pt>
                <c:pt idx="52">
                  <c:v>0.1855</c:v>
                </c:pt>
                <c:pt idx="53">
                  <c:v>0.189</c:v>
                </c:pt>
                <c:pt idx="54">
                  <c:v>0.1925</c:v>
                </c:pt>
                <c:pt idx="55">
                  <c:v>0.19600000000000001</c:v>
                </c:pt>
                <c:pt idx="56">
                  <c:v>0.19950000000000001</c:v>
                </c:pt>
                <c:pt idx="57">
                  <c:v>0.20300000000000001</c:v>
                </c:pt>
                <c:pt idx="58">
                  <c:v>0.20649999999999999</c:v>
                </c:pt>
                <c:pt idx="59">
                  <c:v>0.21</c:v>
                </c:pt>
                <c:pt idx="60">
                  <c:v>0.2135</c:v>
                </c:pt>
                <c:pt idx="61">
                  <c:v>0.217</c:v>
                </c:pt>
                <c:pt idx="62">
                  <c:v>0.2205</c:v>
                </c:pt>
                <c:pt idx="63">
                  <c:v>0.224</c:v>
                </c:pt>
                <c:pt idx="64">
                  <c:v>0.22750000000000001</c:v>
                </c:pt>
                <c:pt idx="65">
                  <c:v>0.23100000000000001</c:v>
                </c:pt>
                <c:pt idx="66">
                  <c:v>0.23449999999999999</c:v>
                </c:pt>
                <c:pt idx="67">
                  <c:v>0.23799999999999999</c:v>
                </c:pt>
                <c:pt idx="68">
                  <c:v>0.24149999999999999</c:v>
                </c:pt>
                <c:pt idx="69">
                  <c:v>0.245</c:v>
                </c:pt>
                <c:pt idx="70">
                  <c:v>0.2485</c:v>
                </c:pt>
                <c:pt idx="71">
                  <c:v>0.252</c:v>
                </c:pt>
                <c:pt idx="72">
                  <c:v>0.2555</c:v>
                </c:pt>
                <c:pt idx="73">
                  <c:v>0.25900000000000001</c:v>
                </c:pt>
                <c:pt idx="74">
                  <c:v>0.26250000000000001</c:v>
                </c:pt>
                <c:pt idx="75">
                  <c:v>0.26600000000000001</c:v>
                </c:pt>
                <c:pt idx="76">
                  <c:v>0.26950000000000002</c:v>
                </c:pt>
                <c:pt idx="77">
                  <c:v>0.27300000000000002</c:v>
                </c:pt>
                <c:pt idx="78">
                  <c:v>0.27650000000000002</c:v>
                </c:pt>
                <c:pt idx="79">
                  <c:v>0.28000000000000003</c:v>
                </c:pt>
                <c:pt idx="80">
                  <c:v>0.28349999999999997</c:v>
                </c:pt>
                <c:pt idx="81">
                  <c:v>0.28699999999999998</c:v>
                </c:pt>
                <c:pt idx="82">
                  <c:v>0.29049999999999998</c:v>
                </c:pt>
                <c:pt idx="83">
                  <c:v>0.29399999999999998</c:v>
                </c:pt>
                <c:pt idx="84">
                  <c:v>0.29749999999999999</c:v>
                </c:pt>
                <c:pt idx="85">
                  <c:v>0.30099999999999999</c:v>
                </c:pt>
                <c:pt idx="86">
                  <c:v>0.30449999999999999</c:v>
                </c:pt>
                <c:pt idx="87">
                  <c:v>0.308</c:v>
                </c:pt>
                <c:pt idx="88">
                  <c:v>0.3115</c:v>
                </c:pt>
                <c:pt idx="89">
                  <c:v>0.315</c:v>
                </c:pt>
                <c:pt idx="90">
                  <c:v>0.31850000000000001</c:v>
                </c:pt>
                <c:pt idx="91">
                  <c:v>0.32200000000000001</c:v>
                </c:pt>
                <c:pt idx="92">
                  <c:v>0.32550000000000001</c:v>
                </c:pt>
                <c:pt idx="93">
                  <c:v>0.32900000000000001</c:v>
                </c:pt>
                <c:pt idx="94">
                  <c:v>0.33250000000000002</c:v>
                </c:pt>
                <c:pt idx="95">
                  <c:v>0.33600000000000002</c:v>
                </c:pt>
                <c:pt idx="96">
                  <c:v>0.33950000000000002</c:v>
                </c:pt>
                <c:pt idx="97">
                  <c:v>0.34300000000000003</c:v>
                </c:pt>
                <c:pt idx="98">
                  <c:v>0.34649999999999997</c:v>
                </c:pt>
                <c:pt idx="99">
                  <c:v>0.35</c:v>
                </c:pt>
              </c:numCache>
            </c:numRef>
          </c:xVal>
          <c:yVal>
            <c:numRef>
              <c:f>'new comp'!$E$2:$E$101</c:f>
              <c:numCache>
                <c:formatCode>General</c:formatCode>
                <c:ptCount val="100"/>
                <c:pt idx="0">
                  <c:v>1.0056397800000001</c:v>
                </c:pt>
                <c:pt idx="1">
                  <c:v>1.00941562</c:v>
                </c:pt>
                <c:pt idx="2">
                  <c:v>1.01422243</c:v>
                </c:pt>
                <c:pt idx="3">
                  <c:v>1.0180058400000001</c:v>
                </c:pt>
                <c:pt idx="4">
                  <c:v>1.02252634</c:v>
                </c:pt>
                <c:pt idx="5">
                  <c:v>1.0260703900000001</c:v>
                </c:pt>
                <c:pt idx="6">
                  <c:v>1.0291564799999999</c:v>
                </c:pt>
                <c:pt idx="7">
                  <c:v>1.0328195</c:v>
                </c:pt>
                <c:pt idx="8">
                  <c:v>1.0388156399999999</c:v>
                </c:pt>
                <c:pt idx="9">
                  <c:v>1.0401826999999999</c:v>
                </c:pt>
                <c:pt idx="10">
                  <c:v>1.0445012199999999</c:v>
                </c:pt>
                <c:pt idx="11">
                  <c:v>1.0477813899999999</c:v>
                </c:pt>
                <c:pt idx="12">
                  <c:v>1.0517394499999999</c:v>
                </c:pt>
                <c:pt idx="13">
                  <c:v>1.0550424</c:v>
                </c:pt>
                <c:pt idx="14">
                  <c:v>1.05978711</c:v>
                </c:pt>
                <c:pt idx="15">
                  <c:v>1.0622752</c:v>
                </c:pt>
                <c:pt idx="16">
                  <c:v>1.06750203</c:v>
                </c:pt>
                <c:pt idx="17">
                  <c:v>1.0699094899999999</c:v>
                </c:pt>
                <c:pt idx="18">
                  <c:v>1.0738520300000001</c:v>
                </c:pt>
                <c:pt idx="19">
                  <c:v>1.0788378199999999</c:v>
                </c:pt>
                <c:pt idx="20">
                  <c:v>1.0810384900000001</c:v>
                </c:pt>
                <c:pt idx="21">
                  <c:v>1.08526795</c:v>
                </c:pt>
                <c:pt idx="22">
                  <c:v>1.0897979900000001</c:v>
                </c:pt>
                <c:pt idx="23">
                  <c:v>1.09209651</c:v>
                </c:pt>
                <c:pt idx="24">
                  <c:v>1.0960337200000001</c:v>
                </c:pt>
                <c:pt idx="25">
                  <c:v>1.1008819999999999</c:v>
                </c:pt>
                <c:pt idx="26">
                  <c:v>1.10275798</c:v>
                </c:pt>
                <c:pt idx="27">
                  <c:v>1.10612471</c:v>
                </c:pt>
                <c:pt idx="28">
                  <c:v>1.1103301999999999</c:v>
                </c:pt>
                <c:pt idx="29">
                  <c:v>1.1128935099999999</c:v>
                </c:pt>
                <c:pt idx="30">
                  <c:v>1.1151888599999999</c:v>
                </c:pt>
                <c:pt idx="31">
                  <c:v>1.1183595399999999</c:v>
                </c:pt>
                <c:pt idx="32">
                  <c:v>1.1220540299999999</c:v>
                </c:pt>
                <c:pt idx="33">
                  <c:v>1.12312681</c:v>
                </c:pt>
                <c:pt idx="34">
                  <c:v>1.1250312099999999</c:v>
                </c:pt>
                <c:pt idx="35">
                  <c:v>1.1274843400000001</c:v>
                </c:pt>
                <c:pt idx="36">
                  <c:v>1.1300376000000001</c:v>
                </c:pt>
                <c:pt idx="37">
                  <c:v>1.1301401200000001</c:v>
                </c:pt>
                <c:pt idx="38">
                  <c:v>1.1310070000000001</c:v>
                </c:pt>
                <c:pt idx="39">
                  <c:v>1.1322650599999999</c:v>
                </c:pt>
                <c:pt idx="40">
                  <c:v>1.1336865700000001</c:v>
                </c:pt>
                <c:pt idx="41">
                  <c:v>1.13265357</c:v>
                </c:pt>
                <c:pt idx="42">
                  <c:v>1.13215438</c:v>
                </c:pt>
                <c:pt idx="43">
                  <c:v>1.13196304</c:v>
                </c:pt>
                <c:pt idx="44">
                  <c:v>1.13187331</c:v>
                </c:pt>
                <c:pt idx="45">
                  <c:v>1.13005434</c:v>
                </c:pt>
                <c:pt idx="46">
                  <c:v>1.12791394</c:v>
                </c:pt>
                <c:pt idx="47">
                  <c:v>1.1260883800000001</c:v>
                </c:pt>
                <c:pt idx="48">
                  <c:v>1.1243783899999999</c:v>
                </c:pt>
                <c:pt idx="49">
                  <c:v>1.1221499500000001</c:v>
                </c:pt>
                <c:pt idx="50">
                  <c:v>1.1183685699999999</c:v>
                </c:pt>
                <c:pt idx="51">
                  <c:v>1.11494994</c:v>
                </c:pt>
                <c:pt idx="52">
                  <c:v>1.1117090599999999</c:v>
                </c:pt>
                <c:pt idx="53">
                  <c:v>1.10850783</c:v>
                </c:pt>
                <c:pt idx="54">
                  <c:v>1.1041504900000001</c:v>
                </c:pt>
                <c:pt idx="55">
                  <c:v>1.0992431199999999</c:v>
                </c:pt>
                <c:pt idx="56">
                  <c:v>1.09462445</c:v>
                </c:pt>
                <c:pt idx="57">
                  <c:v>1.09015931</c:v>
                </c:pt>
                <c:pt idx="58">
                  <c:v>1.08574163</c:v>
                </c:pt>
                <c:pt idx="59">
                  <c:v>1.08012727</c:v>
                </c:pt>
                <c:pt idx="60">
                  <c:v>1.0744295100000001</c:v>
                </c:pt>
                <c:pt idx="61">
                  <c:v>1.0689982099999999</c:v>
                </c:pt>
                <c:pt idx="62">
                  <c:v>1.0637319000000001</c:v>
                </c:pt>
                <c:pt idx="63">
                  <c:v>1.0585477700000001</c:v>
                </c:pt>
                <c:pt idx="64">
                  <c:v>1.05236745</c:v>
                </c:pt>
                <c:pt idx="65">
                  <c:v>1.0462137300000001</c:v>
                </c:pt>
                <c:pt idx="66">
                  <c:v>1.04033964</c:v>
                </c:pt>
                <c:pt idx="67">
                  <c:v>1.03466528</c:v>
                </c:pt>
                <c:pt idx="68">
                  <c:v>1.0291246000000001</c:v>
                </c:pt>
                <c:pt idx="69">
                  <c:v>1.0229435</c:v>
                </c:pt>
                <c:pt idx="70">
                  <c:v>1.0167042799999999</c:v>
                </c:pt>
                <c:pt idx="71">
                  <c:v>1.0107584000000001</c:v>
                </c:pt>
                <c:pt idx="72">
                  <c:v>1.0050391000000001</c:v>
                </c:pt>
                <c:pt idx="73">
                  <c:v>0.99949075499999995</c:v>
                </c:pt>
                <c:pt idx="74">
                  <c:v>0.99365914600000005</c:v>
                </c:pt>
                <c:pt idx="75">
                  <c:v>0.98754931300000004</c:v>
                </c:pt>
                <c:pt idx="76">
                  <c:v>0.98174801199999995</c:v>
                </c:pt>
                <c:pt idx="77">
                  <c:v>0.97619881399999997</c:v>
                </c:pt>
                <c:pt idx="78">
                  <c:v>0.97085091300000004</c:v>
                </c:pt>
                <c:pt idx="79">
                  <c:v>0.96561407399999999</c:v>
                </c:pt>
                <c:pt idx="80">
                  <c:v>0.95982193999999998</c:v>
                </c:pt>
                <c:pt idx="81">
                  <c:v>0.95433866499999997</c:v>
                </c:pt>
                <c:pt idx="82">
                  <c:v>0.94911523499999995</c:v>
                </c:pt>
                <c:pt idx="83">
                  <c:v>0.94410615099999995</c:v>
                </c:pt>
                <c:pt idx="84">
                  <c:v>0.93927008700000003</c:v>
                </c:pt>
                <c:pt idx="85">
                  <c:v>0.93415843799999998</c:v>
                </c:pt>
                <c:pt idx="86">
                  <c:v>0.92900766300000004</c:v>
                </c:pt>
                <c:pt idx="87">
                  <c:v>0.92412798799999996</c:v>
                </c:pt>
                <c:pt idx="88">
                  <c:v>0.91947694999999996</c:v>
                </c:pt>
                <c:pt idx="89">
                  <c:v>0.91501550600000003</c:v>
                </c:pt>
                <c:pt idx="90">
                  <c:v>0.91070389500000004</c:v>
                </c:pt>
                <c:pt idx="91">
                  <c:v>0.90590281800000005</c:v>
                </c:pt>
                <c:pt idx="92">
                  <c:v>0.901368002</c:v>
                </c:pt>
                <c:pt idx="93">
                  <c:v>0.89707132000000001</c:v>
                </c:pt>
                <c:pt idx="94">
                  <c:v>0.89297677799999997</c:v>
                </c:pt>
                <c:pt idx="95">
                  <c:v>0.88904727500000003</c:v>
                </c:pt>
                <c:pt idx="96">
                  <c:v>0.88505699699999996</c:v>
                </c:pt>
                <c:pt idx="97">
                  <c:v>0.88084121599999998</c:v>
                </c:pt>
                <c:pt idx="98">
                  <c:v>0.87686964599999995</c:v>
                </c:pt>
                <c:pt idx="99">
                  <c:v>0.87310818899999998</c:v>
                </c:pt>
              </c:numCache>
            </c:numRef>
          </c:yVal>
          <c:smooth val="1"/>
        </c:ser>
        <c:ser>
          <c:idx val="3"/>
          <c:order val="3"/>
          <c:tx>
            <c:v>Data</c:v>
          </c:tx>
          <c:spPr>
            <a:ln>
              <a:noFill/>
            </a:ln>
          </c:spPr>
          <c:marker>
            <c:symbol val="square"/>
            <c:size val="5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c:spPr>
          </c:marker>
          <c:errBars>
            <c:errDir val="x"/>
            <c:errBarType val="both"/>
            <c:errValType val="fixedVal"/>
            <c:noEndCap val="0"/>
            <c:val val="0"/>
          </c:errBars>
          <c:errBars>
            <c:errDir val="y"/>
            <c:errBarType val="both"/>
            <c:errValType val="cust"/>
            <c:noEndCap val="0"/>
            <c:plus>
              <c:numRef>
                <c:f>'new comp'!$I$3:$I$17</c:f>
                <c:numCache>
                  <c:formatCode>General</c:formatCode>
                  <c:ptCount val="15"/>
                  <c:pt idx="0">
                    <c:v>2.1999999999999999E-2</c:v>
                  </c:pt>
                  <c:pt idx="1">
                    <c:v>1.0999999999999999E-2</c:v>
                  </c:pt>
                  <c:pt idx="2">
                    <c:v>0.01</c:v>
                  </c:pt>
                  <c:pt idx="3">
                    <c:v>1.0999999999999999E-2</c:v>
                  </c:pt>
                  <c:pt idx="4">
                    <c:v>1.2999999999999999E-2</c:v>
                  </c:pt>
                  <c:pt idx="5">
                    <c:v>1.4999999999999999E-2</c:v>
                  </c:pt>
                  <c:pt idx="6">
                    <c:v>1.7999999999999999E-2</c:v>
                  </c:pt>
                  <c:pt idx="7">
                    <c:v>2.3E-2</c:v>
                  </c:pt>
                  <c:pt idx="8">
                    <c:v>2.7E-2</c:v>
                  </c:pt>
                  <c:pt idx="9">
                    <c:v>2.7E-2</c:v>
                  </c:pt>
                  <c:pt idx="10">
                    <c:v>3.7999999999999999E-2</c:v>
                  </c:pt>
                  <c:pt idx="11">
                    <c:v>4.7E-2</c:v>
                  </c:pt>
                  <c:pt idx="12">
                    <c:v>6.3E-2</c:v>
                  </c:pt>
                  <c:pt idx="13">
                    <c:v>6.7000000000000004E-2</c:v>
                  </c:pt>
                  <c:pt idx="14">
                    <c:v>0.124</c:v>
                  </c:pt>
                </c:numCache>
              </c:numRef>
            </c:plus>
            <c:minus>
              <c:numRef>
                <c:f>'new comp'!$I$3:$I$17</c:f>
                <c:numCache>
                  <c:formatCode>General</c:formatCode>
                  <c:ptCount val="15"/>
                  <c:pt idx="0">
                    <c:v>2.1999999999999999E-2</c:v>
                  </c:pt>
                  <c:pt idx="1">
                    <c:v>1.0999999999999999E-2</c:v>
                  </c:pt>
                  <c:pt idx="2">
                    <c:v>0.01</c:v>
                  </c:pt>
                  <c:pt idx="3">
                    <c:v>1.0999999999999999E-2</c:v>
                  </c:pt>
                  <c:pt idx="4">
                    <c:v>1.2999999999999999E-2</c:v>
                  </c:pt>
                  <c:pt idx="5">
                    <c:v>1.4999999999999999E-2</c:v>
                  </c:pt>
                  <c:pt idx="6">
                    <c:v>1.7999999999999999E-2</c:v>
                  </c:pt>
                  <c:pt idx="7">
                    <c:v>2.3E-2</c:v>
                  </c:pt>
                  <c:pt idx="8">
                    <c:v>2.7E-2</c:v>
                  </c:pt>
                  <c:pt idx="9">
                    <c:v>2.7E-2</c:v>
                  </c:pt>
                  <c:pt idx="10">
                    <c:v>3.7999999999999999E-2</c:v>
                  </c:pt>
                  <c:pt idx="11">
                    <c:v>4.7E-2</c:v>
                  </c:pt>
                  <c:pt idx="12">
                    <c:v>6.3E-2</c:v>
                  </c:pt>
                  <c:pt idx="13">
                    <c:v>6.7000000000000004E-2</c:v>
                  </c:pt>
                  <c:pt idx="14">
                    <c:v>0.124</c:v>
                  </c:pt>
                </c:numCache>
              </c:numRef>
            </c:minus>
          </c:errBars>
          <c:xVal>
            <c:numRef>
              <c:f>'new comp'!$G$3:$G$17</c:f>
              <c:numCache>
                <c:formatCode>General</c:formatCode>
                <c:ptCount val="15"/>
                <c:pt idx="0">
                  <c:v>2.5999999999999999E-2</c:v>
                </c:pt>
                <c:pt idx="1">
                  <c:v>3.7999999999999999E-2</c:v>
                </c:pt>
                <c:pt idx="2">
                  <c:v>5.1999999999999998E-2</c:v>
                </c:pt>
                <c:pt idx="3">
                  <c:v>6.7000000000000004E-2</c:v>
                </c:pt>
                <c:pt idx="4">
                  <c:v>8.2000000000000003E-2</c:v>
                </c:pt>
                <c:pt idx="5">
                  <c:v>9.7000000000000003E-2</c:v>
                </c:pt>
                <c:pt idx="6">
                  <c:v>0.112</c:v>
                </c:pt>
                <c:pt idx="7">
                  <c:v>0.127</c:v>
                </c:pt>
                <c:pt idx="8">
                  <c:v>0.14199999999999999</c:v>
                </c:pt>
                <c:pt idx="9">
                  <c:v>0.161</c:v>
                </c:pt>
                <c:pt idx="10">
                  <c:v>0.186</c:v>
                </c:pt>
                <c:pt idx="11">
                  <c:v>0.221</c:v>
                </c:pt>
                <c:pt idx="12">
                  <c:v>0.23599999999999999</c:v>
                </c:pt>
                <c:pt idx="13">
                  <c:v>0.26900000000000002</c:v>
                </c:pt>
                <c:pt idx="14">
                  <c:v>0.315</c:v>
                </c:pt>
              </c:numCache>
            </c:numRef>
          </c:xVal>
          <c:yVal>
            <c:numRef>
              <c:f>'new comp'!$H$3:$H$17</c:f>
              <c:numCache>
                <c:formatCode>General</c:formatCode>
                <c:ptCount val="15"/>
                <c:pt idx="0">
                  <c:v>1.038</c:v>
                </c:pt>
                <c:pt idx="1">
                  <c:v>1.056</c:v>
                </c:pt>
                <c:pt idx="2">
                  <c:v>1.081</c:v>
                </c:pt>
                <c:pt idx="3">
                  <c:v>1.0860000000000001</c:v>
                </c:pt>
                <c:pt idx="4">
                  <c:v>1.1180000000000001</c:v>
                </c:pt>
                <c:pt idx="5">
                  <c:v>1.1160000000000001</c:v>
                </c:pt>
                <c:pt idx="6">
                  <c:v>1.115</c:v>
                </c:pt>
                <c:pt idx="7">
                  <c:v>1.161</c:v>
                </c:pt>
                <c:pt idx="8">
                  <c:v>1.1319999999999999</c:v>
                </c:pt>
                <c:pt idx="9">
                  <c:v>1.1240000000000001</c:v>
                </c:pt>
                <c:pt idx="10">
                  <c:v>1.1439999999999999</c:v>
                </c:pt>
                <c:pt idx="11">
                  <c:v>1.091</c:v>
                </c:pt>
                <c:pt idx="12">
                  <c:v>1.0389999999999999</c:v>
                </c:pt>
                <c:pt idx="13">
                  <c:v>0.93500000000000005</c:v>
                </c:pt>
                <c:pt idx="14">
                  <c:v>0.72899999999999998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3223296"/>
        <c:axId val="43225024"/>
      </c:scatterChart>
      <c:valAx>
        <c:axId val="43223296"/>
        <c:scaling>
          <c:orientation val="minMax"/>
          <c:max val="0.35000000000000003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x_N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43225024"/>
        <c:crosses val="autoZero"/>
        <c:crossBetween val="midCat"/>
      </c:valAx>
      <c:valAx>
        <c:axId val="43225024"/>
        <c:scaling>
          <c:orientation val="minMax"/>
          <c:max val="1.2"/>
          <c:min val="0.8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Ratio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43223296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Ratio of </a:t>
            </a:r>
            <a:r>
              <a:rPr lang="en-US" dirty="0" err="1"/>
              <a:t>pD</a:t>
            </a:r>
            <a:r>
              <a:rPr lang="en-US" dirty="0"/>
              <a:t> to </a:t>
            </a:r>
            <a:r>
              <a:rPr lang="en-US" dirty="0" err="1" smtClean="0"/>
              <a:t>pp</a:t>
            </a:r>
            <a:r>
              <a:rPr lang="en-US" baseline="0" dirty="0" smtClean="0"/>
              <a:t> </a:t>
            </a:r>
            <a:r>
              <a:rPr lang="en-US" baseline="0" dirty="0"/>
              <a:t>Cross Sections</a:t>
            </a:r>
            <a:endParaRPr lang="en-US" dirty="0"/>
          </a:p>
        </c:rich>
      </c:tx>
      <c:layout/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no conv</c:v>
          </c:tx>
          <c:marker>
            <c:symbol val="none"/>
          </c:marker>
          <c:xVal>
            <c:numRef>
              <c:f>comparisons!$B$2:$B$101</c:f>
              <c:numCache>
                <c:formatCode>General</c:formatCode>
                <c:ptCount val="100"/>
                <c:pt idx="0">
                  <c:v>6.0000000000000001E-3</c:v>
                </c:pt>
                <c:pt idx="1">
                  <c:v>1.2E-2</c:v>
                </c:pt>
                <c:pt idx="2">
                  <c:v>1.7999999999999999E-2</c:v>
                </c:pt>
                <c:pt idx="3">
                  <c:v>2.4E-2</c:v>
                </c:pt>
                <c:pt idx="4">
                  <c:v>0.03</c:v>
                </c:pt>
                <c:pt idx="5">
                  <c:v>3.5999999999999997E-2</c:v>
                </c:pt>
                <c:pt idx="6">
                  <c:v>4.2000000000000003E-2</c:v>
                </c:pt>
                <c:pt idx="7">
                  <c:v>4.8000000000000001E-2</c:v>
                </c:pt>
                <c:pt idx="8">
                  <c:v>5.3999999999999999E-2</c:v>
                </c:pt>
                <c:pt idx="9">
                  <c:v>0.06</c:v>
                </c:pt>
                <c:pt idx="10">
                  <c:v>6.6000000000000003E-2</c:v>
                </c:pt>
                <c:pt idx="11">
                  <c:v>7.1999999999999995E-2</c:v>
                </c:pt>
                <c:pt idx="12">
                  <c:v>7.8E-2</c:v>
                </c:pt>
                <c:pt idx="13">
                  <c:v>8.4000000000000005E-2</c:v>
                </c:pt>
                <c:pt idx="14">
                  <c:v>0.09</c:v>
                </c:pt>
                <c:pt idx="15">
                  <c:v>9.6000000000000002E-2</c:v>
                </c:pt>
                <c:pt idx="16">
                  <c:v>0.10199999999999999</c:v>
                </c:pt>
                <c:pt idx="17">
                  <c:v>0.108</c:v>
                </c:pt>
                <c:pt idx="18">
                  <c:v>0.114</c:v>
                </c:pt>
                <c:pt idx="19">
                  <c:v>0.12</c:v>
                </c:pt>
                <c:pt idx="20">
                  <c:v>0.126</c:v>
                </c:pt>
                <c:pt idx="21">
                  <c:v>0.13200000000000001</c:v>
                </c:pt>
                <c:pt idx="22">
                  <c:v>0.13800000000000001</c:v>
                </c:pt>
                <c:pt idx="23">
                  <c:v>0.14399999999999999</c:v>
                </c:pt>
                <c:pt idx="24">
                  <c:v>0.15</c:v>
                </c:pt>
                <c:pt idx="25">
                  <c:v>0.156</c:v>
                </c:pt>
                <c:pt idx="26">
                  <c:v>0.16200000000000001</c:v>
                </c:pt>
                <c:pt idx="27">
                  <c:v>0.16800000000000001</c:v>
                </c:pt>
                <c:pt idx="28">
                  <c:v>0.17399999999999999</c:v>
                </c:pt>
                <c:pt idx="29">
                  <c:v>0.18</c:v>
                </c:pt>
                <c:pt idx="30">
                  <c:v>0.186</c:v>
                </c:pt>
                <c:pt idx="31">
                  <c:v>0.192</c:v>
                </c:pt>
                <c:pt idx="32">
                  <c:v>0.19800000000000001</c:v>
                </c:pt>
                <c:pt idx="33">
                  <c:v>0.20399999999999999</c:v>
                </c:pt>
                <c:pt idx="34">
                  <c:v>0.21</c:v>
                </c:pt>
                <c:pt idx="35">
                  <c:v>0.216</c:v>
                </c:pt>
                <c:pt idx="36">
                  <c:v>0.222</c:v>
                </c:pt>
                <c:pt idx="37">
                  <c:v>0.22800000000000001</c:v>
                </c:pt>
                <c:pt idx="38">
                  <c:v>0.23400000000000001</c:v>
                </c:pt>
                <c:pt idx="39">
                  <c:v>0.24</c:v>
                </c:pt>
                <c:pt idx="40">
                  <c:v>0.246</c:v>
                </c:pt>
                <c:pt idx="41">
                  <c:v>0.252</c:v>
                </c:pt>
                <c:pt idx="42">
                  <c:v>0.25800000000000001</c:v>
                </c:pt>
                <c:pt idx="43">
                  <c:v>0.26400000000000001</c:v>
                </c:pt>
                <c:pt idx="44">
                  <c:v>0.27</c:v>
                </c:pt>
                <c:pt idx="45">
                  <c:v>0.27600000000000002</c:v>
                </c:pt>
                <c:pt idx="46">
                  <c:v>0.28199999999999997</c:v>
                </c:pt>
                <c:pt idx="47">
                  <c:v>0.28799999999999998</c:v>
                </c:pt>
                <c:pt idx="48">
                  <c:v>0.29399999999999998</c:v>
                </c:pt>
                <c:pt idx="49">
                  <c:v>0.3</c:v>
                </c:pt>
                <c:pt idx="50">
                  <c:v>0.30599999999999999</c:v>
                </c:pt>
                <c:pt idx="51">
                  <c:v>0.312</c:v>
                </c:pt>
                <c:pt idx="52">
                  <c:v>0.318</c:v>
                </c:pt>
                <c:pt idx="53">
                  <c:v>0.32400000000000001</c:v>
                </c:pt>
                <c:pt idx="54">
                  <c:v>0.33</c:v>
                </c:pt>
                <c:pt idx="55">
                  <c:v>0.33600000000000002</c:v>
                </c:pt>
                <c:pt idx="56">
                  <c:v>0.34200000000000003</c:v>
                </c:pt>
                <c:pt idx="57">
                  <c:v>0.34799999999999998</c:v>
                </c:pt>
                <c:pt idx="58">
                  <c:v>0.35399999999999998</c:v>
                </c:pt>
                <c:pt idx="59">
                  <c:v>0.36</c:v>
                </c:pt>
                <c:pt idx="60">
                  <c:v>0.36599999999999999</c:v>
                </c:pt>
                <c:pt idx="61">
                  <c:v>0.372</c:v>
                </c:pt>
                <c:pt idx="62">
                  <c:v>0.378</c:v>
                </c:pt>
                <c:pt idx="63">
                  <c:v>0.38400000000000001</c:v>
                </c:pt>
                <c:pt idx="64">
                  <c:v>0.39</c:v>
                </c:pt>
                <c:pt idx="65">
                  <c:v>0.39600000000000002</c:v>
                </c:pt>
                <c:pt idx="66">
                  <c:v>0.40200000000000002</c:v>
                </c:pt>
                <c:pt idx="67">
                  <c:v>0.40799999999999997</c:v>
                </c:pt>
                <c:pt idx="68">
                  <c:v>0.41399999999999998</c:v>
                </c:pt>
                <c:pt idx="69">
                  <c:v>0.42</c:v>
                </c:pt>
                <c:pt idx="70">
                  <c:v>0.42599999999999999</c:v>
                </c:pt>
                <c:pt idx="71">
                  <c:v>0.432</c:v>
                </c:pt>
                <c:pt idx="72">
                  <c:v>0.438</c:v>
                </c:pt>
                <c:pt idx="73">
                  <c:v>0.44400000000000001</c:v>
                </c:pt>
                <c:pt idx="74">
                  <c:v>0.45</c:v>
                </c:pt>
                <c:pt idx="75">
                  <c:v>0.45600000000000002</c:v>
                </c:pt>
                <c:pt idx="76">
                  <c:v>0.46200000000000002</c:v>
                </c:pt>
                <c:pt idx="77">
                  <c:v>0.46800000000000003</c:v>
                </c:pt>
                <c:pt idx="78">
                  <c:v>0.47399999999999998</c:v>
                </c:pt>
                <c:pt idx="79">
                  <c:v>0.48</c:v>
                </c:pt>
                <c:pt idx="80">
                  <c:v>0.48599999999999999</c:v>
                </c:pt>
                <c:pt idx="81">
                  <c:v>0.49199999999999999</c:v>
                </c:pt>
                <c:pt idx="82">
                  <c:v>0.498</c:v>
                </c:pt>
                <c:pt idx="83">
                  <c:v>0.504</c:v>
                </c:pt>
                <c:pt idx="84">
                  <c:v>0.51</c:v>
                </c:pt>
                <c:pt idx="85">
                  <c:v>0.51600000000000001</c:v>
                </c:pt>
                <c:pt idx="86">
                  <c:v>0.52200000000000002</c:v>
                </c:pt>
                <c:pt idx="87">
                  <c:v>0.52800000000000002</c:v>
                </c:pt>
                <c:pt idx="88">
                  <c:v>0.53400000000000003</c:v>
                </c:pt>
                <c:pt idx="89">
                  <c:v>0.54</c:v>
                </c:pt>
                <c:pt idx="90">
                  <c:v>0.54600000000000004</c:v>
                </c:pt>
                <c:pt idx="91">
                  <c:v>0.55200000000000005</c:v>
                </c:pt>
                <c:pt idx="92">
                  <c:v>0.55800000000000005</c:v>
                </c:pt>
                <c:pt idx="93">
                  <c:v>0.56399999999999995</c:v>
                </c:pt>
                <c:pt idx="94">
                  <c:v>0.56999999999999995</c:v>
                </c:pt>
                <c:pt idx="95">
                  <c:v>0.57599999999999996</c:v>
                </c:pt>
                <c:pt idx="96">
                  <c:v>0.58199999999999996</c:v>
                </c:pt>
                <c:pt idx="97">
                  <c:v>0.58799999999999997</c:v>
                </c:pt>
                <c:pt idx="98">
                  <c:v>0.59399999999999997</c:v>
                </c:pt>
                <c:pt idx="99">
                  <c:v>0.6</c:v>
                </c:pt>
              </c:numCache>
            </c:numRef>
          </c:xVal>
          <c:yVal>
            <c:numRef>
              <c:f>comparisons!$C$2:$C$101</c:f>
              <c:numCache>
                <c:formatCode>General</c:formatCode>
                <c:ptCount val="100"/>
                <c:pt idx="0">
                  <c:v>1.01356544</c:v>
                </c:pt>
                <c:pt idx="1">
                  <c:v>1.0234113199999999</c:v>
                </c:pt>
                <c:pt idx="2">
                  <c:v>1.0324493100000001</c:v>
                </c:pt>
                <c:pt idx="3">
                  <c:v>1.0411162</c:v>
                </c:pt>
                <c:pt idx="4">
                  <c:v>1.0498782099999999</c:v>
                </c:pt>
                <c:pt idx="5">
                  <c:v>1.0587378599999999</c:v>
                </c:pt>
                <c:pt idx="6">
                  <c:v>1.06775039</c:v>
                </c:pt>
                <c:pt idx="7">
                  <c:v>1.0769882799999999</c:v>
                </c:pt>
                <c:pt idx="8">
                  <c:v>1.0865421799999999</c:v>
                </c:pt>
                <c:pt idx="9">
                  <c:v>1.09647915</c:v>
                </c:pt>
                <c:pt idx="10">
                  <c:v>1.1063614900000001</c:v>
                </c:pt>
                <c:pt idx="11">
                  <c:v>1.1166590700000001</c:v>
                </c:pt>
                <c:pt idx="12">
                  <c:v>1.1272004099999999</c:v>
                </c:pt>
                <c:pt idx="13">
                  <c:v>1.1376936099999999</c:v>
                </c:pt>
                <c:pt idx="14">
                  <c:v>1.1485551599999999</c:v>
                </c:pt>
                <c:pt idx="15">
                  <c:v>1.1590526800000001</c:v>
                </c:pt>
                <c:pt idx="16">
                  <c:v>1.1698619699999999</c:v>
                </c:pt>
                <c:pt idx="17">
                  <c:v>1.1799964599999999</c:v>
                </c:pt>
                <c:pt idx="18">
                  <c:v>1.1902115200000001</c:v>
                </c:pt>
                <c:pt idx="19">
                  <c:v>1.19960194</c:v>
                </c:pt>
                <c:pt idx="20">
                  <c:v>1.2086871800000001</c:v>
                </c:pt>
                <c:pt idx="21">
                  <c:v>1.2169086499999999</c:v>
                </c:pt>
                <c:pt idx="22">
                  <c:v>1.2242071999999999</c:v>
                </c:pt>
                <c:pt idx="23">
                  <c:v>1.23088178</c:v>
                </c:pt>
                <c:pt idx="24">
                  <c:v>1.2358125099999999</c:v>
                </c:pt>
                <c:pt idx="25">
                  <c:v>1.2400855399999999</c:v>
                </c:pt>
                <c:pt idx="26">
                  <c:v>1.2427294799999999</c:v>
                </c:pt>
                <c:pt idx="27">
                  <c:v>1.2440795099999999</c:v>
                </c:pt>
                <c:pt idx="28">
                  <c:v>1.24445929</c:v>
                </c:pt>
                <c:pt idx="29">
                  <c:v>1.24281372</c:v>
                </c:pt>
                <c:pt idx="30">
                  <c:v>1.2402577699999999</c:v>
                </c:pt>
                <c:pt idx="31">
                  <c:v>1.23645932</c:v>
                </c:pt>
                <c:pt idx="32">
                  <c:v>1.2311511100000001</c:v>
                </c:pt>
                <c:pt idx="33">
                  <c:v>1.22503786</c:v>
                </c:pt>
                <c:pt idx="34">
                  <c:v>1.2178754000000001</c:v>
                </c:pt>
                <c:pt idx="35">
                  <c:v>1.2097758999999999</c:v>
                </c:pt>
                <c:pt idx="36">
                  <c:v>1.2010392999999999</c:v>
                </c:pt>
                <c:pt idx="37">
                  <c:v>1.1916644300000001</c:v>
                </c:pt>
                <c:pt idx="38">
                  <c:v>1.1817668800000001</c:v>
                </c:pt>
                <c:pt idx="39">
                  <c:v>1.17144833</c:v>
                </c:pt>
                <c:pt idx="40">
                  <c:v>1.1609778900000001</c:v>
                </c:pt>
                <c:pt idx="41">
                  <c:v>1.1503215600000001</c:v>
                </c:pt>
                <c:pt idx="42">
                  <c:v>1.1394037400000001</c:v>
                </c:pt>
                <c:pt idx="43">
                  <c:v>1.1286282700000001</c:v>
                </c:pt>
                <c:pt idx="44">
                  <c:v>1.11793864</c:v>
                </c:pt>
                <c:pt idx="45">
                  <c:v>1.1071003399999999</c:v>
                </c:pt>
                <c:pt idx="46">
                  <c:v>1.09654126</c:v>
                </c:pt>
                <c:pt idx="47">
                  <c:v>1.08636979</c:v>
                </c:pt>
                <c:pt idx="48">
                  <c:v>1.0760859199999999</c:v>
                </c:pt>
                <c:pt idx="49">
                  <c:v>1.0659750800000001</c:v>
                </c:pt>
                <c:pt idx="50">
                  <c:v>1.0565452200000001</c:v>
                </c:pt>
                <c:pt idx="51">
                  <c:v>1.0470160799999999</c:v>
                </c:pt>
                <c:pt idx="52">
                  <c:v>1.03751444</c:v>
                </c:pt>
                <c:pt idx="53">
                  <c:v>1.02889513</c:v>
                </c:pt>
                <c:pt idx="54">
                  <c:v>1.0202452</c:v>
                </c:pt>
                <c:pt idx="55">
                  <c:v>1.01158035</c:v>
                </c:pt>
                <c:pt idx="56">
                  <c:v>1.0035070399999999</c:v>
                </c:pt>
                <c:pt idx="57">
                  <c:v>0.99569331800000005</c:v>
                </c:pt>
                <c:pt idx="58">
                  <c:v>0.98782980099999995</c:v>
                </c:pt>
                <c:pt idx="59">
                  <c:v>0.98022246499999999</c:v>
                </c:pt>
                <c:pt idx="60">
                  <c:v>0.97323486400000003</c:v>
                </c:pt>
                <c:pt idx="61">
                  <c:v>0.96615588900000005</c:v>
                </c:pt>
                <c:pt idx="62">
                  <c:v>0.95907859799999995</c:v>
                </c:pt>
                <c:pt idx="63">
                  <c:v>0.95267972199999995</c:v>
                </c:pt>
                <c:pt idx="64">
                  <c:v>0.946307389</c:v>
                </c:pt>
                <c:pt idx="65">
                  <c:v>0.93988387799999995</c:v>
                </c:pt>
                <c:pt idx="66">
                  <c:v>0.93375950600000002</c:v>
                </c:pt>
                <c:pt idx="67">
                  <c:v>0.92803722799999999</c:v>
                </c:pt>
                <c:pt idx="68">
                  <c:v>0.92221949999999997</c:v>
                </c:pt>
                <c:pt idx="69">
                  <c:v>0.91638229500000001</c:v>
                </c:pt>
                <c:pt idx="70">
                  <c:v>0.91112400900000001</c:v>
                </c:pt>
                <c:pt idx="71">
                  <c:v>0.905854453</c:v>
                </c:pt>
                <c:pt idx="72">
                  <c:v>0.90051391599999997</c:v>
                </c:pt>
                <c:pt idx="73">
                  <c:v>0.89536321900000004</c:v>
                </c:pt>
                <c:pt idx="74">
                  <c:v>0.89058934099999998</c:v>
                </c:pt>
                <c:pt idx="75">
                  <c:v>0.88570561000000003</c:v>
                </c:pt>
                <c:pt idx="76">
                  <c:v>0.88077101300000005</c:v>
                </c:pt>
                <c:pt idx="77">
                  <c:v>0.87624643700000004</c:v>
                </c:pt>
                <c:pt idx="78">
                  <c:v>0.87178101600000002</c:v>
                </c:pt>
                <c:pt idx="79">
                  <c:v>0.86721874499999996</c:v>
                </c:pt>
                <c:pt idx="80">
                  <c:v>0.862662712</c:v>
                </c:pt>
                <c:pt idx="81">
                  <c:v>0.85856435399999997</c:v>
                </c:pt>
                <c:pt idx="82">
                  <c:v>0.85433714999999999</c:v>
                </c:pt>
                <c:pt idx="83">
                  <c:v>0.85002454900000002</c:v>
                </c:pt>
                <c:pt idx="84">
                  <c:v>0.84590638699999998</c:v>
                </c:pt>
                <c:pt idx="85">
                  <c:v>0.841993459</c:v>
                </c:pt>
                <c:pt idx="86">
                  <c:v>0.83795512900000002</c:v>
                </c:pt>
                <c:pt idx="87">
                  <c:v>0.83383559200000001</c:v>
                </c:pt>
                <c:pt idx="88">
                  <c:v>0.83003105600000004</c:v>
                </c:pt>
                <c:pt idx="89">
                  <c:v>0.82622594699999996</c:v>
                </c:pt>
                <c:pt idx="90">
                  <c:v>0.82229880799999999</c:v>
                </c:pt>
                <c:pt idx="91">
                  <c:v>0.81829837900000002</c:v>
                </c:pt>
                <c:pt idx="92">
                  <c:v>0.81471963999999997</c:v>
                </c:pt>
                <c:pt idx="93">
                  <c:v>0.81098434200000002</c:v>
                </c:pt>
                <c:pt idx="94">
                  <c:v>0.80712159800000005</c:v>
                </c:pt>
                <c:pt idx="95">
                  <c:v>0.80329512400000003</c:v>
                </c:pt>
                <c:pt idx="96">
                  <c:v>0.799689663</c:v>
                </c:pt>
                <c:pt idx="97">
                  <c:v>0.79592759800000001</c:v>
                </c:pt>
                <c:pt idx="98">
                  <c:v>0.79204232100000005</c:v>
                </c:pt>
                <c:pt idx="99">
                  <c:v>0.78831446900000002</c:v>
                </c:pt>
              </c:numCache>
            </c:numRef>
          </c:yVal>
          <c:smooth val="1"/>
        </c:ser>
        <c:ser>
          <c:idx val="1"/>
          <c:order val="1"/>
          <c:tx>
            <c:v>conv, no off</c:v>
          </c:tx>
          <c:spPr>
            <a:ln>
              <a:solidFill>
                <a:schemeClr val="accent4">
                  <a:lumMod val="75000"/>
                </a:schemeClr>
              </a:solidFill>
            </a:ln>
          </c:spPr>
          <c:marker>
            <c:symbol val="none"/>
          </c:marker>
          <c:xVal>
            <c:numRef>
              <c:f>comparisons!$B$2:$B$101</c:f>
              <c:numCache>
                <c:formatCode>General</c:formatCode>
                <c:ptCount val="100"/>
                <c:pt idx="0">
                  <c:v>6.0000000000000001E-3</c:v>
                </c:pt>
                <c:pt idx="1">
                  <c:v>1.2E-2</c:v>
                </c:pt>
                <c:pt idx="2">
                  <c:v>1.7999999999999999E-2</c:v>
                </c:pt>
                <c:pt idx="3">
                  <c:v>2.4E-2</c:v>
                </c:pt>
                <c:pt idx="4">
                  <c:v>0.03</c:v>
                </c:pt>
                <c:pt idx="5">
                  <c:v>3.5999999999999997E-2</c:v>
                </c:pt>
                <c:pt idx="6">
                  <c:v>4.2000000000000003E-2</c:v>
                </c:pt>
                <c:pt idx="7">
                  <c:v>4.8000000000000001E-2</c:v>
                </c:pt>
                <c:pt idx="8">
                  <c:v>5.3999999999999999E-2</c:v>
                </c:pt>
                <c:pt idx="9">
                  <c:v>0.06</c:v>
                </c:pt>
                <c:pt idx="10">
                  <c:v>6.6000000000000003E-2</c:v>
                </c:pt>
                <c:pt idx="11">
                  <c:v>7.1999999999999995E-2</c:v>
                </c:pt>
                <c:pt idx="12">
                  <c:v>7.8E-2</c:v>
                </c:pt>
                <c:pt idx="13">
                  <c:v>8.4000000000000005E-2</c:v>
                </c:pt>
                <c:pt idx="14">
                  <c:v>0.09</c:v>
                </c:pt>
                <c:pt idx="15">
                  <c:v>9.6000000000000002E-2</c:v>
                </c:pt>
                <c:pt idx="16">
                  <c:v>0.10199999999999999</c:v>
                </c:pt>
                <c:pt idx="17">
                  <c:v>0.108</c:v>
                </c:pt>
                <c:pt idx="18">
                  <c:v>0.114</c:v>
                </c:pt>
                <c:pt idx="19">
                  <c:v>0.12</c:v>
                </c:pt>
                <c:pt idx="20">
                  <c:v>0.126</c:v>
                </c:pt>
                <c:pt idx="21">
                  <c:v>0.13200000000000001</c:v>
                </c:pt>
                <c:pt idx="22">
                  <c:v>0.13800000000000001</c:v>
                </c:pt>
                <c:pt idx="23">
                  <c:v>0.14399999999999999</c:v>
                </c:pt>
                <c:pt idx="24">
                  <c:v>0.15</c:v>
                </c:pt>
                <c:pt idx="25">
                  <c:v>0.156</c:v>
                </c:pt>
                <c:pt idx="26">
                  <c:v>0.16200000000000001</c:v>
                </c:pt>
                <c:pt idx="27">
                  <c:v>0.16800000000000001</c:v>
                </c:pt>
                <c:pt idx="28">
                  <c:v>0.17399999999999999</c:v>
                </c:pt>
                <c:pt idx="29">
                  <c:v>0.18</c:v>
                </c:pt>
                <c:pt idx="30">
                  <c:v>0.186</c:v>
                </c:pt>
                <c:pt idx="31">
                  <c:v>0.192</c:v>
                </c:pt>
                <c:pt idx="32">
                  <c:v>0.19800000000000001</c:v>
                </c:pt>
                <c:pt idx="33">
                  <c:v>0.20399999999999999</c:v>
                </c:pt>
                <c:pt idx="34">
                  <c:v>0.21</c:v>
                </c:pt>
                <c:pt idx="35">
                  <c:v>0.216</c:v>
                </c:pt>
                <c:pt idx="36">
                  <c:v>0.222</c:v>
                </c:pt>
                <c:pt idx="37">
                  <c:v>0.22800000000000001</c:v>
                </c:pt>
                <c:pt idx="38">
                  <c:v>0.23400000000000001</c:v>
                </c:pt>
                <c:pt idx="39">
                  <c:v>0.24</c:v>
                </c:pt>
                <c:pt idx="40">
                  <c:v>0.246</c:v>
                </c:pt>
                <c:pt idx="41">
                  <c:v>0.252</c:v>
                </c:pt>
                <c:pt idx="42">
                  <c:v>0.25800000000000001</c:v>
                </c:pt>
                <c:pt idx="43">
                  <c:v>0.26400000000000001</c:v>
                </c:pt>
                <c:pt idx="44">
                  <c:v>0.27</c:v>
                </c:pt>
                <c:pt idx="45">
                  <c:v>0.27600000000000002</c:v>
                </c:pt>
                <c:pt idx="46">
                  <c:v>0.28199999999999997</c:v>
                </c:pt>
                <c:pt idx="47">
                  <c:v>0.28799999999999998</c:v>
                </c:pt>
                <c:pt idx="48">
                  <c:v>0.29399999999999998</c:v>
                </c:pt>
                <c:pt idx="49">
                  <c:v>0.3</c:v>
                </c:pt>
                <c:pt idx="50">
                  <c:v>0.30599999999999999</c:v>
                </c:pt>
                <c:pt idx="51">
                  <c:v>0.312</c:v>
                </c:pt>
                <c:pt idx="52">
                  <c:v>0.318</c:v>
                </c:pt>
                <c:pt idx="53">
                  <c:v>0.32400000000000001</c:v>
                </c:pt>
                <c:pt idx="54">
                  <c:v>0.33</c:v>
                </c:pt>
                <c:pt idx="55">
                  <c:v>0.33600000000000002</c:v>
                </c:pt>
                <c:pt idx="56">
                  <c:v>0.34200000000000003</c:v>
                </c:pt>
                <c:pt idx="57">
                  <c:v>0.34799999999999998</c:v>
                </c:pt>
                <c:pt idx="58">
                  <c:v>0.35399999999999998</c:v>
                </c:pt>
                <c:pt idx="59">
                  <c:v>0.36</c:v>
                </c:pt>
                <c:pt idx="60">
                  <c:v>0.36599999999999999</c:v>
                </c:pt>
                <c:pt idx="61">
                  <c:v>0.372</c:v>
                </c:pt>
                <c:pt idx="62">
                  <c:v>0.378</c:v>
                </c:pt>
                <c:pt idx="63">
                  <c:v>0.38400000000000001</c:v>
                </c:pt>
                <c:pt idx="64">
                  <c:v>0.39</c:v>
                </c:pt>
                <c:pt idx="65">
                  <c:v>0.39600000000000002</c:v>
                </c:pt>
                <c:pt idx="66">
                  <c:v>0.40200000000000002</c:v>
                </c:pt>
                <c:pt idx="67">
                  <c:v>0.40799999999999997</c:v>
                </c:pt>
                <c:pt idx="68">
                  <c:v>0.41399999999999998</c:v>
                </c:pt>
                <c:pt idx="69">
                  <c:v>0.42</c:v>
                </c:pt>
                <c:pt idx="70">
                  <c:v>0.42599999999999999</c:v>
                </c:pt>
                <c:pt idx="71">
                  <c:v>0.432</c:v>
                </c:pt>
                <c:pt idx="72">
                  <c:v>0.438</c:v>
                </c:pt>
                <c:pt idx="73">
                  <c:v>0.44400000000000001</c:v>
                </c:pt>
                <c:pt idx="74">
                  <c:v>0.45</c:v>
                </c:pt>
                <c:pt idx="75">
                  <c:v>0.45600000000000002</c:v>
                </c:pt>
                <c:pt idx="76">
                  <c:v>0.46200000000000002</c:v>
                </c:pt>
                <c:pt idx="77">
                  <c:v>0.46800000000000003</c:v>
                </c:pt>
                <c:pt idx="78">
                  <c:v>0.47399999999999998</c:v>
                </c:pt>
                <c:pt idx="79">
                  <c:v>0.48</c:v>
                </c:pt>
                <c:pt idx="80">
                  <c:v>0.48599999999999999</c:v>
                </c:pt>
                <c:pt idx="81">
                  <c:v>0.49199999999999999</c:v>
                </c:pt>
                <c:pt idx="82">
                  <c:v>0.498</c:v>
                </c:pt>
                <c:pt idx="83">
                  <c:v>0.504</c:v>
                </c:pt>
                <c:pt idx="84">
                  <c:v>0.51</c:v>
                </c:pt>
                <c:pt idx="85">
                  <c:v>0.51600000000000001</c:v>
                </c:pt>
                <c:pt idx="86">
                  <c:v>0.52200000000000002</c:v>
                </c:pt>
                <c:pt idx="87">
                  <c:v>0.52800000000000002</c:v>
                </c:pt>
                <c:pt idx="88">
                  <c:v>0.53400000000000003</c:v>
                </c:pt>
                <c:pt idx="89">
                  <c:v>0.54</c:v>
                </c:pt>
                <c:pt idx="90">
                  <c:v>0.54600000000000004</c:v>
                </c:pt>
                <c:pt idx="91">
                  <c:v>0.55200000000000005</c:v>
                </c:pt>
                <c:pt idx="92">
                  <c:v>0.55800000000000005</c:v>
                </c:pt>
                <c:pt idx="93">
                  <c:v>0.56399999999999995</c:v>
                </c:pt>
                <c:pt idx="94">
                  <c:v>0.56999999999999995</c:v>
                </c:pt>
                <c:pt idx="95">
                  <c:v>0.57599999999999996</c:v>
                </c:pt>
                <c:pt idx="96">
                  <c:v>0.58199999999999996</c:v>
                </c:pt>
                <c:pt idx="97">
                  <c:v>0.58799999999999997</c:v>
                </c:pt>
                <c:pt idx="98">
                  <c:v>0.59399999999999997</c:v>
                </c:pt>
                <c:pt idx="99">
                  <c:v>0.6</c:v>
                </c:pt>
              </c:numCache>
            </c:numRef>
          </c:xVal>
          <c:yVal>
            <c:numRef>
              <c:f>comparisons!$D$2:$D$101</c:f>
              <c:numCache>
                <c:formatCode>General</c:formatCode>
                <c:ptCount val="100"/>
                <c:pt idx="0">
                  <c:v>1.0092708399999999</c:v>
                </c:pt>
                <c:pt idx="1">
                  <c:v>1.02060477</c:v>
                </c:pt>
                <c:pt idx="2">
                  <c:v>1.03014976</c:v>
                </c:pt>
                <c:pt idx="3">
                  <c:v>1.0365804300000001</c:v>
                </c:pt>
                <c:pt idx="4">
                  <c:v>1.0457901199999999</c:v>
                </c:pt>
                <c:pt idx="5">
                  <c:v>1.05475389</c:v>
                </c:pt>
                <c:pt idx="6">
                  <c:v>1.0633725999999999</c:v>
                </c:pt>
                <c:pt idx="7">
                  <c:v>1.0721477699999999</c:v>
                </c:pt>
                <c:pt idx="8">
                  <c:v>1.0818421</c:v>
                </c:pt>
                <c:pt idx="9">
                  <c:v>1.0933410100000001</c:v>
                </c:pt>
                <c:pt idx="10">
                  <c:v>1.10148476</c:v>
                </c:pt>
                <c:pt idx="11">
                  <c:v>1.11185164</c:v>
                </c:pt>
                <c:pt idx="12">
                  <c:v>1.1229345399999999</c:v>
                </c:pt>
                <c:pt idx="13">
                  <c:v>1.1325131500000001</c:v>
                </c:pt>
                <c:pt idx="14">
                  <c:v>1.1446082200000001</c:v>
                </c:pt>
                <c:pt idx="15">
                  <c:v>1.15384197</c:v>
                </c:pt>
                <c:pt idx="16">
                  <c:v>1.1660065900000001</c:v>
                </c:pt>
                <c:pt idx="17">
                  <c:v>1.1748387899999999</c:v>
                </c:pt>
                <c:pt idx="18">
                  <c:v>1.1860680400000001</c:v>
                </c:pt>
                <c:pt idx="19">
                  <c:v>1.1946309399999999</c:v>
                </c:pt>
                <c:pt idx="20">
                  <c:v>1.2042976999999999</c:v>
                </c:pt>
                <c:pt idx="21">
                  <c:v>1.2125273599999999</c:v>
                </c:pt>
                <c:pt idx="22">
                  <c:v>1.21966989</c:v>
                </c:pt>
                <c:pt idx="23">
                  <c:v>1.22768469</c:v>
                </c:pt>
                <c:pt idx="24">
                  <c:v>1.2314997299999999</c:v>
                </c:pt>
                <c:pt idx="25">
                  <c:v>1.23679125</c:v>
                </c:pt>
                <c:pt idx="26">
                  <c:v>1.2392505599999999</c:v>
                </c:pt>
                <c:pt idx="27">
                  <c:v>1.240677</c:v>
                </c:pt>
                <c:pt idx="28">
                  <c:v>1.24260711</c:v>
                </c:pt>
                <c:pt idx="29">
                  <c:v>1.23998824</c:v>
                </c:pt>
                <c:pt idx="30">
                  <c:v>1.23818389</c:v>
                </c:pt>
                <c:pt idx="31">
                  <c:v>1.2352595799999999</c:v>
                </c:pt>
                <c:pt idx="32">
                  <c:v>1.2294778900000001</c:v>
                </c:pt>
                <c:pt idx="33">
                  <c:v>1.2244399100000001</c:v>
                </c:pt>
                <c:pt idx="34">
                  <c:v>1.2176977600000001</c:v>
                </c:pt>
                <c:pt idx="35">
                  <c:v>1.2095744399999999</c:v>
                </c:pt>
                <c:pt idx="36">
                  <c:v>1.2021131899999999</c:v>
                </c:pt>
                <c:pt idx="37">
                  <c:v>1.19299007</c:v>
                </c:pt>
                <c:pt idx="38">
                  <c:v>1.18327128</c:v>
                </c:pt>
                <c:pt idx="39">
                  <c:v>1.1742997900000001</c:v>
                </c:pt>
                <c:pt idx="40">
                  <c:v>1.1641284999999999</c:v>
                </c:pt>
                <c:pt idx="41">
                  <c:v>1.1537443000000001</c:v>
                </c:pt>
                <c:pt idx="42">
                  <c:v>1.1441923899999999</c:v>
                </c:pt>
                <c:pt idx="43">
                  <c:v>1.13390444</c:v>
                </c:pt>
                <c:pt idx="44">
                  <c:v>1.1234329999999999</c:v>
                </c:pt>
                <c:pt idx="45">
                  <c:v>1.11389995</c:v>
                </c:pt>
                <c:pt idx="46">
                  <c:v>1.1042059399999999</c:v>
                </c:pt>
                <c:pt idx="47">
                  <c:v>1.0941860800000001</c:v>
                </c:pt>
                <c:pt idx="48">
                  <c:v>1.0851488499999999</c:v>
                </c:pt>
                <c:pt idx="49">
                  <c:v>1.0764326799999999</c:v>
                </c:pt>
                <c:pt idx="50">
                  <c:v>1.06694925</c:v>
                </c:pt>
                <c:pt idx="51">
                  <c:v>1.05851447</c:v>
                </c:pt>
                <c:pt idx="52">
                  <c:v>1.0508307100000001</c:v>
                </c:pt>
                <c:pt idx="53">
                  <c:v>1.04216716</c:v>
                </c:pt>
                <c:pt idx="54">
                  <c:v>1.03441172</c:v>
                </c:pt>
                <c:pt idx="55">
                  <c:v>1.0274728</c:v>
                </c:pt>
                <c:pt idx="56">
                  <c:v>1.0200641699999999</c:v>
                </c:pt>
                <c:pt idx="57">
                  <c:v>1.0129301900000001</c:v>
                </c:pt>
                <c:pt idx="58">
                  <c:v>1.0066776</c:v>
                </c:pt>
                <c:pt idx="59">
                  <c:v>1.0006052700000001</c:v>
                </c:pt>
                <c:pt idx="60">
                  <c:v>0.99393622100000001</c:v>
                </c:pt>
                <c:pt idx="61">
                  <c:v>0.98823719499999996</c:v>
                </c:pt>
                <c:pt idx="62">
                  <c:v>0.98324600500000003</c:v>
                </c:pt>
                <c:pt idx="63">
                  <c:v>0.97729094299999997</c:v>
                </c:pt>
                <c:pt idx="64">
                  <c:v>0.97201641500000002</c:v>
                </c:pt>
                <c:pt idx="65">
                  <c:v>0.96755828300000002</c:v>
                </c:pt>
                <c:pt idx="66">
                  <c:v>0.96295358600000003</c:v>
                </c:pt>
                <c:pt idx="67">
                  <c:v>0.95796277500000004</c:v>
                </c:pt>
                <c:pt idx="68">
                  <c:v>0.95389526700000005</c:v>
                </c:pt>
                <c:pt idx="69">
                  <c:v>0.95049326899999997</c:v>
                </c:pt>
                <c:pt idx="70">
                  <c:v>0.945914488</c:v>
                </c:pt>
                <c:pt idx="71">
                  <c:v>0.94202150299999998</c:v>
                </c:pt>
                <c:pt idx="72">
                  <c:v>0.93894702900000004</c:v>
                </c:pt>
                <c:pt idx="73">
                  <c:v>0.93577671799999995</c:v>
                </c:pt>
                <c:pt idx="74">
                  <c:v>0.93191360899999998</c:v>
                </c:pt>
                <c:pt idx="75">
                  <c:v>0.92901017699999999</c:v>
                </c:pt>
                <c:pt idx="76">
                  <c:v>0.92680769200000002</c:v>
                </c:pt>
                <c:pt idx="77">
                  <c:v>0.92351394899999995</c:v>
                </c:pt>
                <c:pt idx="78">
                  <c:v>0.92054903399999999</c:v>
                </c:pt>
                <c:pt idx="79">
                  <c:v>0.91847373600000004</c:v>
                </c:pt>
                <c:pt idx="80">
                  <c:v>0.916815775</c:v>
                </c:pt>
                <c:pt idx="81">
                  <c:v>0.91366490499999997</c:v>
                </c:pt>
                <c:pt idx="82">
                  <c:v>0.91156287599999997</c:v>
                </c:pt>
                <c:pt idx="83">
                  <c:v>0.91026284599999996</c:v>
                </c:pt>
                <c:pt idx="84">
                  <c:v>0.90841463300000003</c:v>
                </c:pt>
                <c:pt idx="85">
                  <c:v>0.90602702199999996</c:v>
                </c:pt>
                <c:pt idx="86">
                  <c:v>0.90464911299999995</c:v>
                </c:pt>
                <c:pt idx="87">
                  <c:v>0.90400816699999997</c:v>
                </c:pt>
                <c:pt idx="88">
                  <c:v>0.90201821199999999</c:v>
                </c:pt>
                <c:pt idx="89">
                  <c:v>0.90040092500000002</c:v>
                </c:pt>
                <c:pt idx="90">
                  <c:v>0.89973745900000002</c:v>
                </c:pt>
                <c:pt idx="91">
                  <c:v>0.89971063900000003</c:v>
                </c:pt>
                <c:pt idx="92">
                  <c:v>0.89749022599999995</c:v>
                </c:pt>
                <c:pt idx="93">
                  <c:v>0.89646269899999997</c:v>
                </c:pt>
                <c:pt idx="94">
                  <c:v>0.89638700999999998</c:v>
                </c:pt>
                <c:pt idx="95">
                  <c:v>0.89620856400000004</c:v>
                </c:pt>
                <c:pt idx="96">
                  <c:v>0.89484435500000004</c:v>
                </c:pt>
                <c:pt idx="97">
                  <c:v>0.89464417900000004</c:v>
                </c:pt>
                <c:pt idx="98">
                  <c:v>0.89533835799999995</c:v>
                </c:pt>
                <c:pt idx="99">
                  <c:v>0.89510767599999996</c:v>
                </c:pt>
              </c:numCache>
            </c:numRef>
          </c:yVal>
          <c:smooth val="1"/>
        </c:ser>
        <c:ser>
          <c:idx val="2"/>
          <c:order val="2"/>
          <c:tx>
            <c:v>conv, off</c:v>
          </c:tx>
          <c:marker>
            <c:symbol val="none"/>
          </c:marker>
          <c:xVal>
            <c:numRef>
              <c:f>comparisons!$B$2:$B$101</c:f>
              <c:numCache>
                <c:formatCode>General</c:formatCode>
                <c:ptCount val="100"/>
                <c:pt idx="0">
                  <c:v>6.0000000000000001E-3</c:v>
                </c:pt>
                <c:pt idx="1">
                  <c:v>1.2E-2</c:v>
                </c:pt>
                <c:pt idx="2">
                  <c:v>1.7999999999999999E-2</c:v>
                </c:pt>
                <c:pt idx="3">
                  <c:v>2.4E-2</c:v>
                </c:pt>
                <c:pt idx="4">
                  <c:v>0.03</c:v>
                </c:pt>
                <c:pt idx="5">
                  <c:v>3.5999999999999997E-2</c:v>
                </c:pt>
                <c:pt idx="6">
                  <c:v>4.2000000000000003E-2</c:v>
                </c:pt>
                <c:pt idx="7">
                  <c:v>4.8000000000000001E-2</c:v>
                </c:pt>
                <c:pt idx="8">
                  <c:v>5.3999999999999999E-2</c:v>
                </c:pt>
                <c:pt idx="9">
                  <c:v>0.06</c:v>
                </c:pt>
                <c:pt idx="10">
                  <c:v>6.6000000000000003E-2</c:v>
                </c:pt>
                <c:pt idx="11">
                  <c:v>7.1999999999999995E-2</c:v>
                </c:pt>
                <c:pt idx="12">
                  <c:v>7.8E-2</c:v>
                </c:pt>
                <c:pt idx="13">
                  <c:v>8.4000000000000005E-2</c:v>
                </c:pt>
                <c:pt idx="14">
                  <c:v>0.09</c:v>
                </c:pt>
                <c:pt idx="15">
                  <c:v>9.6000000000000002E-2</c:v>
                </c:pt>
                <c:pt idx="16">
                  <c:v>0.10199999999999999</c:v>
                </c:pt>
                <c:pt idx="17">
                  <c:v>0.108</c:v>
                </c:pt>
                <c:pt idx="18">
                  <c:v>0.114</c:v>
                </c:pt>
                <c:pt idx="19">
                  <c:v>0.12</c:v>
                </c:pt>
                <c:pt idx="20">
                  <c:v>0.126</c:v>
                </c:pt>
                <c:pt idx="21">
                  <c:v>0.13200000000000001</c:v>
                </c:pt>
                <c:pt idx="22">
                  <c:v>0.13800000000000001</c:v>
                </c:pt>
                <c:pt idx="23">
                  <c:v>0.14399999999999999</c:v>
                </c:pt>
                <c:pt idx="24">
                  <c:v>0.15</c:v>
                </c:pt>
                <c:pt idx="25">
                  <c:v>0.156</c:v>
                </c:pt>
                <c:pt idx="26">
                  <c:v>0.16200000000000001</c:v>
                </c:pt>
                <c:pt idx="27">
                  <c:v>0.16800000000000001</c:v>
                </c:pt>
                <c:pt idx="28">
                  <c:v>0.17399999999999999</c:v>
                </c:pt>
                <c:pt idx="29">
                  <c:v>0.18</c:v>
                </c:pt>
                <c:pt idx="30">
                  <c:v>0.186</c:v>
                </c:pt>
                <c:pt idx="31">
                  <c:v>0.192</c:v>
                </c:pt>
                <c:pt idx="32">
                  <c:v>0.19800000000000001</c:v>
                </c:pt>
                <c:pt idx="33">
                  <c:v>0.20399999999999999</c:v>
                </c:pt>
                <c:pt idx="34">
                  <c:v>0.21</c:v>
                </c:pt>
                <c:pt idx="35">
                  <c:v>0.216</c:v>
                </c:pt>
                <c:pt idx="36">
                  <c:v>0.222</c:v>
                </c:pt>
                <c:pt idx="37">
                  <c:v>0.22800000000000001</c:v>
                </c:pt>
                <c:pt idx="38">
                  <c:v>0.23400000000000001</c:v>
                </c:pt>
                <c:pt idx="39">
                  <c:v>0.24</c:v>
                </c:pt>
                <c:pt idx="40">
                  <c:v>0.246</c:v>
                </c:pt>
                <c:pt idx="41">
                  <c:v>0.252</c:v>
                </c:pt>
                <c:pt idx="42">
                  <c:v>0.25800000000000001</c:v>
                </c:pt>
                <c:pt idx="43">
                  <c:v>0.26400000000000001</c:v>
                </c:pt>
                <c:pt idx="44">
                  <c:v>0.27</c:v>
                </c:pt>
                <c:pt idx="45">
                  <c:v>0.27600000000000002</c:v>
                </c:pt>
                <c:pt idx="46">
                  <c:v>0.28199999999999997</c:v>
                </c:pt>
                <c:pt idx="47">
                  <c:v>0.28799999999999998</c:v>
                </c:pt>
                <c:pt idx="48">
                  <c:v>0.29399999999999998</c:v>
                </c:pt>
                <c:pt idx="49">
                  <c:v>0.3</c:v>
                </c:pt>
                <c:pt idx="50">
                  <c:v>0.30599999999999999</c:v>
                </c:pt>
                <c:pt idx="51">
                  <c:v>0.312</c:v>
                </c:pt>
                <c:pt idx="52">
                  <c:v>0.318</c:v>
                </c:pt>
                <c:pt idx="53">
                  <c:v>0.32400000000000001</c:v>
                </c:pt>
                <c:pt idx="54">
                  <c:v>0.33</c:v>
                </c:pt>
                <c:pt idx="55">
                  <c:v>0.33600000000000002</c:v>
                </c:pt>
                <c:pt idx="56">
                  <c:v>0.34200000000000003</c:v>
                </c:pt>
                <c:pt idx="57">
                  <c:v>0.34799999999999998</c:v>
                </c:pt>
                <c:pt idx="58">
                  <c:v>0.35399999999999998</c:v>
                </c:pt>
                <c:pt idx="59">
                  <c:v>0.36</c:v>
                </c:pt>
                <c:pt idx="60">
                  <c:v>0.36599999999999999</c:v>
                </c:pt>
                <c:pt idx="61">
                  <c:v>0.372</c:v>
                </c:pt>
                <c:pt idx="62">
                  <c:v>0.378</c:v>
                </c:pt>
                <c:pt idx="63">
                  <c:v>0.38400000000000001</c:v>
                </c:pt>
                <c:pt idx="64">
                  <c:v>0.39</c:v>
                </c:pt>
                <c:pt idx="65">
                  <c:v>0.39600000000000002</c:v>
                </c:pt>
                <c:pt idx="66">
                  <c:v>0.40200000000000002</c:v>
                </c:pt>
                <c:pt idx="67">
                  <c:v>0.40799999999999997</c:v>
                </c:pt>
                <c:pt idx="68">
                  <c:v>0.41399999999999998</c:v>
                </c:pt>
                <c:pt idx="69">
                  <c:v>0.42</c:v>
                </c:pt>
                <c:pt idx="70">
                  <c:v>0.42599999999999999</c:v>
                </c:pt>
                <c:pt idx="71">
                  <c:v>0.432</c:v>
                </c:pt>
                <c:pt idx="72">
                  <c:v>0.438</c:v>
                </c:pt>
                <c:pt idx="73">
                  <c:v>0.44400000000000001</c:v>
                </c:pt>
                <c:pt idx="74">
                  <c:v>0.45</c:v>
                </c:pt>
                <c:pt idx="75">
                  <c:v>0.45600000000000002</c:v>
                </c:pt>
                <c:pt idx="76">
                  <c:v>0.46200000000000002</c:v>
                </c:pt>
                <c:pt idx="77">
                  <c:v>0.46800000000000003</c:v>
                </c:pt>
                <c:pt idx="78">
                  <c:v>0.47399999999999998</c:v>
                </c:pt>
                <c:pt idx="79">
                  <c:v>0.48</c:v>
                </c:pt>
                <c:pt idx="80">
                  <c:v>0.48599999999999999</c:v>
                </c:pt>
                <c:pt idx="81">
                  <c:v>0.49199999999999999</c:v>
                </c:pt>
                <c:pt idx="82">
                  <c:v>0.498</c:v>
                </c:pt>
                <c:pt idx="83">
                  <c:v>0.504</c:v>
                </c:pt>
                <c:pt idx="84">
                  <c:v>0.51</c:v>
                </c:pt>
                <c:pt idx="85">
                  <c:v>0.51600000000000001</c:v>
                </c:pt>
                <c:pt idx="86">
                  <c:v>0.52200000000000002</c:v>
                </c:pt>
                <c:pt idx="87">
                  <c:v>0.52800000000000002</c:v>
                </c:pt>
                <c:pt idx="88">
                  <c:v>0.53400000000000003</c:v>
                </c:pt>
                <c:pt idx="89">
                  <c:v>0.54</c:v>
                </c:pt>
                <c:pt idx="90">
                  <c:v>0.54600000000000004</c:v>
                </c:pt>
                <c:pt idx="91">
                  <c:v>0.55200000000000005</c:v>
                </c:pt>
                <c:pt idx="92">
                  <c:v>0.55800000000000005</c:v>
                </c:pt>
                <c:pt idx="93">
                  <c:v>0.56399999999999995</c:v>
                </c:pt>
                <c:pt idx="94">
                  <c:v>0.56999999999999995</c:v>
                </c:pt>
                <c:pt idx="95">
                  <c:v>0.57599999999999996</c:v>
                </c:pt>
                <c:pt idx="96">
                  <c:v>0.58199999999999996</c:v>
                </c:pt>
                <c:pt idx="97">
                  <c:v>0.58799999999999997</c:v>
                </c:pt>
                <c:pt idx="98">
                  <c:v>0.59399999999999997</c:v>
                </c:pt>
                <c:pt idx="99">
                  <c:v>0.6</c:v>
                </c:pt>
              </c:numCache>
            </c:numRef>
          </c:xVal>
          <c:yVal>
            <c:numRef>
              <c:f>comparisons!$E$2:$E$101</c:f>
              <c:numCache>
                <c:formatCode>General</c:formatCode>
                <c:ptCount val="100"/>
                <c:pt idx="0">
                  <c:v>1.00926626</c:v>
                </c:pt>
                <c:pt idx="1">
                  <c:v>1.02044834</c:v>
                </c:pt>
                <c:pt idx="2">
                  <c:v>1.0293393099999999</c:v>
                </c:pt>
                <c:pt idx="3">
                  <c:v>1.03512659</c:v>
                </c:pt>
                <c:pt idx="4">
                  <c:v>1.0437086799999999</c:v>
                </c:pt>
                <c:pt idx="5">
                  <c:v>1.05203398</c:v>
                </c:pt>
                <c:pt idx="6">
                  <c:v>1.0599865799999999</c:v>
                </c:pt>
                <c:pt idx="7">
                  <c:v>1.06805591</c:v>
                </c:pt>
                <c:pt idx="8">
                  <c:v>1.0769932499999999</c:v>
                </c:pt>
                <c:pt idx="9">
                  <c:v>1.08767452</c:v>
                </c:pt>
                <c:pt idx="10">
                  <c:v>1.0949683800000001</c:v>
                </c:pt>
                <c:pt idx="11">
                  <c:v>1.10441704</c:v>
                </c:pt>
                <c:pt idx="12">
                  <c:v>1.1145217599999999</c:v>
                </c:pt>
                <c:pt idx="13">
                  <c:v>1.1230815599999999</c:v>
                </c:pt>
                <c:pt idx="14">
                  <c:v>1.13407967</c:v>
                </c:pt>
                <c:pt idx="15">
                  <c:v>1.14219285</c:v>
                </c:pt>
                <c:pt idx="16">
                  <c:v>1.15315141</c:v>
                </c:pt>
                <c:pt idx="17">
                  <c:v>1.1607678800000001</c:v>
                </c:pt>
                <c:pt idx="18">
                  <c:v>1.1707008299999999</c:v>
                </c:pt>
                <c:pt idx="19">
                  <c:v>1.17795713</c:v>
                </c:pt>
                <c:pt idx="20">
                  <c:v>1.18625508</c:v>
                </c:pt>
                <c:pt idx="21">
                  <c:v>1.1930946</c:v>
                </c:pt>
                <c:pt idx="22">
                  <c:v>1.19882599</c:v>
                </c:pt>
                <c:pt idx="23">
                  <c:v>1.2053734700000001</c:v>
                </c:pt>
                <c:pt idx="24">
                  <c:v>1.20776661</c:v>
                </c:pt>
                <c:pt idx="25">
                  <c:v>1.2115745600000001</c:v>
                </c:pt>
                <c:pt idx="26">
                  <c:v>1.21258201</c:v>
                </c:pt>
                <c:pt idx="27">
                  <c:v>1.21255673</c:v>
                </c:pt>
                <c:pt idx="28">
                  <c:v>1.21299983</c:v>
                </c:pt>
                <c:pt idx="29">
                  <c:v>1.2089886999999999</c:v>
                </c:pt>
                <c:pt idx="30">
                  <c:v>1.2057586300000001</c:v>
                </c:pt>
                <c:pt idx="31">
                  <c:v>1.2014275400000001</c:v>
                </c:pt>
                <c:pt idx="32">
                  <c:v>1.19431482</c:v>
                </c:pt>
                <c:pt idx="33">
                  <c:v>1.18792035</c:v>
                </c:pt>
                <c:pt idx="34">
                  <c:v>1.1798730500000001</c:v>
                </c:pt>
                <c:pt idx="35">
                  <c:v>1.1704921699999999</c:v>
                </c:pt>
                <c:pt idx="36">
                  <c:v>1.1617546999999999</c:v>
                </c:pt>
                <c:pt idx="37">
                  <c:v>1.1514182100000001</c:v>
                </c:pt>
                <c:pt idx="38">
                  <c:v>1.14051686</c:v>
                </c:pt>
                <c:pt idx="39">
                  <c:v>1.13034357</c:v>
                </c:pt>
                <c:pt idx="40">
                  <c:v>1.1190270899999999</c:v>
                </c:pt>
                <c:pt idx="41">
                  <c:v>1.1075195799999999</c:v>
                </c:pt>
                <c:pt idx="42">
                  <c:v>1.0968223800000001</c:v>
                </c:pt>
                <c:pt idx="43">
                  <c:v>1.08543356</c:v>
                </c:pt>
                <c:pt idx="44">
                  <c:v>1.0738844000000001</c:v>
                </c:pt>
                <c:pt idx="45">
                  <c:v>1.0632448000000001</c:v>
                </c:pt>
                <c:pt idx="46">
                  <c:v>1.0524647199999999</c:v>
                </c:pt>
                <c:pt idx="47">
                  <c:v>1.0413888200000001</c:v>
                </c:pt>
                <c:pt idx="48">
                  <c:v>1.03125997</c:v>
                </c:pt>
                <c:pt idx="49">
                  <c:v>1.0214477900000001</c:v>
                </c:pt>
                <c:pt idx="50">
                  <c:v>1.0109208999999999</c:v>
                </c:pt>
                <c:pt idx="51">
                  <c:v>1.00139869</c:v>
                </c:pt>
                <c:pt idx="52">
                  <c:v>0.99259602999999996</c:v>
                </c:pt>
                <c:pt idx="53">
                  <c:v>0.982878535</c:v>
                </c:pt>
                <c:pt idx="54">
                  <c:v>0.97402668599999997</c:v>
                </c:pt>
                <c:pt idx="55">
                  <c:v>0.96595033799999996</c:v>
                </c:pt>
                <c:pt idx="56">
                  <c:v>0.95743925900000004</c:v>
                </c:pt>
                <c:pt idx="57">
                  <c:v>0.94919310999999995</c:v>
                </c:pt>
                <c:pt idx="58">
                  <c:v>0.94177694999999995</c:v>
                </c:pt>
                <c:pt idx="59">
                  <c:v>0.93453343200000005</c:v>
                </c:pt>
                <c:pt idx="60">
                  <c:v>0.926736966</c:v>
                </c:pt>
                <c:pt idx="61">
                  <c:v>0.91984816899999999</c:v>
                </c:pt>
                <c:pt idx="62">
                  <c:v>0.913617927</c:v>
                </c:pt>
                <c:pt idx="63">
                  <c:v>0.90649324600000003</c:v>
                </c:pt>
                <c:pt idx="64">
                  <c:v>0.90000081399999998</c:v>
                </c:pt>
                <c:pt idx="65">
                  <c:v>0.894261627</c:v>
                </c:pt>
                <c:pt idx="66">
                  <c:v>0.88838398200000002</c:v>
                </c:pt>
                <c:pt idx="67">
                  <c:v>0.88214759499999995</c:v>
                </c:pt>
                <c:pt idx="68">
                  <c:v>0.87675684600000003</c:v>
                </c:pt>
                <c:pt idx="69">
                  <c:v>0.87197120500000003</c:v>
                </c:pt>
                <c:pt idx="70">
                  <c:v>0.86610057699999998</c:v>
                </c:pt>
                <c:pt idx="71">
                  <c:v>0.86085202199999999</c:v>
                </c:pt>
                <c:pt idx="72">
                  <c:v>0.85634250099999998</c:v>
                </c:pt>
                <c:pt idx="73">
                  <c:v>0.85173583200000003</c:v>
                </c:pt>
                <c:pt idx="74">
                  <c:v>0.84648940299999997</c:v>
                </c:pt>
                <c:pt idx="75">
                  <c:v>0.84210504100000005</c:v>
                </c:pt>
                <c:pt idx="76">
                  <c:v>0.83834189199999998</c:v>
                </c:pt>
                <c:pt idx="77">
                  <c:v>0.83357869900000003</c:v>
                </c:pt>
                <c:pt idx="78">
                  <c:v>0.82910032099999997</c:v>
                </c:pt>
                <c:pt idx="79">
                  <c:v>0.825407636</c:v>
                </c:pt>
                <c:pt idx="80">
                  <c:v>0.82207099699999997</c:v>
                </c:pt>
                <c:pt idx="81">
                  <c:v>0.81737881599999995</c:v>
                </c:pt>
                <c:pt idx="82">
                  <c:v>0.81360746900000003</c:v>
                </c:pt>
                <c:pt idx="83">
                  <c:v>0.81053037400000005</c:v>
                </c:pt>
                <c:pt idx="84">
                  <c:v>0.80694142000000002</c:v>
                </c:pt>
                <c:pt idx="85">
                  <c:v>0.80285178000000001</c:v>
                </c:pt>
                <c:pt idx="86">
                  <c:v>0.79963355700000005</c:v>
                </c:pt>
                <c:pt idx="87">
                  <c:v>0.79703571200000001</c:v>
                </c:pt>
                <c:pt idx="88">
                  <c:v>0.79322033999999997</c:v>
                </c:pt>
                <c:pt idx="89">
                  <c:v>0.78970392199999995</c:v>
                </c:pt>
                <c:pt idx="90">
                  <c:v>0.78699092100000001</c:v>
                </c:pt>
                <c:pt idx="91">
                  <c:v>0.78479749799999998</c:v>
                </c:pt>
                <c:pt idx="92">
                  <c:v>0.78065267100000002</c:v>
                </c:pt>
                <c:pt idx="93">
                  <c:v>0.777509114</c:v>
                </c:pt>
                <c:pt idx="94">
                  <c:v>0.775146895</c:v>
                </c:pt>
                <c:pt idx="95">
                  <c:v>0.77264635400000004</c:v>
                </c:pt>
                <c:pt idx="96">
                  <c:v>0.76907458900000003</c:v>
                </c:pt>
                <c:pt idx="97">
                  <c:v>0.76645104799999997</c:v>
                </c:pt>
                <c:pt idx="98">
                  <c:v>0.76453369100000002</c:v>
                </c:pt>
                <c:pt idx="99">
                  <c:v>0.76176468600000002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3228480"/>
        <c:axId val="43237376"/>
      </c:scatterChart>
      <c:valAx>
        <c:axId val="43228480"/>
        <c:scaling>
          <c:orientation val="minMax"/>
          <c:max val="0.60000000000000009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x_N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43237376"/>
        <c:crosses val="autoZero"/>
        <c:crossBetween val="midCat"/>
      </c:valAx>
      <c:valAx>
        <c:axId val="43237376"/>
        <c:scaling>
          <c:orientation val="minMax"/>
          <c:max val="1.3"/>
          <c:min val="0.70000000000000007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Ratio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43228480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Smearing</a:t>
            </a:r>
            <a:r>
              <a:rPr lang="en-US" baseline="0" dirty="0"/>
              <a:t> </a:t>
            </a:r>
            <a:r>
              <a:rPr lang="en-US" baseline="0" dirty="0" smtClean="0"/>
              <a:t>Functions</a:t>
            </a:r>
            <a:endParaRPr lang="en-US" dirty="0"/>
          </a:p>
        </c:rich>
      </c:tx>
      <c:layout/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DY</c:v>
          </c:tx>
          <c:spPr>
            <a:ln>
              <a:solidFill>
                <a:schemeClr val="accent4">
                  <a:lumMod val="75000"/>
                </a:schemeClr>
              </a:solidFill>
            </a:ln>
          </c:spPr>
          <c:marker>
            <c:symbol val="none"/>
          </c:marker>
          <c:xVal>
            <c:numRef>
              <c:f>'DIS comp'!$B$1:$B$1001</c:f>
              <c:numCache>
                <c:formatCode>General</c:formatCode>
                <c:ptCount val="1001"/>
                <c:pt idx="1">
                  <c:v>0</c:v>
                </c:pt>
                <c:pt idx="2">
                  <c:v>1.99763071E-3</c:v>
                </c:pt>
                <c:pt idx="3">
                  <c:v>3.99526141E-3</c:v>
                </c:pt>
                <c:pt idx="4">
                  <c:v>5.9928921200000001E-3</c:v>
                </c:pt>
                <c:pt idx="5">
                  <c:v>7.9905228200000001E-3</c:v>
                </c:pt>
                <c:pt idx="6">
                  <c:v>9.9881535300000001E-3</c:v>
                </c:pt>
                <c:pt idx="7">
                  <c:v>1.19857842E-2</c:v>
                </c:pt>
                <c:pt idx="8">
                  <c:v>1.3983414899999999E-2</c:v>
                </c:pt>
                <c:pt idx="9">
                  <c:v>1.59810456E-2</c:v>
                </c:pt>
                <c:pt idx="10">
                  <c:v>1.7978676400000001E-2</c:v>
                </c:pt>
                <c:pt idx="11">
                  <c:v>1.99763071E-2</c:v>
                </c:pt>
                <c:pt idx="12">
                  <c:v>2.1973937799999999E-2</c:v>
                </c:pt>
                <c:pt idx="13">
                  <c:v>2.3971568499999998E-2</c:v>
                </c:pt>
                <c:pt idx="14">
                  <c:v>2.5969199200000001E-2</c:v>
                </c:pt>
                <c:pt idx="15">
                  <c:v>2.79668299E-2</c:v>
                </c:pt>
                <c:pt idx="16">
                  <c:v>2.9964460599999999E-2</c:v>
                </c:pt>
                <c:pt idx="17">
                  <c:v>3.1962091300000002E-2</c:v>
                </c:pt>
                <c:pt idx="18">
                  <c:v>3.3959721999999998E-2</c:v>
                </c:pt>
                <c:pt idx="19">
                  <c:v>3.59573527E-2</c:v>
                </c:pt>
                <c:pt idx="20">
                  <c:v>3.7954983400000003E-2</c:v>
                </c:pt>
                <c:pt idx="21">
                  <c:v>3.9952614099999999E-2</c:v>
                </c:pt>
                <c:pt idx="22">
                  <c:v>4.1950244800000001E-2</c:v>
                </c:pt>
                <c:pt idx="23">
                  <c:v>4.3947875499999997E-2</c:v>
                </c:pt>
                <c:pt idx="24">
                  <c:v>4.59455062E-2</c:v>
                </c:pt>
                <c:pt idx="25">
                  <c:v>4.7943136900000002E-2</c:v>
                </c:pt>
                <c:pt idx="26">
                  <c:v>4.9940767699999999E-2</c:v>
                </c:pt>
                <c:pt idx="27">
                  <c:v>5.1938398400000002E-2</c:v>
                </c:pt>
                <c:pt idx="28">
                  <c:v>5.3936029099999998E-2</c:v>
                </c:pt>
                <c:pt idx="29">
                  <c:v>5.59336598E-2</c:v>
                </c:pt>
                <c:pt idx="30">
                  <c:v>5.7931290500000003E-2</c:v>
                </c:pt>
                <c:pt idx="31">
                  <c:v>5.9928921199999999E-2</c:v>
                </c:pt>
                <c:pt idx="32">
                  <c:v>6.1926551900000001E-2</c:v>
                </c:pt>
                <c:pt idx="33">
                  <c:v>6.3924182600000004E-2</c:v>
                </c:pt>
                <c:pt idx="34">
                  <c:v>6.5921813300000007E-2</c:v>
                </c:pt>
                <c:pt idx="35">
                  <c:v>6.7919443999999995E-2</c:v>
                </c:pt>
                <c:pt idx="36">
                  <c:v>6.9917074699999998E-2</c:v>
                </c:pt>
                <c:pt idx="37">
                  <c:v>7.1914705400000001E-2</c:v>
                </c:pt>
                <c:pt idx="38">
                  <c:v>7.3912336100000003E-2</c:v>
                </c:pt>
                <c:pt idx="39">
                  <c:v>7.5909966800000006E-2</c:v>
                </c:pt>
                <c:pt idx="40">
                  <c:v>7.7907597499999995E-2</c:v>
                </c:pt>
                <c:pt idx="41">
                  <c:v>7.9905228199999997E-2</c:v>
                </c:pt>
                <c:pt idx="42">
                  <c:v>8.19028589E-2</c:v>
                </c:pt>
                <c:pt idx="43">
                  <c:v>8.3900489699999997E-2</c:v>
                </c:pt>
                <c:pt idx="44">
                  <c:v>8.58981204E-2</c:v>
                </c:pt>
                <c:pt idx="45">
                  <c:v>8.7895751100000002E-2</c:v>
                </c:pt>
                <c:pt idx="46">
                  <c:v>8.9893381800000005E-2</c:v>
                </c:pt>
                <c:pt idx="47">
                  <c:v>9.1891012499999994E-2</c:v>
                </c:pt>
                <c:pt idx="48">
                  <c:v>9.3888643199999997E-2</c:v>
                </c:pt>
                <c:pt idx="49">
                  <c:v>9.5886273899999999E-2</c:v>
                </c:pt>
                <c:pt idx="50">
                  <c:v>9.7883904600000002E-2</c:v>
                </c:pt>
                <c:pt idx="51">
                  <c:v>9.9881535300000004E-2</c:v>
                </c:pt>
                <c:pt idx="52">
                  <c:v>0.10187916599999999</c:v>
                </c:pt>
                <c:pt idx="53">
                  <c:v>0.10387679700000001</c:v>
                </c:pt>
                <c:pt idx="54">
                  <c:v>0.10587442699999999</c:v>
                </c:pt>
                <c:pt idx="55">
                  <c:v>0.10787205800000001</c:v>
                </c:pt>
                <c:pt idx="56">
                  <c:v>0.10986968900000001</c:v>
                </c:pt>
                <c:pt idx="57">
                  <c:v>0.11186732000000001</c:v>
                </c:pt>
                <c:pt idx="58">
                  <c:v>0.11386495000000001</c:v>
                </c:pt>
                <c:pt idx="59">
                  <c:v>0.11586258100000001</c:v>
                </c:pt>
                <c:pt idx="60">
                  <c:v>0.11786021200000001</c:v>
                </c:pt>
                <c:pt idx="61">
                  <c:v>0.11985784200000001</c:v>
                </c:pt>
                <c:pt idx="62">
                  <c:v>0.12185547300000001</c:v>
                </c:pt>
                <c:pt idx="63">
                  <c:v>0.12385310400000001</c:v>
                </c:pt>
                <c:pt idx="64">
                  <c:v>0.12585073399999999</c:v>
                </c:pt>
                <c:pt idx="65">
                  <c:v>0.12784836499999999</c:v>
                </c:pt>
                <c:pt idx="66">
                  <c:v>0.12984599599999999</c:v>
                </c:pt>
                <c:pt idx="67">
                  <c:v>0.13184362699999999</c:v>
                </c:pt>
                <c:pt idx="68">
                  <c:v>0.13384125699999999</c:v>
                </c:pt>
                <c:pt idx="69">
                  <c:v>0.13583888799999999</c:v>
                </c:pt>
                <c:pt idx="70">
                  <c:v>0.13783651899999999</c:v>
                </c:pt>
                <c:pt idx="71">
                  <c:v>0.13983414899999999</c:v>
                </c:pt>
                <c:pt idx="72">
                  <c:v>0.14183177999999999</c:v>
                </c:pt>
                <c:pt idx="73">
                  <c:v>0.14382941099999999</c:v>
                </c:pt>
                <c:pt idx="74">
                  <c:v>0.14582704199999999</c:v>
                </c:pt>
                <c:pt idx="75">
                  <c:v>0.14782467199999999</c:v>
                </c:pt>
                <c:pt idx="76">
                  <c:v>0.14982230299999999</c:v>
                </c:pt>
                <c:pt idx="77">
                  <c:v>0.15181993399999999</c:v>
                </c:pt>
                <c:pt idx="78">
                  <c:v>0.15381756399999999</c:v>
                </c:pt>
                <c:pt idx="79">
                  <c:v>0.15581519499999999</c:v>
                </c:pt>
                <c:pt idx="80">
                  <c:v>0.15781282599999999</c:v>
                </c:pt>
                <c:pt idx="81">
                  <c:v>0.15981045599999999</c:v>
                </c:pt>
                <c:pt idx="82">
                  <c:v>0.16180808699999999</c:v>
                </c:pt>
                <c:pt idx="83">
                  <c:v>0.16380571799999999</c:v>
                </c:pt>
                <c:pt idx="84">
                  <c:v>0.16580334899999999</c:v>
                </c:pt>
                <c:pt idx="85">
                  <c:v>0.16780097899999999</c:v>
                </c:pt>
                <c:pt idx="86">
                  <c:v>0.16979860999999999</c:v>
                </c:pt>
                <c:pt idx="87">
                  <c:v>0.17179624099999999</c:v>
                </c:pt>
                <c:pt idx="88">
                  <c:v>0.17379387099999999</c:v>
                </c:pt>
                <c:pt idx="89">
                  <c:v>0.17579150199999999</c:v>
                </c:pt>
                <c:pt idx="90">
                  <c:v>0.17778913299999999</c:v>
                </c:pt>
                <c:pt idx="91">
                  <c:v>0.17978676399999999</c:v>
                </c:pt>
                <c:pt idx="92">
                  <c:v>0.18178439399999999</c:v>
                </c:pt>
                <c:pt idx="93">
                  <c:v>0.18378202499999999</c:v>
                </c:pt>
                <c:pt idx="94">
                  <c:v>0.18577965599999999</c:v>
                </c:pt>
                <c:pt idx="95">
                  <c:v>0.18777728599999999</c:v>
                </c:pt>
                <c:pt idx="96">
                  <c:v>0.18977491699999999</c:v>
                </c:pt>
                <c:pt idx="97">
                  <c:v>0.19177254799999999</c:v>
                </c:pt>
                <c:pt idx="98">
                  <c:v>0.19377017799999999</c:v>
                </c:pt>
                <c:pt idx="99">
                  <c:v>0.19576780899999999</c:v>
                </c:pt>
                <c:pt idx="100">
                  <c:v>0.19776543999999999</c:v>
                </c:pt>
                <c:pt idx="101">
                  <c:v>0.19976307099999999</c:v>
                </c:pt>
                <c:pt idx="102">
                  <c:v>0.20176070099999999</c:v>
                </c:pt>
                <c:pt idx="103">
                  <c:v>0.20375833199999999</c:v>
                </c:pt>
                <c:pt idx="104">
                  <c:v>0.20575596299999999</c:v>
                </c:pt>
                <c:pt idx="105">
                  <c:v>0.20775359299999999</c:v>
                </c:pt>
                <c:pt idx="106">
                  <c:v>0.20975122399999999</c:v>
                </c:pt>
                <c:pt idx="107">
                  <c:v>0.21174885500000001</c:v>
                </c:pt>
                <c:pt idx="108">
                  <c:v>0.21374648600000001</c:v>
                </c:pt>
                <c:pt idx="109">
                  <c:v>0.21574411600000001</c:v>
                </c:pt>
                <c:pt idx="110">
                  <c:v>0.21774174700000001</c:v>
                </c:pt>
                <c:pt idx="111">
                  <c:v>0.21973937800000001</c:v>
                </c:pt>
                <c:pt idx="112">
                  <c:v>0.22173700800000001</c:v>
                </c:pt>
                <c:pt idx="113">
                  <c:v>0.22373463900000001</c:v>
                </c:pt>
                <c:pt idx="114">
                  <c:v>0.22573227000000001</c:v>
                </c:pt>
                <c:pt idx="115">
                  <c:v>0.22772990000000001</c:v>
                </c:pt>
                <c:pt idx="116">
                  <c:v>0.22972753100000001</c:v>
                </c:pt>
                <c:pt idx="117">
                  <c:v>0.23172516200000001</c:v>
                </c:pt>
                <c:pt idx="118">
                  <c:v>0.23372279300000001</c:v>
                </c:pt>
                <c:pt idx="119">
                  <c:v>0.23572042300000001</c:v>
                </c:pt>
                <c:pt idx="120">
                  <c:v>0.23771805400000001</c:v>
                </c:pt>
                <c:pt idx="121">
                  <c:v>0.23971568500000001</c:v>
                </c:pt>
                <c:pt idx="122">
                  <c:v>0.24171331500000001</c:v>
                </c:pt>
                <c:pt idx="123">
                  <c:v>0.24371094600000001</c:v>
                </c:pt>
                <c:pt idx="124">
                  <c:v>0.24570857700000001</c:v>
                </c:pt>
                <c:pt idx="125">
                  <c:v>0.24770620800000001</c:v>
                </c:pt>
                <c:pt idx="126">
                  <c:v>0.24970383800000001</c:v>
                </c:pt>
                <c:pt idx="127">
                  <c:v>0.25170146900000001</c:v>
                </c:pt>
                <c:pt idx="128">
                  <c:v>0.25369910000000001</c:v>
                </c:pt>
                <c:pt idx="129">
                  <c:v>0.25569672999999998</c:v>
                </c:pt>
                <c:pt idx="130">
                  <c:v>0.25769436099999998</c:v>
                </c:pt>
                <c:pt idx="131">
                  <c:v>0.25969199199999998</c:v>
                </c:pt>
                <c:pt idx="132">
                  <c:v>0.26168962200000001</c:v>
                </c:pt>
                <c:pt idx="133">
                  <c:v>0.26368725300000001</c:v>
                </c:pt>
                <c:pt idx="134">
                  <c:v>0.26568488400000001</c:v>
                </c:pt>
                <c:pt idx="135">
                  <c:v>0.26768251500000001</c:v>
                </c:pt>
                <c:pt idx="136">
                  <c:v>0.26968014499999998</c:v>
                </c:pt>
                <c:pt idx="137">
                  <c:v>0.27167777599999998</c:v>
                </c:pt>
                <c:pt idx="138">
                  <c:v>0.27367540699999998</c:v>
                </c:pt>
                <c:pt idx="139">
                  <c:v>0.27567303700000001</c:v>
                </c:pt>
                <c:pt idx="140">
                  <c:v>0.27767066800000001</c:v>
                </c:pt>
                <c:pt idx="141">
                  <c:v>0.27966829900000001</c:v>
                </c:pt>
                <c:pt idx="142">
                  <c:v>0.28166593000000001</c:v>
                </c:pt>
                <c:pt idx="143">
                  <c:v>0.28366355999999998</c:v>
                </c:pt>
                <c:pt idx="144">
                  <c:v>0.28566119099999998</c:v>
                </c:pt>
                <c:pt idx="145">
                  <c:v>0.28765882199999998</c:v>
                </c:pt>
                <c:pt idx="146">
                  <c:v>0.28965645200000001</c:v>
                </c:pt>
                <c:pt idx="147">
                  <c:v>0.29165408300000001</c:v>
                </c:pt>
                <c:pt idx="148">
                  <c:v>0.29365171400000001</c:v>
                </c:pt>
                <c:pt idx="149">
                  <c:v>0.29564934500000001</c:v>
                </c:pt>
                <c:pt idx="150">
                  <c:v>0.29764697499999998</c:v>
                </c:pt>
                <c:pt idx="151">
                  <c:v>0.29964460599999998</c:v>
                </c:pt>
                <c:pt idx="152">
                  <c:v>0.30164223699999998</c:v>
                </c:pt>
                <c:pt idx="153">
                  <c:v>0.30363986700000001</c:v>
                </c:pt>
                <c:pt idx="154">
                  <c:v>0.30563749800000001</c:v>
                </c:pt>
                <c:pt idx="155">
                  <c:v>0.30763512900000001</c:v>
                </c:pt>
                <c:pt idx="156">
                  <c:v>0.30963275899999998</c:v>
                </c:pt>
                <c:pt idx="157">
                  <c:v>0.31163038999999998</c:v>
                </c:pt>
                <c:pt idx="158">
                  <c:v>0.31362802099999998</c:v>
                </c:pt>
                <c:pt idx="159">
                  <c:v>0.31562565199999998</c:v>
                </c:pt>
                <c:pt idx="160">
                  <c:v>0.31762328200000001</c:v>
                </c:pt>
                <c:pt idx="161">
                  <c:v>0.31962091300000001</c:v>
                </c:pt>
                <c:pt idx="162">
                  <c:v>0.32161854400000001</c:v>
                </c:pt>
                <c:pt idx="163">
                  <c:v>0.32361617399999998</c:v>
                </c:pt>
                <c:pt idx="164">
                  <c:v>0.32561380499999998</c:v>
                </c:pt>
                <c:pt idx="165">
                  <c:v>0.32761143599999998</c:v>
                </c:pt>
                <c:pt idx="166">
                  <c:v>0.32960906699999998</c:v>
                </c:pt>
                <c:pt idx="167">
                  <c:v>0.33160669700000001</c:v>
                </c:pt>
                <c:pt idx="168">
                  <c:v>0.33360432800000001</c:v>
                </c:pt>
                <c:pt idx="169">
                  <c:v>0.33560195900000001</c:v>
                </c:pt>
                <c:pt idx="170">
                  <c:v>0.33759958899999998</c:v>
                </c:pt>
                <c:pt idx="171">
                  <c:v>0.33959721999999998</c:v>
                </c:pt>
                <c:pt idx="172">
                  <c:v>0.34159485099999998</c:v>
                </c:pt>
                <c:pt idx="173">
                  <c:v>0.34359248100000001</c:v>
                </c:pt>
                <c:pt idx="174">
                  <c:v>0.345590112</c:v>
                </c:pt>
                <c:pt idx="175">
                  <c:v>0.347587743</c:v>
                </c:pt>
                <c:pt idx="176">
                  <c:v>0.349585374</c:v>
                </c:pt>
                <c:pt idx="177">
                  <c:v>0.35158300399999998</c:v>
                </c:pt>
                <c:pt idx="178">
                  <c:v>0.35358063499999998</c:v>
                </c:pt>
                <c:pt idx="179">
                  <c:v>0.35557826599999998</c:v>
                </c:pt>
                <c:pt idx="180">
                  <c:v>0.357575896</c:v>
                </c:pt>
                <c:pt idx="181">
                  <c:v>0.359573527</c:v>
                </c:pt>
                <c:pt idx="182">
                  <c:v>0.361571158</c:v>
                </c:pt>
                <c:pt idx="183">
                  <c:v>0.363568789</c:v>
                </c:pt>
                <c:pt idx="184">
                  <c:v>0.36556641899999998</c:v>
                </c:pt>
                <c:pt idx="185">
                  <c:v>0.36756404999999998</c:v>
                </c:pt>
                <c:pt idx="186">
                  <c:v>0.36956168099999998</c:v>
                </c:pt>
                <c:pt idx="187">
                  <c:v>0.371559311</c:v>
                </c:pt>
                <c:pt idx="188">
                  <c:v>0.373556942</c:v>
                </c:pt>
                <c:pt idx="189">
                  <c:v>0.375554573</c:v>
                </c:pt>
                <c:pt idx="190">
                  <c:v>0.37755220299999998</c:v>
                </c:pt>
                <c:pt idx="191">
                  <c:v>0.37954983399999997</c:v>
                </c:pt>
                <c:pt idx="192">
                  <c:v>0.38154746499999997</c:v>
                </c:pt>
                <c:pt idx="193">
                  <c:v>0.38354509599999997</c:v>
                </c:pt>
                <c:pt idx="194">
                  <c:v>0.385542726</c:v>
                </c:pt>
                <c:pt idx="195">
                  <c:v>0.387540357</c:v>
                </c:pt>
                <c:pt idx="196">
                  <c:v>0.389537988</c:v>
                </c:pt>
                <c:pt idx="197">
                  <c:v>0.39153561799999997</c:v>
                </c:pt>
                <c:pt idx="198">
                  <c:v>0.39353324899999997</c:v>
                </c:pt>
                <c:pt idx="199">
                  <c:v>0.39553087999999997</c:v>
                </c:pt>
                <c:pt idx="200">
                  <c:v>0.39752851099999997</c:v>
                </c:pt>
                <c:pt idx="201">
                  <c:v>0.399526141</c:v>
                </c:pt>
                <c:pt idx="202">
                  <c:v>0.401523772</c:v>
                </c:pt>
                <c:pt idx="203">
                  <c:v>0.403521403</c:v>
                </c:pt>
                <c:pt idx="204">
                  <c:v>0.40551903299999997</c:v>
                </c:pt>
                <c:pt idx="205">
                  <c:v>0.40751666399999997</c:v>
                </c:pt>
                <c:pt idx="206">
                  <c:v>0.40951429499999997</c:v>
                </c:pt>
                <c:pt idx="207">
                  <c:v>0.411511925</c:v>
                </c:pt>
                <c:pt idx="208">
                  <c:v>0.413509556</c:v>
                </c:pt>
                <c:pt idx="209">
                  <c:v>0.415507187</c:v>
                </c:pt>
                <c:pt idx="210">
                  <c:v>0.417504818</c:v>
                </c:pt>
                <c:pt idx="211">
                  <c:v>0.41950244799999997</c:v>
                </c:pt>
                <c:pt idx="212">
                  <c:v>0.42150007900000003</c:v>
                </c:pt>
                <c:pt idx="213">
                  <c:v>0.42349771000000003</c:v>
                </c:pt>
                <c:pt idx="214">
                  <c:v>0.42549534</c:v>
                </c:pt>
                <c:pt idx="215">
                  <c:v>0.427492971</c:v>
                </c:pt>
                <c:pt idx="216">
                  <c:v>0.429490602</c:v>
                </c:pt>
                <c:pt idx="217">
                  <c:v>0.431488233</c:v>
                </c:pt>
                <c:pt idx="218">
                  <c:v>0.43348586300000003</c:v>
                </c:pt>
                <c:pt idx="219">
                  <c:v>0.43548349400000003</c:v>
                </c:pt>
                <c:pt idx="220">
                  <c:v>0.43748112500000003</c:v>
                </c:pt>
                <c:pt idx="221">
                  <c:v>0.439478755</c:v>
                </c:pt>
                <c:pt idx="222">
                  <c:v>0.441476386</c:v>
                </c:pt>
                <c:pt idx="223">
                  <c:v>0.443474017</c:v>
                </c:pt>
                <c:pt idx="224">
                  <c:v>0.44547164700000003</c:v>
                </c:pt>
                <c:pt idx="225">
                  <c:v>0.44746927800000003</c:v>
                </c:pt>
                <c:pt idx="226">
                  <c:v>0.44946690900000003</c:v>
                </c:pt>
                <c:pt idx="227">
                  <c:v>0.45146454000000003</c:v>
                </c:pt>
                <c:pt idx="228">
                  <c:v>0.45346217</c:v>
                </c:pt>
                <c:pt idx="229">
                  <c:v>0.455459801</c:v>
                </c:pt>
                <c:pt idx="230">
                  <c:v>0.457457432</c:v>
                </c:pt>
                <c:pt idx="231">
                  <c:v>0.45945506200000003</c:v>
                </c:pt>
                <c:pt idx="232">
                  <c:v>0.46145269300000002</c:v>
                </c:pt>
                <c:pt idx="233">
                  <c:v>0.46345032400000002</c:v>
                </c:pt>
                <c:pt idx="234">
                  <c:v>0.46544795500000002</c:v>
                </c:pt>
                <c:pt idx="235">
                  <c:v>0.467445585</c:v>
                </c:pt>
                <c:pt idx="236">
                  <c:v>0.469443216</c:v>
                </c:pt>
                <c:pt idx="237">
                  <c:v>0.471440847</c:v>
                </c:pt>
                <c:pt idx="238">
                  <c:v>0.47343847700000002</c:v>
                </c:pt>
                <c:pt idx="239">
                  <c:v>0.47543610800000002</c:v>
                </c:pt>
                <c:pt idx="240">
                  <c:v>0.47743373900000002</c:v>
                </c:pt>
                <c:pt idx="241">
                  <c:v>0.479431369</c:v>
                </c:pt>
                <c:pt idx="242">
                  <c:v>0.481429</c:v>
                </c:pt>
                <c:pt idx="243">
                  <c:v>0.483426631</c:v>
                </c:pt>
                <c:pt idx="244">
                  <c:v>0.485424262</c:v>
                </c:pt>
                <c:pt idx="245">
                  <c:v>0.48742189200000002</c:v>
                </c:pt>
                <c:pt idx="246">
                  <c:v>0.48941952300000002</c:v>
                </c:pt>
                <c:pt idx="247">
                  <c:v>0.49141715400000002</c:v>
                </c:pt>
                <c:pt idx="248">
                  <c:v>0.493414784</c:v>
                </c:pt>
                <c:pt idx="249">
                  <c:v>0.49541241499999999</c:v>
                </c:pt>
                <c:pt idx="250">
                  <c:v>0.49741004599999999</c:v>
                </c:pt>
                <c:pt idx="251">
                  <c:v>0.49940767699999999</c:v>
                </c:pt>
                <c:pt idx="252">
                  <c:v>0.50140530699999997</c:v>
                </c:pt>
                <c:pt idx="253">
                  <c:v>0.50340293800000002</c:v>
                </c:pt>
                <c:pt idx="254">
                  <c:v>0.50540056899999997</c:v>
                </c:pt>
                <c:pt idx="255">
                  <c:v>0.50739819900000005</c:v>
                </c:pt>
                <c:pt idx="256">
                  <c:v>0.50939582999999999</c:v>
                </c:pt>
                <c:pt idx="257">
                  <c:v>0.51139346100000005</c:v>
                </c:pt>
                <c:pt idx="258">
                  <c:v>0.51339109100000002</c:v>
                </c:pt>
                <c:pt idx="259">
                  <c:v>0.51538872199999997</c:v>
                </c:pt>
                <c:pt idx="260">
                  <c:v>0.51738635300000002</c:v>
                </c:pt>
                <c:pt idx="261">
                  <c:v>0.51938398399999997</c:v>
                </c:pt>
                <c:pt idx="262">
                  <c:v>0.52138161400000005</c:v>
                </c:pt>
                <c:pt idx="263">
                  <c:v>0.52337924499999999</c:v>
                </c:pt>
                <c:pt idx="264">
                  <c:v>0.52537687600000005</c:v>
                </c:pt>
                <c:pt idx="265">
                  <c:v>0.52737450600000002</c:v>
                </c:pt>
                <c:pt idx="266">
                  <c:v>0.52937213699999996</c:v>
                </c:pt>
                <c:pt idx="267">
                  <c:v>0.53136976800000002</c:v>
                </c:pt>
                <c:pt idx="268">
                  <c:v>0.53336739899999996</c:v>
                </c:pt>
                <c:pt idx="269">
                  <c:v>0.53536502900000005</c:v>
                </c:pt>
                <c:pt idx="270">
                  <c:v>0.53736265999999999</c:v>
                </c:pt>
                <c:pt idx="271">
                  <c:v>0.53936029100000005</c:v>
                </c:pt>
                <c:pt idx="272">
                  <c:v>0.54135792100000002</c:v>
                </c:pt>
                <c:pt idx="273">
                  <c:v>0.54335555199999996</c:v>
                </c:pt>
                <c:pt idx="274">
                  <c:v>0.54535318300000002</c:v>
                </c:pt>
                <c:pt idx="275">
                  <c:v>0.54735081299999999</c:v>
                </c:pt>
                <c:pt idx="276">
                  <c:v>0.54934844400000005</c:v>
                </c:pt>
                <c:pt idx="277">
                  <c:v>0.55134607499999999</c:v>
                </c:pt>
                <c:pt idx="278">
                  <c:v>0.55334370600000005</c:v>
                </c:pt>
                <c:pt idx="279">
                  <c:v>0.55534133600000002</c:v>
                </c:pt>
                <c:pt idx="280">
                  <c:v>0.55733896699999996</c:v>
                </c:pt>
                <c:pt idx="281">
                  <c:v>0.55933659800000002</c:v>
                </c:pt>
                <c:pt idx="282">
                  <c:v>0.56133422799999999</c:v>
                </c:pt>
                <c:pt idx="283">
                  <c:v>0.56333185900000005</c:v>
                </c:pt>
                <c:pt idx="284">
                  <c:v>0.56532948999999999</c:v>
                </c:pt>
                <c:pt idx="285">
                  <c:v>0.56732712100000005</c:v>
                </c:pt>
                <c:pt idx="286">
                  <c:v>0.56932475100000002</c:v>
                </c:pt>
                <c:pt idx="287">
                  <c:v>0.57132238199999996</c:v>
                </c:pt>
                <c:pt idx="288">
                  <c:v>0.57332001300000002</c:v>
                </c:pt>
                <c:pt idx="289">
                  <c:v>0.57531764299999999</c:v>
                </c:pt>
                <c:pt idx="290">
                  <c:v>0.57731527400000004</c:v>
                </c:pt>
                <c:pt idx="291">
                  <c:v>0.57931290499999999</c:v>
                </c:pt>
                <c:pt idx="292">
                  <c:v>0.58131053499999996</c:v>
                </c:pt>
                <c:pt idx="293">
                  <c:v>0.58330816600000002</c:v>
                </c:pt>
                <c:pt idx="294">
                  <c:v>0.58530579699999996</c:v>
                </c:pt>
                <c:pt idx="295">
                  <c:v>0.58730342800000002</c:v>
                </c:pt>
                <c:pt idx="296">
                  <c:v>0.58930105799999999</c:v>
                </c:pt>
                <c:pt idx="297">
                  <c:v>0.59129868900000004</c:v>
                </c:pt>
                <c:pt idx="298">
                  <c:v>0.59329631999999999</c:v>
                </c:pt>
                <c:pt idx="299">
                  <c:v>0.59529394999999996</c:v>
                </c:pt>
                <c:pt idx="300">
                  <c:v>0.59729158100000002</c:v>
                </c:pt>
                <c:pt idx="301">
                  <c:v>0.59928921199999996</c:v>
                </c:pt>
                <c:pt idx="302">
                  <c:v>0.60128684300000002</c:v>
                </c:pt>
                <c:pt idx="303">
                  <c:v>0.60328447299999999</c:v>
                </c:pt>
                <c:pt idx="304">
                  <c:v>0.60528210400000004</c:v>
                </c:pt>
                <c:pt idx="305">
                  <c:v>0.60727973499999999</c:v>
                </c:pt>
                <c:pt idx="306">
                  <c:v>0.60927736499999996</c:v>
                </c:pt>
                <c:pt idx="307">
                  <c:v>0.61127499600000001</c:v>
                </c:pt>
                <c:pt idx="308">
                  <c:v>0.61327262699999996</c:v>
                </c:pt>
                <c:pt idx="309">
                  <c:v>0.61527025700000004</c:v>
                </c:pt>
                <c:pt idx="310">
                  <c:v>0.61726788799999999</c:v>
                </c:pt>
                <c:pt idx="311">
                  <c:v>0.61926551900000004</c:v>
                </c:pt>
                <c:pt idx="312">
                  <c:v>0.62126314999999999</c:v>
                </c:pt>
                <c:pt idx="313">
                  <c:v>0.62326077999999996</c:v>
                </c:pt>
                <c:pt idx="314">
                  <c:v>0.62525841100000001</c:v>
                </c:pt>
                <c:pt idx="315">
                  <c:v>0.62725604199999996</c:v>
                </c:pt>
                <c:pt idx="316">
                  <c:v>0.62925367200000004</c:v>
                </c:pt>
                <c:pt idx="317">
                  <c:v>0.63125130299999999</c:v>
                </c:pt>
                <c:pt idx="318">
                  <c:v>0.63324893400000004</c:v>
                </c:pt>
                <c:pt idx="319">
                  <c:v>0.63524656499999999</c:v>
                </c:pt>
                <c:pt idx="320">
                  <c:v>0.63724419499999996</c:v>
                </c:pt>
                <c:pt idx="321">
                  <c:v>0.63924182600000001</c:v>
                </c:pt>
                <c:pt idx="322">
                  <c:v>0.64123945699999996</c:v>
                </c:pt>
                <c:pt idx="323">
                  <c:v>0.64323708700000004</c:v>
                </c:pt>
                <c:pt idx="324">
                  <c:v>0.64523471799999998</c:v>
                </c:pt>
                <c:pt idx="325">
                  <c:v>0.64723234900000004</c:v>
                </c:pt>
                <c:pt idx="326">
                  <c:v>0.64922997900000001</c:v>
                </c:pt>
                <c:pt idx="327">
                  <c:v>0.65122760999999996</c:v>
                </c:pt>
                <c:pt idx="328">
                  <c:v>0.65322524100000001</c:v>
                </c:pt>
                <c:pt idx="329">
                  <c:v>0.65522287199999996</c:v>
                </c:pt>
                <c:pt idx="330">
                  <c:v>0.65722050200000004</c:v>
                </c:pt>
                <c:pt idx="331">
                  <c:v>0.65921813299999998</c:v>
                </c:pt>
                <c:pt idx="332">
                  <c:v>0.66121576400000004</c:v>
                </c:pt>
                <c:pt idx="333">
                  <c:v>0.66321339400000001</c:v>
                </c:pt>
                <c:pt idx="334">
                  <c:v>0.66521102499999996</c:v>
                </c:pt>
                <c:pt idx="335">
                  <c:v>0.66720865600000001</c:v>
                </c:pt>
                <c:pt idx="336">
                  <c:v>0.66920628699999996</c:v>
                </c:pt>
                <c:pt idx="337">
                  <c:v>0.67120391700000004</c:v>
                </c:pt>
                <c:pt idx="338">
                  <c:v>0.67320154799999998</c:v>
                </c:pt>
                <c:pt idx="339">
                  <c:v>0.67519917900000004</c:v>
                </c:pt>
                <c:pt idx="340">
                  <c:v>0.67719680900000001</c:v>
                </c:pt>
                <c:pt idx="341">
                  <c:v>0.67919443999999995</c:v>
                </c:pt>
                <c:pt idx="342">
                  <c:v>0.68119207100000001</c:v>
                </c:pt>
                <c:pt idx="343">
                  <c:v>0.68318970099999998</c:v>
                </c:pt>
                <c:pt idx="344">
                  <c:v>0.68518733200000004</c:v>
                </c:pt>
                <c:pt idx="345">
                  <c:v>0.68718496299999998</c:v>
                </c:pt>
                <c:pt idx="346">
                  <c:v>0.68918259400000004</c:v>
                </c:pt>
                <c:pt idx="347">
                  <c:v>0.69118022400000001</c:v>
                </c:pt>
                <c:pt idx="348">
                  <c:v>0.69317785499999995</c:v>
                </c:pt>
                <c:pt idx="349">
                  <c:v>0.69517548600000001</c:v>
                </c:pt>
                <c:pt idx="350">
                  <c:v>0.69717311599999998</c:v>
                </c:pt>
                <c:pt idx="351">
                  <c:v>0.69917074700000004</c:v>
                </c:pt>
                <c:pt idx="352">
                  <c:v>0.70116837799999998</c:v>
                </c:pt>
                <c:pt idx="353">
                  <c:v>0.70316600900000004</c:v>
                </c:pt>
                <c:pt idx="354">
                  <c:v>0.70516363900000001</c:v>
                </c:pt>
                <c:pt idx="355">
                  <c:v>0.70716126999999995</c:v>
                </c:pt>
                <c:pt idx="356">
                  <c:v>0.70915890100000001</c:v>
                </c:pt>
                <c:pt idx="357">
                  <c:v>0.71115653099999998</c:v>
                </c:pt>
                <c:pt idx="358">
                  <c:v>0.71315416200000004</c:v>
                </c:pt>
                <c:pt idx="359">
                  <c:v>0.71515179299999998</c:v>
                </c:pt>
                <c:pt idx="360">
                  <c:v>0.71714942299999995</c:v>
                </c:pt>
                <c:pt idx="361">
                  <c:v>0.71914705400000001</c:v>
                </c:pt>
                <c:pt idx="362">
                  <c:v>0.72114468499999995</c:v>
                </c:pt>
                <c:pt idx="363">
                  <c:v>0.72314231600000001</c:v>
                </c:pt>
                <c:pt idx="364">
                  <c:v>0.72513994599999998</c:v>
                </c:pt>
                <c:pt idx="365">
                  <c:v>0.72713757700000003</c:v>
                </c:pt>
                <c:pt idx="366">
                  <c:v>0.72913520799999998</c:v>
                </c:pt>
                <c:pt idx="367">
                  <c:v>0.73113283799999995</c:v>
                </c:pt>
                <c:pt idx="368">
                  <c:v>0.73313046900000001</c:v>
                </c:pt>
                <c:pt idx="369">
                  <c:v>0.73512809999999995</c:v>
                </c:pt>
                <c:pt idx="370">
                  <c:v>0.73712573100000001</c:v>
                </c:pt>
                <c:pt idx="371">
                  <c:v>0.73912336099999998</c:v>
                </c:pt>
                <c:pt idx="372">
                  <c:v>0.74112099200000003</c:v>
                </c:pt>
                <c:pt idx="373">
                  <c:v>0.74311862299999998</c:v>
                </c:pt>
                <c:pt idx="374">
                  <c:v>0.74511625299999995</c:v>
                </c:pt>
                <c:pt idx="375">
                  <c:v>0.74711388400000001</c:v>
                </c:pt>
                <c:pt idx="376">
                  <c:v>0.74911151499999995</c:v>
                </c:pt>
                <c:pt idx="377">
                  <c:v>0.75110914500000003</c:v>
                </c:pt>
                <c:pt idx="378">
                  <c:v>0.75310677599999998</c:v>
                </c:pt>
                <c:pt idx="379">
                  <c:v>0.75510440700000003</c:v>
                </c:pt>
                <c:pt idx="380">
                  <c:v>0.75710203799999998</c:v>
                </c:pt>
                <c:pt idx="381">
                  <c:v>0.75909966799999995</c:v>
                </c:pt>
                <c:pt idx="382">
                  <c:v>0.761097299</c:v>
                </c:pt>
                <c:pt idx="383">
                  <c:v>0.76309492999999995</c:v>
                </c:pt>
                <c:pt idx="384">
                  <c:v>0.76509256000000003</c:v>
                </c:pt>
                <c:pt idx="385">
                  <c:v>0.76709019099999998</c:v>
                </c:pt>
                <c:pt idx="386">
                  <c:v>0.76908782200000003</c:v>
                </c:pt>
                <c:pt idx="387">
                  <c:v>0.77108545299999998</c:v>
                </c:pt>
                <c:pt idx="388">
                  <c:v>0.77308308299999995</c:v>
                </c:pt>
                <c:pt idx="389">
                  <c:v>0.775080714</c:v>
                </c:pt>
                <c:pt idx="390">
                  <c:v>0.77707834499999995</c:v>
                </c:pt>
                <c:pt idx="391">
                  <c:v>0.77907597500000003</c:v>
                </c:pt>
                <c:pt idx="392">
                  <c:v>0.78107360599999998</c:v>
                </c:pt>
                <c:pt idx="393">
                  <c:v>0.78307123700000003</c:v>
                </c:pt>
                <c:pt idx="394">
                  <c:v>0.785068867</c:v>
                </c:pt>
                <c:pt idx="395">
                  <c:v>0.78706649799999995</c:v>
                </c:pt>
                <c:pt idx="396">
                  <c:v>0.789064129</c:v>
                </c:pt>
                <c:pt idx="397">
                  <c:v>0.79106175999999995</c:v>
                </c:pt>
                <c:pt idx="398">
                  <c:v>0.79305939000000003</c:v>
                </c:pt>
                <c:pt idx="399">
                  <c:v>0.79505702099999997</c:v>
                </c:pt>
                <c:pt idx="400">
                  <c:v>0.79705465200000003</c:v>
                </c:pt>
                <c:pt idx="401">
                  <c:v>0.799052282</c:v>
                </c:pt>
                <c:pt idx="402">
                  <c:v>0.80104991299999995</c:v>
                </c:pt>
                <c:pt idx="403">
                  <c:v>0.803047544</c:v>
                </c:pt>
                <c:pt idx="404">
                  <c:v>0.80504517499999995</c:v>
                </c:pt>
                <c:pt idx="405">
                  <c:v>0.80704280500000003</c:v>
                </c:pt>
                <c:pt idx="406">
                  <c:v>0.80904043599999997</c:v>
                </c:pt>
                <c:pt idx="407">
                  <c:v>0.81103806700000003</c:v>
                </c:pt>
                <c:pt idx="408">
                  <c:v>0.813035697</c:v>
                </c:pt>
                <c:pt idx="409">
                  <c:v>0.81503332799999995</c:v>
                </c:pt>
                <c:pt idx="410">
                  <c:v>0.817030959</c:v>
                </c:pt>
                <c:pt idx="411">
                  <c:v>0.81902858899999997</c:v>
                </c:pt>
                <c:pt idx="412">
                  <c:v>0.82102622000000003</c:v>
                </c:pt>
                <c:pt idx="413">
                  <c:v>0.82302385099999997</c:v>
                </c:pt>
                <c:pt idx="414">
                  <c:v>0.82502148200000003</c:v>
                </c:pt>
                <c:pt idx="415">
                  <c:v>0.827019112</c:v>
                </c:pt>
                <c:pt idx="416">
                  <c:v>0.82901674299999994</c:v>
                </c:pt>
                <c:pt idx="417">
                  <c:v>0.831014374</c:v>
                </c:pt>
                <c:pt idx="418">
                  <c:v>0.83301200399999997</c:v>
                </c:pt>
                <c:pt idx="419">
                  <c:v>0.83500963500000003</c:v>
                </c:pt>
                <c:pt idx="420">
                  <c:v>0.83700726599999997</c:v>
                </c:pt>
                <c:pt idx="421">
                  <c:v>0.83900489700000003</c:v>
                </c:pt>
                <c:pt idx="422">
                  <c:v>0.841002527</c:v>
                </c:pt>
                <c:pt idx="423">
                  <c:v>0.84300015800000005</c:v>
                </c:pt>
                <c:pt idx="424">
                  <c:v>0.844997789</c:v>
                </c:pt>
                <c:pt idx="425">
                  <c:v>0.84699541899999997</c:v>
                </c:pt>
                <c:pt idx="426">
                  <c:v>0.84899305000000003</c:v>
                </c:pt>
                <c:pt idx="427">
                  <c:v>0.85099068099999997</c:v>
                </c:pt>
                <c:pt idx="428">
                  <c:v>0.85298831100000005</c:v>
                </c:pt>
                <c:pt idx="429">
                  <c:v>0.854985942</c:v>
                </c:pt>
                <c:pt idx="430">
                  <c:v>0.85698357300000005</c:v>
                </c:pt>
                <c:pt idx="431">
                  <c:v>0.858981204</c:v>
                </c:pt>
                <c:pt idx="432">
                  <c:v>0.86097883399999997</c:v>
                </c:pt>
                <c:pt idx="433">
                  <c:v>0.86297646500000003</c:v>
                </c:pt>
                <c:pt idx="434">
                  <c:v>0.86497409599999997</c:v>
                </c:pt>
                <c:pt idx="435">
                  <c:v>0.86697172600000005</c:v>
                </c:pt>
                <c:pt idx="436">
                  <c:v>0.868969357</c:v>
                </c:pt>
                <c:pt idx="437">
                  <c:v>0.87096698800000005</c:v>
                </c:pt>
                <c:pt idx="438">
                  <c:v>0.872964619</c:v>
                </c:pt>
                <c:pt idx="439">
                  <c:v>0.87496224899999997</c:v>
                </c:pt>
                <c:pt idx="440">
                  <c:v>0.87695988000000002</c:v>
                </c:pt>
                <c:pt idx="441">
                  <c:v>0.87895751099999997</c:v>
                </c:pt>
                <c:pt idx="442">
                  <c:v>0.88095514100000005</c:v>
                </c:pt>
                <c:pt idx="443">
                  <c:v>0.882952772</c:v>
                </c:pt>
                <c:pt idx="444">
                  <c:v>0.88495040300000005</c:v>
                </c:pt>
                <c:pt idx="445">
                  <c:v>0.886948034</c:v>
                </c:pt>
                <c:pt idx="446">
                  <c:v>0.88894566399999997</c:v>
                </c:pt>
                <c:pt idx="447">
                  <c:v>0.89094329500000002</c:v>
                </c:pt>
                <c:pt idx="448">
                  <c:v>0.89294092599999997</c:v>
                </c:pt>
                <c:pt idx="449">
                  <c:v>0.89493855600000005</c:v>
                </c:pt>
                <c:pt idx="450">
                  <c:v>0.896936187</c:v>
                </c:pt>
                <c:pt idx="451">
                  <c:v>0.89893381800000005</c:v>
                </c:pt>
                <c:pt idx="452">
                  <c:v>0.90093144800000002</c:v>
                </c:pt>
                <c:pt idx="453">
                  <c:v>0.90292907899999997</c:v>
                </c:pt>
                <c:pt idx="454">
                  <c:v>0.90492671000000002</c:v>
                </c:pt>
                <c:pt idx="455">
                  <c:v>0.90692434099999997</c:v>
                </c:pt>
                <c:pt idx="456">
                  <c:v>0.90892197100000005</c:v>
                </c:pt>
                <c:pt idx="457">
                  <c:v>0.91091960199999999</c:v>
                </c:pt>
                <c:pt idx="458">
                  <c:v>0.91291723300000005</c:v>
                </c:pt>
                <c:pt idx="459">
                  <c:v>0.91491486300000002</c:v>
                </c:pt>
                <c:pt idx="460">
                  <c:v>0.91691249399999997</c:v>
                </c:pt>
                <c:pt idx="461">
                  <c:v>0.91891012500000002</c:v>
                </c:pt>
                <c:pt idx="462">
                  <c:v>0.92090775599999997</c:v>
                </c:pt>
                <c:pt idx="463">
                  <c:v>0.92290538600000005</c:v>
                </c:pt>
                <c:pt idx="464">
                  <c:v>0.92490301699999999</c:v>
                </c:pt>
                <c:pt idx="465">
                  <c:v>0.92690064800000005</c:v>
                </c:pt>
                <c:pt idx="466">
                  <c:v>0.92889827800000002</c:v>
                </c:pt>
                <c:pt idx="467">
                  <c:v>0.93089590899999997</c:v>
                </c:pt>
                <c:pt idx="468">
                  <c:v>0.93289354000000002</c:v>
                </c:pt>
                <c:pt idx="469">
                  <c:v>0.93489116999999999</c:v>
                </c:pt>
                <c:pt idx="470">
                  <c:v>0.93688880100000005</c:v>
                </c:pt>
                <c:pt idx="471">
                  <c:v>0.93888643199999999</c:v>
                </c:pt>
                <c:pt idx="472">
                  <c:v>0.94088406300000005</c:v>
                </c:pt>
                <c:pt idx="473">
                  <c:v>0.94288169300000002</c:v>
                </c:pt>
                <c:pt idx="474">
                  <c:v>0.94487932399999996</c:v>
                </c:pt>
                <c:pt idx="475">
                  <c:v>0.94687695500000002</c:v>
                </c:pt>
                <c:pt idx="476">
                  <c:v>0.94887458499999999</c:v>
                </c:pt>
                <c:pt idx="477">
                  <c:v>0.95087221600000005</c:v>
                </c:pt>
                <c:pt idx="478">
                  <c:v>0.95286984699999999</c:v>
                </c:pt>
                <c:pt idx="479">
                  <c:v>0.95486747800000005</c:v>
                </c:pt>
                <c:pt idx="480">
                  <c:v>0.95686510800000002</c:v>
                </c:pt>
                <c:pt idx="481">
                  <c:v>0.95886273899999996</c:v>
                </c:pt>
                <c:pt idx="482">
                  <c:v>0.96086037000000002</c:v>
                </c:pt>
                <c:pt idx="483">
                  <c:v>0.96285799999999999</c:v>
                </c:pt>
                <c:pt idx="484">
                  <c:v>0.96485563100000005</c:v>
                </c:pt>
                <c:pt idx="485">
                  <c:v>0.96685326199999999</c:v>
                </c:pt>
                <c:pt idx="486">
                  <c:v>0.96885089199999996</c:v>
                </c:pt>
                <c:pt idx="487">
                  <c:v>0.97084852300000002</c:v>
                </c:pt>
                <c:pt idx="488">
                  <c:v>0.97284615399999996</c:v>
                </c:pt>
                <c:pt idx="489">
                  <c:v>0.97484378500000002</c:v>
                </c:pt>
                <c:pt idx="490">
                  <c:v>0.97684141499999999</c:v>
                </c:pt>
                <c:pt idx="491">
                  <c:v>0.97883904600000005</c:v>
                </c:pt>
                <c:pt idx="492">
                  <c:v>0.98083667699999999</c:v>
                </c:pt>
                <c:pt idx="493">
                  <c:v>0.98283430699999996</c:v>
                </c:pt>
                <c:pt idx="494">
                  <c:v>0.98483193800000002</c:v>
                </c:pt>
                <c:pt idx="495">
                  <c:v>0.98682956899999996</c:v>
                </c:pt>
                <c:pt idx="496">
                  <c:v>0.98882720000000002</c:v>
                </c:pt>
                <c:pt idx="497">
                  <c:v>0.99082482999999999</c:v>
                </c:pt>
                <c:pt idx="498">
                  <c:v>0.99282246100000004</c:v>
                </c:pt>
                <c:pt idx="499">
                  <c:v>0.99482009199999999</c:v>
                </c:pt>
                <c:pt idx="500">
                  <c:v>0.99681772199999996</c:v>
                </c:pt>
                <c:pt idx="501">
                  <c:v>0.99881535300000002</c:v>
                </c:pt>
                <c:pt idx="502">
                  <c:v>1.0008129800000001</c:v>
                </c:pt>
                <c:pt idx="503">
                  <c:v>1.00281061</c:v>
                </c:pt>
                <c:pt idx="504">
                  <c:v>1.00480825</c:v>
                </c:pt>
                <c:pt idx="505">
                  <c:v>1.0068058799999999</c:v>
                </c:pt>
                <c:pt idx="506">
                  <c:v>1.0088035099999999</c:v>
                </c:pt>
                <c:pt idx="507">
                  <c:v>1.0108011400000001</c:v>
                </c:pt>
                <c:pt idx="508">
                  <c:v>1.0127987700000001</c:v>
                </c:pt>
                <c:pt idx="509">
                  <c:v>1.0147964</c:v>
                </c:pt>
                <c:pt idx="510">
                  <c:v>1.01679403</c:v>
                </c:pt>
                <c:pt idx="511">
                  <c:v>1.01879166</c:v>
                </c:pt>
                <c:pt idx="512">
                  <c:v>1.02078929</c:v>
                </c:pt>
                <c:pt idx="513">
                  <c:v>1.0227869199999999</c:v>
                </c:pt>
                <c:pt idx="514">
                  <c:v>1.0247845499999999</c:v>
                </c:pt>
                <c:pt idx="515">
                  <c:v>1.0267821800000001</c:v>
                </c:pt>
                <c:pt idx="516">
                  <c:v>1.0287798100000001</c:v>
                </c:pt>
                <c:pt idx="517">
                  <c:v>1.03077744</c:v>
                </c:pt>
                <c:pt idx="518">
                  <c:v>1.03277508</c:v>
                </c:pt>
                <c:pt idx="519">
                  <c:v>1.0347727099999999</c:v>
                </c:pt>
                <c:pt idx="520">
                  <c:v>1.0367703399999999</c:v>
                </c:pt>
                <c:pt idx="521">
                  <c:v>1.0387679700000001</c:v>
                </c:pt>
                <c:pt idx="522">
                  <c:v>1.0407656000000001</c:v>
                </c:pt>
                <c:pt idx="523">
                  <c:v>1.04276323</c:v>
                </c:pt>
                <c:pt idx="524">
                  <c:v>1.04476086</c:v>
                </c:pt>
                <c:pt idx="525">
                  <c:v>1.04675849</c:v>
                </c:pt>
                <c:pt idx="526">
                  <c:v>1.04875612</c:v>
                </c:pt>
                <c:pt idx="527">
                  <c:v>1.0507537499999999</c:v>
                </c:pt>
                <c:pt idx="528">
                  <c:v>1.0527513799999999</c:v>
                </c:pt>
                <c:pt idx="529">
                  <c:v>1.0547490100000001</c:v>
                </c:pt>
                <c:pt idx="530">
                  <c:v>1.0567466400000001</c:v>
                </c:pt>
                <c:pt idx="531">
                  <c:v>1.05874427</c:v>
                </c:pt>
                <c:pt idx="532">
                  <c:v>1.0607419</c:v>
                </c:pt>
                <c:pt idx="533">
                  <c:v>1.0627395399999999</c:v>
                </c:pt>
                <c:pt idx="534">
                  <c:v>1.0647371699999999</c:v>
                </c:pt>
                <c:pt idx="535">
                  <c:v>1.0667348000000001</c:v>
                </c:pt>
                <c:pt idx="536">
                  <c:v>1.0687324300000001</c:v>
                </c:pt>
                <c:pt idx="537">
                  <c:v>1.07073006</c:v>
                </c:pt>
                <c:pt idx="538">
                  <c:v>1.07272769</c:v>
                </c:pt>
                <c:pt idx="539">
                  <c:v>1.07472532</c:v>
                </c:pt>
                <c:pt idx="540">
                  <c:v>1.07672295</c:v>
                </c:pt>
                <c:pt idx="541">
                  <c:v>1.0787205799999999</c:v>
                </c:pt>
                <c:pt idx="542">
                  <c:v>1.0807182099999999</c:v>
                </c:pt>
                <c:pt idx="543">
                  <c:v>1.0827158400000001</c:v>
                </c:pt>
                <c:pt idx="544">
                  <c:v>1.0847134700000001</c:v>
                </c:pt>
                <c:pt idx="545">
                  <c:v>1.0867111</c:v>
                </c:pt>
                <c:pt idx="546">
                  <c:v>1.08870873</c:v>
                </c:pt>
                <c:pt idx="547">
                  <c:v>1.0907063699999999</c:v>
                </c:pt>
                <c:pt idx="548">
                  <c:v>1.0927039999999999</c:v>
                </c:pt>
                <c:pt idx="549">
                  <c:v>1.0947016300000001</c:v>
                </c:pt>
                <c:pt idx="550">
                  <c:v>1.0966992600000001</c:v>
                </c:pt>
                <c:pt idx="551">
                  <c:v>1.09869689</c:v>
                </c:pt>
                <c:pt idx="552">
                  <c:v>1.10069452</c:v>
                </c:pt>
                <c:pt idx="553">
                  <c:v>1.10269215</c:v>
                </c:pt>
                <c:pt idx="554">
                  <c:v>1.10468978</c:v>
                </c:pt>
                <c:pt idx="555">
                  <c:v>1.1066874099999999</c:v>
                </c:pt>
                <c:pt idx="556">
                  <c:v>1.1086850399999999</c:v>
                </c:pt>
                <c:pt idx="557">
                  <c:v>1.1106826700000001</c:v>
                </c:pt>
                <c:pt idx="558">
                  <c:v>1.1126803000000001</c:v>
                </c:pt>
                <c:pt idx="559">
                  <c:v>1.11467793</c:v>
                </c:pt>
                <c:pt idx="560">
                  <c:v>1.11667556</c:v>
                </c:pt>
                <c:pt idx="561">
                  <c:v>1.1186731999999999</c:v>
                </c:pt>
                <c:pt idx="562">
                  <c:v>1.1206708299999999</c:v>
                </c:pt>
                <c:pt idx="563">
                  <c:v>1.1226684600000001</c:v>
                </c:pt>
                <c:pt idx="564">
                  <c:v>1.1246660900000001</c:v>
                </c:pt>
                <c:pt idx="565">
                  <c:v>1.12666372</c:v>
                </c:pt>
                <c:pt idx="566">
                  <c:v>1.12866135</c:v>
                </c:pt>
                <c:pt idx="567">
                  <c:v>1.13065898</c:v>
                </c:pt>
                <c:pt idx="568">
                  <c:v>1.13265661</c:v>
                </c:pt>
                <c:pt idx="569">
                  <c:v>1.1346542399999999</c:v>
                </c:pt>
                <c:pt idx="570">
                  <c:v>1.1366518699999999</c:v>
                </c:pt>
                <c:pt idx="571">
                  <c:v>1.1386495000000001</c:v>
                </c:pt>
                <c:pt idx="572">
                  <c:v>1.1406471300000001</c:v>
                </c:pt>
                <c:pt idx="573">
                  <c:v>1.14264476</c:v>
                </c:pt>
                <c:pt idx="574">
                  <c:v>1.14464239</c:v>
                </c:pt>
                <c:pt idx="575">
                  <c:v>1.1466400299999999</c:v>
                </c:pt>
                <c:pt idx="576">
                  <c:v>1.1486376599999999</c:v>
                </c:pt>
                <c:pt idx="577">
                  <c:v>1.1506352900000001</c:v>
                </c:pt>
                <c:pt idx="578">
                  <c:v>1.1526329200000001</c:v>
                </c:pt>
                <c:pt idx="579">
                  <c:v>1.15463055</c:v>
                </c:pt>
                <c:pt idx="580">
                  <c:v>1.15662818</c:v>
                </c:pt>
                <c:pt idx="581">
                  <c:v>1.15862581</c:v>
                </c:pt>
                <c:pt idx="582">
                  <c:v>1.16062344</c:v>
                </c:pt>
                <c:pt idx="583">
                  <c:v>1.1626210699999999</c:v>
                </c:pt>
                <c:pt idx="584">
                  <c:v>1.1646186999999999</c:v>
                </c:pt>
                <c:pt idx="585">
                  <c:v>1.1666163300000001</c:v>
                </c:pt>
                <c:pt idx="586">
                  <c:v>1.1686139600000001</c:v>
                </c:pt>
                <c:pt idx="587">
                  <c:v>1.17061159</c:v>
                </c:pt>
                <c:pt idx="588">
                  <c:v>1.17260922</c:v>
                </c:pt>
                <c:pt idx="589">
                  <c:v>1.1746068599999999</c:v>
                </c:pt>
                <c:pt idx="590">
                  <c:v>1.1766044899999999</c:v>
                </c:pt>
                <c:pt idx="591">
                  <c:v>1.1786021200000001</c:v>
                </c:pt>
                <c:pt idx="592">
                  <c:v>1.1805997500000001</c:v>
                </c:pt>
                <c:pt idx="593">
                  <c:v>1.18259738</c:v>
                </c:pt>
                <c:pt idx="594">
                  <c:v>1.18459501</c:v>
                </c:pt>
                <c:pt idx="595">
                  <c:v>1.18659264</c:v>
                </c:pt>
                <c:pt idx="596">
                  <c:v>1.1885902699999999</c:v>
                </c:pt>
                <c:pt idx="597">
                  <c:v>1.1905878999999999</c:v>
                </c:pt>
                <c:pt idx="598">
                  <c:v>1.1925855299999999</c:v>
                </c:pt>
                <c:pt idx="599">
                  <c:v>1.1945831600000001</c:v>
                </c:pt>
                <c:pt idx="600">
                  <c:v>1.1965807900000001</c:v>
                </c:pt>
                <c:pt idx="601">
                  <c:v>1.19857842</c:v>
                </c:pt>
                <c:pt idx="602">
                  <c:v>1.20057605</c:v>
                </c:pt>
                <c:pt idx="603">
                  <c:v>1.2025736899999999</c:v>
                </c:pt>
                <c:pt idx="604">
                  <c:v>1.2045713199999999</c:v>
                </c:pt>
                <c:pt idx="605">
                  <c:v>1.2065689500000001</c:v>
                </c:pt>
                <c:pt idx="606">
                  <c:v>1.2085665800000001</c:v>
                </c:pt>
                <c:pt idx="607">
                  <c:v>1.21056421</c:v>
                </c:pt>
                <c:pt idx="608">
                  <c:v>1.21256184</c:v>
                </c:pt>
                <c:pt idx="609">
                  <c:v>1.21455947</c:v>
                </c:pt>
                <c:pt idx="610">
                  <c:v>1.2165570999999999</c:v>
                </c:pt>
                <c:pt idx="611">
                  <c:v>1.2185547299999999</c:v>
                </c:pt>
                <c:pt idx="612">
                  <c:v>1.2205523599999999</c:v>
                </c:pt>
                <c:pt idx="613">
                  <c:v>1.2225499900000001</c:v>
                </c:pt>
                <c:pt idx="614">
                  <c:v>1.2245476200000001</c:v>
                </c:pt>
                <c:pt idx="615">
                  <c:v>1.22654525</c:v>
                </c:pt>
                <c:pt idx="616">
                  <c:v>1.22854288</c:v>
                </c:pt>
                <c:pt idx="617">
                  <c:v>1.23054051</c:v>
                </c:pt>
                <c:pt idx="618">
                  <c:v>1.2325381500000001</c:v>
                </c:pt>
                <c:pt idx="619">
                  <c:v>1.2345357800000001</c:v>
                </c:pt>
                <c:pt idx="620">
                  <c:v>1.2365334100000001</c:v>
                </c:pt>
                <c:pt idx="621">
                  <c:v>1.23853104</c:v>
                </c:pt>
                <c:pt idx="622">
                  <c:v>1.24052867</c:v>
                </c:pt>
                <c:pt idx="623">
                  <c:v>1.2425263</c:v>
                </c:pt>
                <c:pt idx="624">
                  <c:v>1.2445239299999999</c:v>
                </c:pt>
                <c:pt idx="625">
                  <c:v>1.2465215599999999</c:v>
                </c:pt>
                <c:pt idx="626">
                  <c:v>1.2485191899999999</c:v>
                </c:pt>
                <c:pt idx="627">
                  <c:v>1.2505168200000001</c:v>
                </c:pt>
                <c:pt idx="628">
                  <c:v>1.2525144500000001</c:v>
                </c:pt>
                <c:pt idx="629">
                  <c:v>1.25451208</c:v>
                </c:pt>
                <c:pt idx="630">
                  <c:v>1.25650971</c:v>
                </c:pt>
                <c:pt idx="631">
                  <c:v>1.25850734</c:v>
                </c:pt>
                <c:pt idx="632">
                  <c:v>1.2605049800000001</c:v>
                </c:pt>
                <c:pt idx="633">
                  <c:v>1.2625026100000001</c:v>
                </c:pt>
                <c:pt idx="634">
                  <c:v>1.2645002400000001</c:v>
                </c:pt>
                <c:pt idx="635">
                  <c:v>1.26649787</c:v>
                </c:pt>
                <c:pt idx="636">
                  <c:v>1.2684955</c:v>
                </c:pt>
                <c:pt idx="637">
                  <c:v>1.27049313</c:v>
                </c:pt>
                <c:pt idx="638">
                  <c:v>1.2724907599999999</c:v>
                </c:pt>
                <c:pt idx="639">
                  <c:v>1.2744883899999999</c:v>
                </c:pt>
                <c:pt idx="640">
                  <c:v>1.2764860200000001</c:v>
                </c:pt>
                <c:pt idx="641">
                  <c:v>1.2784836500000001</c:v>
                </c:pt>
                <c:pt idx="642">
                  <c:v>1.2804812800000001</c:v>
                </c:pt>
                <c:pt idx="643">
                  <c:v>1.28247891</c:v>
                </c:pt>
                <c:pt idx="644">
                  <c:v>1.28447654</c:v>
                </c:pt>
                <c:pt idx="645">
                  <c:v>1.28647417</c:v>
                </c:pt>
                <c:pt idx="646">
                  <c:v>1.2884718100000001</c:v>
                </c:pt>
                <c:pt idx="647">
                  <c:v>1.2904694400000001</c:v>
                </c:pt>
                <c:pt idx="648">
                  <c:v>1.2924670700000001</c:v>
                </c:pt>
                <c:pt idx="649">
                  <c:v>1.2944647</c:v>
                </c:pt>
                <c:pt idx="650">
                  <c:v>1.29646233</c:v>
                </c:pt>
                <c:pt idx="651">
                  <c:v>1.29845996</c:v>
                </c:pt>
                <c:pt idx="652">
                  <c:v>1.3004575899999999</c:v>
                </c:pt>
                <c:pt idx="653">
                  <c:v>1.3024552199999999</c:v>
                </c:pt>
                <c:pt idx="654">
                  <c:v>1.3044528500000001</c:v>
                </c:pt>
                <c:pt idx="655">
                  <c:v>1.3064504800000001</c:v>
                </c:pt>
                <c:pt idx="656">
                  <c:v>1.3084481100000001</c:v>
                </c:pt>
                <c:pt idx="657">
                  <c:v>1.31044574</c:v>
                </c:pt>
                <c:pt idx="658">
                  <c:v>1.31244337</c:v>
                </c:pt>
                <c:pt idx="659">
                  <c:v>1.314441</c:v>
                </c:pt>
                <c:pt idx="660">
                  <c:v>1.3164386400000001</c:v>
                </c:pt>
                <c:pt idx="661">
                  <c:v>1.3184362700000001</c:v>
                </c:pt>
                <c:pt idx="662">
                  <c:v>1.3204339</c:v>
                </c:pt>
                <c:pt idx="663">
                  <c:v>1.32243153</c:v>
                </c:pt>
                <c:pt idx="664">
                  <c:v>1.32442916</c:v>
                </c:pt>
                <c:pt idx="665">
                  <c:v>1.32642679</c:v>
                </c:pt>
                <c:pt idx="666">
                  <c:v>1.3284244199999999</c:v>
                </c:pt>
                <c:pt idx="667">
                  <c:v>1.3304220499999999</c:v>
                </c:pt>
                <c:pt idx="668">
                  <c:v>1.3324196800000001</c:v>
                </c:pt>
                <c:pt idx="669">
                  <c:v>1.3344173100000001</c:v>
                </c:pt>
                <c:pt idx="670">
                  <c:v>1.3364149400000001</c:v>
                </c:pt>
                <c:pt idx="671">
                  <c:v>1.33841257</c:v>
                </c:pt>
                <c:pt idx="672">
                  <c:v>1.3404102</c:v>
                </c:pt>
                <c:pt idx="673">
                  <c:v>1.34240783</c:v>
                </c:pt>
                <c:pt idx="674">
                  <c:v>1.3444054700000001</c:v>
                </c:pt>
                <c:pt idx="675">
                  <c:v>1.3464031000000001</c:v>
                </c:pt>
                <c:pt idx="676">
                  <c:v>1.34840073</c:v>
                </c:pt>
                <c:pt idx="677">
                  <c:v>1.35039836</c:v>
                </c:pt>
                <c:pt idx="678">
                  <c:v>1.35239599</c:v>
                </c:pt>
                <c:pt idx="679">
                  <c:v>1.35439362</c:v>
                </c:pt>
                <c:pt idx="680">
                  <c:v>1.3563912499999999</c:v>
                </c:pt>
                <c:pt idx="681">
                  <c:v>1.3583888799999999</c:v>
                </c:pt>
                <c:pt idx="682">
                  <c:v>1.3603865100000001</c:v>
                </c:pt>
                <c:pt idx="683">
                  <c:v>1.3623841400000001</c:v>
                </c:pt>
                <c:pt idx="684">
                  <c:v>1.36438177</c:v>
                </c:pt>
                <c:pt idx="685">
                  <c:v>1.3663794</c:v>
                </c:pt>
                <c:pt idx="686">
                  <c:v>1.36837703</c:v>
                </c:pt>
                <c:pt idx="687">
                  <c:v>1.37037466</c:v>
                </c:pt>
                <c:pt idx="688">
                  <c:v>1.3723723000000001</c:v>
                </c:pt>
                <c:pt idx="689">
                  <c:v>1.3743699300000001</c:v>
                </c:pt>
                <c:pt idx="690">
                  <c:v>1.37636756</c:v>
                </c:pt>
                <c:pt idx="691">
                  <c:v>1.37836519</c:v>
                </c:pt>
                <c:pt idx="692">
                  <c:v>1.38036282</c:v>
                </c:pt>
                <c:pt idx="693">
                  <c:v>1.38236045</c:v>
                </c:pt>
                <c:pt idx="694">
                  <c:v>1.3843580799999999</c:v>
                </c:pt>
                <c:pt idx="695">
                  <c:v>1.3863557099999999</c:v>
                </c:pt>
                <c:pt idx="696">
                  <c:v>1.3883533400000001</c:v>
                </c:pt>
                <c:pt idx="697">
                  <c:v>1.3903509700000001</c:v>
                </c:pt>
                <c:pt idx="698">
                  <c:v>1.3923486</c:v>
                </c:pt>
                <c:pt idx="699">
                  <c:v>1.39434623</c:v>
                </c:pt>
                <c:pt idx="700">
                  <c:v>1.39634386</c:v>
                </c:pt>
                <c:pt idx="701">
                  <c:v>1.39834149</c:v>
                </c:pt>
                <c:pt idx="702">
                  <c:v>1.4003391199999999</c:v>
                </c:pt>
                <c:pt idx="703">
                  <c:v>1.4023367600000001</c:v>
                </c:pt>
                <c:pt idx="704">
                  <c:v>1.40433439</c:v>
                </c:pt>
                <c:pt idx="705">
                  <c:v>1.40633202</c:v>
                </c:pt>
                <c:pt idx="706">
                  <c:v>1.40832965</c:v>
                </c:pt>
                <c:pt idx="707">
                  <c:v>1.41032728</c:v>
                </c:pt>
                <c:pt idx="708">
                  <c:v>1.4123249099999999</c:v>
                </c:pt>
                <c:pt idx="709">
                  <c:v>1.4143225399999999</c:v>
                </c:pt>
                <c:pt idx="710">
                  <c:v>1.4163201700000001</c:v>
                </c:pt>
                <c:pt idx="711">
                  <c:v>1.4183178000000001</c:v>
                </c:pt>
                <c:pt idx="712">
                  <c:v>1.42031543</c:v>
                </c:pt>
                <c:pt idx="713">
                  <c:v>1.42231306</c:v>
                </c:pt>
                <c:pt idx="714">
                  <c:v>1.42431069</c:v>
                </c:pt>
                <c:pt idx="715">
                  <c:v>1.42630832</c:v>
                </c:pt>
                <c:pt idx="716">
                  <c:v>1.4283059499999999</c:v>
                </c:pt>
                <c:pt idx="717">
                  <c:v>1.4303035900000001</c:v>
                </c:pt>
                <c:pt idx="718">
                  <c:v>1.43230122</c:v>
                </c:pt>
                <c:pt idx="719">
                  <c:v>1.43429885</c:v>
                </c:pt>
                <c:pt idx="720">
                  <c:v>1.43629648</c:v>
                </c:pt>
                <c:pt idx="721">
                  <c:v>1.43829411</c:v>
                </c:pt>
                <c:pt idx="722">
                  <c:v>1.4402917399999999</c:v>
                </c:pt>
                <c:pt idx="723">
                  <c:v>1.4422893699999999</c:v>
                </c:pt>
                <c:pt idx="724">
                  <c:v>1.4442870000000001</c:v>
                </c:pt>
                <c:pt idx="725">
                  <c:v>1.4462846300000001</c:v>
                </c:pt>
                <c:pt idx="726">
                  <c:v>1.44828226</c:v>
                </c:pt>
                <c:pt idx="727">
                  <c:v>1.45027989</c:v>
                </c:pt>
                <c:pt idx="728">
                  <c:v>1.45227752</c:v>
                </c:pt>
                <c:pt idx="729">
                  <c:v>1.45427515</c:v>
                </c:pt>
                <c:pt idx="730">
                  <c:v>1.4562727799999999</c:v>
                </c:pt>
                <c:pt idx="731">
                  <c:v>1.4582704200000001</c:v>
                </c:pt>
                <c:pt idx="732">
                  <c:v>1.46026805</c:v>
                </c:pt>
                <c:pt idx="733">
                  <c:v>1.46226568</c:v>
                </c:pt>
                <c:pt idx="734">
                  <c:v>1.46426331</c:v>
                </c:pt>
                <c:pt idx="735">
                  <c:v>1.46626094</c:v>
                </c:pt>
                <c:pt idx="736">
                  <c:v>1.4682585699999999</c:v>
                </c:pt>
                <c:pt idx="737">
                  <c:v>1.4702561999999999</c:v>
                </c:pt>
                <c:pt idx="738">
                  <c:v>1.4722538300000001</c:v>
                </c:pt>
                <c:pt idx="739">
                  <c:v>1.4742514600000001</c:v>
                </c:pt>
                <c:pt idx="740">
                  <c:v>1.47624909</c:v>
                </c:pt>
                <c:pt idx="741">
                  <c:v>1.47824672</c:v>
                </c:pt>
                <c:pt idx="742">
                  <c:v>1.48024435</c:v>
                </c:pt>
                <c:pt idx="743">
                  <c:v>1.48224198</c:v>
                </c:pt>
                <c:pt idx="744">
                  <c:v>1.4842396099999999</c:v>
                </c:pt>
                <c:pt idx="745">
                  <c:v>1.4862372500000001</c:v>
                </c:pt>
                <c:pt idx="746">
                  <c:v>1.48823488</c:v>
                </c:pt>
                <c:pt idx="747">
                  <c:v>1.49023251</c:v>
                </c:pt>
                <c:pt idx="748">
                  <c:v>1.49223014</c:v>
                </c:pt>
                <c:pt idx="749">
                  <c:v>1.49422777</c:v>
                </c:pt>
                <c:pt idx="750">
                  <c:v>1.4962253999999999</c:v>
                </c:pt>
                <c:pt idx="751">
                  <c:v>1.4982230299999999</c:v>
                </c:pt>
                <c:pt idx="752">
                  <c:v>1.5002206600000001</c:v>
                </c:pt>
                <c:pt idx="753">
                  <c:v>1.5022182900000001</c:v>
                </c:pt>
                <c:pt idx="754">
                  <c:v>1.50421592</c:v>
                </c:pt>
                <c:pt idx="755">
                  <c:v>1.50621355</c:v>
                </c:pt>
                <c:pt idx="756">
                  <c:v>1.50821118</c:v>
                </c:pt>
                <c:pt idx="757">
                  <c:v>1.51020881</c:v>
                </c:pt>
                <c:pt idx="758">
                  <c:v>1.5122064399999999</c:v>
                </c:pt>
                <c:pt idx="759">
                  <c:v>1.5142040800000001</c:v>
                </c:pt>
                <c:pt idx="760">
                  <c:v>1.51620171</c:v>
                </c:pt>
                <c:pt idx="761">
                  <c:v>1.51819934</c:v>
                </c:pt>
                <c:pt idx="762">
                  <c:v>1.52019697</c:v>
                </c:pt>
                <c:pt idx="763">
                  <c:v>1.5221946</c:v>
                </c:pt>
                <c:pt idx="764">
                  <c:v>1.5241922299999999</c:v>
                </c:pt>
                <c:pt idx="765">
                  <c:v>1.5261898599999999</c:v>
                </c:pt>
                <c:pt idx="766">
                  <c:v>1.5281874900000001</c:v>
                </c:pt>
                <c:pt idx="767">
                  <c:v>1.5301851200000001</c:v>
                </c:pt>
                <c:pt idx="768">
                  <c:v>1.53218275</c:v>
                </c:pt>
                <c:pt idx="769">
                  <c:v>1.53418038</c:v>
                </c:pt>
                <c:pt idx="770">
                  <c:v>1.53617801</c:v>
                </c:pt>
                <c:pt idx="771">
                  <c:v>1.53817564</c:v>
                </c:pt>
                <c:pt idx="772">
                  <c:v>1.5401732699999999</c:v>
                </c:pt>
                <c:pt idx="773">
                  <c:v>1.5421709100000001</c:v>
                </c:pt>
                <c:pt idx="774">
                  <c:v>1.54416854</c:v>
                </c:pt>
                <c:pt idx="775">
                  <c:v>1.54616617</c:v>
                </c:pt>
                <c:pt idx="776">
                  <c:v>1.5481638</c:v>
                </c:pt>
                <c:pt idx="777">
                  <c:v>1.55016143</c:v>
                </c:pt>
                <c:pt idx="778">
                  <c:v>1.5521590599999999</c:v>
                </c:pt>
                <c:pt idx="779">
                  <c:v>1.5541566899999999</c:v>
                </c:pt>
                <c:pt idx="780">
                  <c:v>1.5561543200000001</c:v>
                </c:pt>
                <c:pt idx="781">
                  <c:v>1.5581519500000001</c:v>
                </c:pt>
                <c:pt idx="782">
                  <c:v>1.56014958</c:v>
                </c:pt>
                <c:pt idx="783">
                  <c:v>1.56214721</c:v>
                </c:pt>
                <c:pt idx="784">
                  <c:v>1.56414484</c:v>
                </c:pt>
                <c:pt idx="785">
                  <c:v>1.56614247</c:v>
                </c:pt>
                <c:pt idx="786">
                  <c:v>1.5681400999999999</c:v>
                </c:pt>
                <c:pt idx="787">
                  <c:v>1.5701377299999999</c:v>
                </c:pt>
                <c:pt idx="788">
                  <c:v>1.57213537</c:v>
                </c:pt>
                <c:pt idx="789">
                  <c:v>1.574133</c:v>
                </c:pt>
                <c:pt idx="790">
                  <c:v>1.57613063</c:v>
                </c:pt>
                <c:pt idx="791">
                  <c:v>1.5781282599999999</c:v>
                </c:pt>
                <c:pt idx="792">
                  <c:v>1.5801258899999999</c:v>
                </c:pt>
                <c:pt idx="793">
                  <c:v>1.5821235199999999</c:v>
                </c:pt>
                <c:pt idx="794">
                  <c:v>1.5841211500000001</c:v>
                </c:pt>
                <c:pt idx="795">
                  <c:v>1.5861187800000001</c:v>
                </c:pt>
                <c:pt idx="796">
                  <c:v>1.58811641</c:v>
                </c:pt>
                <c:pt idx="797">
                  <c:v>1.59011404</c:v>
                </c:pt>
                <c:pt idx="798">
                  <c:v>1.59211167</c:v>
                </c:pt>
                <c:pt idx="799">
                  <c:v>1.5941093</c:v>
                </c:pt>
                <c:pt idx="800">
                  <c:v>1.5961069299999999</c:v>
                </c:pt>
                <c:pt idx="801">
                  <c:v>1.5981045599999999</c:v>
                </c:pt>
                <c:pt idx="802">
                  <c:v>1.6001022</c:v>
                </c:pt>
                <c:pt idx="803">
                  <c:v>1.60209983</c:v>
                </c:pt>
                <c:pt idx="804">
                  <c:v>1.60409746</c:v>
                </c:pt>
                <c:pt idx="805">
                  <c:v>1.6060950899999999</c:v>
                </c:pt>
                <c:pt idx="806">
                  <c:v>1.6080927199999999</c:v>
                </c:pt>
                <c:pt idx="807">
                  <c:v>1.6100903499999999</c:v>
                </c:pt>
                <c:pt idx="808">
                  <c:v>1.6120879800000001</c:v>
                </c:pt>
                <c:pt idx="809">
                  <c:v>1.6140856100000001</c:v>
                </c:pt>
                <c:pt idx="810">
                  <c:v>1.61608324</c:v>
                </c:pt>
                <c:pt idx="811">
                  <c:v>1.61808087</c:v>
                </c:pt>
                <c:pt idx="812">
                  <c:v>1.6200785</c:v>
                </c:pt>
                <c:pt idx="813">
                  <c:v>1.6220761299999999</c:v>
                </c:pt>
                <c:pt idx="814">
                  <c:v>1.6240737599999999</c:v>
                </c:pt>
                <c:pt idx="815">
                  <c:v>1.6260713899999999</c:v>
                </c:pt>
                <c:pt idx="816">
                  <c:v>1.62806903</c:v>
                </c:pt>
                <c:pt idx="817">
                  <c:v>1.63006666</c:v>
                </c:pt>
                <c:pt idx="818">
                  <c:v>1.63206429</c:v>
                </c:pt>
                <c:pt idx="819">
                  <c:v>1.6340619199999999</c:v>
                </c:pt>
                <c:pt idx="820">
                  <c:v>1.6360595499999999</c:v>
                </c:pt>
                <c:pt idx="821">
                  <c:v>1.6380571799999999</c:v>
                </c:pt>
                <c:pt idx="822">
                  <c:v>1.6400548100000001</c:v>
                </c:pt>
                <c:pt idx="823">
                  <c:v>1.6420524400000001</c:v>
                </c:pt>
                <c:pt idx="824">
                  <c:v>1.64405007</c:v>
                </c:pt>
                <c:pt idx="825">
                  <c:v>1.6460477</c:v>
                </c:pt>
                <c:pt idx="826">
                  <c:v>1.64804533</c:v>
                </c:pt>
                <c:pt idx="827">
                  <c:v>1.6500429599999999</c:v>
                </c:pt>
                <c:pt idx="828">
                  <c:v>1.6520405899999999</c:v>
                </c:pt>
                <c:pt idx="829">
                  <c:v>1.6540382199999999</c:v>
                </c:pt>
                <c:pt idx="830">
                  <c:v>1.65603586</c:v>
                </c:pt>
                <c:pt idx="831">
                  <c:v>1.65803349</c:v>
                </c:pt>
                <c:pt idx="832">
                  <c:v>1.66003112</c:v>
                </c:pt>
                <c:pt idx="833">
                  <c:v>1.6620287499999999</c:v>
                </c:pt>
                <c:pt idx="834">
                  <c:v>1.6640263799999999</c:v>
                </c:pt>
                <c:pt idx="835">
                  <c:v>1.6660240100000001</c:v>
                </c:pt>
                <c:pt idx="836">
                  <c:v>1.6680216400000001</c:v>
                </c:pt>
                <c:pt idx="837">
                  <c:v>1.6700192700000001</c:v>
                </c:pt>
                <c:pt idx="838">
                  <c:v>1.6720169</c:v>
                </c:pt>
                <c:pt idx="839">
                  <c:v>1.67401453</c:v>
                </c:pt>
                <c:pt idx="840">
                  <c:v>1.67601216</c:v>
                </c:pt>
                <c:pt idx="841">
                  <c:v>1.6780097899999999</c:v>
                </c:pt>
                <c:pt idx="842">
                  <c:v>1.6800074199999999</c:v>
                </c:pt>
                <c:pt idx="843">
                  <c:v>1.6820050499999999</c:v>
                </c:pt>
                <c:pt idx="844">
                  <c:v>1.68400269</c:v>
                </c:pt>
                <c:pt idx="845">
                  <c:v>1.68600032</c:v>
                </c:pt>
                <c:pt idx="846">
                  <c:v>1.68799795</c:v>
                </c:pt>
                <c:pt idx="847">
                  <c:v>1.6899955799999999</c:v>
                </c:pt>
                <c:pt idx="848">
                  <c:v>1.6919932099999999</c:v>
                </c:pt>
                <c:pt idx="849">
                  <c:v>1.6939908400000001</c:v>
                </c:pt>
                <c:pt idx="850">
                  <c:v>1.6959884700000001</c:v>
                </c:pt>
                <c:pt idx="851">
                  <c:v>1.6979861000000001</c:v>
                </c:pt>
                <c:pt idx="852">
                  <c:v>1.69998373</c:v>
                </c:pt>
                <c:pt idx="853">
                  <c:v>1.70198136</c:v>
                </c:pt>
                <c:pt idx="854">
                  <c:v>1.70397899</c:v>
                </c:pt>
                <c:pt idx="855">
                  <c:v>1.7059766199999999</c:v>
                </c:pt>
                <c:pt idx="856">
                  <c:v>1.7079742499999999</c:v>
                </c:pt>
                <c:pt idx="857">
                  <c:v>1.7099718800000001</c:v>
                </c:pt>
                <c:pt idx="858">
                  <c:v>1.71196952</c:v>
                </c:pt>
                <c:pt idx="859">
                  <c:v>1.71396715</c:v>
                </c:pt>
                <c:pt idx="860">
                  <c:v>1.71596478</c:v>
                </c:pt>
                <c:pt idx="861">
                  <c:v>1.7179624099999999</c:v>
                </c:pt>
                <c:pt idx="862">
                  <c:v>1.7199600399999999</c:v>
                </c:pt>
                <c:pt idx="863">
                  <c:v>1.7219576700000001</c:v>
                </c:pt>
                <c:pt idx="864">
                  <c:v>1.7239553000000001</c:v>
                </c:pt>
                <c:pt idx="865">
                  <c:v>1.7259529300000001</c:v>
                </c:pt>
                <c:pt idx="866">
                  <c:v>1.72795056</c:v>
                </c:pt>
                <c:pt idx="867">
                  <c:v>1.72994819</c:v>
                </c:pt>
                <c:pt idx="868">
                  <c:v>1.73194582</c:v>
                </c:pt>
                <c:pt idx="869">
                  <c:v>1.7339434499999999</c:v>
                </c:pt>
                <c:pt idx="870">
                  <c:v>1.7359410799999999</c:v>
                </c:pt>
                <c:pt idx="871">
                  <c:v>1.7379387100000001</c:v>
                </c:pt>
                <c:pt idx="872">
                  <c:v>1.73993635</c:v>
                </c:pt>
                <c:pt idx="873">
                  <c:v>1.74193398</c:v>
                </c:pt>
                <c:pt idx="874">
                  <c:v>1.74393161</c:v>
                </c:pt>
                <c:pt idx="875">
                  <c:v>1.7459292399999999</c:v>
                </c:pt>
                <c:pt idx="876">
                  <c:v>1.7479268699999999</c:v>
                </c:pt>
                <c:pt idx="877">
                  <c:v>1.7499245000000001</c:v>
                </c:pt>
                <c:pt idx="878">
                  <c:v>1.7519221300000001</c:v>
                </c:pt>
                <c:pt idx="879">
                  <c:v>1.75391976</c:v>
                </c:pt>
                <c:pt idx="880">
                  <c:v>1.75591739</c:v>
                </c:pt>
                <c:pt idx="881">
                  <c:v>1.75791502</c:v>
                </c:pt>
                <c:pt idx="882">
                  <c:v>1.75991265</c:v>
                </c:pt>
                <c:pt idx="883">
                  <c:v>1.7619102799999999</c:v>
                </c:pt>
                <c:pt idx="884">
                  <c:v>1.7639079099999999</c:v>
                </c:pt>
                <c:pt idx="885">
                  <c:v>1.7659055400000001</c:v>
                </c:pt>
                <c:pt idx="886">
                  <c:v>1.7679031700000001</c:v>
                </c:pt>
                <c:pt idx="887">
                  <c:v>1.76990081</c:v>
                </c:pt>
                <c:pt idx="888">
                  <c:v>1.77189844</c:v>
                </c:pt>
                <c:pt idx="889">
                  <c:v>1.7738960699999999</c:v>
                </c:pt>
                <c:pt idx="890">
                  <c:v>1.7758936999999999</c:v>
                </c:pt>
                <c:pt idx="891">
                  <c:v>1.7778913300000001</c:v>
                </c:pt>
                <c:pt idx="892">
                  <c:v>1.7798889600000001</c:v>
                </c:pt>
                <c:pt idx="893">
                  <c:v>1.78188659</c:v>
                </c:pt>
                <c:pt idx="894">
                  <c:v>1.78388422</c:v>
                </c:pt>
                <c:pt idx="895">
                  <c:v>1.78588185</c:v>
                </c:pt>
                <c:pt idx="896">
                  <c:v>1.78787948</c:v>
                </c:pt>
                <c:pt idx="897">
                  <c:v>1.7898771099999999</c:v>
                </c:pt>
                <c:pt idx="898">
                  <c:v>1.7918747399999999</c:v>
                </c:pt>
                <c:pt idx="899">
                  <c:v>1.7938723700000001</c:v>
                </c:pt>
                <c:pt idx="900">
                  <c:v>1.7958700000000001</c:v>
                </c:pt>
                <c:pt idx="901">
                  <c:v>1.79786764</c:v>
                </c:pt>
                <c:pt idx="902">
                  <c:v>1.79986527</c:v>
                </c:pt>
                <c:pt idx="903">
                  <c:v>1.8018628999999999</c:v>
                </c:pt>
                <c:pt idx="904">
                  <c:v>1.8038605299999999</c:v>
                </c:pt>
                <c:pt idx="905">
                  <c:v>1.8058581600000001</c:v>
                </c:pt>
                <c:pt idx="906">
                  <c:v>1.8078557900000001</c:v>
                </c:pt>
                <c:pt idx="907">
                  <c:v>1.80985342</c:v>
                </c:pt>
                <c:pt idx="908">
                  <c:v>1.81185105</c:v>
                </c:pt>
                <c:pt idx="909">
                  <c:v>1.81384868</c:v>
                </c:pt>
                <c:pt idx="910">
                  <c:v>1.81584631</c:v>
                </c:pt>
                <c:pt idx="911">
                  <c:v>1.8178439399999999</c:v>
                </c:pt>
                <c:pt idx="912">
                  <c:v>1.8198415699999999</c:v>
                </c:pt>
                <c:pt idx="913">
                  <c:v>1.8218392000000001</c:v>
                </c:pt>
                <c:pt idx="914">
                  <c:v>1.8238368300000001</c:v>
                </c:pt>
                <c:pt idx="915">
                  <c:v>1.82583447</c:v>
                </c:pt>
                <c:pt idx="916">
                  <c:v>1.8278321</c:v>
                </c:pt>
                <c:pt idx="917">
                  <c:v>1.8298297299999999</c:v>
                </c:pt>
                <c:pt idx="918">
                  <c:v>1.8318273599999999</c:v>
                </c:pt>
                <c:pt idx="919">
                  <c:v>1.8338249900000001</c:v>
                </c:pt>
                <c:pt idx="920">
                  <c:v>1.8358226200000001</c:v>
                </c:pt>
                <c:pt idx="921">
                  <c:v>1.83782025</c:v>
                </c:pt>
                <c:pt idx="922">
                  <c:v>1.83981788</c:v>
                </c:pt>
                <c:pt idx="923">
                  <c:v>1.84181551</c:v>
                </c:pt>
                <c:pt idx="924">
                  <c:v>1.84381314</c:v>
                </c:pt>
                <c:pt idx="925">
                  <c:v>1.8458107699999999</c:v>
                </c:pt>
                <c:pt idx="926">
                  <c:v>1.8478083999999999</c:v>
                </c:pt>
                <c:pt idx="927">
                  <c:v>1.8498060300000001</c:v>
                </c:pt>
                <c:pt idx="928">
                  <c:v>1.8518036600000001</c:v>
                </c:pt>
                <c:pt idx="929">
                  <c:v>1.8538013</c:v>
                </c:pt>
                <c:pt idx="930">
                  <c:v>1.85579893</c:v>
                </c:pt>
                <c:pt idx="931">
                  <c:v>1.8577965599999999</c:v>
                </c:pt>
                <c:pt idx="932">
                  <c:v>1.8597941899999999</c:v>
                </c:pt>
                <c:pt idx="933">
                  <c:v>1.8617918200000001</c:v>
                </c:pt>
                <c:pt idx="934">
                  <c:v>1.8637894500000001</c:v>
                </c:pt>
                <c:pt idx="935">
                  <c:v>1.86578708</c:v>
                </c:pt>
                <c:pt idx="936">
                  <c:v>1.86778471</c:v>
                </c:pt>
                <c:pt idx="937">
                  <c:v>1.86978234</c:v>
                </c:pt>
                <c:pt idx="938">
                  <c:v>1.87177997</c:v>
                </c:pt>
                <c:pt idx="939">
                  <c:v>1.8737775999999999</c:v>
                </c:pt>
                <c:pt idx="940">
                  <c:v>1.8757752299999999</c:v>
                </c:pt>
                <c:pt idx="941">
                  <c:v>1.8777728600000001</c:v>
                </c:pt>
                <c:pt idx="942">
                  <c:v>1.8797704900000001</c:v>
                </c:pt>
                <c:pt idx="943">
                  <c:v>1.88176813</c:v>
                </c:pt>
                <c:pt idx="944">
                  <c:v>1.88376576</c:v>
                </c:pt>
                <c:pt idx="945">
                  <c:v>1.8857633899999999</c:v>
                </c:pt>
                <c:pt idx="946">
                  <c:v>1.8877610199999999</c:v>
                </c:pt>
                <c:pt idx="947">
                  <c:v>1.8897586500000001</c:v>
                </c:pt>
                <c:pt idx="948">
                  <c:v>1.8917562800000001</c:v>
                </c:pt>
                <c:pt idx="949">
                  <c:v>1.89375391</c:v>
                </c:pt>
                <c:pt idx="950">
                  <c:v>1.89575154</c:v>
                </c:pt>
                <c:pt idx="951">
                  <c:v>1.89774917</c:v>
                </c:pt>
                <c:pt idx="952">
                  <c:v>1.8997468</c:v>
                </c:pt>
                <c:pt idx="953">
                  <c:v>1.9017444299999999</c:v>
                </c:pt>
                <c:pt idx="954">
                  <c:v>1.9037420599999999</c:v>
                </c:pt>
                <c:pt idx="955">
                  <c:v>1.9057396900000001</c:v>
                </c:pt>
                <c:pt idx="956">
                  <c:v>1.9077373200000001</c:v>
                </c:pt>
                <c:pt idx="957">
                  <c:v>1.90973496</c:v>
                </c:pt>
                <c:pt idx="958">
                  <c:v>1.91173259</c:v>
                </c:pt>
                <c:pt idx="959">
                  <c:v>1.9137302199999999</c:v>
                </c:pt>
                <c:pt idx="960">
                  <c:v>1.9157278499999999</c:v>
                </c:pt>
                <c:pt idx="961">
                  <c:v>1.9177254800000001</c:v>
                </c:pt>
                <c:pt idx="962">
                  <c:v>1.9197231100000001</c:v>
                </c:pt>
                <c:pt idx="963">
                  <c:v>1.92172074</c:v>
                </c:pt>
                <c:pt idx="964">
                  <c:v>1.92371837</c:v>
                </c:pt>
                <c:pt idx="965">
                  <c:v>1.925716</c:v>
                </c:pt>
                <c:pt idx="966">
                  <c:v>1.92771363</c:v>
                </c:pt>
                <c:pt idx="967">
                  <c:v>1.9297112599999999</c:v>
                </c:pt>
                <c:pt idx="968">
                  <c:v>1.9317088899999999</c:v>
                </c:pt>
                <c:pt idx="969">
                  <c:v>1.9337065200000001</c:v>
                </c:pt>
                <c:pt idx="970">
                  <c:v>1.9357041500000001</c:v>
                </c:pt>
                <c:pt idx="971">
                  <c:v>1.93770178</c:v>
                </c:pt>
                <c:pt idx="972">
                  <c:v>1.93969942</c:v>
                </c:pt>
                <c:pt idx="973">
                  <c:v>1.9416970499999999</c:v>
                </c:pt>
                <c:pt idx="974">
                  <c:v>1.9436946799999999</c:v>
                </c:pt>
                <c:pt idx="975">
                  <c:v>1.9456923100000001</c:v>
                </c:pt>
                <c:pt idx="976">
                  <c:v>1.9476899400000001</c:v>
                </c:pt>
                <c:pt idx="977">
                  <c:v>1.94968757</c:v>
                </c:pt>
                <c:pt idx="978">
                  <c:v>1.9516852</c:v>
                </c:pt>
                <c:pt idx="979">
                  <c:v>1.95368283</c:v>
                </c:pt>
                <c:pt idx="980">
                  <c:v>1.95568046</c:v>
                </c:pt>
                <c:pt idx="981">
                  <c:v>1.9576780899999999</c:v>
                </c:pt>
                <c:pt idx="982">
                  <c:v>1.9596757199999999</c:v>
                </c:pt>
                <c:pt idx="983">
                  <c:v>1.9616733500000001</c:v>
                </c:pt>
                <c:pt idx="984">
                  <c:v>1.9636709800000001</c:v>
                </c:pt>
                <c:pt idx="985">
                  <c:v>1.96566861</c:v>
                </c:pt>
                <c:pt idx="986">
                  <c:v>1.96766625</c:v>
                </c:pt>
                <c:pt idx="987">
                  <c:v>1.9696638799999999</c:v>
                </c:pt>
                <c:pt idx="988">
                  <c:v>1.9716615099999999</c:v>
                </c:pt>
                <c:pt idx="989">
                  <c:v>1.9736591400000001</c:v>
                </c:pt>
                <c:pt idx="990">
                  <c:v>1.9756567700000001</c:v>
                </c:pt>
                <c:pt idx="991">
                  <c:v>1.9776544</c:v>
                </c:pt>
                <c:pt idx="992">
                  <c:v>1.97965203</c:v>
                </c:pt>
                <c:pt idx="993">
                  <c:v>1.98164966</c:v>
                </c:pt>
                <c:pt idx="994">
                  <c:v>1.98364729</c:v>
                </c:pt>
                <c:pt idx="995">
                  <c:v>1.9856449199999999</c:v>
                </c:pt>
                <c:pt idx="996">
                  <c:v>1.9876425499999999</c:v>
                </c:pt>
                <c:pt idx="997">
                  <c:v>1.9896401800000001</c:v>
                </c:pt>
                <c:pt idx="998">
                  <c:v>1.9916378100000001</c:v>
                </c:pt>
                <c:pt idx="999">
                  <c:v>1.99363544</c:v>
                </c:pt>
                <c:pt idx="1000">
                  <c:v>1.9956330799999999</c:v>
                </c:pt>
              </c:numCache>
            </c:numRef>
          </c:xVal>
          <c:yVal>
            <c:numRef>
              <c:f>'DIS comp'!$C$1:$C$1001</c:f>
              <c:numCache>
                <c:formatCode>0.00E+00</c:formatCode>
                <c:ptCount val="1001"/>
                <c:pt idx="1">
                  <c:v>0</c:v>
                </c:pt>
                <c:pt idx="2">
                  <c:v>2.2972131999999999E-2</c:v>
                </c:pt>
                <c:pt idx="3">
                  <c:v>2.3153552800000001E-2</c:v>
                </c:pt>
                <c:pt idx="4">
                  <c:v>2.3336100700000001E-2</c:v>
                </c:pt>
                <c:pt idx="5">
                  <c:v>2.3519780300000001E-2</c:v>
                </c:pt>
                <c:pt idx="6">
                  <c:v>2.3704596099999999E-2</c:v>
                </c:pt>
                <c:pt idx="7">
                  <c:v>2.3894161099999998E-2</c:v>
                </c:pt>
                <c:pt idx="8">
                  <c:v>2.4081263700000001E-2</c:v>
                </c:pt>
                <c:pt idx="9">
                  <c:v>2.4269516299999998E-2</c:v>
                </c:pt>
                <c:pt idx="10">
                  <c:v>2.44589232E-2</c:v>
                </c:pt>
                <c:pt idx="11" formatCode="General">
                  <c:v>2.4649489100000001E-2</c:v>
                </c:pt>
                <c:pt idx="12" formatCode="General">
                  <c:v>2.4841218500000001E-2</c:v>
                </c:pt>
                <c:pt idx="13" formatCode="General">
                  <c:v>2.5034115900000001E-2</c:v>
                </c:pt>
                <c:pt idx="14" formatCode="General">
                  <c:v>2.5228186E-2</c:v>
                </c:pt>
                <c:pt idx="15" formatCode="General">
                  <c:v>2.5423433200000001E-2</c:v>
                </c:pt>
                <c:pt idx="16" formatCode="General">
                  <c:v>2.5619862300000001E-2</c:v>
                </c:pt>
                <c:pt idx="17" formatCode="General">
                  <c:v>2.5819300600000001E-2</c:v>
                </c:pt>
                <c:pt idx="18" formatCode="General">
                  <c:v>2.60181076E-2</c:v>
                </c:pt>
                <c:pt idx="19" formatCode="General">
                  <c:v>2.6218110100000001E-2</c:v>
                </c:pt>
                <c:pt idx="20" formatCode="General">
                  <c:v>2.6419312699999999E-2</c:v>
                </c:pt>
                <c:pt idx="21" formatCode="General">
                  <c:v>2.66217199E-2</c:v>
                </c:pt>
                <c:pt idx="22" formatCode="General">
                  <c:v>2.6825336500000001E-2</c:v>
                </c:pt>
                <c:pt idx="23" formatCode="General">
                  <c:v>2.7030167000000001E-2</c:v>
                </c:pt>
                <c:pt idx="24" formatCode="General">
                  <c:v>2.7236215899999999E-2</c:v>
                </c:pt>
                <c:pt idx="25" formatCode="General">
                  <c:v>2.7443487900000001E-2</c:v>
                </c:pt>
                <c:pt idx="26" formatCode="General">
                  <c:v>2.7651987699999998E-2</c:v>
                </c:pt>
                <c:pt idx="27" formatCode="General">
                  <c:v>2.7861719699999999E-2</c:v>
                </c:pt>
                <c:pt idx="28" formatCode="General">
                  <c:v>2.8072688599999999E-2</c:v>
                </c:pt>
                <c:pt idx="29" formatCode="General">
                  <c:v>2.8288593300000001E-2</c:v>
                </c:pt>
                <c:pt idx="30" formatCode="General">
                  <c:v>2.8502052199999999E-2</c:v>
                </c:pt>
                <c:pt idx="31" formatCode="General">
                  <c:v>2.8716761899999999E-2</c:v>
                </c:pt>
                <c:pt idx="32" formatCode="General">
                  <c:v>2.89327271E-2</c:v>
                </c:pt>
                <c:pt idx="33" formatCode="General">
                  <c:v>2.91499525E-2</c:v>
                </c:pt>
                <c:pt idx="34" formatCode="General">
                  <c:v>2.9368442599999999E-2</c:v>
                </c:pt>
                <c:pt idx="35" formatCode="General">
                  <c:v>2.9588202099999999E-2</c:v>
                </c:pt>
                <c:pt idx="36" formatCode="General">
                  <c:v>2.9809235699999999E-2</c:v>
                </c:pt>
                <c:pt idx="37" formatCode="General">
                  <c:v>3.00315479E-2</c:v>
                </c:pt>
                <c:pt idx="38" formatCode="General">
                  <c:v>3.0255143599999999E-2</c:v>
                </c:pt>
                <c:pt idx="39" formatCode="General">
                  <c:v>3.0480027199999999E-2</c:v>
                </c:pt>
                <c:pt idx="40" formatCode="General">
                  <c:v>3.0706203599999999E-2</c:v>
                </c:pt>
                <c:pt idx="41" formatCode="General">
                  <c:v>3.09336773E-2</c:v>
                </c:pt>
                <c:pt idx="42" formatCode="General">
                  <c:v>3.1162453100000001E-2</c:v>
                </c:pt>
                <c:pt idx="43" formatCode="General">
                  <c:v>3.1392535499999999E-2</c:v>
                </c:pt>
                <c:pt idx="44" formatCode="General">
                  <c:v>3.16239294E-2</c:v>
                </c:pt>
                <c:pt idx="45" formatCode="General">
                  <c:v>3.1856639300000003E-2</c:v>
                </c:pt>
                <c:pt idx="46" formatCode="General">
                  <c:v>3.2090670000000002E-2</c:v>
                </c:pt>
                <c:pt idx="47" formatCode="General">
                  <c:v>3.2326026100000002E-2</c:v>
                </c:pt>
                <c:pt idx="48" formatCode="General">
                  <c:v>3.2562712399999999E-2</c:v>
                </c:pt>
                <c:pt idx="49" formatCode="General">
                  <c:v>3.28007336E-2</c:v>
                </c:pt>
                <c:pt idx="50" formatCode="General">
                  <c:v>3.3040094300000003E-2</c:v>
                </c:pt>
                <c:pt idx="51" formatCode="General">
                  <c:v>3.3280799399999998E-2</c:v>
                </c:pt>
                <c:pt idx="52" formatCode="General">
                  <c:v>3.3522853399999997E-2</c:v>
                </c:pt>
                <c:pt idx="53" formatCode="General">
                  <c:v>3.3766261200000001E-2</c:v>
                </c:pt>
                <c:pt idx="54" formatCode="General">
                  <c:v>3.4011027399999998E-2</c:v>
                </c:pt>
                <c:pt idx="55" formatCode="General">
                  <c:v>3.4257156900000002E-2</c:v>
                </c:pt>
                <c:pt idx="56" formatCode="General">
                  <c:v>3.4504654199999998E-2</c:v>
                </c:pt>
                <c:pt idx="57" formatCode="General">
                  <c:v>3.4753524299999998E-2</c:v>
                </c:pt>
                <c:pt idx="58" formatCode="General">
                  <c:v>3.50037718E-2</c:v>
                </c:pt>
                <c:pt idx="59" formatCode="General">
                  <c:v>3.5255401499999998E-2</c:v>
                </c:pt>
                <c:pt idx="60" formatCode="General">
                  <c:v>3.5508418200000003E-2</c:v>
                </c:pt>
                <c:pt idx="61" formatCode="General">
                  <c:v>3.5762826599999999E-2</c:v>
                </c:pt>
                <c:pt idx="62" formatCode="General">
                  <c:v>3.6018631500000002E-2</c:v>
                </c:pt>
                <c:pt idx="63" formatCode="General">
                  <c:v>3.6275837800000002E-2</c:v>
                </c:pt>
                <c:pt idx="64" formatCode="General">
                  <c:v>3.6534450099999997E-2</c:v>
                </c:pt>
                <c:pt idx="65" formatCode="General">
                  <c:v>3.6794473299999998E-2</c:v>
                </c:pt>
                <c:pt idx="66" formatCode="General">
                  <c:v>3.70559123E-2</c:v>
                </c:pt>
                <c:pt idx="67" formatCode="General">
                  <c:v>3.7318771700000003E-2</c:v>
                </c:pt>
                <c:pt idx="68" formatCode="General">
                  <c:v>3.7583056599999998E-2</c:v>
                </c:pt>
                <c:pt idx="69" formatCode="General">
                  <c:v>3.7848771500000003E-2</c:v>
                </c:pt>
                <c:pt idx="70" formatCode="General">
                  <c:v>3.8115921599999998E-2</c:v>
                </c:pt>
                <c:pt idx="71" formatCode="General">
                  <c:v>3.8384511500000003E-2</c:v>
                </c:pt>
                <c:pt idx="72" formatCode="General">
                  <c:v>3.8654546099999999E-2</c:v>
                </c:pt>
                <c:pt idx="73" formatCode="General">
                  <c:v>3.8926030299999997E-2</c:v>
                </c:pt>
                <c:pt idx="74" formatCode="General">
                  <c:v>3.9198969100000002E-2</c:v>
                </c:pt>
                <c:pt idx="75" formatCode="General">
                  <c:v>3.9473367199999998E-2</c:v>
                </c:pt>
                <c:pt idx="76" formatCode="General">
                  <c:v>3.9749229599999998E-2</c:v>
                </c:pt>
                <c:pt idx="77" formatCode="General">
                  <c:v>4.0026561099999997E-2</c:v>
                </c:pt>
                <c:pt idx="78" formatCode="General">
                  <c:v>4.0305366799999999E-2</c:v>
                </c:pt>
                <c:pt idx="79" formatCode="General">
                  <c:v>4.0585651600000001E-2</c:v>
                </c:pt>
                <c:pt idx="80" formatCode="General">
                  <c:v>4.08674204E-2</c:v>
                </c:pt>
                <c:pt idx="81" formatCode="General">
                  <c:v>4.1150678099999997E-2</c:v>
                </c:pt>
                <c:pt idx="82" formatCode="General">
                  <c:v>4.14354298E-2</c:v>
                </c:pt>
                <c:pt idx="83" formatCode="General">
                  <c:v>4.1721680400000002E-2</c:v>
                </c:pt>
                <c:pt idx="84" formatCode="General">
                  <c:v>4.2009434900000003E-2</c:v>
                </c:pt>
                <c:pt idx="85" formatCode="General">
                  <c:v>4.2298698400000001E-2</c:v>
                </c:pt>
                <c:pt idx="86" formatCode="General">
                  <c:v>4.25894759E-2</c:v>
                </c:pt>
                <c:pt idx="87" formatCode="General">
                  <c:v>4.2877841600000001E-2</c:v>
                </c:pt>
                <c:pt idx="88" formatCode="General">
                  <c:v>4.3171656000000003E-2</c:v>
                </c:pt>
                <c:pt idx="89" formatCode="General">
                  <c:v>4.3466999499999999E-2</c:v>
                </c:pt>
                <c:pt idx="90" formatCode="General">
                  <c:v>4.3763877200000002E-2</c:v>
                </c:pt>
                <c:pt idx="91" formatCode="General">
                  <c:v>4.4062294199999998E-2</c:v>
                </c:pt>
                <c:pt idx="92" formatCode="General">
                  <c:v>4.43622558E-2</c:v>
                </c:pt>
                <c:pt idx="93" formatCode="General">
                  <c:v>4.4663766899999999E-2</c:v>
                </c:pt>
                <c:pt idx="94" formatCode="General">
                  <c:v>4.4966832900000003E-2</c:v>
                </c:pt>
                <c:pt idx="95" formatCode="General">
                  <c:v>4.5271458899999999E-2</c:v>
                </c:pt>
                <c:pt idx="96" formatCode="General">
                  <c:v>4.5577650099999999E-2</c:v>
                </c:pt>
                <c:pt idx="97" formatCode="General">
                  <c:v>4.5885411799999998E-2</c:v>
                </c:pt>
                <c:pt idx="98" formatCode="General">
                  <c:v>4.6194749299999997E-2</c:v>
                </c:pt>
                <c:pt idx="99" formatCode="General">
                  <c:v>4.6503677600000001E-2</c:v>
                </c:pt>
                <c:pt idx="100" formatCode="General">
                  <c:v>4.6816178999999999E-2</c:v>
                </c:pt>
                <c:pt idx="101" formatCode="General">
                  <c:v>4.7130272000000001E-2</c:v>
                </c:pt>
                <c:pt idx="102" formatCode="General">
                  <c:v>4.7445962100000003E-2</c:v>
                </c:pt>
                <c:pt idx="103" formatCode="General">
                  <c:v>4.7763254599999999E-2</c:v>
                </c:pt>
                <c:pt idx="104" formatCode="General">
                  <c:v>4.8082155100000003E-2</c:v>
                </c:pt>
                <c:pt idx="105" formatCode="General">
                  <c:v>4.8402669000000002E-2</c:v>
                </c:pt>
                <c:pt idx="106" formatCode="General">
                  <c:v>4.8724801700000001E-2</c:v>
                </c:pt>
                <c:pt idx="107" formatCode="General">
                  <c:v>4.9048558800000003E-2</c:v>
                </c:pt>
                <c:pt idx="108" formatCode="General">
                  <c:v>4.9373945900000001E-2</c:v>
                </c:pt>
                <c:pt idx="109" formatCode="General">
                  <c:v>4.9696943299999997E-2</c:v>
                </c:pt>
                <c:pt idx="110" formatCode="General">
                  <c:v>5.0025599099999998E-2</c:v>
                </c:pt>
                <c:pt idx="111" formatCode="General">
                  <c:v>5.0355901699999997E-2</c:v>
                </c:pt>
                <c:pt idx="112" formatCode="General">
                  <c:v>5.06878568E-2</c:v>
                </c:pt>
                <c:pt idx="113" formatCode="General">
                  <c:v>5.1021470100000001E-2</c:v>
                </c:pt>
                <c:pt idx="114" formatCode="General">
                  <c:v>5.1356747500000001E-2</c:v>
                </c:pt>
                <c:pt idx="115" formatCode="General">
                  <c:v>5.1693694800000002E-2</c:v>
                </c:pt>
                <c:pt idx="116" formatCode="General">
                  <c:v>5.2030291999999999E-2</c:v>
                </c:pt>
                <c:pt idx="117" formatCode="General">
                  <c:v>5.2370592399999999E-2</c:v>
                </c:pt>
                <c:pt idx="118" formatCode="General">
                  <c:v>5.27125804E-2</c:v>
                </c:pt>
                <c:pt idx="119" formatCode="General">
                  <c:v>5.3056262100000001E-2</c:v>
                </c:pt>
                <c:pt idx="120" formatCode="General">
                  <c:v>5.34016436E-2</c:v>
                </c:pt>
                <c:pt idx="121" formatCode="General">
                  <c:v>5.37487309E-2</c:v>
                </c:pt>
                <c:pt idx="122" formatCode="General">
                  <c:v>5.4097530300000002E-2</c:v>
                </c:pt>
                <c:pt idx="123" formatCode="General">
                  <c:v>5.4443966099999998E-2</c:v>
                </c:pt>
                <c:pt idx="124" formatCode="General">
                  <c:v>5.4796199099999998E-2</c:v>
                </c:pt>
                <c:pt idx="125" formatCode="General">
                  <c:v>5.5150163000000002E-2</c:v>
                </c:pt>
                <c:pt idx="126" formatCode="General">
                  <c:v>5.5505864199999998E-2</c:v>
                </c:pt>
                <c:pt idx="127" formatCode="General">
                  <c:v>5.5863309200000003E-2</c:v>
                </c:pt>
                <c:pt idx="128" formatCode="General">
                  <c:v>5.6222504600000001E-2</c:v>
                </c:pt>
                <c:pt idx="129" formatCode="General">
                  <c:v>5.6581403799999999E-2</c:v>
                </c:pt>
                <c:pt idx="130" formatCode="General">
                  <c:v>5.6944114999999997E-2</c:v>
                </c:pt>
                <c:pt idx="131" formatCode="General">
                  <c:v>5.7308596500000003E-2</c:v>
                </c:pt>
                <c:pt idx="132" formatCode="General">
                  <c:v>5.7674855300000001E-2</c:v>
                </c:pt>
                <c:pt idx="133" formatCode="General">
                  <c:v>5.80428983E-2</c:v>
                </c:pt>
                <c:pt idx="134" formatCode="General">
                  <c:v>5.8412732600000003E-2</c:v>
                </c:pt>
                <c:pt idx="135" formatCode="General">
                  <c:v>5.8780231500000002E-2</c:v>
                </c:pt>
                <c:pt idx="136" formatCode="General">
                  <c:v>5.9153659099999999E-2</c:v>
                </c:pt>
                <c:pt idx="137" formatCode="General">
                  <c:v>5.9528899400000002E-2</c:v>
                </c:pt>
                <c:pt idx="138" formatCode="General">
                  <c:v>5.9905959699999997E-2</c:v>
                </c:pt>
                <c:pt idx="139" formatCode="General">
                  <c:v>6.0284847500000002E-2</c:v>
                </c:pt>
                <c:pt idx="140" formatCode="General">
                  <c:v>6.0663493700000001E-2</c:v>
                </c:pt>
                <c:pt idx="141" formatCode="General">
                  <c:v>6.1046053900000001E-2</c:v>
                </c:pt>
                <c:pt idx="142" formatCode="General">
                  <c:v>6.1430464400000002E-2</c:v>
                </c:pt>
                <c:pt idx="143" formatCode="General">
                  <c:v>6.1816733300000003E-2</c:v>
                </c:pt>
                <c:pt idx="144" formatCode="General">
                  <c:v>6.2204868500000003E-2</c:v>
                </c:pt>
                <c:pt idx="145" formatCode="General">
                  <c:v>6.2590703299999995E-2</c:v>
                </c:pt>
                <c:pt idx="146" formatCode="General">
                  <c:v>6.2982584199999997E-2</c:v>
                </c:pt>
                <c:pt idx="147" formatCode="General">
                  <c:v>6.33763559E-2</c:v>
                </c:pt>
                <c:pt idx="148" formatCode="General">
                  <c:v>6.3772026900000001E-2</c:v>
                </c:pt>
                <c:pt idx="149" formatCode="General">
                  <c:v>6.4169606000000004E-2</c:v>
                </c:pt>
                <c:pt idx="150" formatCode="General">
                  <c:v>6.4567002499999998E-2</c:v>
                </c:pt>
                <c:pt idx="151" formatCode="General">
                  <c:v>6.4968417900000006E-2</c:v>
                </c:pt>
                <c:pt idx="152" formatCode="General">
                  <c:v>6.5371767799999994E-2</c:v>
                </c:pt>
                <c:pt idx="153" formatCode="General">
                  <c:v>6.5777061499999998E-2</c:v>
                </c:pt>
                <c:pt idx="154" formatCode="General">
                  <c:v>6.61843082E-2</c:v>
                </c:pt>
                <c:pt idx="155" formatCode="General">
                  <c:v>6.6589293199999997E-2</c:v>
                </c:pt>
                <c:pt idx="156" formatCode="General">
                  <c:v>6.7000462299999994E-2</c:v>
                </c:pt>
                <c:pt idx="157" formatCode="General">
                  <c:v>6.7413613299999994E-2</c:v>
                </c:pt>
                <c:pt idx="158" formatCode="General">
                  <c:v>6.7828756300000001E-2</c:v>
                </c:pt>
                <c:pt idx="159" formatCode="General">
                  <c:v>6.8243781399999995E-2</c:v>
                </c:pt>
                <c:pt idx="160" formatCode="General">
                  <c:v>6.8662932400000001E-2</c:v>
                </c:pt>
                <c:pt idx="161" formatCode="General">
                  <c:v>6.9084106399999998E-2</c:v>
                </c:pt>
                <c:pt idx="162" formatCode="General">
                  <c:v>6.9507314000000001E-2</c:v>
                </c:pt>
                <c:pt idx="163" formatCode="General">
                  <c:v>6.9928309699999996E-2</c:v>
                </c:pt>
                <c:pt idx="164" formatCode="General">
                  <c:v>7.0355604399999994E-2</c:v>
                </c:pt>
                <c:pt idx="165" formatCode="General">
                  <c:v>7.0784966099999999E-2</c:v>
                </c:pt>
                <c:pt idx="166" formatCode="General">
                  <c:v>7.1216406300000007E-2</c:v>
                </c:pt>
                <c:pt idx="167" formatCode="General">
                  <c:v>7.1647799700000001E-2</c:v>
                </c:pt>
                <c:pt idx="168" formatCode="General">
                  <c:v>7.2083425899999998E-2</c:v>
                </c:pt>
                <c:pt idx="169" formatCode="General">
                  <c:v>7.2521166799999995E-2</c:v>
                </c:pt>
                <c:pt idx="170" formatCode="General">
                  <c:v>7.2961034899999999E-2</c:v>
                </c:pt>
                <c:pt idx="171" formatCode="General">
                  <c:v>7.3398748799999997E-2</c:v>
                </c:pt>
                <c:pt idx="172" formatCode="General">
                  <c:v>7.3842895699999994E-2</c:v>
                </c:pt>
                <c:pt idx="173" formatCode="General">
                  <c:v>7.4289208999999995E-2</c:v>
                </c:pt>
                <c:pt idx="174" formatCode="General">
                  <c:v>7.4737702000000003E-2</c:v>
                </c:pt>
                <c:pt idx="175" formatCode="General">
                  <c:v>7.5186231100000001E-2</c:v>
                </c:pt>
                <c:pt idx="176" formatCode="General">
                  <c:v>7.5639118599999999E-2</c:v>
                </c:pt>
                <c:pt idx="177" formatCode="General">
                  <c:v>7.6094228299999997E-2</c:v>
                </c:pt>
                <c:pt idx="178" formatCode="General">
                  <c:v>7.6547252199999999E-2</c:v>
                </c:pt>
                <c:pt idx="179" formatCode="General">
                  <c:v>7.7006836499999995E-2</c:v>
                </c:pt>
                <c:pt idx="180" formatCode="General">
                  <c:v>7.7468688499999994E-2</c:v>
                </c:pt>
                <c:pt idx="181" formatCode="General">
                  <c:v>7.7932823900000003E-2</c:v>
                </c:pt>
                <c:pt idx="182" formatCode="General">
                  <c:v>7.8397085500000005E-2</c:v>
                </c:pt>
                <c:pt idx="183" formatCode="General">
                  <c:v>7.8865828900000004E-2</c:v>
                </c:pt>
                <c:pt idx="184" formatCode="General">
                  <c:v>7.9336905299999996E-2</c:v>
                </c:pt>
                <c:pt idx="185" formatCode="General">
                  <c:v>7.9805975500000001E-2</c:v>
                </c:pt>
                <c:pt idx="186" formatCode="General">
                  <c:v>8.0281754299999994E-2</c:v>
                </c:pt>
                <c:pt idx="187" formatCode="General">
                  <c:v>8.0759918999999999E-2</c:v>
                </c:pt>
                <c:pt idx="188" formatCode="General">
                  <c:v>8.12383047E-2</c:v>
                </c:pt>
                <c:pt idx="189" formatCode="General">
                  <c:v>8.1721289099999997E-2</c:v>
                </c:pt>
                <c:pt idx="190" formatCode="General">
                  <c:v>8.2206716099999994E-2</c:v>
                </c:pt>
                <c:pt idx="191" formatCode="General">
                  <c:v>8.2690227500000005E-2</c:v>
                </c:pt>
                <c:pt idx="192" formatCode="General">
                  <c:v>8.3180583399999994E-2</c:v>
                </c:pt>
                <c:pt idx="193" formatCode="General">
                  <c:v>8.3673442799999997E-2</c:v>
                </c:pt>
                <c:pt idx="194" formatCode="General">
                  <c:v>8.4166631800000002E-2</c:v>
                </c:pt>
                <c:pt idx="195" formatCode="General">
                  <c:v>8.4664554099999997E-2</c:v>
                </c:pt>
                <c:pt idx="196" formatCode="General">
                  <c:v>8.5165045300000006E-2</c:v>
                </c:pt>
                <c:pt idx="197" formatCode="General">
                  <c:v>8.5668128199999999E-2</c:v>
                </c:pt>
                <c:pt idx="198" formatCode="General">
                  <c:v>8.6169406000000004E-2</c:v>
                </c:pt>
                <c:pt idx="199" formatCode="General">
                  <c:v>8.6677725999999997E-2</c:v>
                </c:pt>
                <c:pt idx="200" formatCode="General">
                  <c:v>8.7186501099999994E-2</c:v>
                </c:pt>
                <c:pt idx="201" formatCode="General">
                  <c:v>8.7700164900000002E-2</c:v>
                </c:pt>
                <c:pt idx="202" formatCode="General">
                  <c:v>8.8216543300000005E-2</c:v>
                </c:pt>
                <c:pt idx="203" formatCode="General">
                  <c:v>8.8731231199999996E-2</c:v>
                </c:pt>
                <c:pt idx="204" formatCode="General">
                  <c:v>8.9253101099999996E-2</c:v>
                </c:pt>
                <c:pt idx="205" formatCode="General">
                  <c:v>8.9777766999999994E-2</c:v>
                </c:pt>
                <c:pt idx="206" formatCode="General">
                  <c:v>9.0303033899999996E-2</c:v>
                </c:pt>
                <c:pt idx="207" formatCode="General">
                  <c:v>9.0833368900000003E-2</c:v>
                </c:pt>
                <c:pt idx="208" formatCode="General">
                  <c:v>9.1366587599999993E-2</c:v>
                </c:pt>
                <c:pt idx="209" formatCode="General">
                  <c:v>9.1898257100000005E-2</c:v>
                </c:pt>
                <c:pt idx="210" formatCode="General">
                  <c:v>9.2437317599999999E-2</c:v>
                </c:pt>
                <c:pt idx="211" formatCode="General">
                  <c:v>9.2979356299999996E-2</c:v>
                </c:pt>
                <c:pt idx="212" formatCode="General">
                  <c:v>9.3522165700000007E-2</c:v>
                </c:pt>
                <c:pt idx="213" formatCode="General">
                  <c:v>9.4070251699999996E-2</c:v>
                </c:pt>
                <c:pt idx="214" formatCode="General">
                  <c:v>9.4621417799999996E-2</c:v>
                </c:pt>
                <c:pt idx="215" formatCode="General">
                  <c:v>9.5171200600000005E-2</c:v>
                </c:pt>
                <c:pt idx="216" formatCode="General">
                  <c:v>9.5728616200000005E-2</c:v>
                </c:pt>
                <c:pt idx="217" formatCode="General">
                  <c:v>9.6286972499999998E-2</c:v>
                </c:pt>
                <c:pt idx="218" formatCode="General">
                  <c:v>9.6850797599999996E-2</c:v>
                </c:pt>
                <c:pt idx="219" formatCode="General">
                  <c:v>9.7417891399999998E-2</c:v>
                </c:pt>
                <c:pt idx="220" formatCode="General">
                  <c:v>9.7983775300000006E-2</c:v>
                </c:pt>
                <c:pt idx="221" formatCode="General">
                  <c:v>9.8557509500000001E-2</c:v>
                </c:pt>
                <c:pt idx="222" formatCode="General">
                  <c:v>9.9132377699999996E-2</c:v>
                </c:pt>
                <c:pt idx="223" formatCode="General">
                  <c:v>9.9712933500000003E-2</c:v>
                </c:pt>
                <c:pt idx="224" formatCode="General">
                  <c:v>0.100296972</c:v>
                </c:pt>
                <c:pt idx="225" formatCode="General">
                  <c:v>0.100879999</c:v>
                </c:pt>
                <c:pt idx="226" formatCode="General">
                  <c:v>0.101471124</c:v>
                </c:pt>
                <c:pt idx="227" formatCode="General">
                  <c:v>0.102063602</c:v>
                </c:pt>
                <c:pt idx="228" formatCode="General">
                  <c:v>0.10266201799999999</c:v>
                </c:pt>
                <c:pt idx="229" formatCode="General">
                  <c:v>0.10326415999999999</c:v>
                </c:pt>
                <c:pt idx="230" formatCode="General">
                  <c:v>0.103865517</c:v>
                </c:pt>
                <c:pt idx="231" formatCode="General">
                  <c:v>0.104475253</c:v>
                </c:pt>
                <c:pt idx="232" formatCode="General">
                  <c:v>0.10508659400000001</c:v>
                </c:pt>
                <c:pt idx="233" formatCode="General">
                  <c:v>0.10570415599999999</c:v>
                </c:pt>
                <c:pt idx="234" formatCode="General">
                  <c:v>0.106325724</c:v>
                </c:pt>
                <c:pt idx="235" formatCode="General">
                  <c:v>0.106946765</c:v>
                </c:pt>
                <c:pt idx="236" formatCode="General">
                  <c:v>0.107576505</c:v>
                </c:pt>
                <c:pt idx="237" formatCode="General">
                  <c:v>0.108208137</c:v>
                </c:pt>
                <c:pt idx="238" formatCode="General">
                  <c:v>0.108846315</c:v>
                </c:pt>
                <c:pt idx="239" formatCode="General">
                  <c:v>0.109484214</c:v>
                </c:pt>
                <c:pt idx="240" formatCode="General">
                  <c:v>0.110131085</c:v>
                </c:pt>
                <c:pt idx="241" formatCode="General">
                  <c:v>0.110780117</c:v>
                </c:pt>
                <c:pt idx="242" formatCode="General">
                  <c:v>0.11143597500000001</c:v>
                </c:pt>
                <c:pt idx="243" formatCode="General">
                  <c:v>0.112096444</c:v>
                </c:pt>
                <c:pt idx="244" formatCode="General">
                  <c:v>0.112756967</c:v>
                </c:pt>
                <c:pt idx="245" formatCode="General">
                  <c:v>0.113426866</c:v>
                </c:pt>
                <c:pt idx="246" formatCode="General">
                  <c:v>0.11409929100000001</c:v>
                </c:pt>
                <c:pt idx="247" formatCode="General">
                  <c:v>0.114778954</c:v>
                </c:pt>
                <c:pt idx="248" formatCode="General">
                  <c:v>0.115458987</c:v>
                </c:pt>
                <c:pt idx="249" formatCode="General">
                  <c:v>0.116148743</c:v>
                </c:pt>
                <c:pt idx="250" formatCode="General">
                  <c:v>0.116841366</c:v>
                </c:pt>
                <c:pt idx="251" formatCode="General">
                  <c:v>0.117541587</c:v>
                </c:pt>
                <c:pt idx="252" formatCode="General">
                  <c:v>0.11824253</c:v>
                </c:pt>
                <c:pt idx="253" formatCode="General">
                  <c:v>0.118953583</c:v>
                </c:pt>
                <c:pt idx="254" formatCode="General">
                  <c:v>0.119670214</c:v>
                </c:pt>
                <c:pt idx="255" formatCode="General">
                  <c:v>0.12039018</c:v>
                </c:pt>
                <c:pt idx="256" formatCode="General">
                  <c:v>0.121118264</c:v>
                </c:pt>
                <c:pt idx="257" formatCode="General">
                  <c:v>0.121847546</c:v>
                </c:pt>
                <c:pt idx="258" formatCode="General">
                  <c:v>0.122587507</c:v>
                </c:pt>
                <c:pt idx="259" formatCode="General">
                  <c:v>0.123331235</c:v>
                </c:pt>
                <c:pt idx="260" formatCode="General">
                  <c:v>0.124083543</c:v>
                </c:pt>
                <c:pt idx="261" formatCode="General">
                  <c:v>0.12483749500000001</c:v>
                </c:pt>
                <c:pt idx="262" formatCode="General">
                  <c:v>0.125602622</c:v>
                </c:pt>
                <c:pt idx="263" formatCode="General">
                  <c:v>0.12637199800000001</c:v>
                </c:pt>
                <c:pt idx="264" formatCode="General">
                  <c:v>0.12715046699999999</c:v>
                </c:pt>
                <c:pt idx="265" formatCode="General">
                  <c:v>0.127931081</c:v>
                </c:pt>
                <c:pt idx="266" formatCode="General">
                  <c:v>0.12872342000000001</c:v>
                </c:pt>
                <c:pt idx="267" formatCode="General">
                  <c:v>0.12952054599999999</c:v>
                </c:pt>
                <c:pt idx="268" formatCode="General">
                  <c:v>0.13032733699999999</c:v>
                </c:pt>
                <c:pt idx="269" formatCode="General">
                  <c:v>0.13113683100000001</c:v>
                </c:pt>
                <c:pt idx="270" formatCode="General">
                  <c:v>0.131958663</c:v>
                </c:pt>
                <c:pt idx="271" formatCode="General">
                  <c:v>0.13278588299999999</c:v>
                </c:pt>
                <c:pt idx="272" formatCode="General">
                  <c:v>0.133623406</c:v>
                </c:pt>
                <c:pt idx="273" formatCode="General">
                  <c:v>0.13446425400000001</c:v>
                </c:pt>
                <c:pt idx="274" formatCode="General">
                  <c:v>0.13531574399999999</c:v>
                </c:pt>
                <c:pt idx="275" formatCode="General">
                  <c:v>0.13617805399999999</c:v>
                </c:pt>
                <c:pt idx="276" formatCode="General">
                  <c:v>0.13704422299999999</c:v>
                </c:pt>
                <c:pt idx="277" formatCode="General">
                  <c:v>0.13792395900000001</c:v>
                </c:pt>
                <c:pt idx="278" formatCode="General">
                  <c:v>0.13881031499999999</c:v>
                </c:pt>
                <c:pt idx="279" formatCode="General">
                  <c:v>0.139708262</c:v>
                </c:pt>
                <c:pt idx="280" formatCode="General">
                  <c:v>0.140610824</c:v>
                </c:pt>
                <c:pt idx="281" formatCode="General">
                  <c:v>0.14152778199999999</c:v>
                </c:pt>
                <c:pt idx="282" formatCode="General">
                  <c:v>0.14245217199999999</c:v>
                </c:pt>
                <c:pt idx="283" formatCode="General">
                  <c:v>0.14338901400000001</c:v>
                </c:pt>
                <c:pt idx="284" formatCode="General">
                  <c:v>0.14433131499999999</c:v>
                </c:pt>
                <c:pt idx="285" formatCode="General">
                  <c:v>0.14528893500000001</c:v>
                </c:pt>
                <c:pt idx="286" formatCode="General">
                  <c:v>0.146254895</c:v>
                </c:pt>
                <c:pt idx="287" formatCode="General">
                  <c:v>0.14722943999999999</c:v>
                </c:pt>
                <c:pt idx="288" formatCode="General">
                  <c:v>0.148220044</c:v>
                </c:pt>
                <c:pt idx="289" formatCode="General">
                  <c:v>0.14921974800000001</c:v>
                </c:pt>
                <c:pt idx="290" formatCode="General">
                  <c:v>0.150233648</c:v>
                </c:pt>
                <c:pt idx="291" formatCode="General">
                  <c:v>0.15125475299999999</c:v>
                </c:pt>
                <c:pt idx="292" formatCode="General">
                  <c:v>0.15229303699999999</c:v>
                </c:pt>
                <c:pt idx="293" formatCode="General">
                  <c:v>0.15334152200000001</c:v>
                </c:pt>
                <c:pt idx="294" formatCode="General">
                  <c:v>0.15440050599999999</c:v>
                </c:pt>
                <c:pt idx="295" formatCode="General">
                  <c:v>0.15547757000000001</c:v>
                </c:pt>
                <c:pt idx="296" formatCode="General">
                  <c:v>0.156565757</c:v>
                </c:pt>
                <c:pt idx="297" formatCode="General">
                  <c:v>0.15767025900000001</c:v>
                </c:pt>
                <c:pt idx="298" formatCode="General">
                  <c:v>0.15878408599999999</c:v>
                </c:pt>
                <c:pt idx="299" formatCode="General">
                  <c:v>0.159914907</c:v>
                </c:pt>
                <c:pt idx="300" formatCode="General">
                  <c:v>0.161063076</c:v>
                </c:pt>
                <c:pt idx="301" formatCode="General">
                  <c:v>0.16222163000000001</c:v>
                </c:pt>
                <c:pt idx="302" formatCode="General">
                  <c:v>0.163400715</c:v>
                </c:pt>
                <c:pt idx="303" formatCode="General">
                  <c:v>0.16459338500000001</c:v>
                </c:pt>
                <c:pt idx="304" formatCode="General">
                  <c:v>0.16580003400000001</c:v>
                </c:pt>
                <c:pt idx="305" formatCode="General">
                  <c:v>0.16702840799999999</c:v>
                </c:pt>
                <c:pt idx="306" formatCode="General">
                  <c:v>0.168271587</c:v>
                </c:pt>
                <c:pt idx="307" formatCode="General">
                  <c:v>0.16953491300000001</c:v>
                </c:pt>
                <c:pt idx="308" formatCode="General">
                  <c:v>0.17081143200000001</c:v>
                </c:pt>
                <c:pt idx="309" formatCode="General">
                  <c:v>0.17210899599999999</c:v>
                </c:pt>
                <c:pt idx="310" formatCode="General">
                  <c:v>0.17342808100000001</c:v>
                </c:pt>
                <c:pt idx="311" formatCode="General">
                  <c:v>0.17476175599999999</c:v>
                </c:pt>
                <c:pt idx="312" formatCode="General">
                  <c:v>0.17612040200000001</c:v>
                </c:pt>
                <c:pt idx="313" formatCode="General">
                  <c:v>0.17749711400000001</c:v>
                </c:pt>
                <c:pt idx="314" formatCode="General">
                  <c:v>0.178892412</c:v>
                </c:pt>
                <c:pt idx="315" formatCode="General">
                  <c:v>0.180314267</c:v>
                </c:pt>
                <c:pt idx="316" formatCode="General">
                  <c:v>0.18175580299999999</c:v>
                </c:pt>
                <c:pt idx="317" formatCode="General">
                  <c:v>0.18321758799999999</c:v>
                </c:pt>
                <c:pt idx="318" formatCode="General">
                  <c:v>0.184707656</c:v>
                </c:pt>
                <c:pt idx="319" formatCode="General">
                  <c:v>0.18621916499999999</c:v>
                </c:pt>
                <c:pt idx="320" formatCode="General">
                  <c:v>0.187752734</c:v>
                </c:pt>
                <c:pt idx="321" formatCode="General">
                  <c:v>0.18931646799999999</c:v>
                </c:pt>
                <c:pt idx="322" formatCode="General">
                  <c:v>0.190903561</c:v>
                </c:pt>
                <c:pt idx="323" formatCode="General">
                  <c:v>0.19251468499999999</c:v>
                </c:pt>
                <c:pt idx="324" formatCode="General">
                  <c:v>0.19415802600000001</c:v>
                </c:pt>
                <c:pt idx="325" formatCode="General">
                  <c:v>0.19582681699999999</c:v>
                </c:pt>
                <c:pt idx="326" formatCode="General">
                  <c:v>0.19752179</c:v>
                </c:pt>
                <c:pt idx="327" formatCode="General">
                  <c:v>0.19925121500000001</c:v>
                </c:pt>
                <c:pt idx="328" formatCode="General">
                  <c:v>0.20100836799999999</c:v>
                </c:pt>
                <c:pt idx="329" formatCode="General">
                  <c:v>0.20279405</c:v>
                </c:pt>
                <c:pt idx="330" formatCode="General">
                  <c:v>0.204616623</c:v>
                </c:pt>
                <c:pt idx="331" formatCode="General">
                  <c:v>0.20646940999999999</c:v>
                </c:pt>
                <c:pt idx="332" formatCode="General">
                  <c:v>0.208353285</c:v>
                </c:pt>
                <c:pt idx="333" formatCode="General">
                  <c:v>0.210276712</c:v>
                </c:pt>
                <c:pt idx="334" formatCode="General">
                  <c:v>0.212233067</c:v>
                </c:pt>
                <c:pt idx="335" formatCode="General">
                  <c:v>0.214223302</c:v>
                </c:pt>
                <c:pt idx="336" formatCode="General">
                  <c:v>0.21625599300000001</c:v>
                </c:pt>
                <c:pt idx="337" formatCode="General">
                  <c:v>0.21832457599999999</c:v>
                </c:pt>
                <c:pt idx="338" formatCode="General">
                  <c:v>0.220430088</c:v>
                </c:pt>
                <c:pt idx="339" formatCode="General">
                  <c:v>0.22258122999999999</c:v>
                </c:pt>
                <c:pt idx="340" formatCode="General">
                  <c:v>0.22477149699999999</c:v>
                </c:pt>
                <c:pt idx="341" formatCode="General">
                  <c:v>0.22700202799999999</c:v>
                </c:pt>
                <c:pt idx="342" formatCode="General">
                  <c:v>0.22927909899999999</c:v>
                </c:pt>
                <c:pt idx="343" formatCode="General">
                  <c:v>0.23160394000000001</c:v>
                </c:pt>
                <c:pt idx="344" formatCode="General">
                  <c:v>0.233970133</c:v>
                </c:pt>
                <c:pt idx="345" formatCode="General">
                  <c:v>0.23638664300000001</c:v>
                </c:pt>
                <c:pt idx="346" formatCode="General">
                  <c:v>0.238854812</c:v>
                </c:pt>
                <c:pt idx="347" formatCode="General">
                  <c:v>0.241368307</c:v>
                </c:pt>
                <c:pt idx="348" formatCode="General">
                  <c:v>0.24393624699999999</c:v>
                </c:pt>
                <c:pt idx="349" formatCode="General">
                  <c:v>0.24655495599999999</c:v>
                </c:pt>
                <c:pt idx="350" formatCode="General">
                  <c:v>0.24923362900000001</c:v>
                </c:pt>
                <c:pt idx="351" formatCode="General">
                  <c:v>0.25196612099999999</c:v>
                </c:pt>
                <c:pt idx="352" formatCode="General">
                  <c:v>0.254754013</c:v>
                </c:pt>
                <c:pt idx="353" formatCode="General">
                  <c:v>0.2576041</c:v>
                </c:pt>
                <c:pt idx="354" formatCode="General">
                  <c:v>0.26051808999999998</c:v>
                </c:pt>
                <c:pt idx="355" formatCode="General">
                  <c:v>0.26348997000000002</c:v>
                </c:pt>
                <c:pt idx="356" formatCode="General">
                  <c:v>0.26652930200000002</c:v>
                </c:pt>
                <c:pt idx="357" formatCode="General">
                  <c:v>0.26963277099999999</c:v>
                </c:pt>
                <c:pt idx="358" formatCode="General">
                  <c:v>0.272810047</c:v>
                </c:pt>
                <c:pt idx="359" formatCode="General">
                  <c:v>0.27605534999999998</c:v>
                </c:pt>
                <c:pt idx="360" formatCode="General">
                  <c:v>0.279370701</c:v>
                </c:pt>
                <c:pt idx="361" formatCode="General">
                  <c:v>0.282763396</c:v>
                </c:pt>
                <c:pt idx="362" formatCode="General">
                  <c:v>0.28623561400000003</c:v>
                </c:pt>
                <c:pt idx="363" formatCode="General">
                  <c:v>0.28978176100000003</c:v>
                </c:pt>
                <c:pt idx="364" formatCode="General">
                  <c:v>0.29341197200000002</c:v>
                </c:pt>
                <c:pt idx="365" formatCode="General">
                  <c:v>0.29712340399999998</c:v>
                </c:pt>
                <c:pt idx="366" formatCode="General">
                  <c:v>0.300923724</c:v>
                </c:pt>
                <c:pt idx="367" formatCode="General">
                  <c:v>0.304815479</c:v>
                </c:pt>
                <c:pt idx="368" formatCode="General">
                  <c:v>0.30879341999999999</c:v>
                </c:pt>
                <c:pt idx="369" formatCode="General">
                  <c:v>0.31286810300000001</c:v>
                </c:pt>
                <c:pt idx="370" formatCode="General">
                  <c:v>0.31703706700000001</c:v>
                </c:pt>
                <c:pt idx="371" formatCode="General">
                  <c:v>0.32130841999999998</c:v>
                </c:pt>
                <c:pt idx="372" formatCode="General">
                  <c:v>0.32568514199999998</c:v>
                </c:pt>
                <c:pt idx="373" formatCode="General">
                  <c:v>0.33016239200000003</c:v>
                </c:pt>
                <c:pt idx="374" formatCode="General">
                  <c:v>0.33475122699999998</c:v>
                </c:pt>
                <c:pt idx="375" formatCode="General">
                  <c:v>0.33944963900000003</c:v>
                </c:pt>
                <c:pt idx="376" formatCode="General">
                  <c:v>0.34426625599999999</c:v>
                </c:pt>
                <c:pt idx="377" formatCode="General">
                  <c:v>0.34920457300000002</c:v>
                </c:pt>
                <c:pt idx="378" formatCode="General">
                  <c:v>0.35426023499999998</c:v>
                </c:pt>
                <c:pt idx="379" formatCode="General">
                  <c:v>0.35944489099999999</c:v>
                </c:pt>
                <c:pt idx="380" formatCode="General">
                  <c:v>0.36475707200000002</c:v>
                </c:pt>
                <c:pt idx="381" formatCode="General">
                  <c:v>0.37020602499999999</c:v>
                </c:pt>
                <c:pt idx="382" formatCode="General">
                  <c:v>0.375790544</c:v>
                </c:pt>
                <c:pt idx="383" formatCode="General">
                  <c:v>0.38152278899999997</c:v>
                </c:pt>
                <c:pt idx="384" formatCode="General">
                  <c:v>0.38739917800000001</c:v>
                </c:pt>
                <c:pt idx="385" formatCode="General">
                  <c:v>0.393424194</c:v>
                </c:pt>
                <c:pt idx="386" formatCode="General">
                  <c:v>0.39960782099999997</c:v>
                </c:pt>
                <c:pt idx="387" formatCode="General">
                  <c:v>0.40594954100000002</c:v>
                </c:pt>
                <c:pt idx="388" formatCode="General">
                  <c:v>0.41245965000000001</c:v>
                </c:pt>
                <c:pt idx="389" formatCode="General">
                  <c:v>0.41914330799999999</c:v>
                </c:pt>
                <c:pt idx="390" formatCode="General">
                  <c:v>0.42599777999999999</c:v>
                </c:pt>
                <c:pt idx="391" formatCode="General">
                  <c:v>0.43303660199999999</c:v>
                </c:pt>
                <c:pt idx="392" formatCode="General">
                  <c:v>0.44026008</c:v>
                </c:pt>
                <c:pt idx="393" formatCode="General">
                  <c:v>0.44767944700000001</c:v>
                </c:pt>
                <c:pt idx="394" formatCode="General">
                  <c:v>0.45529540499999999</c:v>
                </c:pt>
                <c:pt idx="395" formatCode="General">
                  <c:v>0.463119591</c:v>
                </c:pt>
                <c:pt idx="396" formatCode="General">
                  <c:v>0.471158515</c:v>
                </c:pt>
                <c:pt idx="397" formatCode="General">
                  <c:v>0.47941078199999998</c:v>
                </c:pt>
                <c:pt idx="398" formatCode="General">
                  <c:v>0.48789143600000001</c:v>
                </c:pt>
                <c:pt idx="399" formatCode="General">
                  <c:v>0.49660224200000003</c:v>
                </c:pt>
                <c:pt idx="400" formatCode="General">
                  <c:v>0.50555603400000004</c:v>
                </c:pt>
                <c:pt idx="401" formatCode="General">
                  <c:v>0.51475508199999997</c:v>
                </c:pt>
                <c:pt idx="402" formatCode="General">
                  <c:v>0.52421273800000001</c:v>
                </c:pt>
                <c:pt idx="403" formatCode="General">
                  <c:v>0.533931814</c:v>
                </c:pt>
                <c:pt idx="404" formatCode="General">
                  <c:v>0.54392622000000002</c:v>
                </c:pt>
                <c:pt idx="405" formatCode="General">
                  <c:v>0.55420478200000001</c:v>
                </c:pt>
                <c:pt idx="406" formatCode="General">
                  <c:v>0.56476842299999996</c:v>
                </c:pt>
                <c:pt idx="407" formatCode="General">
                  <c:v>0.57563474400000003</c:v>
                </c:pt>
                <c:pt idx="408" formatCode="General">
                  <c:v>0.58680802700000001</c:v>
                </c:pt>
                <c:pt idx="409" formatCode="General">
                  <c:v>0.59830382400000004</c:v>
                </c:pt>
                <c:pt idx="410" formatCode="General">
                  <c:v>0.61012710699999995</c:v>
                </c:pt>
                <c:pt idx="411" formatCode="General">
                  <c:v>0.62229414400000005</c:v>
                </c:pt>
                <c:pt idx="412" formatCode="General">
                  <c:v>0.63481064700000001</c:v>
                </c:pt>
                <c:pt idx="413" formatCode="General">
                  <c:v>0.64769365000000001</c:v>
                </c:pt>
                <c:pt idx="414" formatCode="General">
                  <c:v>0.66094965500000002</c:v>
                </c:pt>
                <c:pt idx="415" formatCode="General">
                  <c:v>0.67459652000000003</c:v>
                </c:pt>
                <c:pt idx="416" formatCode="General">
                  <c:v>0.688641591</c:v>
                </c:pt>
                <c:pt idx="417" formatCode="General">
                  <c:v>0.70310360599999999</c:v>
                </c:pt>
                <c:pt idx="418" formatCode="General">
                  <c:v>0.71799081200000003</c:v>
                </c:pt>
                <c:pt idx="419" formatCode="General">
                  <c:v>0.73332564300000003</c:v>
                </c:pt>
                <c:pt idx="420" formatCode="General">
                  <c:v>0.74911455299999996</c:v>
                </c:pt>
                <c:pt idx="421" formatCode="General">
                  <c:v>0.76537270400000001</c:v>
                </c:pt>
                <c:pt idx="422" formatCode="General">
                  <c:v>0.78212135800000004</c:v>
                </c:pt>
                <c:pt idx="423" formatCode="General">
                  <c:v>0.79937121899999997</c:v>
                </c:pt>
                <c:pt idx="424" formatCode="General">
                  <c:v>0.81714464499999995</c:v>
                </c:pt>
                <c:pt idx="425" formatCode="General">
                  <c:v>0.83545345400000004</c:v>
                </c:pt>
                <c:pt idx="426" formatCode="General">
                  <c:v>0.85432116499999999</c:v>
                </c:pt>
                <c:pt idx="427" formatCode="General">
                  <c:v>0.87376077100000005</c:v>
                </c:pt>
                <c:pt idx="428" formatCode="General">
                  <c:v>0.89379701</c:v>
                </c:pt>
                <c:pt idx="429" formatCode="General">
                  <c:v>0.91444410899999995</c:v>
                </c:pt>
                <c:pt idx="430" formatCode="General">
                  <c:v>0.93572808600000001</c:v>
                </c:pt>
                <c:pt idx="431" formatCode="General">
                  <c:v>0.95766445499999997</c:v>
                </c:pt>
                <c:pt idx="432" formatCode="General">
                  <c:v>0.98028056399999997</c:v>
                </c:pt>
                <c:pt idx="433" formatCode="General">
                  <c:v>1.0035932599999999</c:v>
                </c:pt>
                <c:pt idx="434" formatCode="General">
                  <c:v>1.0276312599999999</c:v>
                </c:pt>
                <c:pt idx="435" formatCode="General">
                  <c:v>1.05241279</c:v>
                </c:pt>
                <c:pt idx="436" formatCode="General">
                  <c:v>1.0779679499999999</c:v>
                </c:pt>
                <c:pt idx="437" formatCode="General">
                  <c:v>1.1043163600000001</c:v>
                </c:pt>
                <c:pt idx="438" formatCode="General">
                  <c:v>1.1314895199999999</c:v>
                </c:pt>
                <c:pt idx="439" formatCode="General">
                  <c:v>1.1595084099999999</c:v>
                </c:pt>
                <c:pt idx="440" formatCode="General">
                  <c:v>1.18840594</c:v>
                </c:pt>
                <c:pt idx="441" formatCode="General">
                  <c:v>1.21820441</c:v>
                </c:pt>
                <c:pt idx="442" formatCode="General">
                  <c:v>1.24893806</c:v>
                </c:pt>
                <c:pt idx="443" formatCode="General">
                  <c:v>1.28063042</c:v>
                </c:pt>
                <c:pt idx="444" formatCode="General">
                  <c:v>1.31331693</c:v>
                </c:pt>
                <c:pt idx="445" formatCode="General">
                  <c:v>1.3470222599999999</c:v>
                </c:pt>
                <c:pt idx="446" formatCode="General">
                  <c:v>1.38178285</c:v>
                </c:pt>
                <c:pt idx="447" formatCode="General">
                  <c:v>1.4176242400000001</c:v>
                </c:pt>
                <c:pt idx="448" formatCode="General">
                  <c:v>1.4545836700000001</c:v>
                </c:pt>
                <c:pt idx="449" formatCode="General">
                  <c:v>1.49268435</c:v>
                </c:pt>
                <c:pt idx="450" formatCode="General">
                  <c:v>1.5319667400000001</c:v>
                </c:pt>
                <c:pt idx="451" formatCode="General">
                  <c:v>1.57246273</c:v>
                </c:pt>
                <c:pt idx="452" formatCode="General">
                  <c:v>1.6141983799999999</c:v>
                </c:pt>
                <c:pt idx="453" formatCode="General">
                  <c:v>1.6572107899999999</c:v>
                </c:pt>
                <c:pt idx="454" formatCode="General">
                  <c:v>1.7015251600000001</c:v>
                </c:pt>
                <c:pt idx="455" formatCode="General">
                  <c:v>1.7471772999999999</c:v>
                </c:pt>
                <c:pt idx="456" formatCode="General">
                  <c:v>1.79419062</c:v>
                </c:pt>
                <c:pt idx="457" formatCode="General">
                  <c:v>1.8425986400000001</c:v>
                </c:pt>
                <c:pt idx="458" formatCode="General">
                  <c:v>1.8924217800000001</c:v>
                </c:pt>
                <c:pt idx="459" formatCode="General">
                  <c:v>1.9436899400000001</c:v>
                </c:pt>
                <c:pt idx="460" formatCode="General">
                  <c:v>1.9964191099999999</c:v>
                </c:pt>
                <c:pt idx="461" formatCode="General">
                  <c:v>2.05063394</c:v>
                </c:pt>
                <c:pt idx="462" formatCode="General">
                  <c:v>2.1063413299999998</c:v>
                </c:pt>
                <c:pt idx="463" formatCode="General">
                  <c:v>2.1635615800000001</c:v>
                </c:pt>
                <c:pt idx="464" formatCode="General">
                  <c:v>2.22230193</c:v>
                </c:pt>
                <c:pt idx="465" formatCode="General">
                  <c:v>2.2825588400000001</c:v>
                </c:pt>
                <c:pt idx="466" formatCode="General">
                  <c:v>2.34433465</c:v>
                </c:pt>
                <c:pt idx="467" formatCode="General">
                  <c:v>2.4076138999999999</c:v>
                </c:pt>
                <c:pt idx="468" formatCode="General">
                  <c:v>2.4723858500000002</c:v>
                </c:pt>
                <c:pt idx="469" formatCode="General">
                  <c:v>2.5386207500000002</c:v>
                </c:pt>
                <c:pt idx="470" formatCode="General">
                  <c:v>2.6062925799999999</c:v>
                </c:pt>
                <c:pt idx="471" formatCode="General">
                  <c:v>2.6753525100000002</c:v>
                </c:pt>
                <c:pt idx="472" formatCode="General">
                  <c:v>2.7457608100000002</c:v>
                </c:pt>
                <c:pt idx="473" formatCode="General">
                  <c:v>2.8174606899999999</c:v>
                </c:pt>
                <c:pt idx="474" formatCode="General">
                  <c:v>2.8903817900000002</c:v>
                </c:pt>
                <c:pt idx="475" formatCode="General">
                  <c:v>2.9644585600000002</c:v>
                </c:pt>
                <c:pt idx="476" formatCode="General">
                  <c:v>3.0396086100000002</c:v>
                </c:pt>
                <c:pt idx="477" formatCode="General">
                  <c:v>3.1157585399999999</c:v>
                </c:pt>
                <c:pt idx="478" formatCode="General">
                  <c:v>3.1928210699999999</c:v>
                </c:pt>
                <c:pt idx="479" formatCode="General">
                  <c:v>3.2707320900000001</c:v>
                </c:pt>
                <c:pt idx="480" formatCode="General">
                  <c:v>3.3494305600000001</c:v>
                </c:pt>
                <c:pt idx="481" formatCode="General">
                  <c:v>3.4288696299999999</c:v>
                </c:pt>
                <c:pt idx="482" formatCode="General">
                  <c:v>3.5090444999999999</c:v>
                </c:pt>
                <c:pt idx="483" formatCode="General">
                  <c:v>3.5899816200000001</c:v>
                </c:pt>
                <c:pt idx="484" formatCode="General">
                  <c:v>3.67177168</c:v>
                </c:pt>
                <c:pt idx="485" formatCode="General">
                  <c:v>3.7545907000000001</c:v>
                </c:pt>
                <c:pt idx="486" formatCode="General">
                  <c:v>3.8386946200000001</c:v>
                </c:pt>
                <c:pt idx="487" formatCode="General">
                  <c:v>3.9244754199999998</c:v>
                </c:pt>
                <c:pt idx="488" formatCode="General">
                  <c:v>4.0124606900000002</c:v>
                </c:pt>
                <c:pt idx="489" formatCode="General">
                  <c:v>4.1033589700000004</c:v>
                </c:pt>
                <c:pt idx="490" formatCode="General">
                  <c:v>4.1980821199999996</c:v>
                </c:pt>
                <c:pt idx="491" formatCode="General">
                  <c:v>4.2970687600000002</c:v>
                </c:pt>
                <c:pt idx="492" formatCode="General">
                  <c:v>4.39974621</c:v>
                </c:pt>
                <c:pt idx="493" formatCode="General">
                  <c:v>4.5052586699999999</c:v>
                </c:pt>
                <c:pt idx="494" formatCode="General">
                  <c:v>4.6125577299999998</c:v>
                </c:pt>
                <c:pt idx="495" formatCode="General">
                  <c:v>4.7204111700000002</c:v>
                </c:pt>
                <c:pt idx="496" formatCode="General">
                  <c:v>4.8273933800000002</c:v>
                </c:pt>
                <c:pt idx="497" formatCode="General">
                  <c:v>4.9319471200000002</c:v>
                </c:pt>
                <c:pt idx="498" formatCode="General">
                  <c:v>5.0323947000000002</c:v>
                </c:pt>
                <c:pt idx="499" formatCode="General">
                  <c:v>5.1270223699999997</c:v>
                </c:pt>
                <c:pt idx="500" formatCode="General">
                  <c:v>5.2141128600000002</c:v>
                </c:pt>
                <c:pt idx="501" formatCode="General">
                  <c:v>5.29201225</c:v>
                </c:pt>
                <c:pt idx="502" formatCode="General">
                  <c:v>5.3592056599999998</c:v>
                </c:pt>
                <c:pt idx="503" formatCode="General">
                  <c:v>5.4143793499999999</c:v>
                </c:pt>
                <c:pt idx="504" formatCode="General">
                  <c:v>5.4564437000000003</c:v>
                </c:pt>
                <c:pt idx="505" formatCode="General">
                  <c:v>5.4846033900000002</c:v>
                </c:pt>
                <c:pt idx="506" formatCode="General">
                  <c:v>5.4983494999999998</c:v>
                </c:pt>
                <c:pt idx="507" formatCode="General">
                  <c:v>5.49749892</c:v>
                </c:pt>
                <c:pt idx="508" formatCode="General">
                  <c:v>5.4821581799999999</c:v>
                </c:pt>
                <c:pt idx="509" formatCode="General">
                  <c:v>5.4527039500000001</c:v>
                </c:pt>
                <c:pt idx="510" formatCode="General">
                  <c:v>5.4097619899999998</c:v>
                </c:pt>
                <c:pt idx="511" formatCode="General">
                  <c:v>5.3541698200000001</c:v>
                </c:pt>
                <c:pt idx="512" formatCode="General">
                  <c:v>5.2869052999999999</c:v>
                </c:pt>
                <c:pt idx="513" formatCode="General">
                  <c:v>5.2090688600000004</c:v>
                </c:pt>
                <c:pt idx="514" formatCode="General">
                  <c:v>5.1218404</c:v>
                </c:pt>
                <c:pt idx="515" formatCode="General">
                  <c:v>5.0264130700000003</c:v>
                </c:pt>
                <c:pt idx="516" formatCode="General">
                  <c:v>4.9239925299999996</c:v>
                </c:pt>
                <c:pt idx="517" formatCode="General">
                  <c:v>4.8157386100000004</c:v>
                </c:pt>
                <c:pt idx="518" formatCode="General">
                  <c:v>4.7027767899999997</c:v>
                </c:pt>
                <c:pt idx="519" formatCode="General">
                  <c:v>4.5861545599999998</c:v>
                </c:pt>
                <c:pt idx="520" formatCode="General">
                  <c:v>4.4668303299999996</c:v>
                </c:pt>
                <c:pt idx="521" formatCode="General">
                  <c:v>4.3456944799999997</c:v>
                </c:pt>
                <c:pt idx="522" formatCode="General">
                  <c:v>4.2235391599999996</c:v>
                </c:pt>
                <c:pt idx="523" formatCode="General">
                  <c:v>4.1010584999999997</c:v>
                </c:pt>
                <c:pt idx="524" formatCode="General">
                  <c:v>3.9788787800000001</c:v>
                </c:pt>
                <c:pt idx="525" formatCode="General">
                  <c:v>3.8575351000000002</c:v>
                </c:pt>
                <c:pt idx="526" formatCode="General">
                  <c:v>3.7374766300000002</c:v>
                </c:pt>
                <c:pt idx="527" formatCode="General">
                  <c:v>3.6191003500000001</c:v>
                </c:pt>
                <c:pt idx="528" formatCode="General">
                  <c:v>3.5027235700000001</c:v>
                </c:pt>
                <c:pt idx="529" formatCode="General">
                  <c:v>3.3886210299999999</c:v>
                </c:pt>
                <c:pt idx="530" formatCode="General">
                  <c:v>3.2769974199999998</c:v>
                </c:pt>
                <c:pt idx="531" formatCode="General">
                  <c:v>3.1680209399999999</c:v>
                </c:pt>
                <c:pt idx="532" formatCode="General">
                  <c:v>3.0618289999999999</c:v>
                </c:pt>
                <c:pt idx="533" formatCode="General">
                  <c:v>2.9585056500000002</c:v>
                </c:pt>
                <c:pt idx="534" formatCode="General">
                  <c:v>2.85811401</c:v>
                </c:pt>
                <c:pt idx="535" formatCode="General">
                  <c:v>2.76070064</c:v>
                </c:pt>
                <c:pt idx="536" formatCode="General">
                  <c:v>2.66626838</c:v>
                </c:pt>
                <c:pt idx="537" formatCode="General">
                  <c:v>2.57482313</c:v>
                </c:pt>
                <c:pt idx="538" formatCode="General">
                  <c:v>2.4863458899999999</c:v>
                </c:pt>
                <c:pt idx="539" formatCode="General">
                  <c:v>2.40079529</c:v>
                </c:pt>
                <c:pt idx="540" formatCode="General">
                  <c:v>2.3181380100000002</c:v>
                </c:pt>
                <c:pt idx="541" formatCode="General">
                  <c:v>2.2383164799999999</c:v>
                </c:pt>
                <c:pt idx="542" formatCode="General">
                  <c:v>2.1612817199999999</c:v>
                </c:pt>
                <c:pt idx="543" formatCode="General">
                  <c:v>2.0869575600000001</c:v>
                </c:pt>
                <c:pt idx="544" formatCode="General">
                  <c:v>2.0152854599999999</c:v>
                </c:pt>
                <c:pt idx="545" formatCode="General">
                  <c:v>1.94619447</c:v>
                </c:pt>
                <c:pt idx="546" formatCode="General">
                  <c:v>1.87960208</c:v>
                </c:pt>
                <c:pt idx="547" formatCode="General">
                  <c:v>1.81544324</c:v>
                </c:pt>
                <c:pt idx="548" formatCode="General">
                  <c:v>1.7536365300000001</c:v>
                </c:pt>
                <c:pt idx="549" formatCode="General">
                  <c:v>1.69411603</c:v>
                </c:pt>
                <c:pt idx="550" formatCode="General">
                  <c:v>1.6367942200000001</c:v>
                </c:pt>
                <c:pt idx="551" formatCode="General">
                  <c:v>1.5816062200000001</c:v>
                </c:pt>
                <c:pt idx="552" formatCode="General">
                  <c:v>1.52847245</c:v>
                </c:pt>
                <c:pt idx="553" formatCode="General">
                  <c:v>1.4773302800000001</c:v>
                </c:pt>
                <c:pt idx="554" formatCode="General">
                  <c:v>1.4280965299999999</c:v>
                </c:pt>
                <c:pt idx="555" formatCode="General">
                  <c:v>1.38071166</c:v>
                </c:pt>
                <c:pt idx="556" formatCode="General">
                  <c:v>1.33510208</c:v>
                </c:pt>
                <c:pt idx="557" formatCode="General">
                  <c:v>1.29121178</c:v>
                </c:pt>
                <c:pt idx="558" formatCode="General">
                  <c:v>1.24896454</c:v>
                </c:pt>
                <c:pt idx="559" formatCode="General">
                  <c:v>1.2083081600000001</c:v>
                </c:pt>
                <c:pt idx="560" formatCode="General">
                  <c:v>1.16917655</c:v>
                </c:pt>
                <c:pt idx="561" formatCode="General">
                  <c:v>1.1315214</c:v>
                </c:pt>
                <c:pt idx="562" formatCode="General">
                  <c:v>1.0952741399999999</c:v>
                </c:pt>
                <c:pt idx="563" formatCode="General">
                  <c:v>1.0603903100000001</c:v>
                </c:pt>
                <c:pt idx="564" formatCode="General">
                  <c:v>1.0268114800000001</c:v>
                </c:pt>
                <c:pt idx="565" formatCode="General">
                  <c:v>0.99449695699999996</c:v>
                </c:pt>
                <c:pt idx="566" formatCode="General">
                  <c:v>0.96338558100000005</c:v>
                </c:pt>
                <c:pt idx="567" formatCode="General">
                  <c:v>0.93344028700000004</c:v>
                </c:pt>
                <c:pt idx="568" formatCode="General">
                  <c:v>0.90460977499999995</c:v>
                </c:pt>
                <c:pt idx="569" formatCode="General">
                  <c:v>0.87686041299999995</c:v>
                </c:pt>
                <c:pt idx="570" formatCode="General">
                  <c:v>0.85013778699999998</c:v>
                </c:pt>
                <c:pt idx="571" formatCode="General">
                  <c:v>0.82440830600000004</c:v>
                </c:pt>
                <c:pt idx="572" formatCode="General">
                  <c:v>0.79963668200000004</c:v>
                </c:pt>
                <c:pt idx="573" formatCode="General">
                  <c:v>0.77577951000000001</c:v>
                </c:pt>
                <c:pt idx="574" formatCode="General">
                  <c:v>0.75281083900000001</c:v>
                </c:pt>
                <c:pt idx="575" formatCode="General">
                  <c:v>0.73068361699999995</c:v>
                </c:pt>
                <c:pt idx="576" formatCode="General">
                  <c:v>0.70937464299999997</c:v>
                </c:pt>
                <c:pt idx="577" formatCode="General">
                  <c:v>0.68884587600000002</c:v>
                </c:pt>
                <c:pt idx="578" formatCode="General">
                  <c:v>0.66907019899999998</c:v>
                </c:pt>
                <c:pt idx="579" formatCode="General">
                  <c:v>0.65002488999999997</c:v>
                </c:pt>
                <c:pt idx="580" formatCode="General">
                  <c:v>0.63166900800000003</c:v>
                </c:pt>
                <c:pt idx="581" formatCode="General">
                  <c:v>0.61398209599999998</c:v>
                </c:pt>
                <c:pt idx="582" formatCode="General">
                  <c:v>0.59694150499999998</c:v>
                </c:pt>
                <c:pt idx="583" formatCode="General">
                  <c:v>0.58051590900000005</c:v>
                </c:pt>
                <c:pt idx="584" formatCode="General">
                  <c:v>0.56469114399999998</c:v>
                </c:pt>
                <c:pt idx="585" formatCode="General">
                  <c:v>0.54943125900000001</c:v>
                </c:pt>
                <c:pt idx="586" formatCode="General">
                  <c:v>0.53472070599999999</c:v>
                </c:pt>
                <c:pt idx="587" formatCode="General">
                  <c:v>0.520541539</c:v>
                </c:pt>
                <c:pt idx="588" formatCode="General">
                  <c:v>0.50686687699999999</c:v>
                </c:pt>
                <c:pt idx="589" formatCode="General">
                  <c:v>0.49368040499999999</c:v>
                </c:pt>
                <c:pt idx="590" formatCode="General">
                  <c:v>0.48096982799999999</c:v>
                </c:pt>
                <c:pt idx="591" formatCode="General">
                  <c:v>0.46870400200000001</c:v>
                </c:pt>
                <c:pt idx="592" formatCode="General">
                  <c:v>0.45687208699999998</c:v>
                </c:pt>
                <c:pt idx="593" formatCode="General">
                  <c:v>0.44546064499999999</c:v>
                </c:pt>
                <c:pt idx="594" formatCode="General">
                  <c:v>0.43444706199999999</c:v>
                </c:pt>
                <c:pt idx="595" formatCode="General">
                  <c:v>0.42381917699999999</c:v>
                </c:pt>
                <c:pt idx="596" formatCode="General">
                  <c:v>0.413568712</c:v>
                </c:pt>
                <c:pt idx="597" formatCode="General">
                  <c:v>0.40366823600000001</c:v>
                </c:pt>
                <c:pt idx="598" formatCode="General">
                  <c:v>0.39411060999999997</c:v>
                </c:pt>
                <c:pt idx="599" formatCode="General">
                  <c:v>0.384882634</c:v>
                </c:pt>
                <c:pt idx="600" formatCode="General">
                  <c:v>0.375974904</c:v>
                </c:pt>
                <c:pt idx="601" formatCode="General">
                  <c:v>0.36736862199999998</c:v>
                </c:pt>
                <c:pt idx="602" formatCode="General">
                  <c:v>0.359055344</c:v>
                </c:pt>
                <c:pt idx="603" formatCode="General">
                  <c:v>0.35102377499999998</c:v>
                </c:pt>
                <c:pt idx="604" formatCode="General">
                  <c:v>0.34326965399999998</c:v>
                </c:pt>
                <c:pt idx="605" formatCode="General">
                  <c:v>0.33576930500000002</c:v>
                </c:pt>
                <c:pt idx="606" formatCode="General">
                  <c:v>0.32851929299999999</c:v>
                </c:pt>
                <c:pt idx="607" formatCode="General">
                  <c:v>0.32150994399999999</c:v>
                </c:pt>
                <c:pt idx="608" formatCode="General">
                  <c:v>0.31473526499999999</c:v>
                </c:pt>
                <c:pt idx="609" formatCode="General">
                  <c:v>0.30817966099999999</c:v>
                </c:pt>
                <c:pt idx="610" formatCode="General">
                  <c:v>0.30183783800000002</c:v>
                </c:pt>
                <c:pt idx="611" formatCode="General">
                  <c:v>0.29570150299999998</c:v>
                </c:pt>
                <c:pt idx="612" formatCode="General">
                  <c:v>0.289762676</c:v>
                </c:pt>
                <c:pt idx="613" formatCode="General">
                  <c:v>0.28402033999999998</c:v>
                </c:pt>
                <c:pt idx="614" formatCode="General">
                  <c:v>0.27845377100000002</c:v>
                </c:pt>
                <c:pt idx="615" formatCode="General">
                  <c:v>0.27306252800000003</c:v>
                </c:pt>
                <c:pt idx="616" formatCode="General">
                  <c:v>0.26783976599999998</c:v>
                </c:pt>
                <c:pt idx="617" formatCode="General">
                  <c:v>0.26277889999999998</c:v>
                </c:pt>
                <c:pt idx="618" formatCode="General">
                  <c:v>0.25787358799999999</c:v>
                </c:pt>
                <c:pt idx="619" formatCode="General">
                  <c:v>0.25312107700000003</c:v>
                </c:pt>
                <c:pt idx="620" formatCode="General">
                  <c:v>0.24850879400000001</c:v>
                </c:pt>
                <c:pt idx="621" formatCode="General">
                  <c:v>0.24403443999999999</c:v>
                </c:pt>
                <c:pt idx="622" formatCode="General">
                  <c:v>0.23969257499999999</c:v>
                </c:pt>
                <c:pt idx="623" formatCode="General">
                  <c:v>0.23547796500000001</c:v>
                </c:pt>
                <c:pt idx="624" formatCode="General">
                  <c:v>0.23138557200000001</c:v>
                </c:pt>
                <c:pt idx="625" formatCode="General">
                  <c:v>0.22741054699999999</c:v>
                </c:pt>
                <c:pt idx="626" formatCode="General">
                  <c:v>0.22355497399999999</c:v>
                </c:pt>
                <c:pt idx="627" formatCode="General">
                  <c:v>0.21980086400000001</c:v>
                </c:pt>
                <c:pt idx="628" formatCode="General">
                  <c:v>0.21615065</c:v>
                </c:pt>
                <c:pt idx="629" formatCode="General">
                  <c:v>0.212600174</c:v>
                </c:pt>
                <c:pt idx="630" formatCode="General">
                  <c:v>0.20914543799999999</c:v>
                </c:pt>
                <c:pt idx="631" formatCode="General">
                  <c:v>0.20578259700000001</c:v>
                </c:pt>
                <c:pt idx="632" formatCode="General">
                  <c:v>0.20250794799999999</c:v>
                </c:pt>
                <c:pt idx="633" formatCode="General">
                  <c:v>0.199317933</c:v>
                </c:pt>
                <c:pt idx="634" formatCode="General">
                  <c:v>0.19620912800000001</c:v>
                </c:pt>
                <c:pt idx="635" formatCode="General">
                  <c:v>0.193178242</c:v>
                </c:pt>
                <c:pt idx="636" formatCode="General">
                  <c:v>0.190222108</c:v>
                </c:pt>
                <c:pt idx="637" formatCode="General">
                  <c:v>0.187337684</c:v>
                </c:pt>
                <c:pt idx="638" formatCode="General">
                  <c:v>0.184522043</c:v>
                </c:pt>
                <c:pt idx="639" formatCode="General">
                  <c:v>0.18177237299999999</c:v>
                </c:pt>
                <c:pt idx="640" formatCode="General">
                  <c:v>0.17908597200000001</c:v>
                </c:pt>
                <c:pt idx="641" formatCode="General">
                  <c:v>0.17646024099999999</c:v>
                </c:pt>
                <c:pt idx="642" formatCode="General">
                  <c:v>0.17389268699999999</c:v>
                </c:pt>
                <c:pt idx="643" formatCode="General">
                  <c:v>0.171380913</c:v>
                </c:pt>
                <c:pt idx="644" formatCode="General">
                  <c:v>0.168922616</c:v>
                </c:pt>
                <c:pt idx="645" formatCode="General">
                  <c:v>0.16651558799999999</c:v>
                </c:pt>
                <c:pt idx="646" formatCode="General">
                  <c:v>0.16415770700000001</c:v>
                </c:pt>
                <c:pt idx="647" formatCode="General">
                  <c:v>0.161846937</c:v>
                </c:pt>
                <c:pt idx="648" formatCode="General">
                  <c:v>0.159581324</c:v>
                </c:pt>
                <c:pt idx="649" formatCode="General">
                  <c:v>0.157358995</c:v>
                </c:pt>
                <c:pt idx="650" formatCode="General">
                  <c:v>0.15517815200000001</c:v>
                </c:pt>
                <c:pt idx="651" formatCode="General">
                  <c:v>0.153037074</c:v>
                </c:pt>
                <c:pt idx="652" formatCode="General">
                  <c:v>0.15093410700000001</c:v>
                </c:pt>
                <c:pt idx="653" formatCode="General">
                  <c:v>0.14886767200000001</c:v>
                </c:pt>
                <c:pt idx="654" formatCode="General">
                  <c:v>0.146836252</c:v>
                </c:pt>
                <c:pt idx="655" formatCode="General">
                  <c:v>0.14483839700000001</c:v>
                </c:pt>
                <c:pt idx="656" formatCode="General">
                  <c:v>0.14286579399999999</c:v>
                </c:pt>
                <c:pt idx="657" formatCode="General">
                  <c:v>0.140930947</c:v>
                </c:pt>
                <c:pt idx="658" formatCode="General">
                  <c:v>0.13902567800000001</c:v>
                </c:pt>
                <c:pt idx="659" formatCode="General">
                  <c:v>0.137148771</c:v>
                </c:pt>
                <c:pt idx="660" formatCode="General">
                  <c:v>0.13529906799999999</c:v>
                </c:pt>
                <c:pt idx="661" formatCode="General">
                  <c:v>0.13347545899999999</c:v>
                </c:pt>
                <c:pt idx="662" formatCode="General">
                  <c:v>0.13167688899999999</c:v>
                </c:pt>
                <c:pt idx="663" formatCode="General">
                  <c:v>0.129898866</c:v>
                </c:pt>
                <c:pt idx="664" formatCode="General">
                  <c:v>0.128147381</c:v>
                </c:pt>
                <c:pt idx="665" formatCode="General">
                  <c:v>0.12641804600000001</c:v>
                </c:pt>
                <c:pt idx="666" formatCode="General">
                  <c:v>0.12470999000000001</c:v>
                </c:pt>
                <c:pt idx="667" formatCode="General">
                  <c:v>0.123022381</c:v>
                </c:pt>
                <c:pt idx="668" formatCode="General">
                  <c:v>0.121347445</c:v>
                </c:pt>
                <c:pt idx="669" formatCode="General">
                  <c:v>0.119698376</c:v>
                </c:pt>
                <c:pt idx="670" formatCode="General">
                  <c:v>0.118067503</c:v>
                </c:pt>
                <c:pt idx="671" formatCode="General">
                  <c:v>0.11645414900000001</c:v>
                </c:pt>
                <c:pt idx="672" formatCode="General">
                  <c:v>0.11485767400000001</c:v>
                </c:pt>
                <c:pt idx="673" formatCode="General">
                  <c:v>0.11327395699999999</c:v>
                </c:pt>
                <c:pt idx="674" formatCode="General">
                  <c:v>0.11170943899999999</c:v>
                </c:pt>
                <c:pt idx="675" formatCode="General">
                  <c:v>0.11016007799999999</c:v>
                </c:pt>
                <c:pt idx="676" formatCode="General">
                  <c:v>0.108618337</c:v>
                </c:pt>
                <c:pt idx="677" formatCode="General">
                  <c:v>0.107097753</c:v>
                </c:pt>
                <c:pt idx="678" formatCode="General">
                  <c:v>0.105590879</c:v>
                </c:pt>
                <c:pt idx="679" formatCode="General">
                  <c:v>0.104097288</c:v>
                </c:pt>
                <c:pt idx="680" formatCode="General">
                  <c:v>0.102613047</c:v>
                </c:pt>
                <c:pt idx="681" formatCode="General">
                  <c:v>0.10114483000000001</c:v>
                </c:pt>
                <c:pt idx="682" formatCode="General">
                  <c:v>9.9688771300000006E-2</c:v>
                </c:pt>
                <c:pt idx="683" formatCode="General">
                  <c:v>9.8237460900000004E-2</c:v>
                </c:pt>
                <c:pt idx="684" formatCode="General">
                  <c:v>9.6804720299999994E-2</c:v>
                </c:pt>
                <c:pt idx="685" formatCode="General">
                  <c:v>9.5379690399999995E-2</c:v>
                </c:pt>
                <c:pt idx="686" formatCode="General">
                  <c:v>9.3969153400000005E-2</c:v>
                </c:pt>
                <c:pt idx="687" formatCode="General">
                  <c:v>9.2569355399999997E-2</c:v>
                </c:pt>
                <c:pt idx="688" formatCode="General">
                  <c:v>9.1172980099999995E-2</c:v>
                </c:pt>
                <c:pt idx="689" formatCode="General">
                  <c:v>8.9793966599999997E-2</c:v>
                </c:pt>
                <c:pt idx="690" formatCode="General">
                  <c:v>8.8421535300000006E-2</c:v>
                </c:pt>
                <c:pt idx="691" formatCode="General">
                  <c:v>8.7062579099999995E-2</c:v>
                </c:pt>
                <c:pt idx="692" formatCode="General">
                  <c:v>8.5713424799999993E-2</c:v>
                </c:pt>
                <c:pt idx="693" formatCode="General">
                  <c:v>8.4366806700000005E-2</c:v>
                </c:pt>
                <c:pt idx="694" formatCode="General">
                  <c:v>8.30368098E-2</c:v>
                </c:pt>
                <c:pt idx="695" formatCode="General">
                  <c:v>8.1712681100000004E-2</c:v>
                </c:pt>
                <c:pt idx="696" formatCode="General">
                  <c:v>8.0401429999999996E-2</c:v>
                </c:pt>
                <c:pt idx="697" formatCode="General">
                  <c:v>7.9092301200000006E-2</c:v>
                </c:pt>
                <c:pt idx="698" formatCode="General">
                  <c:v>7.7799441499999997E-2</c:v>
                </c:pt>
                <c:pt idx="699" formatCode="General">
                  <c:v>7.6512140199999995E-2</c:v>
                </c:pt>
                <c:pt idx="700" formatCode="General">
                  <c:v>7.5237467599999996E-2</c:v>
                </c:pt>
                <c:pt idx="701" formatCode="General">
                  <c:v>7.3964688299999998E-2</c:v>
                </c:pt>
                <c:pt idx="702" formatCode="General">
                  <c:v>7.2708033500000005E-2</c:v>
                </c:pt>
                <c:pt idx="703" formatCode="General">
                  <c:v>7.1456802099999994E-2</c:v>
                </c:pt>
                <c:pt idx="704" formatCode="General">
                  <c:v>7.0210998799999993E-2</c:v>
                </c:pt>
                <c:pt idx="705" formatCode="General">
                  <c:v>6.8981277999999993E-2</c:v>
                </c:pt>
                <c:pt idx="706" formatCode="General">
                  <c:v>6.7756998499999999E-2</c:v>
                </c:pt>
                <c:pt idx="707" formatCode="General">
                  <c:v>6.6545307299999995E-2</c:v>
                </c:pt>
                <c:pt idx="708" formatCode="General">
                  <c:v>6.5335498500000005E-2</c:v>
                </c:pt>
                <c:pt idx="709" formatCode="General">
                  <c:v>6.4138337899999995E-2</c:v>
                </c:pt>
                <c:pt idx="710" formatCode="General">
                  <c:v>6.2953864499999998E-2</c:v>
                </c:pt>
                <c:pt idx="711" formatCode="General">
                  <c:v>6.17713966E-2</c:v>
                </c:pt>
                <c:pt idx="712" formatCode="General">
                  <c:v>6.0605292900000003E-2</c:v>
                </c:pt>
                <c:pt idx="713" formatCode="General">
                  <c:v>5.9444881300000002E-2</c:v>
                </c:pt>
                <c:pt idx="714" formatCode="General">
                  <c:v>5.8290219900000002E-2</c:v>
                </c:pt>
                <c:pt idx="715" formatCode="General">
                  <c:v>5.71485381E-2</c:v>
                </c:pt>
                <c:pt idx="716" formatCode="General">
                  <c:v>5.6019917599999997E-2</c:v>
                </c:pt>
                <c:pt idx="717" formatCode="General">
                  <c:v>5.4893669200000002E-2</c:v>
                </c:pt>
                <c:pt idx="718" formatCode="General">
                  <c:v>5.3780639599999999E-2</c:v>
                </c:pt>
                <c:pt idx="719" formatCode="General">
                  <c:v>5.2680927699999998E-2</c:v>
                </c:pt>
                <c:pt idx="720" formatCode="General">
                  <c:v>5.1583811600000001E-2</c:v>
                </c:pt>
                <c:pt idx="721" formatCode="General">
                  <c:v>5.0500191E-2</c:v>
                </c:pt>
                <c:pt idx="722" formatCode="General">
                  <c:v>4.9422966700000001E-2</c:v>
                </c:pt>
                <c:pt idx="723" formatCode="General">
                  <c:v>4.8359405000000001E-2</c:v>
                </c:pt>
                <c:pt idx="724" formatCode="General">
                  <c:v>4.7309627399999998E-2</c:v>
                </c:pt>
                <c:pt idx="725" formatCode="General">
                  <c:v>4.6262915299999999E-2</c:v>
                </c:pt>
                <c:pt idx="726" formatCode="General">
                  <c:v>4.5230187599999999E-2</c:v>
                </c:pt>
                <c:pt idx="727" formatCode="General">
                  <c:v>4.42043388E-2</c:v>
                </c:pt>
                <c:pt idx="728" formatCode="General">
                  <c:v>4.3192664700000001E-2</c:v>
                </c:pt>
                <c:pt idx="729" formatCode="General">
                  <c:v>4.2188086899999998E-2</c:v>
                </c:pt>
                <c:pt idx="730" formatCode="General">
                  <c:v>4.1197880100000001E-2</c:v>
                </c:pt>
                <c:pt idx="731" formatCode="General">
                  <c:v>4.0214986699999997E-2</c:v>
                </c:pt>
                <c:pt idx="732" formatCode="General">
                  <c:v>3.9246664600000002E-2</c:v>
                </c:pt>
                <c:pt idx="733" formatCode="General">
                  <c:v>3.8293060699999999E-2</c:v>
                </c:pt>
                <c:pt idx="734" formatCode="General">
                  <c:v>3.7343444199999999E-2</c:v>
                </c:pt>
                <c:pt idx="735" formatCode="General">
                  <c:v>3.6408755100000002E-2</c:v>
                </c:pt>
                <c:pt idx="736" formatCode="General">
                  <c:v>3.54818587E-2</c:v>
                </c:pt>
                <c:pt idx="737" formatCode="General">
                  <c:v>3.45700928E-2</c:v>
                </c:pt>
                <c:pt idx="738" formatCode="General">
                  <c:v>3.36663211E-2</c:v>
                </c:pt>
                <c:pt idx="739" formatCode="General">
                  <c:v>3.2770688200000002E-2</c:v>
                </c:pt>
                <c:pt idx="740" formatCode="General">
                  <c:v>3.18940297E-2</c:v>
                </c:pt>
                <c:pt idx="741" formatCode="General">
                  <c:v>3.1025701199999998E-2</c:v>
                </c:pt>
                <c:pt idx="742" formatCode="General">
                  <c:v>3.0172948799999998E-2</c:v>
                </c:pt>
                <c:pt idx="743" formatCode="General">
                  <c:v>2.93287042E-2</c:v>
                </c:pt>
                <c:pt idx="744" formatCode="General">
                  <c:v>2.85002268E-2</c:v>
                </c:pt>
                <c:pt idx="745" formatCode="General">
                  <c:v>2.7680422900000001E-2</c:v>
                </c:pt>
                <c:pt idx="746" formatCode="General">
                  <c:v>2.6876570700000001E-2</c:v>
                </c:pt>
                <c:pt idx="747" formatCode="General">
                  <c:v>2.6077953500000001E-2</c:v>
                </c:pt>
                <c:pt idx="748" formatCode="General">
                  <c:v>2.52954463E-2</c:v>
                </c:pt>
                <c:pt idx="749" formatCode="General">
                  <c:v>2.45291004E-2</c:v>
                </c:pt>
                <c:pt idx="750" formatCode="General">
                  <c:v>2.3771829099999999E-2</c:v>
                </c:pt>
                <c:pt idx="751" formatCode="General">
                  <c:v>2.3030881699999999E-2</c:v>
                </c:pt>
                <c:pt idx="752" formatCode="General">
                  <c:v>2.2295526400000001E-2</c:v>
                </c:pt>
                <c:pt idx="753" formatCode="General">
                  <c:v>2.1576619700000001E-2</c:v>
                </c:pt>
                <c:pt idx="754" formatCode="General">
                  <c:v>2.0874207400000001E-2</c:v>
                </c:pt>
                <c:pt idx="755" formatCode="General">
                  <c:v>2.0177577299999999E-2</c:v>
                </c:pt>
                <c:pt idx="756" formatCode="General">
                  <c:v>1.9497542499999999E-2</c:v>
                </c:pt>
                <c:pt idx="757" formatCode="General">
                  <c:v>1.8834144300000001E-2</c:v>
                </c:pt>
                <c:pt idx="758" formatCode="General">
                  <c:v>1.8176664200000001E-2</c:v>
                </c:pt>
                <c:pt idx="759" formatCode="General">
                  <c:v>1.7535894699999999E-2</c:v>
                </c:pt>
                <c:pt idx="760" formatCode="General">
                  <c:v>1.6904721300000002E-2</c:v>
                </c:pt>
                <c:pt idx="761" formatCode="General">
                  <c:v>1.6293843700000001E-2</c:v>
                </c:pt>
                <c:pt idx="762" formatCode="General">
                  <c:v>1.5689040000000001E-2</c:v>
                </c:pt>
                <c:pt idx="763" formatCode="General">
                  <c:v>1.5101010999999999E-2</c:v>
                </c:pt>
                <c:pt idx="764" formatCode="General">
                  <c:v>1.45226578E-2</c:v>
                </c:pt>
                <c:pt idx="765" formatCode="General">
                  <c:v>1.3964622100000001E-2</c:v>
                </c:pt>
                <c:pt idx="766" formatCode="General">
                  <c:v>1.3412701399999999E-2</c:v>
                </c:pt>
                <c:pt idx="767" formatCode="General">
                  <c:v>1.28775494E-2</c:v>
                </c:pt>
                <c:pt idx="768" formatCode="General">
                  <c:v>1.2352049E-2</c:v>
                </c:pt>
                <c:pt idx="769" formatCode="General">
                  <c:v>1.183974E-2</c:v>
                </c:pt>
                <c:pt idx="770" formatCode="General">
                  <c:v>1.1347643399999999E-2</c:v>
                </c:pt>
                <c:pt idx="771" formatCode="General">
                  <c:v>1.0861586499999999E-2</c:v>
                </c:pt>
                <c:pt idx="772" formatCode="General">
                  <c:v>1.0388618299999999E-2</c:v>
                </c:pt>
                <c:pt idx="773" formatCode="General">
                  <c:v>9.9322114900000005E-3</c:v>
                </c:pt>
                <c:pt idx="774" formatCode="General">
                  <c:v>9.4852553000000003E-3</c:v>
                </c:pt>
                <c:pt idx="775" formatCode="General">
                  <c:v>9.0512262700000005E-3</c:v>
                </c:pt>
                <c:pt idx="776" formatCode="General">
                  <c:v>8.6300569000000004E-3</c:v>
                </c:pt>
                <c:pt idx="777" formatCode="General">
                  <c:v>8.2216730099999996E-3</c:v>
                </c:pt>
                <c:pt idx="778" formatCode="General">
                  <c:v>7.8329985200000004E-3</c:v>
                </c:pt>
                <c:pt idx="779" formatCode="General">
                  <c:v>7.4499160199999999E-3</c:v>
                </c:pt>
                <c:pt idx="780" formatCode="General">
                  <c:v>7.0793579300000003E-3</c:v>
                </c:pt>
                <c:pt idx="781" formatCode="General">
                  <c:v>6.7212226E-3</c:v>
                </c:pt>
                <c:pt idx="782" formatCode="General">
                  <c:v>6.3754014500000001E-3</c:v>
                </c:pt>
                <c:pt idx="783" formatCode="General">
                  <c:v>6.0417789000000001E-3</c:v>
                </c:pt>
                <c:pt idx="784" formatCode="General">
                  <c:v>5.7202324299999996E-3</c:v>
                </c:pt>
                <c:pt idx="785" formatCode="General">
                  <c:v>5.4106325599999998E-3</c:v>
                </c:pt>
                <c:pt idx="786" formatCode="General">
                  <c:v>5.1059247100000002E-3</c:v>
                </c:pt>
                <c:pt idx="787" formatCode="General">
                  <c:v>4.8198009499999996E-3</c:v>
                </c:pt>
                <c:pt idx="788" formatCode="General">
                  <c:v>4.5451910900000001E-3</c:v>
                </c:pt>
                <c:pt idx="789" formatCode="General">
                  <c:v>4.2819380900000004E-3</c:v>
                </c:pt>
                <c:pt idx="790" formatCode="General">
                  <c:v>4.02987816E-3</c:v>
                </c:pt>
                <c:pt idx="791" formatCode="General">
                  <c:v>3.7854139400000002E-3</c:v>
                </c:pt>
                <c:pt idx="792" formatCode="General">
                  <c:v>3.5552150499999998E-3</c:v>
                </c:pt>
                <c:pt idx="793" formatCode="General">
                  <c:v>3.3356770900000001E-3</c:v>
                </c:pt>
                <c:pt idx="794" formatCode="General">
                  <c:v>3.11979845E-3</c:v>
                </c:pt>
                <c:pt idx="795" formatCode="General">
                  <c:v>2.92098383E-3</c:v>
                </c:pt>
                <c:pt idx="796" formatCode="General">
                  <c:v>2.7288560499999998E-3</c:v>
                </c:pt>
                <c:pt idx="797" formatCode="General">
                  <c:v>2.54996076E-3</c:v>
                </c:pt>
                <c:pt idx="798" formatCode="General">
                  <c:v>2.3739776600000002E-3</c:v>
                </c:pt>
                <c:pt idx="799" formatCode="General">
                  <c:v>2.2107860100000001E-3</c:v>
                </c:pt>
                <c:pt idx="800" formatCode="General">
                  <c:v>2.0601185300000002E-3</c:v>
                </c:pt>
                <c:pt idx="801" formatCode="General">
                  <c:v>1.9117567200000001E-3</c:v>
                </c:pt>
                <c:pt idx="802" formatCode="General">
                  <c:v>1.7754479699999999E-3</c:v>
                </c:pt>
                <c:pt idx="803" formatCode="General">
                  <c:v>1.6509264099999999E-3</c:v>
                </c:pt>
                <c:pt idx="804" formatCode="General">
                  <c:v>1.5280322800000001E-3</c:v>
                </c:pt>
                <c:pt idx="805" formatCode="General">
                  <c:v>1.4164294E-3</c:v>
                </c:pt>
                <c:pt idx="806" formatCode="General">
                  <c:v>1.3092937299999999E-3</c:v>
                </c:pt>
                <c:pt idx="807" formatCode="General">
                  <c:v>1.2129015999999999E-3</c:v>
                </c:pt>
                <c:pt idx="808" formatCode="General">
                  <c:v>1.1204862900000001E-3</c:v>
                </c:pt>
                <c:pt idx="809" formatCode="General">
                  <c:v>1.0382642800000001E-3</c:v>
                </c:pt>
                <c:pt idx="810" formatCode="General">
                  <c:v>9.5631846200000005E-4</c:v>
                </c:pt>
                <c:pt idx="811" formatCode="General">
                  <c:v>8.8402864299999995E-4</c:v>
                </c:pt>
                <c:pt idx="812" formatCode="General">
                  <c:v>8.2106401099999999E-4</c:v>
                </c:pt>
                <c:pt idx="813">
                  <c:v>7.6082666E-4</c:v>
                </c:pt>
                <c:pt idx="814">
                  <c:v>7.03094062E-4</c:v>
                </c:pt>
                <c:pt idx="815">
                  <c:v>6.5697444999999999E-4</c:v>
                </c:pt>
                <c:pt idx="816">
                  <c:v>6.0971683899999996E-4</c:v>
                </c:pt>
                <c:pt idx="817">
                  <c:v>5.6732686399999996E-4</c:v>
                </c:pt>
                <c:pt idx="818">
                  <c:v>5.3257124800000001E-4</c:v>
                </c:pt>
                <c:pt idx="819">
                  <c:v>4.9907507699999999E-4</c:v>
                </c:pt>
                <c:pt idx="820">
                  <c:v>4.6964294000000003E-4</c:v>
                </c:pt>
                <c:pt idx="821">
                  <c:v>4.4401309699999998E-4</c:v>
                </c:pt>
                <c:pt idx="822">
                  <c:v>4.2192821900000001E-4</c:v>
                </c:pt>
                <c:pt idx="823">
                  <c:v>4.0313592699999998E-4</c:v>
                </c:pt>
                <c:pt idx="824">
                  <c:v>3.8738933799999998E-4</c:v>
                </c:pt>
                <c:pt idx="825">
                  <c:v>3.7155982699999999E-4</c:v>
                </c:pt>
                <c:pt idx="826">
                  <c:v>3.61200202E-4</c:v>
                </c:pt>
                <c:pt idx="827">
                  <c:v>3.47518544E-4</c:v>
                </c:pt>
                <c:pt idx="828">
                  <c:v>3.38843698E-4</c:v>
                </c:pt>
                <c:pt idx="829">
                  <c:v>3.3486779100000001E-4</c:v>
                </c:pt>
                <c:pt idx="830">
                  <c:v>3.2708923999999999E-4</c:v>
                </c:pt>
                <c:pt idx="831">
                  <c:v>3.2359737499999998E-4</c:v>
                </c:pt>
                <c:pt idx="832">
                  <c:v>3.1609957200000002E-4</c:v>
                </c:pt>
                <c:pt idx="833">
                  <c:v>3.1249603600000002E-4</c:v>
                </c:pt>
                <c:pt idx="834">
                  <c:v>3.1249861200000002E-4</c:v>
                </c:pt>
                <c:pt idx="835">
                  <c:v>3.0816995799999998E-4</c:v>
                </c:pt>
                <c:pt idx="836">
                  <c:v>3.04606139E-4</c:v>
                </c:pt>
                <c:pt idx="837">
                  <c:v>3.0165042399999997E-4</c:v>
                </c:pt>
                <c:pt idx="838">
                  <c:v>2.99158516E-4</c:v>
                </c:pt>
                <c:pt idx="839">
                  <c:v>2.9225610199999999E-4</c:v>
                </c:pt>
                <c:pt idx="840">
                  <c:v>2.8805709699999998E-4</c:v>
                </c:pt>
                <c:pt idx="841">
                  <c:v>2.8177743800000002E-4</c:v>
                </c:pt>
                <c:pt idx="842">
                  <c:v>2.7785875599999998E-4</c:v>
                </c:pt>
                <c:pt idx="843">
                  <c:v>2.6961131699999998E-4</c:v>
                </c:pt>
                <c:pt idx="844">
                  <c:v>2.6145498700000001E-4</c:v>
                </c:pt>
                <c:pt idx="845">
                  <c:v>2.5330340599999997E-4</c:v>
                </c:pt>
                <c:pt idx="846">
                  <c:v>2.41190242E-4</c:v>
                </c:pt>
                <c:pt idx="847">
                  <c:v>2.31070113E-4</c:v>
                </c:pt>
                <c:pt idx="848">
                  <c:v>2.1727963699999999E-4</c:v>
                </c:pt>
                <c:pt idx="849">
                  <c:v>2.00247758E-4</c:v>
                </c:pt>
                <c:pt idx="850">
                  <c:v>1.8525457700000001E-4</c:v>
                </c:pt>
                <c:pt idx="851">
                  <c:v>1.67441732E-4</c:v>
                </c:pt>
                <c:pt idx="852">
                  <c:v>1.4595520499999999E-4</c:v>
                </c:pt>
                <c:pt idx="853">
                  <c:v>1.2304715200000001E-4</c:v>
                </c:pt>
                <c:pt idx="854">
                  <c:v>9.94217477E-5</c:v>
                </c:pt>
                <c:pt idx="855">
                  <c:v>7.1148875200000001E-5</c:v>
                </c:pt>
                <c:pt idx="856">
                  <c:v>4.1304679499999998E-5</c:v>
                </c:pt>
                <c:pt idx="857">
                  <c:v>8.7788853100000002E-6</c:v>
                </c:pt>
                <c:pt idx="858" formatCode="General">
                  <c:v>0</c:v>
                </c:pt>
                <c:pt idx="859" formatCode="General">
                  <c:v>0</c:v>
                </c:pt>
                <c:pt idx="860" formatCode="General">
                  <c:v>0</c:v>
                </c:pt>
                <c:pt idx="861" formatCode="General">
                  <c:v>0</c:v>
                </c:pt>
                <c:pt idx="862" formatCode="General">
                  <c:v>0</c:v>
                </c:pt>
                <c:pt idx="863" formatCode="General">
                  <c:v>0</c:v>
                </c:pt>
                <c:pt idx="864" formatCode="General">
                  <c:v>0</c:v>
                </c:pt>
                <c:pt idx="865" formatCode="General">
                  <c:v>0</c:v>
                </c:pt>
                <c:pt idx="866" formatCode="General">
                  <c:v>0</c:v>
                </c:pt>
                <c:pt idx="867" formatCode="General">
                  <c:v>0</c:v>
                </c:pt>
                <c:pt idx="868" formatCode="General">
                  <c:v>0</c:v>
                </c:pt>
                <c:pt idx="869" formatCode="General">
                  <c:v>0</c:v>
                </c:pt>
                <c:pt idx="870" formatCode="General">
                  <c:v>0</c:v>
                </c:pt>
                <c:pt idx="871" formatCode="General">
                  <c:v>0</c:v>
                </c:pt>
                <c:pt idx="872" formatCode="General">
                  <c:v>0</c:v>
                </c:pt>
                <c:pt idx="873" formatCode="General">
                  <c:v>0</c:v>
                </c:pt>
                <c:pt idx="874" formatCode="General">
                  <c:v>0</c:v>
                </c:pt>
                <c:pt idx="875" formatCode="General">
                  <c:v>0</c:v>
                </c:pt>
                <c:pt idx="876" formatCode="General">
                  <c:v>0</c:v>
                </c:pt>
                <c:pt idx="877" formatCode="General">
                  <c:v>0</c:v>
                </c:pt>
                <c:pt idx="878" formatCode="General">
                  <c:v>0</c:v>
                </c:pt>
                <c:pt idx="879" formatCode="General">
                  <c:v>0</c:v>
                </c:pt>
                <c:pt idx="880" formatCode="General">
                  <c:v>0</c:v>
                </c:pt>
                <c:pt idx="881" formatCode="General">
                  <c:v>0</c:v>
                </c:pt>
                <c:pt idx="882" formatCode="General">
                  <c:v>0</c:v>
                </c:pt>
                <c:pt idx="883" formatCode="General">
                  <c:v>0</c:v>
                </c:pt>
                <c:pt idx="884" formatCode="General">
                  <c:v>0</c:v>
                </c:pt>
                <c:pt idx="885" formatCode="General">
                  <c:v>0</c:v>
                </c:pt>
                <c:pt idx="886" formatCode="General">
                  <c:v>0</c:v>
                </c:pt>
                <c:pt idx="887" formatCode="General">
                  <c:v>0</c:v>
                </c:pt>
                <c:pt idx="888" formatCode="General">
                  <c:v>0</c:v>
                </c:pt>
                <c:pt idx="889" formatCode="General">
                  <c:v>0</c:v>
                </c:pt>
                <c:pt idx="890" formatCode="General">
                  <c:v>0</c:v>
                </c:pt>
                <c:pt idx="891" formatCode="General">
                  <c:v>0</c:v>
                </c:pt>
                <c:pt idx="892" formatCode="General">
                  <c:v>0</c:v>
                </c:pt>
                <c:pt idx="893" formatCode="General">
                  <c:v>0</c:v>
                </c:pt>
                <c:pt idx="894" formatCode="General">
                  <c:v>0</c:v>
                </c:pt>
                <c:pt idx="895" formatCode="General">
                  <c:v>0</c:v>
                </c:pt>
                <c:pt idx="896" formatCode="General">
                  <c:v>0</c:v>
                </c:pt>
                <c:pt idx="897" formatCode="General">
                  <c:v>0</c:v>
                </c:pt>
                <c:pt idx="898" formatCode="General">
                  <c:v>0</c:v>
                </c:pt>
                <c:pt idx="899" formatCode="General">
                  <c:v>0</c:v>
                </c:pt>
                <c:pt idx="900" formatCode="General">
                  <c:v>0</c:v>
                </c:pt>
                <c:pt idx="901" formatCode="General">
                  <c:v>0</c:v>
                </c:pt>
                <c:pt idx="902" formatCode="General">
                  <c:v>0</c:v>
                </c:pt>
                <c:pt idx="903" formatCode="General">
                  <c:v>0</c:v>
                </c:pt>
                <c:pt idx="904" formatCode="General">
                  <c:v>0</c:v>
                </c:pt>
                <c:pt idx="905" formatCode="General">
                  <c:v>0</c:v>
                </c:pt>
                <c:pt idx="906" formatCode="General">
                  <c:v>0</c:v>
                </c:pt>
                <c:pt idx="907" formatCode="General">
                  <c:v>0</c:v>
                </c:pt>
                <c:pt idx="908" formatCode="General">
                  <c:v>0</c:v>
                </c:pt>
                <c:pt idx="909" formatCode="General">
                  <c:v>0</c:v>
                </c:pt>
                <c:pt idx="910" formatCode="General">
                  <c:v>0</c:v>
                </c:pt>
                <c:pt idx="911" formatCode="General">
                  <c:v>0</c:v>
                </c:pt>
                <c:pt idx="912" formatCode="General">
                  <c:v>0</c:v>
                </c:pt>
                <c:pt idx="913" formatCode="General">
                  <c:v>0</c:v>
                </c:pt>
                <c:pt idx="914" formatCode="General">
                  <c:v>0</c:v>
                </c:pt>
                <c:pt idx="915" formatCode="General">
                  <c:v>0</c:v>
                </c:pt>
                <c:pt idx="916" formatCode="General">
                  <c:v>0</c:v>
                </c:pt>
                <c:pt idx="917" formatCode="General">
                  <c:v>0</c:v>
                </c:pt>
                <c:pt idx="918" formatCode="General">
                  <c:v>0</c:v>
                </c:pt>
                <c:pt idx="919" formatCode="General">
                  <c:v>0</c:v>
                </c:pt>
                <c:pt idx="920" formatCode="General">
                  <c:v>0</c:v>
                </c:pt>
                <c:pt idx="921" formatCode="General">
                  <c:v>0</c:v>
                </c:pt>
                <c:pt idx="922" formatCode="General">
                  <c:v>0</c:v>
                </c:pt>
                <c:pt idx="923" formatCode="General">
                  <c:v>0</c:v>
                </c:pt>
                <c:pt idx="924" formatCode="General">
                  <c:v>0</c:v>
                </c:pt>
                <c:pt idx="925" formatCode="General">
                  <c:v>0</c:v>
                </c:pt>
                <c:pt idx="926" formatCode="General">
                  <c:v>0</c:v>
                </c:pt>
                <c:pt idx="927" formatCode="General">
                  <c:v>0</c:v>
                </c:pt>
                <c:pt idx="928" formatCode="General">
                  <c:v>0</c:v>
                </c:pt>
                <c:pt idx="929" formatCode="General">
                  <c:v>0</c:v>
                </c:pt>
                <c:pt idx="930" formatCode="General">
                  <c:v>0</c:v>
                </c:pt>
                <c:pt idx="931" formatCode="General">
                  <c:v>0</c:v>
                </c:pt>
                <c:pt idx="932" formatCode="General">
                  <c:v>0</c:v>
                </c:pt>
                <c:pt idx="933" formatCode="General">
                  <c:v>0</c:v>
                </c:pt>
                <c:pt idx="934" formatCode="General">
                  <c:v>0</c:v>
                </c:pt>
                <c:pt idx="935" formatCode="General">
                  <c:v>0</c:v>
                </c:pt>
                <c:pt idx="936" formatCode="General">
                  <c:v>0</c:v>
                </c:pt>
                <c:pt idx="937" formatCode="General">
                  <c:v>0</c:v>
                </c:pt>
                <c:pt idx="938" formatCode="General">
                  <c:v>0</c:v>
                </c:pt>
                <c:pt idx="939" formatCode="General">
                  <c:v>0</c:v>
                </c:pt>
                <c:pt idx="940" formatCode="General">
                  <c:v>0</c:v>
                </c:pt>
                <c:pt idx="941" formatCode="General">
                  <c:v>0</c:v>
                </c:pt>
                <c:pt idx="942" formatCode="General">
                  <c:v>0</c:v>
                </c:pt>
                <c:pt idx="943" formatCode="General">
                  <c:v>0</c:v>
                </c:pt>
                <c:pt idx="944" formatCode="General">
                  <c:v>0</c:v>
                </c:pt>
                <c:pt idx="945" formatCode="General">
                  <c:v>0</c:v>
                </c:pt>
                <c:pt idx="946" formatCode="General">
                  <c:v>0</c:v>
                </c:pt>
                <c:pt idx="947" formatCode="General">
                  <c:v>0</c:v>
                </c:pt>
                <c:pt idx="948" formatCode="General">
                  <c:v>0</c:v>
                </c:pt>
                <c:pt idx="949" formatCode="General">
                  <c:v>0</c:v>
                </c:pt>
                <c:pt idx="950" formatCode="General">
                  <c:v>0</c:v>
                </c:pt>
                <c:pt idx="951" formatCode="General">
                  <c:v>0</c:v>
                </c:pt>
                <c:pt idx="952" formatCode="General">
                  <c:v>0</c:v>
                </c:pt>
                <c:pt idx="953" formatCode="General">
                  <c:v>0</c:v>
                </c:pt>
                <c:pt idx="954" formatCode="General">
                  <c:v>0</c:v>
                </c:pt>
                <c:pt idx="955" formatCode="General">
                  <c:v>0</c:v>
                </c:pt>
                <c:pt idx="956" formatCode="General">
                  <c:v>0</c:v>
                </c:pt>
                <c:pt idx="957" formatCode="General">
                  <c:v>0</c:v>
                </c:pt>
                <c:pt idx="958" formatCode="General">
                  <c:v>0</c:v>
                </c:pt>
                <c:pt idx="959" formatCode="General">
                  <c:v>0</c:v>
                </c:pt>
                <c:pt idx="960" formatCode="General">
                  <c:v>0</c:v>
                </c:pt>
                <c:pt idx="961" formatCode="General">
                  <c:v>0</c:v>
                </c:pt>
                <c:pt idx="962" formatCode="General">
                  <c:v>0</c:v>
                </c:pt>
                <c:pt idx="963" formatCode="General">
                  <c:v>0</c:v>
                </c:pt>
                <c:pt idx="964" formatCode="General">
                  <c:v>0</c:v>
                </c:pt>
                <c:pt idx="965" formatCode="General">
                  <c:v>0</c:v>
                </c:pt>
                <c:pt idx="966" formatCode="General">
                  <c:v>0</c:v>
                </c:pt>
                <c:pt idx="967" formatCode="General">
                  <c:v>0</c:v>
                </c:pt>
                <c:pt idx="968" formatCode="General">
                  <c:v>0</c:v>
                </c:pt>
                <c:pt idx="969" formatCode="General">
                  <c:v>0</c:v>
                </c:pt>
                <c:pt idx="970" formatCode="General">
                  <c:v>0</c:v>
                </c:pt>
                <c:pt idx="971" formatCode="General">
                  <c:v>0</c:v>
                </c:pt>
                <c:pt idx="972" formatCode="General">
                  <c:v>0</c:v>
                </c:pt>
                <c:pt idx="973" formatCode="General">
                  <c:v>0</c:v>
                </c:pt>
                <c:pt idx="974" formatCode="General">
                  <c:v>0</c:v>
                </c:pt>
                <c:pt idx="975" formatCode="General">
                  <c:v>0</c:v>
                </c:pt>
                <c:pt idx="976" formatCode="General">
                  <c:v>0</c:v>
                </c:pt>
                <c:pt idx="977" formatCode="General">
                  <c:v>0</c:v>
                </c:pt>
                <c:pt idx="978" formatCode="General">
                  <c:v>0</c:v>
                </c:pt>
                <c:pt idx="979" formatCode="General">
                  <c:v>0</c:v>
                </c:pt>
                <c:pt idx="980" formatCode="General">
                  <c:v>0</c:v>
                </c:pt>
                <c:pt idx="981" formatCode="General">
                  <c:v>0</c:v>
                </c:pt>
                <c:pt idx="982" formatCode="General">
                  <c:v>0</c:v>
                </c:pt>
                <c:pt idx="983" formatCode="General">
                  <c:v>0</c:v>
                </c:pt>
                <c:pt idx="984" formatCode="General">
                  <c:v>0</c:v>
                </c:pt>
                <c:pt idx="985" formatCode="General">
                  <c:v>0</c:v>
                </c:pt>
                <c:pt idx="986" formatCode="General">
                  <c:v>0</c:v>
                </c:pt>
                <c:pt idx="987" formatCode="General">
                  <c:v>0</c:v>
                </c:pt>
                <c:pt idx="988" formatCode="General">
                  <c:v>0</c:v>
                </c:pt>
                <c:pt idx="989" formatCode="General">
                  <c:v>0</c:v>
                </c:pt>
                <c:pt idx="990" formatCode="General">
                  <c:v>0</c:v>
                </c:pt>
                <c:pt idx="991" formatCode="General">
                  <c:v>0</c:v>
                </c:pt>
                <c:pt idx="992" formatCode="General">
                  <c:v>0</c:v>
                </c:pt>
                <c:pt idx="993" formatCode="General">
                  <c:v>0</c:v>
                </c:pt>
                <c:pt idx="994" formatCode="General">
                  <c:v>0</c:v>
                </c:pt>
                <c:pt idx="995" formatCode="General">
                  <c:v>0</c:v>
                </c:pt>
                <c:pt idx="996" formatCode="General">
                  <c:v>0</c:v>
                </c:pt>
                <c:pt idx="997" formatCode="General">
                  <c:v>0</c:v>
                </c:pt>
                <c:pt idx="998" formatCode="General">
                  <c:v>0</c:v>
                </c:pt>
                <c:pt idx="999" formatCode="General">
                  <c:v>0</c:v>
                </c:pt>
                <c:pt idx="1000" formatCode="General">
                  <c:v>0</c:v>
                </c:pt>
              </c:numCache>
            </c:numRef>
          </c:yVal>
          <c:smooth val="1"/>
        </c:ser>
        <c:ser>
          <c:idx val="1"/>
          <c:order val="1"/>
          <c:tx>
            <c:v>DIS</c:v>
          </c:tx>
          <c:marker>
            <c:symbol val="none"/>
          </c:marker>
          <c:xVal>
            <c:numRef>
              <c:f>'DIS comp'!$F$2:$F$1002</c:f>
              <c:numCache>
                <c:formatCode>General</c:formatCode>
                <c:ptCount val="1001"/>
                <c:pt idx="0">
                  <c:v>0</c:v>
                </c:pt>
                <c:pt idx="1">
                  <c:v>1.9976307E-3</c:v>
                </c:pt>
                <c:pt idx="2">
                  <c:v>3.9952614000000001E-3</c:v>
                </c:pt>
                <c:pt idx="3">
                  <c:v>5.9928921000000001E-3</c:v>
                </c:pt>
                <c:pt idx="4">
                  <c:v>7.9905228000000002E-3</c:v>
                </c:pt>
                <c:pt idx="5">
                  <c:v>9.9881534999999994E-3</c:v>
                </c:pt>
                <c:pt idx="6">
                  <c:v>1.19857842E-2</c:v>
                </c:pt>
                <c:pt idx="7">
                  <c:v>1.3983414899999999E-2</c:v>
                </c:pt>
                <c:pt idx="8">
                  <c:v>1.59810456E-2</c:v>
                </c:pt>
                <c:pt idx="9">
                  <c:v>1.7978676400000001E-2</c:v>
                </c:pt>
                <c:pt idx="10">
                  <c:v>1.99763071E-2</c:v>
                </c:pt>
                <c:pt idx="11">
                  <c:v>2.1973937799999999E-2</c:v>
                </c:pt>
                <c:pt idx="12">
                  <c:v>2.3971568499999998E-2</c:v>
                </c:pt>
                <c:pt idx="13">
                  <c:v>2.5969199200000001E-2</c:v>
                </c:pt>
                <c:pt idx="14">
                  <c:v>2.79668299E-2</c:v>
                </c:pt>
                <c:pt idx="15">
                  <c:v>2.9964460599999999E-2</c:v>
                </c:pt>
                <c:pt idx="16">
                  <c:v>3.1962091300000002E-2</c:v>
                </c:pt>
                <c:pt idx="17">
                  <c:v>3.3959721999999998E-2</c:v>
                </c:pt>
                <c:pt idx="18">
                  <c:v>3.59573527E-2</c:v>
                </c:pt>
                <c:pt idx="19">
                  <c:v>3.7954983400000003E-2</c:v>
                </c:pt>
                <c:pt idx="20">
                  <c:v>3.9952614099999999E-2</c:v>
                </c:pt>
                <c:pt idx="21">
                  <c:v>4.1950244800000001E-2</c:v>
                </c:pt>
                <c:pt idx="22">
                  <c:v>4.3947875499999997E-2</c:v>
                </c:pt>
                <c:pt idx="23">
                  <c:v>4.59455062E-2</c:v>
                </c:pt>
                <c:pt idx="24">
                  <c:v>4.7943136900000002E-2</c:v>
                </c:pt>
                <c:pt idx="25">
                  <c:v>4.9940767699999999E-2</c:v>
                </c:pt>
                <c:pt idx="26">
                  <c:v>5.1938398400000002E-2</c:v>
                </c:pt>
                <c:pt idx="27">
                  <c:v>5.3936029099999998E-2</c:v>
                </c:pt>
                <c:pt idx="28">
                  <c:v>5.59336598E-2</c:v>
                </c:pt>
                <c:pt idx="29">
                  <c:v>5.7931290500000003E-2</c:v>
                </c:pt>
                <c:pt idx="30">
                  <c:v>5.9928921199999999E-2</c:v>
                </c:pt>
                <c:pt idx="31">
                  <c:v>6.1926551900000001E-2</c:v>
                </c:pt>
                <c:pt idx="32">
                  <c:v>6.3924182600000004E-2</c:v>
                </c:pt>
                <c:pt idx="33">
                  <c:v>6.5921813300000007E-2</c:v>
                </c:pt>
                <c:pt idx="34">
                  <c:v>6.7919443999999995E-2</c:v>
                </c:pt>
                <c:pt idx="35">
                  <c:v>6.9917074699999998E-2</c:v>
                </c:pt>
                <c:pt idx="36">
                  <c:v>7.1914705400000001E-2</c:v>
                </c:pt>
                <c:pt idx="37">
                  <c:v>7.3912336100000003E-2</c:v>
                </c:pt>
                <c:pt idx="38">
                  <c:v>7.5909966800000006E-2</c:v>
                </c:pt>
                <c:pt idx="39">
                  <c:v>7.7907597499999995E-2</c:v>
                </c:pt>
                <c:pt idx="40">
                  <c:v>7.9905228199999997E-2</c:v>
                </c:pt>
                <c:pt idx="41">
                  <c:v>8.19028589E-2</c:v>
                </c:pt>
                <c:pt idx="42">
                  <c:v>8.3900489699999997E-2</c:v>
                </c:pt>
                <c:pt idx="43">
                  <c:v>8.58981204E-2</c:v>
                </c:pt>
                <c:pt idx="44">
                  <c:v>8.7895751100000002E-2</c:v>
                </c:pt>
                <c:pt idx="45">
                  <c:v>8.9893381800000005E-2</c:v>
                </c:pt>
                <c:pt idx="46">
                  <c:v>9.1891012499999994E-2</c:v>
                </c:pt>
                <c:pt idx="47">
                  <c:v>9.3888643199999997E-2</c:v>
                </c:pt>
                <c:pt idx="48">
                  <c:v>9.5886273899999999E-2</c:v>
                </c:pt>
                <c:pt idx="49">
                  <c:v>9.7883904600000002E-2</c:v>
                </c:pt>
                <c:pt idx="50">
                  <c:v>9.9881535300000004E-2</c:v>
                </c:pt>
                <c:pt idx="51">
                  <c:v>0.10187916599999999</c:v>
                </c:pt>
                <c:pt idx="52">
                  <c:v>0.1038767967</c:v>
                </c:pt>
                <c:pt idx="53">
                  <c:v>0.1058744274</c:v>
                </c:pt>
                <c:pt idx="54">
                  <c:v>0.1078720581</c:v>
                </c:pt>
                <c:pt idx="55">
                  <c:v>0.1098696888</c:v>
                </c:pt>
                <c:pt idx="56">
                  <c:v>0.11186731950000001</c:v>
                </c:pt>
                <c:pt idx="57">
                  <c:v>0.1138649502</c:v>
                </c:pt>
                <c:pt idx="58">
                  <c:v>0.11586258100000001</c:v>
                </c:pt>
                <c:pt idx="59">
                  <c:v>0.11786021169999999</c:v>
                </c:pt>
                <c:pt idx="60">
                  <c:v>0.1198578424</c:v>
                </c:pt>
                <c:pt idx="61">
                  <c:v>0.1218554731</c:v>
                </c:pt>
                <c:pt idx="62">
                  <c:v>0.1238531038</c:v>
                </c:pt>
                <c:pt idx="63">
                  <c:v>0.12585073450000001</c:v>
                </c:pt>
                <c:pt idx="64">
                  <c:v>0.12784836520000001</c:v>
                </c:pt>
                <c:pt idx="65">
                  <c:v>0.12984599590000001</c:v>
                </c:pt>
                <c:pt idx="66">
                  <c:v>0.13184362660000001</c:v>
                </c:pt>
                <c:pt idx="67">
                  <c:v>0.13384125729999999</c:v>
                </c:pt>
                <c:pt idx="68">
                  <c:v>0.13583888799999999</c:v>
                </c:pt>
                <c:pt idx="69">
                  <c:v>0.13783651869999999</c:v>
                </c:pt>
                <c:pt idx="70">
                  <c:v>0.1398341494</c:v>
                </c:pt>
                <c:pt idx="71">
                  <c:v>0.1418317801</c:v>
                </c:pt>
                <c:pt idx="72">
                  <c:v>0.1438294108</c:v>
                </c:pt>
                <c:pt idx="73">
                  <c:v>0.1458270415</c:v>
                </c:pt>
                <c:pt idx="74">
                  <c:v>0.14782467229999999</c:v>
                </c:pt>
                <c:pt idx="75">
                  <c:v>0.14982230299999999</c:v>
                </c:pt>
                <c:pt idx="76">
                  <c:v>0.15181993369999999</c:v>
                </c:pt>
                <c:pt idx="77">
                  <c:v>0.1538175644</c:v>
                </c:pt>
                <c:pt idx="78">
                  <c:v>0.1558151951</c:v>
                </c:pt>
                <c:pt idx="79">
                  <c:v>0.1578128258</c:v>
                </c:pt>
                <c:pt idx="80">
                  <c:v>0.1598104565</c:v>
                </c:pt>
                <c:pt idx="81">
                  <c:v>0.16180808720000001</c:v>
                </c:pt>
                <c:pt idx="82">
                  <c:v>0.16380571790000001</c:v>
                </c:pt>
                <c:pt idx="83">
                  <c:v>0.16580334860000001</c:v>
                </c:pt>
                <c:pt idx="84">
                  <c:v>0.16780097930000001</c:v>
                </c:pt>
                <c:pt idx="85">
                  <c:v>0.16979860999999999</c:v>
                </c:pt>
                <c:pt idx="86">
                  <c:v>0.17179624069999999</c:v>
                </c:pt>
                <c:pt idx="87">
                  <c:v>0.17379387139999999</c:v>
                </c:pt>
                <c:pt idx="88">
                  <c:v>0.1757915021</c:v>
                </c:pt>
                <c:pt idx="89">
                  <c:v>0.1777891328</c:v>
                </c:pt>
                <c:pt idx="90">
                  <c:v>0.1797867635</c:v>
                </c:pt>
                <c:pt idx="91">
                  <c:v>0.18178439430000001</c:v>
                </c:pt>
                <c:pt idx="92">
                  <c:v>0.18378202499999999</c:v>
                </c:pt>
                <c:pt idx="93">
                  <c:v>0.18577965569999999</c:v>
                </c:pt>
                <c:pt idx="94">
                  <c:v>0.18777728639999999</c:v>
                </c:pt>
                <c:pt idx="95">
                  <c:v>0.1897749171</c:v>
                </c:pt>
                <c:pt idx="96">
                  <c:v>0.1917725478</c:v>
                </c:pt>
                <c:pt idx="97">
                  <c:v>0.1937701785</c:v>
                </c:pt>
                <c:pt idx="98">
                  <c:v>0.1957678092</c:v>
                </c:pt>
                <c:pt idx="99">
                  <c:v>0.19776543990000001</c:v>
                </c:pt>
                <c:pt idx="100">
                  <c:v>0.19976307060000001</c:v>
                </c:pt>
                <c:pt idx="101">
                  <c:v>0.20176070130000001</c:v>
                </c:pt>
                <c:pt idx="102">
                  <c:v>0.20375833199999999</c:v>
                </c:pt>
                <c:pt idx="103">
                  <c:v>0.20575596269999999</c:v>
                </c:pt>
                <c:pt idx="104">
                  <c:v>0.20775359339999999</c:v>
                </c:pt>
                <c:pt idx="105">
                  <c:v>0.20975122409999999</c:v>
                </c:pt>
                <c:pt idx="106">
                  <c:v>0.2117488548</c:v>
                </c:pt>
                <c:pt idx="107">
                  <c:v>0.21374648560000001</c:v>
                </c:pt>
                <c:pt idx="108">
                  <c:v>0.21574411630000001</c:v>
                </c:pt>
                <c:pt idx="109">
                  <c:v>0.21774174700000001</c:v>
                </c:pt>
                <c:pt idx="110">
                  <c:v>0.21973937769999999</c:v>
                </c:pt>
                <c:pt idx="111">
                  <c:v>0.22173700839999999</c:v>
                </c:pt>
                <c:pt idx="112">
                  <c:v>0.22373463909999999</c:v>
                </c:pt>
                <c:pt idx="113">
                  <c:v>0.2257322698</c:v>
                </c:pt>
                <c:pt idx="114">
                  <c:v>0.2277299005</c:v>
                </c:pt>
                <c:pt idx="115">
                  <c:v>0.2297275312</c:v>
                </c:pt>
                <c:pt idx="116">
                  <c:v>0.2317251619</c:v>
                </c:pt>
                <c:pt idx="117">
                  <c:v>0.23372279260000001</c:v>
                </c:pt>
                <c:pt idx="118">
                  <c:v>0.23572042330000001</c:v>
                </c:pt>
                <c:pt idx="119">
                  <c:v>0.23771805400000001</c:v>
                </c:pt>
                <c:pt idx="120">
                  <c:v>0.23971568469999999</c:v>
                </c:pt>
                <c:pt idx="121">
                  <c:v>0.24171331539999999</c:v>
                </c:pt>
                <c:pt idx="122">
                  <c:v>0.24371094609999999</c:v>
                </c:pt>
                <c:pt idx="123">
                  <c:v>0.24570857679999999</c:v>
                </c:pt>
                <c:pt idx="124">
                  <c:v>0.24770620760000001</c:v>
                </c:pt>
                <c:pt idx="125">
                  <c:v>0.24970383830000001</c:v>
                </c:pt>
                <c:pt idx="126">
                  <c:v>0.25170146900000001</c:v>
                </c:pt>
                <c:pt idx="127">
                  <c:v>0.25369909969999999</c:v>
                </c:pt>
                <c:pt idx="128">
                  <c:v>0.25569673040000002</c:v>
                </c:pt>
                <c:pt idx="129">
                  <c:v>0.25769436109999999</c:v>
                </c:pt>
                <c:pt idx="130">
                  <c:v>0.25969199180000002</c:v>
                </c:pt>
                <c:pt idx="131">
                  <c:v>0.2616896225</c:v>
                </c:pt>
                <c:pt idx="132">
                  <c:v>0.26368725320000003</c:v>
                </c:pt>
                <c:pt idx="133">
                  <c:v>0.2656848839</c:v>
                </c:pt>
                <c:pt idx="134">
                  <c:v>0.26768251459999998</c:v>
                </c:pt>
                <c:pt idx="135">
                  <c:v>0.26968014530000001</c:v>
                </c:pt>
                <c:pt idx="136">
                  <c:v>0.27167777599999998</c:v>
                </c:pt>
                <c:pt idx="137">
                  <c:v>0.27367540670000001</c:v>
                </c:pt>
                <c:pt idx="138">
                  <c:v>0.27567303739999999</c:v>
                </c:pt>
                <c:pt idx="139">
                  <c:v>0.27767066810000002</c:v>
                </c:pt>
                <c:pt idx="140">
                  <c:v>0.2796682989</c:v>
                </c:pt>
                <c:pt idx="141">
                  <c:v>0.28166592959999998</c:v>
                </c:pt>
                <c:pt idx="142">
                  <c:v>0.28366356030000001</c:v>
                </c:pt>
                <c:pt idx="143">
                  <c:v>0.28566119099999998</c:v>
                </c:pt>
                <c:pt idx="144">
                  <c:v>0.28765882170000001</c:v>
                </c:pt>
                <c:pt idx="145">
                  <c:v>0.28965645239999999</c:v>
                </c:pt>
                <c:pt idx="146">
                  <c:v>0.29165408310000002</c:v>
                </c:pt>
                <c:pt idx="147">
                  <c:v>0.29365171379999999</c:v>
                </c:pt>
                <c:pt idx="148">
                  <c:v>0.29564934450000002</c:v>
                </c:pt>
                <c:pt idx="149">
                  <c:v>0.2976469752</c:v>
                </c:pt>
                <c:pt idx="150">
                  <c:v>0.29964460590000003</c:v>
                </c:pt>
                <c:pt idx="151">
                  <c:v>0.3016422366</c:v>
                </c:pt>
                <c:pt idx="152">
                  <c:v>0.30363986729999998</c:v>
                </c:pt>
                <c:pt idx="153">
                  <c:v>0.30563749800000001</c:v>
                </c:pt>
                <c:pt idx="154">
                  <c:v>0.30763512869999998</c:v>
                </c:pt>
                <c:pt idx="155">
                  <c:v>0.30963275940000001</c:v>
                </c:pt>
                <c:pt idx="156">
                  <c:v>0.31163039009999999</c:v>
                </c:pt>
                <c:pt idx="157">
                  <c:v>0.31362802090000003</c:v>
                </c:pt>
                <c:pt idx="158">
                  <c:v>0.3156256516</c:v>
                </c:pt>
                <c:pt idx="159">
                  <c:v>0.31762328229999998</c:v>
                </c:pt>
                <c:pt idx="160">
                  <c:v>0.31962091300000001</c:v>
                </c:pt>
                <c:pt idx="161">
                  <c:v>0.32161854369999998</c:v>
                </c:pt>
                <c:pt idx="162">
                  <c:v>0.32361617440000001</c:v>
                </c:pt>
                <c:pt idx="163">
                  <c:v>0.32561380509999999</c:v>
                </c:pt>
                <c:pt idx="164">
                  <c:v>0.32761143580000002</c:v>
                </c:pt>
                <c:pt idx="165">
                  <c:v>0.32960906649999999</c:v>
                </c:pt>
                <c:pt idx="166">
                  <c:v>0.33160669720000002</c:v>
                </c:pt>
                <c:pt idx="167">
                  <c:v>0.3336043279</c:v>
                </c:pt>
                <c:pt idx="168">
                  <c:v>0.33560195860000003</c:v>
                </c:pt>
                <c:pt idx="169">
                  <c:v>0.3375995893</c:v>
                </c:pt>
                <c:pt idx="170">
                  <c:v>0.33959721999999998</c:v>
                </c:pt>
                <c:pt idx="171">
                  <c:v>0.34159485070000001</c:v>
                </c:pt>
                <c:pt idx="172">
                  <c:v>0.34359248139999998</c:v>
                </c:pt>
                <c:pt idx="173">
                  <c:v>0.34559011220000002</c:v>
                </c:pt>
                <c:pt idx="174">
                  <c:v>0.3475877429</c:v>
                </c:pt>
                <c:pt idx="175">
                  <c:v>0.34958537360000003</c:v>
                </c:pt>
                <c:pt idx="176">
                  <c:v>0.3515830043</c:v>
                </c:pt>
                <c:pt idx="177">
                  <c:v>0.35358063499999998</c:v>
                </c:pt>
                <c:pt idx="178">
                  <c:v>0.35557826570000001</c:v>
                </c:pt>
                <c:pt idx="179">
                  <c:v>0.35757589639999998</c:v>
                </c:pt>
                <c:pt idx="180">
                  <c:v>0.35957352710000001</c:v>
                </c:pt>
                <c:pt idx="181">
                  <c:v>0.36157115779999999</c:v>
                </c:pt>
                <c:pt idx="182">
                  <c:v>0.36356878850000002</c:v>
                </c:pt>
                <c:pt idx="183">
                  <c:v>0.36556641919999999</c:v>
                </c:pt>
                <c:pt idx="184">
                  <c:v>0.36756404990000002</c:v>
                </c:pt>
                <c:pt idx="185">
                  <c:v>0.3695616806</c:v>
                </c:pt>
                <c:pt idx="186">
                  <c:v>0.37155931129999997</c:v>
                </c:pt>
                <c:pt idx="187">
                  <c:v>0.373556942</c:v>
                </c:pt>
                <c:pt idx="188">
                  <c:v>0.37555457269999998</c:v>
                </c:pt>
                <c:pt idx="189">
                  <c:v>0.37755220350000002</c:v>
                </c:pt>
                <c:pt idx="190">
                  <c:v>0.37954983419999999</c:v>
                </c:pt>
                <c:pt idx="191">
                  <c:v>0.38154746490000002</c:v>
                </c:pt>
                <c:pt idx="192">
                  <c:v>0.3835450956</c:v>
                </c:pt>
                <c:pt idx="193">
                  <c:v>0.38554272630000003</c:v>
                </c:pt>
                <c:pt idx="194">
                  <c:v>0.387540357</c:v>
                </c:pt>
                <c:pt idx="195">
                  <c:v>0.38953798769999998</c:v>
                </c:pt>
                <c:pt idx="196">
                  <c:v>0.39153561840000001</c:v>
                </c:pt>
                <c:pt idx="197">
                  <c:v>0.39353324909999998</c:v>
                </c:pt>
                <c:pt idx="198">
                  <c:v>0.39553087980000001</c:v>
                </c:pt>
                <c:pt idx="199">
                  <c:v>0.39752851049999999</c:v>
                </c:pt>
                <c:pt idx="200">
                  <c:v>0.39952614120000002</c:v>
                </c:pt>
                <c:pt idx="201">
                  <c:v>0.40152377189999999</c:v>
                </c:pt>
                <c:pt idx="202">
                  <c:v>0.40352140260000002</c:v>
                </c:pt>
                <c:pt idx="203">
                  <c:v>0.4055190333</c:v>
                </c:pt>
                <c:pt idx="204">
                  <c:v>0.40751666399999997</c:v>
                </c:pt>
                <c:pt idx="205">
                  <c:v>0.4095142947</c:v>
                </c:pt>
                <c:pt idx="206">
                  <c:v>0.41151192549999999</c:v>
                </c:pt>
                <c:pt idx="207">
                  <c:v>0.41350955620000002</c:v>
                </c:pt>
                <c:pt idx="208">
                  <c:v>0.41550718689999999</c:v>
                </c:pt>
                <c:pt idx="209">
                  <c:v>0.41750481760000002</c:v>
                </c:pt>
                <c:pt idx="210">
                  <c:v>0.4195024483</c:v>
                </c:pt>
                <c:pt idx="211">
                  <c:v>0.42150007900000003</c:v>
                </c:pt>
                <c:pt idx="212">
                  <c:v>0.4234977097</c:v>
                </c:pt>
                <c:pt idx="213">
                  <c:v>0.42549534039999998</c:v>
                </c:pt>
                <c:pt idx="214">
                  <c:v>0.42749297110000001</c:v>
                </c:pt>
                <c:pt idx="215">
                  <c:v>0.42949060179999998</c:v>
                </c:pt>
                <c:pt idx="216">
                  <c:v>0.43148823250000001</c:v>
                </c:pt>
                <c:pt idx="217">
                  <c:v>0.43348586319999999</c:v>
                </c:pt>
                <c:pt idx="218">
                  <c:v>0.43548349390000002</c:v>
                </c:pt>
                <c:pt idx="219">
                  <c:v>0.43748112459999999</c:v>
                </c:pt>
                <c:pt idx="220">
                  <c:v>0.43947875530000002</c:v>
                </c:pt>
                <c:pt idx="221">
                  <c:v>0.441476386</c:v>
                </c:pt>
                <c:pt idx="222">
                  <c:v>0.44347401679999998</c:v>
                </c:pt>
                <c:pt idx="223">
                  <c:v>0.44547164750000001</c:v>
                </c:pt>
                <c:pt idx="224">
                  <c:v>0.44746927819999999</c:v>
                </c:pt>
                <c:pt idx="225">
                  <c:v>0.44946690890000002</c:v>
                </c:pt>
                <c:pt idx="226">
                  <c:v>0.45146453959999999</c:v>
                </c:pt>
                <c:pt idx="227">
                  <c:v>0.45346217030000002</c:v>
                </c:pt>
                <c:pt idx="228">
                  <c:v>0.455459801</c:v>
                </c:pt>
                <c:pt idx="229">
                  <c:v>0.45745743169999997</c:v>
                </c:pt>
                <c:pt idx="230">
                  <c:v>0.4594550624</c:v>
                </c:pt>
                <c:pt idx="231">
                  <c:v>0.46145269309999998</c:v>
                </c:pt>
                <c:pt idx="232">
                  <c:v>0.46345032380000001</c:v>
                </c:pt>
                <c:pt idx="233">
                  <c:v>0.46544795449999998</c:v>
                </c:pt>
                <c:pt idx="234">
                  <c:v>0.46744558520000001</c:v>
                </c:pt>
                <c:pt idx="235">
                  <c:v>0.46944321589999999</c:v>
                </c:pt>
                <c:pt idx="236">
                  <c:v>0.47144084660000002</c:v>
                </c:pt>
                <c:pt idx="237">
                  <c:v>0.47343847729999999</c:v>
                </c:pt>
                <c:pt idx="238">
                  <c:v>0.47543610800000002</c:v>
                </c:pt>
                <c:pt idx="239">
                  <c:v>0.47743373880000001</c:v>
                </c:pt>
                <c:pt idx="240">
                  <c:v>0.47943136949999998</c:v>
                </c:pt>
                <c:pt idx="241">
                  <c:v>0.48142900020000001</c:v>
                </c:pt>
                <c:pt idx="242">
                  <c:v>0.48342663089999999</c:v>
                </c:pt>
                <c:pt idx="243">
                  <c:v>0.48542426160000002</c:v>
                </c:pt>
                <c:pt idx="244">
                  <c:v>0.48742189229999999</c:v>
                </c:pt>
                <c:pt idx="245">
                  <c:v>0.48941952300000002</c:v>
                </c:pt>
                <c:pt idx="246">
                  <c:v>0.4914171537</c:v>
                </c:pt>
                <c:pt idx="247">
                  <c:v>0.49341478439999997</c:v>
                </c:pt>
                <c:pt idx="248">
                  <c:v>0.4954124151</c:v>
                </c:pt>
                <c:pt idx="249">
                  <c:v>0.49741004579999998</c:v>
                </c:pt>
                <c:pt idx="250">
                  <c:v>0.49940767650000001</c:v>
                </c:pt>
                <c:pt idx="251">
                  <c:v>0.50140530719999998</c:v>
                </c:pt>
                <c:pt idx="252">
                  <c:v>0.50340293790000001</c:v>
                </c:pt>
                <c:pt idx="253">
                  <c:v>0.50540056860000004</c:v>
                </c:pt>
                <c:pt idx="254">
                  <c:v>0.50739819929999996</c:v>
                </c:pt>
                <c:pt idx="255">
                  <c:v>0.5093958301</c:v>
                </c:pt>
                <c:pt idx="256">
                  <c:v>0.51139346080000003</c:v>
                </c:pt>
                <c:pt idx="257">
                  <c:v>0.51339109149999995</c:v>
                </c:pt>
                <c:pt idx="258">
                  <c:v>0.51538872219999998</c:v>
                </c:pt>
                <c:pt idx="259">
                  <c:v>0.51738635290000001</c:v>
                </c:pt>
                <c:pt idx="260">
                  <c:v>0.51938398360000004</c:v>
                </c:pt>
                <c:pt idx="261">
                  <c:v>0.52138161429999996</c:v>
                </c:pt>
                <c:pt idx="262">
                  <c:v>0.52337924499999999</c:v>
                </c:pt>
                <c:pt idx="263">
                  <c:v>0.52537687570000002</c:v>
                </c:pt>
                <c:pt idx="264">
                  <c:v>0.52737450640000005</c:v>
                </c:pt>
                <c:pt idx="265">
                  <c:v>0.52937213709999997</c:v>
                </c:pt>
                <c:pt idx="266">
                  <c:v>0.5313697678</c:v>
                </c:pt>
                <c:pt idx="267">
                  <c:v>0.53336739850000003</c:v>
                </c:pt>
                <c:pt idx="268">
                  <c:v>0.53536502919999995</c:v>
                </c:pt>
                <c:pt idx="269">
                  <c:v>0.53736265989999998</c:v>
                </c:pt>
                <c:pt idx="270">
                  <c:v>0.53936029060000001</c:v>
                </c:pt>
                <c:pt idx="271">
                  <c:v>0.54135792130000004</c:v>
                </c:pt>
                <c:pt idx="272">
                  <c:v>0.54335555209999997</c:v>
                </c:pt>
                <c:pt idx="273">
                  <c:v>0.5453531828</c:v>
                </c:pt>
                <c:pt idx="274">
                  <c:v>0.54735081350000003</c:v>
                </c:pt>
                <c:pt idx="275">
                  <c:v>0.54934844419999995</c:v>
                </c:pt>
                <c:pt idx="276">
                  <c:v>0.55134607489999998</c:v>
                </c:pt>
                <c:pt idx="277">
                  <c:v>0.55334370560000001</c:v>
                </c:pt>
                <c:pt idx="278">
                  <c:v>0.55534133630000004</c:v>
                </c:pt>
                <c:pt idx="279">
                  <c:v>0.55733896699999996</c:v>
                </c:pt>
                <c:pt idx="280">
                  <c:v>0.55933659769999999</c:v>
                </c:pt>
                <c:pt idx="281">
                  <c:v>0.56133422840000002</c:v>
                </c:pt>
                <c:pt idx="282">
                  <c:v>0.56333185910000005</c:v>
                </c:pt>
                <c:pt idx="283">
                  <c:v>0.56532948979999997</c:v>
                </c:pt>
                <c:pt idx="284">
                  <c:v>0.5673271205</c:v>
                </c:pt>
                <c:pt idx="285">
                  <c:v>0.56932475120000003</c:v>
                </c:pt>
                <c:pt idx="286">
                  <c:v>0.57132238189999995</c:v>
                </c:pt>
                <c:pt idx="287">
                  <c:v>0.57332001259999998</c:v>
                </c:pt>
                <c:pt idx="288">
                  <c:v>0.57531764340000002</c:v>
                </c:pt>
                <c:pt idx="289">
                  <c:v>0.57731527410000005</c:v>
                </c:pt>
                <c:pt idx="290">
                  <c:v>0.57931290479999997</c:v>
                </c:pt>
                <c:pt idx="291">
                  <c:v>0.5813105355</c:v>
                </c:pt>
                <c:pt idx="292">
                  <c:v>0.58330816620000003</c:v>
                </c:pt>
                <c:pt idx="293">
                  <c:v>0.58530579689999995</c:v>
                </c:pt>
                <c:pt idx="294">
                  <c:v>0.58730342759999998</c:v>
                </c:pt>
                <c:pt idx="295">
                  <c:v>0.58930105830000001</c:v>
                </c:pt>
                <c:pt idx="296">
                  <c:v>0.59129868900000004</c:v>
                </c:pt>
                <c:pt idx="297">
                  <c:v>0.59329631969999996</c:v>
                </c:pt>
                <c:pt idx="298">
                  <c:v>0.59529395039999999</c:v>
                </c:pt>
                <c:pt idx="299">
                  <c:v>0.59729158110000002</c:v>
                </c:pt>
                <c:pt idx="300">
                  <c:v>0.59928921180000005</c:v>
                </c:pt>
                <c:pt idx="301">
                  <c:v>0.60128684249999997</c:v>
                </c:pt>
                <c:pt idx="302">
                  <c:v>0.6032844732</c:v>
                </c:pt>
                <c:pt idx="303">
                  <c:v>0.60528210390000003</c:v>
                </c:pt>
                <c:pt idx="304">
                  <c:v>0.60727973469999996</c:v>
                </c:pt>
                <c:pt idx="305">
                  <c:v>0.60927736539999999</c:v>
                </c:pt>
                <c:pt idx="306">
                  <c:v>0.61127499610000002</c:v>
                </c:pt>
                <c:pt idx="307">
                  <c:v>0.61327262680000005</c:v>
                </c:pt>
                <c:pt idx="308">
                  <c:v>0.61527025749999997</c:v>
                </c:pt>
                <c:pt idx="309">
                  <c:v>0.6172678882</c:v>
                </c:pt>
                <c:pt idx="310">
                  <c:v>0.61926551890000003</c:v>
                </c:pt>
                <c:pt idx="311">
                  <c:v>0.62126314959999995</c:v>
                </c:pt>
                <c:pt idx="312">
                  <c:v>0.62326078029999998</c:v>
                </c:pt>
                <c:pt idx="313">
                  <c:v>0.62525841100000001</c:v>
                </c:pt>
                <c:pt idx="314">
                  <c:v>0.62725604170000004</c:v>
                </c:pt>
                <c:pt idx="315">
                  <c:v>0.62925367239999996</c:v>
                </c:pt>
                <c:pt idx="316">
                  <c:v>0.63125130309999999</c:v>
                </c:pt>
                <c:pt idx="317">
                  <c:v>0.63324893380000002</c:v>
                </c:pt>
                <c:pt idx="318">
                  <c:v>0.63524656450000005</c:v>
                </c:pt>
                <c:pt idx="319">
                  <c:v>0.63724419519999997</c:v>
                </c:pt>
                <c:pt idx="320">
                  <c:v>0.6392418259</c:v>
                </c:pt>
                <c:pt idx="321">
                  <c:v>0.64123945670000004</c:v>
                </c:pt>
                <c:pt idx="322">
                  <c:v>0.64323708739999996</c:v>
                </c:pt>
                <c:pt idx="323">
                  <c:v>0.64523471809999999</c:v>
                </c:pt>
                <c:pt idx="324">
                  <c:v>0.64723234880000002</c:v>
                </c:pt>
                <c:pt idx="325">
                  <c:v>0.64922997950000005</c:v>
                </c:pt>
                <c:pt idx="326">
                  <c:v>0.65122761019999997</c:v>
                </c:pt>
                <c:pt idx="327">
                  <c:v>0.6532252409</c:v>
                </c:pt>
                <c:pt idx="328">
                  <c:v>0.65522287160000003</c:v>
                </c:pt>
                <c:pt idx="329">
                  <c:v>0.65722050229999995</c:v>
                </c:pt>
                <c:pt idx="330">
                  <c:v>0.65921813299999998</c:v>
                </c:pt>
                <c:pt idx="331">
                  <c:v>0.66121576370000001</c:v>
                </c:pt>
                <c:pt idx="332">
                  <c:v>0.66321339440000004</c:v>
                </c:pt>
                <c:pt idx="333">
                  <c:v>0.66521102509999996</c:v>
                </c:pt>
                <c:pt idx="334">
                  <c:v>0.66720865579999999</c:v>
                </c:pt>
                <c:pt idx="335">
                  <c:v>0.66920628650000002</c:v>
                </c:pt>
                <c:pt idx="336">
                  <c:v>0.67120391720000006</c:v>
                </c:pt>
                <c:pt idx="337">
                  <c:v>0.67320154799999998</c:v>
                </c:pt>
                <c:pt idx="338">
                  <c:v>0.67519917870000001</c:v>
                </c:pt>
                <c:pt idx="339">
                  <c:v>0.67719680940000004</c:v>
                </c:pt>
                <c:pt idx="340">
                  <c:v>0.67919444009999996</c:v>
                </c:pt>
                <c:pt idx="341">
                  <c:v>0.68119207079999999</c:v>
                </c:pt>
                <c:pt idx="342">
                  <c:v>0.68318970150000002</c:v>
                </c:pt>
                <c:pt idx="343">
                  <c:v>0.68518733220000005</c:v>
                </c:pt>
                <c:pt idx="344">
                  <c:v>0.68718496289999997</c:v>
                </c:pt>
                <c:pt idx="345">
                  <c:v>0.6891825936</c:v>
                </c:pt>
                <c:pt idx="346">
                  <c:v>0.69118022430000003</c:v>
                </c:pt>
                <c:pt idx="347">
                  <c:v>0.69317785499999995</c:v>
                </c:pt>
                <c:pt idx="348">
                  <c:v>0.69517548569999998</c:v>
                </c:pt>
                <c:pt idx="349">
                  <c:v>0.69717311640000001</c:v>
                </c:pt>
                <c:pt idx="350">
                  <c:v>0.69917074710000005</c:v>
                </c:pt>
                <c:pt idx="351">
                  <c:v>0.70116837779999996</c:v>
                </c:pt>
                <c:pt idx="352">
                  <c:v>0.70316600849999999</c:v>
                </c:pt>
                <c:pt idx="353">
                  <c:v>0.70516363920000003</c:v>
                </c:pt>
                <c:pt idx="354">
                  <c:v>0.70716126999999995</c:v>
                </c:pt>
                <c:pt idx="355">
                  <c:v>0.70915890069999998</c:v>
                </c:pt>
                <c:pt idx="356">
                  <c:v>0.71115653140000001</c:v>
                </c:pt>
                <c:pt idx="357">
                  <c:v>0.71315416210000004</c:v>
                </c:pt>
                <c:pt idx="358">
                  <c:v>0.71515179279999996</c:v>
                </c:pt>
                <c:pt idx="359">
                  <c:v>0.71714942349999999</c:v>
                </c:pt>
                <c:pt idx="360">
                  <c:v>0.71914705420000002</c:v>
                </c:pt>
                <c:pt idx="361">
                  <c:v>0.72114468490000005</c:v>
                </c:pt>
                <c:pt idx="362">
                  <c:v>0.72314231559999997</c:v>
                </c:pt>
                <c:pt idx="363">
                  <c:v>0.7251399463</c:v>
                </c:pt>
                <c:pt idx="364">
                  <c:v>0.72713757700000003</c:v>
                </c:pt>
                <c:pt idx="365">
                  <c:v>0.72913520769999995</c:v>
                </c:pt>
                <c:pt idx="366">
                  <c:v>0.73113283839999998</c:v>
                </c:pt>
                <c:pt idx="367">
                  <c:v>0.73313046910000002</c:v>
                </c:pt>
                <c:pt idx="368">
                  <c:v>0.73512809980000005</c:v>
                </c:pt>
                <c:pt idx="369">
                  <c:v>0.73712573049999996</c:v>
                </c:pt>
                <c:pt idx="370">
                  <c:v>0.7391233613</c:v>
                </c:pt>
                <c:pt idx="371">
                  <c:v>0.74112099200000003</c:v>
                </c:pt>
                <c:pt idx="372">
                  <c:v>0.74311862269999995</c:v>
                </c:pt>
                <c:pt idx="373">
                  <c:v>0.74511625339999998</c:v>
                </c:pt>
                <c:pt idx="374">
                  <c:v>0.74711388410000001</c:v>
                </c:pt>
                <c:pt idx="375">
                  <c:v>0.74911151480000004</c:v>
                </c:pt>
                <c:pt idx="376">
                  <c:v>0.75110914549999996</c:v>
                </c:pt>
                <c:pt idx="377">
                  <c:v>0.75310677619999999</c:v>
                </c:pt>
                <c:pt idx="378">
                  <c:v>0.75510440690000002</c:v>
                </c:pt>
                <c:pt idx="379">
                  <c:v>0.75710203760000006</c:v>
                </c:pt>
                <c:pt idx="380">
                  <c:v>0.75909966829999997</c:v>
                </c:pt>
                <c:pt idx="381">
                  <c:v>0.761097299</c:v>
                </c:pt>
                <c:pt idx="382">
                  <c:v>0.76309492970000004</c:v>
                </c:pt>
                <c:pt idx="383">
                  <c:v>0.76509256039999995</c:v>
                </c:pt>
                <c:pt idx="384">
                  <c:v>0.76709019109999999</c:v>
                </c:pt>
                <c:pt idx="385">
                  <c:v>0.76908782180000002</c:v>
                </c:pt>
                <c:pt idx="386">
                  <c:v>0.77108545250000005</c:v>
                </c:pt>
                <c:pt idx="387">
                  <c:v>0.77308308329999997</c:v>
                </c:pt>
                <c:pt idx="388">
                  <c:v>0.775080714</c:v>
                </c:pt>
                <c:pt idx="389">
                  <c:v>0.77707834470000003</c:v>
                </c:pt>
                <c:pt idx="390">
                  <c:v>0.77907597539999995</c:v>
                </c:pt>
                <c:pt idx="391">
                  <c:v>0.78107360609999998</c:v>
                </c:pt>
                <c:pt idx="392">
                  <c:v>0.78307123680000001</c:v>
                </c:pt>
                <c:pt idx="393">
                  <c:v>0.78506886750000004</c:v>
                </c:pt>
                <c:pt idx="394">
                  <c:v>0.78706649819999996</c:v>
                </c:pt>
                <c:pt idx="395">
                  <c:v>0.78906412889999999</c:v>
                </c:pt>
                <c:pt idx="396">
                  <c:v>0.79106175960000003</c:v>
                </c:pt>
                <c:pt idx="397">
                  <c:v>0.79305939030000006</c:v>
                </c:pt>
                <c:pt idx="398">
                  <c:v>0.79505702099999997</c:v>
                </c:pt>
                <c:pt idx="399">
                  <c:v>0.79705465170000001</c:v>
                </c:pt>
                <c:pt idx="400">
                  <c:v>0.79905228240000004</c:v>
                </c:pt>
                <c:pt idx="401">
                  <c:v>0.80104991309999996</c:v>
                </c:pt>
                <c:pt idx="402">
                  <c:v>0.80304754379999999</c:v>
                </c:pt>
                <c:pt idx="403">
                  <c:v>0.80504517460000002</c:v>
                </c:pt>
                <c:pt idx="404">
                  <c:v>0.80704280530000005</c:v>
                </c:pt>
                <c:pt idx="405">
                  <c:v>0.80904043599999997</c:v>
                </c:pt>
                <c:pt idx="406">
                  <c:v>0.8110380667</c:v>
                </c:pt>
                <c:pt idx="407">
                  <c:v>0.81303569740000003</c:v>
                </c:pt>
                <c:pt idx="408">
                  <c:v>0.81503332809999995</c:v>
                </c:pt>
                <c:pt idx="409">
                  <c:v>0.81703095879999998</c:v>
                </c:pt>
                <c:pt idx="410">
                  <c:v>0.81902858950000001</c:v>
                </c:pt>
                <c:pt idx="411">
                  <c:v>0.82102622020000005</c:v>
                </c:pt>
                <c:pt idx="412">
                  <c:v>0.82302385089999996</c:v>
                </c:pt>
                <c:pt idx="413">
                  <c:v>0.8250214816</c:v>
                </c:pt>
                <c:pt idx="414">
                  <c:v>0.82701911230000003</c:v>
                </c:pt>
                <c:pt idx="415">
                  <c:v>0.82901674299999994</c:v>
                </c:pt>
                <c:pt idx="416">
                  <c:v>0.83101437369999998</c:v>
                </c:pt>
                <c:pt idx="417">
                  <c:v>0.83301200440000001</c:v>
                </c:pt>
                <c:pt idx="418">
                  <c:v>0.83500963510000004</c:v>
                </c:pt>
                <c:pt idx="419">
                  <c:v>0.83700726589999996</c:v>
                </c:pt>
                <c:pt idx="420">
                  <c:v>0.83900489659999999</c:v>
                </c:pt>
                <c:pt idx="421">
                  <c:v>0.84100252730000002</c:v>
                </c:pt>
                <c:pt idx="422">
                  <c:v>0.84300015800000005</c:v>
                </c:pt>
                <c:pt idx="423">
                  <c:v>0.84499778869999997</c:v>
                </c:pt>
                <c:pt idx="424">
                  <c:v>0.8469954194</c:v>
                </c:pt>
                <c:pt idx="425">
                  <c:v>0.84899305010000004</c:v>
                </c:pt>
                <c:pt idx="426">
                  <c:v>0.85099068079999995</c:v>
                </c:pt>
                <c:pt idx="427">
                  <c:v>0.85298831149999998</c:v>
                </c:pt>
                <c:pt idx="428">
                  <c:v>0.85498594220000002</c:v>
                </c:pt>
                <c:pt idx="429">
                  <c:v>0.85698357290000005</c:v>
                </c:pt>
                <c:pt idx="430">
                  <c:v>0.85898120359999997</c:v>
                </c:pt>
                <c:pt idx="431">
                  <c:v>0.8609788343</c:v>
                </c:pt>
                <c:pt idx="432">
                  <c:v>0.86297646500000003</c:v>
                </c:pt>
                <c:pt idx="433">
                  <c:v>0.86497409569999995</c:v>
                </c:pt>
                <c:pt idx="434">
                  <c:v>0.86697172639999998</c:v>
                </c:pt>
                <c:pt idx="435">
                  <c:v>0.86896935710000001</c:v>
                </c:pt>
                <c:pt idx="436">
                  <c:v>0.87096698790000004</c:v>
                </c:pt>
                <c:pt idx="437">
                  <c:v>0.87296461859999996</c:v>
                </c:pt>
                <c:pt idx="438">
                  <c:v>0.87496224929999999</c:v>
                </c:pt>
                <c:pt idx="439">
                  <c:v>0.87695988000000002</c:v>
                </c:pt>
                <c:pt idx="440">
                  <c:v>0.87895751070000006</c:v>
                </c:pt>
                <c:pt idx="441">
                  <c:v>0.88095514139999997</c:v>
                </c:pt>
                <c:pt idx="442">
                  <c:v>0.88295277210000001</c:v>
                </c:pt>
                <c:pt idx="443">
                  <c:v>0.88495040280000004</c:v>
                </c:pt>
                <c:pt idx="444">
                  <c:v>0.88694803349999995</c:v>
                </c:pt>
                <c:pt idx="445">
                  <c:v>0.88894566419999999</c:v>
                </c:pt>
                <c:pt idx="446">
                  <c:v>0.89094329490000002</c:v>
                </c:pt>
                <c:pt idx="447">
                  <c:v>0.89294092560000005</c:v>
                </c:pt>
                <c:pt idx="448">
                  <c:v>0.89493855629999997</c:v>
                </c:pt>
                <c:pt idx="449">
                  <c:v>0.896936187</c:v>
                </c:pt>
                <c:pt idx="450">
                  <c:v>0.89893381770000003</c:v>
                </c:pt>
                <c:pt idx="451">
                  <c:v>0.90093144839999995</c:v>
                </c:pt>
                <c:pt idx="452">
                  <c:v>0.90292907919999998</c:v>
                </c:pt>
                <c:pt idx="453">
                  <c:v>0.90492670990000001</c:v>
                </c:pt>
                <c:pt idx="454">
                  <c:v>0.90692434060000005</c:v>
                </c:pt>
                <c:pt idx="455">
                  <c:v>0.90892197129999996</c:v>
                </c:pt>
                <c:pt idx="456">
                  <c:v>0.91091960199999999</c:v>
                </c:pt>
                <c:pt idx="457">
                  <c:v>0.91291723270000003</c:v>
                </c:pt>
                <c:pt idx="458">
                  <c:v>0.91491486339999994</c:v>
                </c:pt>
                <c:pt idx="459">
                  <c:v>0.91691249409999998</c:v>
                </c:pt>
                <c:pt idx="460">
                  <c:v>0.91891012480000001</c:v>
                </c:pt>
                <c:pt idx="461">
                  <c:v>0.92090775550000004</c:v>
                </c:pt>
                <c:pt idx="462">
                  <c:v>0.92290538619999996</c:v>
                </c:pt>
                <c:pt idx="463">
                  <c:v>0.92490301689999999</c:v>
                </c:pt>
                <c:pt idx="464">
                  <c:v>0.92690064760000002</c:v>
                </c:pt>
                <c:pt idx="465">
                  <c:v>0.92889827830000005</c:v>
                </c:pt>
                <c:pt idx="466">
                  <c:v>0.93089590899999997</c:v>
                </c:pt>
                <c:pt idx="467">
                  <c:v>0.9328935397</c:v>
                </c:pt>
                <c:pt idx="468">
                  <c:v>0.93489117040000003</c:v>
                </c:pt>
                <c:pt idx="469">
                  <c:v>0.93688880119999995</c:v>
                </c:pt>
                <c:pt idx="470">
                  <c:v>0.93888643189999998</c:v>
                </c:pt>
                <c:pt idx="471">
                  <c:v>0.94088406260000002</c:v>
                </c:pt>
                <c:pt idx="472">
                  <c:v>0.94288169330000005</c:v>
                </c:pt>
                <c:pt idx="473">
                  <c:v>0.94487932399999996</c:v>
                </c:pt>
                <c:pt idx="474">
                  <c:v>0.9468769547</c:v>
                </c:pt>
                <c:pt idx="475">
                  <c:v>0.94887458540000003</c:v>
                </c:pt>
                <c:pt idx="476">
                  <c:v>0.95087221609999995</c:v>
                </c:pt>
                <c:pt idx="477">
                  <c:v>0.95286984679999998</c:v>
                </c:pt>
                <c:pt idx="478">
                  <c:v>0.95486747750000001</c:v>
                </c:pt>
                <c:pt idx="479">
                  <c:v>0.95686510820000004</c:v>
                </c:pt>
                <c:pt idx="480">
                  <c:v>0.95886273889999996</c:v>
                </c:pt>
                <c:pt idx="481">
                  <c:v>0.96086036959999999</c:v>
                </c:pt>
                <c:pt idx="482">
                  <c:v>0.96285800030000002</c:v>
                </c:pt>
                <c:pt idx="483">
                  <c:v>0.96485563100000005</c:v>
                </c:pt>
                <c:pt idx="484">
                  <c:v>0.96685326169999997</c:v>
                </c:pt>
                <c:pt idx="485">
                  <c:v>0.9688508925</c:v>
                </c:pt>
                <c:pt idx="486">
                  <c:v>0.97084852320000004</c:v>
                </c:pt>
                <c:pt idx="487">
                  <c:v>0.97284615389999995</c:v>
                </c:pt>
                <c:pt idx="488">
                  <c:v>0.97484378459999999</c:v>
                </c:pt>
                <c:pt idx="489">
                  <c:v>0.97684141530000002</c:v>
                </c:pt>
                <c:pt idx="490">
                  <c:v>0.97883904600000005</c:v>
                </c:pt>
                <c:pt idx="491">
                  <c:v>0.98083667669999997</c:v>
                </c:pt>
                <c:pt idx="492">
                  <c:v>0.9828343074</c:v>
                </c:pt>
                <c:pt idx="493">
                  <c:v>0.98483193810000003</c:v>
                </c:pt>
                <c:pt idx="494">
                  <c:v>0.98682956879999995</c:v>
                </c:pt>
                <c:pt idx="495">
                  <c:v>0.98882719949999998</c:v>
                </c:pt>
                <c:pt idx="496">
                  <c:v>0.99082483020000001</c:v>
                </c:pt>
                <c:pt idx="497">
                  <c:v>0.99282246090000004</c:v>
                </c:pt>
                <c:pt idx="498">
                  <c:v>0.99482009159999996</c:v>
                </c:pt>
                <c:pt idx="499">
                  <c:v>0.99681772229999999</c:v>
                </c:pt>
                <c:pt idx="500">
                  <c:v>0.99881535300000002</c:v>
                </c:pt>
                <c:pt idx="501">
                  <c:v>1.0008129836999999</c:v>
                </c:pt>
                <c:pt idx="502">
                  <c:v>1.0028106145</c:v>
                </c:pt>
                <c:pt idx="503">
                  <c:v>1.0048082452</c:v>
                </c:pt>
                <c:pt idx="504">
                  <c:v>1.0068058759</c:v>
                </c:pt>
                <c:pt idx="505">
                  <c:v>1.0088035066000001</c:v>
                </c:pt>
                <c:pt idx="506">
                  <c:v>1.0108011373000001</c:v>
                </c:pt>
                <c:pt idx="507">
                  <c:v>1.0127987679999999</c:v>
                </c:pt>
                <c:pt idx="508">
                  <c:v>1.0147963986999999</c:v>
                </c:pt>
                <c:pt idx="509">
                  <c:v>1.0167940294</c:v>
                </c:pt>
                <c:pt idx="510">
                  <c:v>1.0187916601</c:v>
                </c:pt>
                <c:pt idx="511">
                  <c:v>1.0207892908</c:v>
                </c:pt>
                <c:pt idx="512">
                  <c:v>1.0227869215000001</c:v>
                </c:pt>
                <c:pt idx="513">
                  <c:v>1.0247845522000001</c:v>
                </c:pt>
                <c:pt idx="514">
                  <c:v>1.0267821828999999</c:v>
                </c:pt>
                <c:pt idx="515">
                  <c:v>1.0287798135999999</c:v>
                </c:pt>
                <c:pt idx="516">
                  <c:v>1.0307774443</c:v>
                </c:pt>
                <c:pt idx="517">
                  <c:v>1.032775075</c:v>
                </c:pt>
                <c:pt idx="518">
                  <c:v>1.0347727058</c:v>
                </c:pt>
                <c:pt idx="519">
                  <c:v>1.0367703365000001</c:v>
                </c:pt>
                <c:pt idx="520">
                  <c:v>1.0387679672000001</c:v>
                </c:pt>
                <c:pt idx="521">
                  <c:v>1.0407655978999999</c:v>
                </c:pt>
                <c:pt idx="522">
                  <c:v>1.0427632285999999</c:v>
                </c:pt>
                <c:pt idx="523">
                  <c:v>1.0447608593</c:v>
                </c:pt>
                <c:pt idx="524">
                  <c:v>1.04675849</c:v>
                </c:pt>
                <c:pt idx="525">
                  <c:v>1.0487561207</c:v>
                </c:pt>
                <c:pt idx="526">
                  <c:v>1.0507537514</c:v>
                </c:pt>
                <c:pt idx="527">
                  <c:v>1.0527513821000001</c:v>
                </c:pt>
                <c:pt idx="528">
                  <c:v>1.0547490128000001</c:v>
                </c:pt>
                <c:pt idx="529">
                  <c:v>1.0567466434999999</c:v>
                </c:pt>
                <c:pt idx="530">
                  <c:v>1.0587442741999999</c:v>
                </c:pt>
                <c:pt idx="531">
                  <c:v>1.0607419049</c:v>
                </c:pt>
                <c:pt idx="532">
                  <c:v>1.0627395356</c:v>
                </c:pt>
                <c:pt idx="533">
                  <c:v>1.0647371663</c:v>
                </c:pt>
                <c:pt idx="534">
                  <c:v>1.0667347971000001</c:v>
                </c:pt>
                <c:pt idx="535">
                  <c:v>1.0687324278000001</c:v>
                </c:pt>
                <c:pt idx="536">
                  <c:v>1.0707300584999999</c:v>
                </c:pt>
                <c:pt idx="537">
                  <c:v>1.0727276891999999</c:v>
                </c:pt>
                <c:pt idx="538">
                  <c:v>1.0747253199</c:v>
                </c:pt>
                <c:pt idx="539">
                  <c:v>1.0767229506</c:v>
                </c:pt>
                <c:pt idx="540">
                  <c:v>1.0787205813</c:v>
                </c:pt>
                <c:pt idx="541">
                  <c:v>1.0807182120000001</c:v>
                </c:pt>
                <c:pt idx="542">
                  <c:v>1.0827158427000001</c:v>
                </c:pt>
                <c:pt idx="543">
                  <c:v>1.0847134733999999</c:v>
                </c:pt>
                <c:pt idx="544">
                  <c:v>1.0867111040999999</c:v>
                </c:pt>
                <c:pt idx="545">
                  <c:v>1.0887087348</c:v>
                </c:pt>
                <c:pt idx="546">
                  <c:v>1.0907063655</c:v>
                </c:pt>
                <c:pt idx="547">
                  <c:v>1.0927039962</c:v>
                </c:pt>
                <c:pt idx="548">
                  <c:v>1.0947016269000001</c:v>
                </c:pt>
                <c:pt idx="549">
                  <c:v>1.0966992576000001</c:v>
                </c:pt>
                <c:pt idx="550">
                  <c:v>1.0986968882999999</c:v>
                </c:pt>
                <c:pt idx="551">
                  <c:v>1.1006945190999999</c:v>
                </c:pt>
                <c:pt idx="552">
                  <c:v>1.1026921498</c:v>
                </c:pt>
                <c:pt idx="553">
                  <c:v>1.1046897805</c:v>
                </c:pt>
                <c:pt idx="554">
                  <c:v>1.1066874112</c:v>
                </c:pt>
                <c:pt idx="555">
                  <c:v>1.1086850419000001</c:v>
                </c:pt>
                <c:pt idx="556">
                  <c:v>1.1106826726000001</c:v>
                </c:pt>
                <c:pt idx="557">
                  <c:v>1.1126803032999999</c:v>
                </c:pt>
                <c:pt idx="558">
                  <c:v>1.1146779339999999</c:v>
                </c:pt>
                <c:pt idx="559">
                  <c:v>1.1166755647</c:v>
                </c:pt>
                <c:pt idx="560">
                  <c:v>1.1186731954</c:v>
                </c:pt>
                <c:pt idx="561">
                  <c:v>1.1206708261</c:v>
                </c:pt>
                <c:pt idx="562">
                  <c:v>1.1226684568</c:v>
                </c:pt>
                <c:pt idx="563">
                  <c:v>1.1246660875000001</c:v>
                </c:pt>
                <c:pt idx="564">
                  <c:v>1.1266637182000001</c:v>
                </c:pt>
                <c:pt idx="565">
                  <c:v>1.1286613488999999</c:v>
                </c:pt>
                <c:pt idx="566">
                  <c:v>1.1306589795999999</c:v>
                </c:pt>
                <c:pt idx="567">
                  <c:v>1.1326566104</c:v>
                </c:pt>
                <c:pt idx="568">
                  <c:v>1.1346542411</c:v>
                </c:pt>
                <c:pt idx="569">
                  <c:v>1.1366518718</c:v>
                </c:pt>
                <c:pt idx="570">
                  <c:v>1.1386495025000001</c:v>
                </c:pt>
                <c:pt idx="571">
                  <c:v>1.1406471332000001</c:v>
                </c:pt>
                <c:pt idx="572">
                  <c:v>1.1426447638999999</c:v>
                </c:pt>
                <c:pt idx="573">
                  <c:v>1.1446423945999999</c:v>
                </c:pt>
                <c:pt idx="574">
                  <c:v>1.1466400253</c:v>
                </c:pt>
                <c:pt idx="575">
                  <c:v>1.148637656</c:v>
                </c:pt>
                <c:pt idx="576">
                  <c:v>1.1506352867</c:v>
                </c:pt>
                <c:pt idx="577">
                  <c:v>1.1526329174000001</c:v>
                </c:pt>
                <c:pt idx="578">
                  <c:v>1.1546305481000001</c:v>
                </c:pt>
                <c:pt idx="579">
                  <c:v>1.1566281787999999</c:v>
                </c:pt>
                <c:pt idx="580">
                  <c:v>1.1586258094999999</c:v>
                </c:pt>
                <c:pt idx="581">
                  <c:v>1.1606234402</c:v>
                </c:pt>
                <c:pt idx="582">
                  <c:v>1.1626210709</c:v>
                </c:pt>
                <c:pt idx="583">
                  <c:v>1.1646187016</c:v>
                </c:pt>
                <c:pt idx="584">
                  <c:v>1.1666163324000001</c:v>
                </c:pt>
                <c:pt idx="585">
                  <c:v>1.1686139631000001</c:v>
                </c:pt>
                <c:pt idx="586">
                  <c:v>1.1706115937999999</c:v>
                </c:pt>
                <c:pt idx="587">
                  <c:v>1.1726092244999999</c:v>
                </c:pt>
                <c:pt idx="588">
                  <c:v>1.1746068552</c:v>
                </c:pt>
                <c:pt idx="589">
                  <c:v>1.1766044859</c:v>
                </c:pt>
                <c:pt idx="590">
                  <c:v>1.1786021166</c:v>
                </c:pt>
                <c:pt idx="591">
                  <c:v>1.1805997473000001</c:v>
                </c:pt>
                <c:pt idx="592">
                  <c:v>1.1825973780000001</c:v>
                </c:pt>
                <c:pt idx="593">
                  <c:v>1.1845950086999999</c:v>
                </c:pt>
                <c:pt idx="594">
                  <c:v>1.1865926393999999</c:v>
                </c:pt>
                <c:pt idx="595">
                  <c:v>1.1885902701</c:v>
                </c:pt>
                <c:pt idx="596">
                  <c:v>1.1905879008</c:v>
                </c:pt>
                <c:pt idx="597">
                  <c:v>1.1925855315</c:v>
                </c:pt>
                <c:pt idx="598">
                  <c:v>1.1945831622</c:v>
                </c:pt>
                <c:pt idx="599">
                  <c:v>1.1965807929000001</c:v>
                </c:pt>
                <c:pt idx="600">
                  <c:v>1.1985784236999999</c:v>
                </c:pt>
                <c:pt idx="601">
                  <c:v>1.2005760543999999</c:v>
                </c:pt>
                <c:pt idx="602">
                  <c:v>1.2025736851</c:v>
                </c:pt>
                <c:pt idx="603">
                  <c:v>1.2045713158</c:v>
                </c:pt>
                <c:pt idx="604">
                  <c:v>1.2065689465</c:v>
                </c:pt>
                <c:pt idx="605">
                  <c:v>1.2085665772</c:v>
                </c:pt>
                <c:pt idx="606">
                  <c:v>1.2105642079000001</c:v>
                </c:pt>
                <c:pt idx="607">
                  <c:v>1.2125618386000001</c:v>
                </c:pt>
                <c:pt idx="608">
                  <c:v>1.2145594692999999</c:v>
                </c:pt>
                <c:pt idx="609">
                  <c:v>1.2165570999999999</c:v>
                </c:pt>
                <c:pt idx="610">
                  <c:v>1.2185547307</c:v>
                </c:pt>
                <c:pt idx="611">
                  <c:v>1.2205523614</c:v>
                </c:pt>
                <c:pt idx="612">
                  <c:v>1.2225499921</c:v>
                </c:pt>
                <c:pt idx="613">
                  <c:v>1.2245476228000001</c:v>
                </c:pt>
                <c:pt idx="614">
                  <c:v>1.2265452535000001</c:v>
                </c:pt>
                <c:pt idx="615">
                  <c:v>1.2285428841999999</c:v>
                </c:pt>
                <c:pt idx="616">
                  <c:v>1.2305405148999999</c:v>
                </c:pt>
                <c:pt idx="617">
                  <c:v>1.2325381457</c:v>
                </c:pt>
                <c:pt idx="618">
                  <c:v>1.2345357764</c:v>
                </c:pt>
                <c:pt idx="619">
                  <c:v>1.2365334071</c:v>
                </c:pt>
                <c:pt idx="620">
                  <c:v>1.2385310378000001</c:v>
                </c:pt>
                <c:pt idx="621">
                  <c:v>1.2405286685000001</c:v>
                </c:pt>
                <c:pt idx="622">
                  <c:v>1.2425262991999999</c:v>
                </c:pt>
                <c:pt idx="623">
                  <c:v>1.2445239298999999</c:v>
                </c:pt>
                <c:pt idx="624">
                  <c:v>1.2465215606</c:v>
                </c:pt>
                <c:pt idx="625">
                  <c:v>1.2485191913</c:v>
                </c:pt>
                <c:pt idx="626">
                  <c:v>1.250516822</c:v>
                </c:pt>
                <c:pt idx="627">
                  <c:v>1.2525144527000001</c:v>
                </c:pt>
                <c:pt idx="628">
                  <c:v>1.2545120834000001</c:v>
                </c:pt>
                <c:pt idx="629">
                  <c:v>1.2565097140999999</c:v>
                </c:pt>
                <c:pt idx="630">
                  <c:v>1.2585073447999999</c:v>
                </c:pt>
                <c:pt idx="631">
                  <c:v>1.2605049755</c:v>
                </c:pt>
                <c:pt idx="632">
                  <c:v>1.2625026062</c:v>
                </c:pt>
                <c:pt idx="633">
                  <c:v>1.264500237</c:v>
                </c:pt>
                <c:pt idx="634">
                  <c:v>1.2664978677000001</c:v>
                </c:pt>
                <c:pt idx="635">
                  <c:v>1.2684954984000001</c:v>
                </c:pt>
                <c:pt idx="636">
                  <c:v>1.2704931290999999</c:v>
                </c:pt>
                <c:pt idx="637">
                  <c:v>1.2724907597999999</c:v>
                </c:pt>
                <c:pt idx="638">
                  <c:v>1.2744883905</c:v>
                </c:pt>
                <c:pt idx="639">
                  <c:v>1.2764860212</c:v>
                </c:pt>
                <c:pt idx="640">
                  <c:v>1.2784836519</c:v>
                </c:pt>
                <c:pt idx="641">
                  <c:v>1.2804812826</c:v>
                </c:pt>
                <c:pt idx="642">
                  <c:v>1.2824789133000001</c:v>
                </c:pt>
                <c:pt idx="643">
                  <c:v>1.2844765440000001</c:v>
                </c:pt>
                <c:pt idx="644">
                  <c:v>1.2864741746999999</c:v>
                </c:pt>
                <c:pt idx="645">
                  <c:v>1.2884718053999999</c:v>
                </c:pt>
                <c:pt idx="646">
                  <c:v>1.2904694361</c:v>
                </c:pt>
                <c:pt idx="647">
                  <c:v>1.2924670668</c:v>
                </c:pt>
                <c:pt idx="648">
                  <c:v>1.2944646975</c:v>
                </c:pt>
                <c:pt idx="649">
                  <c:v>1.2964623283000001</c:v>
                </c:pt>
                <c:pt idx="650">
                  <c:v>1.2984599590000001</c:v>
                </c:pt>
                <c:pt idx="651">
                  <c:v>1.3004575896999999</c:v>
                </c:pt>
                <c:pt idx="652">
                  <c:v>1.3024552203999999</c:v>
                </c:pt>
                <c:pt idx="653">
                  <c:v>1.3044528511</c:v>
                </c:pt>
                <c:pt idx="654">
                  <c:v>1.3064504818</c:v>
                </c:pt>
                <c:pt idx="655">
                  <c:v>1.3084481125</c:v>
                </c:pt>
                <c:pt idx="656">
                  <c:v>1.3104457432000001</c:v>
                </c:pt>
                <c:pt idx="657">
                  <c:v>1.3124433739000001</c:v>
                </c:pt>
                <c:pt idx="658">
                  <c:v>1.3144410045999999</c:v>
                </c:pt>
                <c:pt idx="659">
                  <c:v>1.3164386352999999</c:v>
                </c:pt>
                <c:pt idx="660">
                  <c:v>1.318436266</c:v>
                </c:pt>
                <c:pt idx="661">
                  <c:v>1.3204338967</c:v>
                </c:pt>
                <c:pt idx="662">
                  <c:v>1.3224315274</c:v>
                </c:pt>
                <c:pt idx="663">
                  <c:v>1.3244291581000001</c:v>
                </c:pt>
                <c:pt idx="664">
                  <c:v>1.3264267888000001</c:v>
                </c:pt>
                <c:pt idx="665">
                  <c:v>1.3284244194999999</c:v>
                </c:pt>
                <c:pt idx="666">
                  <c:v>1.3304220502999999</c:v>
                </c:pt>
                <c:pt idx="667">
                  <c:v>1.332419681</c:v>
                </c:pt>
                <c:pt idx="668">
                  <c:v>1.3344173117</c:v>
                </c:pt>
                <c:pt idx="669">
                  <c:v>1.3364149424</c:v>
                </c:pt>
                <c:pt idx="670">
                  <c:v>1.3384125731000001</c:v>
                </c:pt>
                <c:pt idx="671">
                  <c:v>1.3404102038000001</c:v>
                </c:pt>
                <c:pt idx="672">
                  <c:v>1.3424078344999999</c:v>
                </c:pt>
                <c:pt idx="673">
                  <c:v>1.3444054651999999</c:v>
                </c:pt>
                <c:pt idx="674">
                  <c:v>1.3464030959</c:v>
                </c:pt>
                <c:pt idx="675">
                  <c:v>1.3484007266</c:v>
                </c:pt>
                <c:pt idx="676">
                  <c:v>1.3503983573</c:v>
                </c:pt>
                <c:pt idx="677">
                  <c:v>1.352395988</c:v>
                </c:pt>
                <c:pt idx="678">
                  <c:v>1.3543936187000001</c:v>
                </c:pt>
                <c:pt idx="679">
                  <c:v>1.3563912494000001</c:v>
                </c:pt>
                <c:pt idx="680">
                  <c:v>1.3583888800999999</c:v>
                </c:pt>
                <c:pt idx="681">
                  <c:v>1.3603865107999999</c:v>
                </c:pt>
                <c:pt idx="682">
                  <c:v>1.3623841416</c:v>
                </c:pt>
                <c:pt idx="683">
                  <c:v>1.3643817723</c:v>
                </c:pt>
                <c:pt idx="684">
                  <c:v>1.366379403</c:v>
                </c:pt>
                <c:pt idx="685">
                  <c:v>1.3683770337000001</c:v>
                </c:pt>
                <c:pt idx="686">
                  <c:v>1.3703746644000001</c:v>
                </c:pt>
                <c:pt idx="687">
                  <c:v>1.3723722950999999</c:v>
                </c:pt>
                <c:pt idx="688">
                  <c:v>1.3743699257999999</c:v>
                </c:pt>
                <c:pt idx="689">
                  <c:v>1.3763675565</c:v>
                </c:pt>
                <c:pt idx="690">
                  <c:v>1.3783651872</c:v>
                </c:pt>
                <c:pt idx="691">
                  <c:v>1.3803628179</c:v>
                </c:pt>
                <c:pt idx="692">
                  <c:v>1.3823604486000001</c:v>
                </c:pt>
                <c:pt idx="693">
                  <c:v>1.3843580793000001</c:v>
                </c:pt>
                <c:pt idx="694">
                  <c:v>1.3863557099999999</c:v>
                </c:pt>
                <c:pt idx="695">
                  <c:v>1.3883533406999999</c:v>
                </c:pt>
                <c:pt idx="696">
                  <c:v>1.3903509714</c:v>
                </c:pt>
                <c:pt idx="697">
                  <c:v>1.3923486021</c:v>
                </c:pt>
                <c:pt idx="698">
                  <c:v>1.3943462328</c:v>
                </c:pt>
                <c:pt idx="699">
                  <c:v>1.3963438636000001</c:v>
                </c:pt>
                <c:pt idx="700">
                  <c:v>1.3983414943000001</c:v>
                </c:pt>
                <c:pt idx="701">
                  <c:v>1.4003391249999999</c:v>
                </c:pt>
                <c:pt idx="702">
                  <c:v>1.4023367556999999</c:v>
                </c:pt>
                <c:pt idx="703">
                  <c:v>1.4043343864</c:v>
                </c:pt>
                <c:pt idx="704">
                  <c:v>1.4063320171</c:v>
                </c:pt>
                <c:pt idx="705">
                  <c:v>1.4083296478</c:v>
                </c:pt>
                <c:pt idx="706">
                  <c:v>1.4103272785000001</c:v>
                </c:pt>
                <c:pt idx="707">
                  <c:v>1.4123249092000001</c:v>
                </c:pt>
                <c:pt idx="708">
                  <c:v>1.4143225398999999</c:v>
                </c:pt>
                <c:pt idx="709">
                  <c:v>1.4163201705999999</c:v>
                </c:pt>
                <c:pt idx="710">
                  <c:v>1.4183178013</c:v>
                </c:pt>
                <c:pt idx="711">
                  <c:v>1.420315432</c:v>
                </c:pt>
                <c:pt idx="712">
                  <c:v>1.4223130627</c:v>
                </c:pt>
                <c:pt idx="713">
                  <c:v>1.4243106934</c:v>
                </c:pt>
                <c:pt idx="714">
                  <c:v>1.4263083241000001</c:v>
                </c:pt>
                <c:pt idx="715">
                  <c:v>1.4283059548999999</c:v>
                </c:pt>
                <c:pt idx="716">
                  <c:v>1.4303035855999999</c:v>
                </c:pt>
                <c:pt idx="717">
                  <c:v>1.4323012163</c:v>
                </c:pt>
                <c:pt idx="718">
                  <c:v>1.434298847</c:v>
                </c:pt>
                <c:pt idx="719">
                  <c:v>1.4362964777</c:v>
                </c:pt>
                <c:pt idx="720">
                  <c:v>1.4382941084</c:v>
                </c:pt>
                <c:pt idx="721">
                  <c:v>1.4402917391000001</c:v>
                </c:pt>
                <c:pt idx="722">
                  <c:v>1.4422893698000001</c:v>
                </c:pt>
                <c:pt idx="723">
                  <c:v>1.4442870004999999</c:v>
                </c:pt>
                <c:pt idx="724">
                  <c:v>1.4462846311999999</c:v>
                </c:pt>
                <c:pt idx="725">
                  <c:v>1.4482822619</c:v>
                </c:pt>
                <c:pt idx="726">
                  <c:v>1.4502798926</c:v>
                </c:pt>
                <c:pt idx="727">
                  <c:v>1.4522775233</c:v>
                </c:pt>
                <c:pt idx="728">
                  <c:v>1.4542751540000001</c:v>
                </c:pt>
                <c:pt idx="729">
                  <c:v>1.4562727847000001</c:v>
                </c:pt>
                <c:pt idx="730">
                  <c:v>1.4582704153999999</c:v>
                </c:pt>
                <c:pt idx="731">
                  <c:v>1.4602680460999999</c:v>
                </c:pt>
                <c:pt idx="732">
                  <c:v>1.4622656769</c:v>
                </c:pt>
                <c:pt idx="733">
                  <c:v>1.4642633076</c:v>
                </c:pt>
                <c:pt idx="734">
                  <c:v>1.4662609383</c:v>
                </c:pt>
                <c:pt idx="735">
                  <c:v>1.4682585690000001</c:v>
                </c:pt>
                <c:pt idx="736">
                  <c:v>1.4702561997000001</c:v>
                </c:pt>
                <c:pt idx="737">
                  <c:v>1.4722538303999999</c:v>
                </c:pt>
                <c:pt idx="738">
                  <c:v>1.4742514610999999</c:v>
                </c:pt>
                <c:pt idx="739">
                  <c:v>1.4762490918</c:v>
                </c:pt>
                <c:pt idx="740">
                  <c:v>1.4782467225</c:v>
                </c:pt>
                <c:pt idx="741">
                  <c:v>1.4802443532</c:v>
                </c:pt>
                <c:pt idx="742">
                  <c:v>1.4822419839000001</c:v>
                </c:pt>
                <c:pt idx="743">
                  <c:v>1.4842396146000001</c:v>
                </c:pt>
                <c:pt idx="744">
                  <c:v>1.4862372452999999</c:v>
                </c:pt>
                <c:pt idx="745">
                  <c:v>1.4882348759999999</c:v>
                </c:pt>
                <c:pt idx="746">
                  <c:v>1.4902325067</c:v>
                </c:pt>
                <c:pt idx="747">
                  <c:v>1.4922301374</c:v>
                </c:pt>
                <c:pt idx="748">
                  <c:v>1.4942277682</c:v>
                </c:pt>
                <c:pt idx="749">
                  <c:v>1.4962253989000001</c:v>
                </c:pt>
                <c:pt idx="750">
                  <c:v>1.4982230296000001</c:v>
                </c:pt>
                <c:pt idx="751">
                  <c:v>1.5002206602999999</c:v>
                </c:pt>
                <c:pt idx="752">
                  <c:v>1.5022182909999999</c:v>
                </c:pt>
                <c:pt idx="753">
                  <c:v>1.5042159217</c:v>
                </c:pt>
                <c:pt idx="754">
                  <c:v>1.5062135524</c:v>
                </c:pt>
                <c:pt idx="755">
                  <c:v>1.5082111831</c:v>
                </c:pt>
                <c:pt idx="756">
                  <c:v>1.5102088138</c:v>
                </c:pt>
                <c:pt idx="757">
                  <c:v>1.5122064445000001</c:v>
                </c:pt>
                <c:pt idx="758">
                  <c:v>1.5142040752000001</c:v>
                </c:pt>
                <c:pt idx="759">
                  <c:v>1.5162017058999999</c:v>
                </c:pt>
                <c:pt idx="760">
                  <c:v>1.5181993365999999</c:v>
                </c:pt>
                <c:pt idx="761">
                  <c:v>1.5201969673</c:v>
                </c:pt>
                <c:pt idx="762">
                  <c:v>1.522194598</c:v>
                </c:pt>
                <c:pt idx="763">
                  <c:v>1.5241922287</c:v>
                </c:pt>
                <c:pt idx="764">
                  <c:v>1.5261898595000001</c:v>
                </c:pt>
                <c:pt idx="765">
                  <c:v>1.5281874902000001</c:v>
                </c:pt>
                <c:pt idx="766">
                  <c:v>1.5301851208999999</c:v>
                </c:pt>
                <c:pt idx="767">
                  <c:v>1.5321827515999999</c:v>
                </c:pt>
                <c:pt idx="768">
                  <c:v>1.5341803823</c:v>
                </c:pt>
                <c:pt idx="769">
                  <c:v>1.536178013</c:v>
                </c:pt>
                <c:pt idx="770">
                  <c:v>1.5381756437</c:v>
                </c:pt>
                <c:pt idx="771">
                  <c:v>1.5401732744000001</c:v>
                </c:pt>
                <c:pt idx="772">
                  <c:v>1.5421709051000001</c:v>
                </c:pt>
                <c:pt idx="773">
                  <c:v>1.5441685357999999</c:v>
                </c:pt>
                <c:pt idx="774">
                  <c:v>1.5461661664999999</c:v>
                </c:pt>
                <c:pt idx="775">
                  <c:v>1.5481637972</c:v>
                </c:pt>
                <c:pt idx="776">
                  <c:v>1.5501614279</c:v>
                </c:pt>
                <c:pt idx="777">
                  <c:v>1.5521590586</c:v>
                </c:pt>
                <c:pt idx="778">
                  <c:v>1.5541566893000001</c:v>
                </c:pt>
                <c:pt idx="779">
                  <c:v>1.5561543200000001</c:v>
                </c:pt>
                <c:pt idx="780">
                  <c:v>1.5581519506999999</c:v>
                </c:pt>
                <c:pt idx="781">
                  <c:v>1.5601495814999999</c:v>
                </c:pt>
                <c:pt idx="782">
                  <c:v>1.5621472122</c:v>
                </c:pt>
                <c:pt idx="783">
                  <c:v>1.5641448429</c:v>
                </c:pt>
                <c:pt idx="784">
                  <c:v>1.5661424736</c:v>
                </c:pt>
                <c:pt idx="785">
                  <c:v>1.5681401043000001</c:v>
                </c:pt>
                <c:pt idx="786">
                  <c:v>1.5701377350000001</c:v>
                </c:pt>
                <c:pt idx="787">
                  <c:v>1.5721353656999999</c:v>
                </c:pt>
                <c:pt idx="788">
                  <c:v>1.5741329963999999</c:v>
                </c:pt>
                <c:pt idx="789">
                  <c:v>1.5761306271</c:v>
                </c:pt>
                <c:pt idx="790">
                  <c:v>1.5781282578</c:v>
                </c:pt>
                <c:pt idx="791">
                  <c:v>1.5801258885</c:v>
                </c:pt>
                <c:pt idx="792">
                  <c:v>1.5821235192000001</c:v>
                </c:pt>
                <c:pt idx="793">
                  <c:v>1.5841211499000001</c:v>
                </c:pt>
                <c:pt idx="794">
                  <c:v>1.5861187806000001</c:v>
                </c:pt>
                <c:pt idx="795">
                  <c:v>1.5881164112999999</c:v>
                </c:pt>
                <c:pt idx="796">
                  <c:v>1.5901140419999999</c:v>
                </c:pt>
                <c:pt idx="797">
                  <c:v>1.5921116728</c:v>
                </c:pt>
                <c:pt idx="798">
                  <c:v>1.5941093035</c:v>
                </c:pt>
                <c:pt idx="799">
                  <c:v>1.5961069342</c:v>
                </c:pt>
                <c:pt idx="800">
                  <c:v>1.5981045649000001</c:v>
                </c:pt>
                <c:pt idx="801">
                  <c:v>1.6001021956000001</c:v>
                </c:pt>
                <c:pt idx="802">
                  <c:v>1.6020998262999999</c:v>
                </c:pt>
                <c:pt idx="803">
                  <c:v>1.6040974569999999</c:v>
                </c:pt>
                <c:pt idx="804">
                  <c:v>1.6060950877</c:v>
                </c:pt>
                <c:pt idx="805">
                  <c:v>1.6080927184</c:v>
                </c:pt>
                <c:pt idx="806">
                  <c:v>1.6100903491</c:v>
                </c:pt>
                <c:pt idx="807">
                  <c:v>1.6120879798000001</c:v>
                </c:pt>
                <c:pt idx="808">
                  <c:v>1.6140856105000001</c:v>
                </c:pt>
                <c:pt idx="809">
                  <c:v>1.6160832411999999</c:v>
                </c:pt>
                <c:pt idx="810">
                  <c:v>1.6180808718999999</c:v>
                </c:pt>
                <c:pt idx="811">
                  <c:v>1.6200785026</c:v>
                </c:pt>
                <c:pt idx="812">
                  <c:v>1.6220761333</c:v>
                </c:pt>
                <c:pt idx="813">
                  <c:v>1.624073764</c:v>
                </c:pt>
                <c:pt idx="814">
                  <c:v>1.6260713948000001</c:v>
                </c:pt>
                <c:pt idx="815">
                  <c:v>1.6280690255000001</c:v>
                </c:pt>
                <c:pt idx="816">
                  <c:v>1.6300666561999999</c:v>
                </c:pt>
                <c:pt idx="817">
                  <c:v>1.6320642868999999</c:v>
                </c:pt>
                <c:pt idx="818">
                  <c:v>1.6340619176</c:v>
                </c:pt>
                <c:pt idx="819">
                  <c:v>1.6360595483</c:v>
                </c:pt>
                <c:pt idx="820">
                  <c:v>1.638057179</c:v>
                </c:pt>
                <c:pt idx="821">
                  <c:v>1.6400548097000001</c:v>
                </c:pt>
                <c:pt idx="822">
                  <c:v>1.6420524404000001</c:v>
                </c:pt>
                <c:pt idx="823">
                  <c:v>1.6440500710999999</c:v>
                </c:pt>
                <c:pt idx="824">
                  <c:v>1.6460477017999999</c:v>
                </c:pt>
                <c:pt idx="825">
                  <c:v>1.6480453325</c:v>
                </c:pt>
                <c:pt idx="826">
                  <c:v>1.6500429632</c:v>
                </c:pt>
                <c:pt idx="827">
                  <c:v>1.6520405939</c:v>
                </c:pt>
                <c:pt idx="828">
                  <c:v>1.6540382246000001</c:v>
                </c:pt>
                <c:pt idx="829">
                  <c:v>1.6560358553000001</c:v>
                </c:pt>
                <c:pt idx="830">
                  <c:v>1.6580334860999999</c:v>
                </c:pt>
                <c:pt idx="831">
                  <c:v>1.6600311167999999</c:v>
                </c:pt>
                <c:pt idx="832">
                  <c:v>1.6620287475</c:v>
                </c:pt>
                <c:pt idx="833">
                  <c:v>1.6640263782</c:v>
                </c:pt>
                <c:pt idx="834">
                  <c:v>1.6660240089</c:v>
                </c:pt>
                <c:pt idx="835">
                  <c:v>1.6680216396000001</c:v>
                </c:pt>
                <c:pt idx="836">
                  <c:v>1.6700192703000001</c:v>
                </c:pt>
                <c:pt idx="837">
                  <c:v>1.6720169010000001</c:v>
                </c:pt>
                <c:pt idx="838">
                  <c:v>1.6740145316999999</c:v>
                </c:pt>
                <c:pt idx="839">
                  <c:v>1.6760121623999999</c:v>
                </c:pt>
                <c:pt idx="840">
                  <c:v>1.6780097931</c:v>
                </c:pt>
                <c:pt idx="841">
                  <c:v>1.6800074238</c:v>
                </c:pt>
                <c:pt idx="842">
                  <c:v>1.6820050545</c:v>
                </c:pt>
                <c:pt idx="843">
                  <c:v>1.6840026852000001</c:v>
                </c:pt>
                <c:pt idx="844">
                  <c:v>1.6860003159000001</c:v>
                </c:pt>
                <c:pt idx="845">
                  <c:v>1.6879979465999999</c:v>
                </c:pt>
                <c:pt idx="846">
                  <c:v>1.6899955772999999</c:v>
                </c:pt>
                <c:pt idx="847">
                  <c:v>1.6919932081</c:v>
                </c:pt>
                <c:pt idx="848">
                  <c:v>1.6939908388</c:v>
                </c:pt>
                <c:pt idx="849">
                  <c:v>1.6959884695</c:v>
                </c:pt>
                <c:pt idx="850">
                  <c:v>1.6979861002000001</c:v>
                </c:pt>
                <c:pt idx="851">
                  <c:v>1.6999837309000001</c:v>
                </c:pt>
                <c:pt idx="852">
                  <c:v>1.7019813615999999</c:v>
                </c:pt>
                <c:pt idx="853">
                  <c:v>1.7039789922999999</c:v>
                </c:pt>
                <c:pt idx="854">
                  <c:v>1.705976623</c:v>
                </c:pt>
                <c:pt idx="855">
                  <c:v>1.7079742537</c:v>
                </c:pt>
                <c:pt idx="856">
                  <c:v>1.7099718844</c:v>
                </c:pt>
                <c:pt idx="857">
                  <c:v>1.7119695151000001</c:v>
                </c:pt>
                <c:pt idx="858">
                  <c:v>1.7139671458000001</c:v>
                </c:pt>
                <c:pt idx="859">
                  <c:v>1.7159647764999999</c:v>
                </c:pt>
                <c:pt idx="860">
                  <c:v>1.7179624071999999</c:v>
                </c:pt>
                <c:pt idx="861">
                  <c:v>1.7199600379</c:v>
                </c:pt>
                <c:pt idx="862">
                  <c:v>1.7219576686</c:v>
                </c:pt>
                <c:pt idx="863">
                  <c:v>1.7239552994</c:v>
                </c:pt>
                <c:pt idx="864">
                  <c:v>1.7259529301000001</c:v>
                </c:pt>
                <c:pt idx="865">
                  <c:v>1.7279505608000001</c:v>
                </c:pt>
                <c:pt idx="866">
                  <c:v>1.7299481914999999</c:v>
                </c:pt>
                <c:pt idx="867">
                  <c:v>1.7319458221999999</c:v>
                </c:pt>
                <c:pt idx="868">
                  <c:v>1.7339434529</c:v>
                </c:pt>
                <c:pt idx="869">
                  <c:v>1.7359410836</c:v>
                </c:pt>
                <c:pt idx="870">
                  <c:v>1.7379387143</c:v>
                </c:pt>
                <c:pt idx="871">
                  <c:v>1.7399363450000001</c:v>
                </c:pt>
                <c:pt idx="872">
                  <c:v>1.7419339757000001</c:v>
                </c:pt>
                <c:pt idx="873">
                  <c:v>1.7439316063999999</c:v>
                </c:pt>
                <c:pt idx="874">
                  <c:v>1.7459292370999999</c:v>
                </c:pt>
                <c:pt idx="875">
                  <c:v>1.7479268678</c:v>
                </c:pt>
                <c:pt idx="876">
                  <c:v>1.7499244985</c:v>
                </c:pt>
                <c:pt idx="877">
                  <c:v>1.7519221292</c:v>
                </c:pt>
                <c:pt idx="878">
                  <c:v>1.7539197599</c:v>
                </c:pt>
                <c:pt idx="879">
                  <c:v>1.7559173907000001</c:v>
                </c:pt>
                <c:pt idx="880">
                  <c:v>1.7579150214000001</c:v>
                </c:pt>
                <c:pt idx="881">
                  <c:v>1.7599126520999999</c:v>
                </c:pt>
                <c:pt idx="882">
                  <c:v>1.7619102827999999</c:v>
                </c:pt>
                <c:pt idx="883">
                  <c:v>1.7639079135</c:v>
                </c:pt>
                <c:pt idx="884">
                  <c:v>1.7659055442</c:v>
                </c:pt>
                <c:pt idx="885">
                  <c:v>1.7679031749</c:v>
                </c:pt>
                <c:pt idx="886">
                  <c:v>1.7699008056000001</c:v>
                </c:pt>
                <c:pt idx="887">
                  <c:v>1.7718984363000001</c:v>
                </c:pt>
                <c:pt idx="888">
                  <c:v>1.7738960669999999</c:v>
                </c:pt>
                <c:pt idx="889">
                  <c:v>1.7758936976999999</c:v>
                </c:pt>
                <c:pt idx="890">
                  <c:v>1.7778913284</c:v>
                </c:pt>
                <c:pt idx="891">
                  <c:v>1.7798889591</c:v>
                </c:pt>
                <c:pt idx="892">
                  <c:v>1.7818865898</c:v>
                </c:pt>
                <c:pt idx="893">
                  <c:v>1.7838842205000001</c:v>
                </c:pt>
                <c:pt idx="894">
                  <c:v>1.7858818512000001</c:v>
                </c:pt>
                <c:pt idx="895">
                  <c:v>1.7878794818999999</c:v>
                </c:pt>
                <c:pt idx="896">
                  <c:v>1.7898771126999999</c:v>
                </c:pt>
                <c:pt idx="897">
                  <c:v>1.7918747434</c:v>
                </c:pt>
                <c:pt idx="898">
                  <c:v>1.7938723741</c:v>
                </c:pt>
                <c:pt idx="899">
                  <c:v>1.7958700048</c:v>
                </c:pt>
                <c:pt idx="900">
                  <c:v>1.7978676355000001</c:v>
                </c:pt>
                <c:pt idx="901">
                  <c:v>1.7998652662000001</c:v>
                </c:pt>
                <c:pt idx="902">
                  <c:v>1.8018628968999999</c:v>
                </c:pt>
                <c:pt idx="903">
                  <c:v>1.8038605275999999</c:v>
                </c:pt>
                <c:pt idx="904">
                  <c:v>1.8058581583</c:v>
                </c:pt>
                <c:pt idx="905">
                  <c:v>1.807855789</c:v>
                </c:pt>
                <c:pt idx="906">
                  <c:v>1.8098534197</c:v>
                </c:pt>
                <c:pt idx="907">
                  <c:v>1.8118510504000001</c:v>
                </c:pt>
                <c:pt idx="908">
                  <c:v>1.8138486811000001</c:v>
                </c:pt>
                <c:pt idx="909">
                  <c:v>1.8158463117999999</c:v>
                </c:pt>
                <c:pt idx="910">
                  <c:v>1.8178439424999999</c:v>
                </c:pt>
                <c:pt idx="911">
                  <c:v>1.8198415732</c:v>
                </c:pt>
                <c:pt idx="912">
                  <c:v>1.821839204</c:v>
                </c:pt>
                <c:pt idx="913">
                  <c:v>1.8238368347</c:v>
                </c:pt>
                <c:pt idx="914">
                  <c:v>1.8258344654000001</c:v>
                </c:pt>
                <c:pt idx="915">
                  <c:v>1.8278320961000001</c:v>
                </c:pt>
                <c:pt idx="916">
                  <c:v>1.8298297267999999</c:v>
                </c:pt>
                <c:pt idx="917">
                  <c:v>1.8318273574999999</c:v>
                </c:pt>
                <c:pt idx="918">
                  <c:v>1.8338249882</c:v>
                </c:pt>
                <c:pt idx="919">
                  <c:v>1.8358226189</c:v>
                </c:pt>
                <c:pt idx="920">
                  <c:v>1.8378202496</c:v>
                </c:pt>
                <c:pt idx="921">
                  <c:v>1.8398178803</c:v>
                </c:pt>
                <c:pt idx="922">
                  <c:v>1.8418155110000001</c:v>
                </c:pt>
                <c:pt idx="923">
                  <c:v>1.8438131417000001</c:v>
                </c:pt>
                <c:pt idx="924">
                  <c:v>1.8458107723999999</c:v>
                </c:pt>
                <c:pt idx="925">
                  <c:v>1.8478084030999999</c:v>
                </c:pt>
                <c:pt idx="926">
                  <c:v>1.8498060338</c:v>
                </c:pt>
                <c:pt idx="927">
                  <c:v>1.8518036645</c:v>
                </c:pt>
                <c:pt idx="928">
                  <c:v>1.8538012952</c:v>
                </c:pt>
                <c:pt idx="929">
                  <c:v>1.8557989260000001</c:v>
                </c:pt>
                <c:pt idx="930">
                  <c:v>1.8577965567000001</c:v>
                </c:pt>
                <c:pt idx="931">
                  <c:v>1.8597941873999999</c:v>
                </c:pt>
                <c:pt idx="932">
                  <c:v>1.8617918180999999</c:v>
                </c:pt>
                <c:pt idx="933">
                  <c:v>1.8637894488</c:v>
                </c:pt>
                <c:pt idx="934">
                  <c:v>1.8657870795</c:v>
                </c:pt>
                <c:pt idx="935">
                  <c:v>1.8677847102</c:v>
                </c:pt>
                <c:pt idx="936">
                  <c:v>1.8697823409000001</c:v>
                </c:pt>
                <c:pt idx="937">
                  <c:v>1.8717799716000001</c:v>
                </c:pt>
                <c:pt idx="938">
                  <c:v>1.8737776022999999</c:v>
                </c:pt>
                <c:pt idx="939">
                  <c:v>1.8757752329999999</c:v>
                </c:pt>
                <c:pt idx="940">
                  <c:v>1.8777728637</c:v>
                </c:pt>
                <c:pt idx="941">
                  <c:v>1.8797704944</c:v>
                </c:pt>
                <c:pt idx="942">
                  <c:v>1.8817681251</c:v>
                </c:pt>
                <c:pt idx="943">
                  <c:v>1.8837657558000001</c:v>
                </c:pt>
                <c:pt idx="944">
                  <c:v>1.8857633865000001</c:v>
                </c:pt>
                <c:pt idx="945">
                  <c:v>1.8877610172999999</c:v>
                </c:pt>
                <c:pt idx="946">
                  <c:v>1.8897586479999999</c:v>
                </c:pt>
                <c:pt idx="947">
                  <c:v>1.8917562787</c:v>
                </c:pt>
                <c:pt idx="948">
                  <c:v>1.8937539094</c:v>
                </c:pt>
                <c:pt idx="949">
                  <c:v>1.8957515401</c:v>
                </c:pt>
                <c:pt idx="950">
                  <c:v>1.8977491708000001</c:v>
                </c:pt>
                <c:pt idx="951">
                  <c:v>1.8997468015000001</c:v>
                </c:pt>
                <c:pt idx="952">
                  <c:v>1.9017444321999999</c:v>
                </c:pt>
                <c:pt idx="953">
                  <c:v>1.9037420628999999</c:v>
                </c:pt>
                <c:pt idx="954">
                  <c:v>1.9057396936</c:v>
                </c:pt>
                <c:pt idx="955">
                  <c:v>1.9077373243</c:v>
                </c:pt>
                <c:pt idx="956">
                  <c:v>1.909734955</c:v>
                </c:pt>
                <c:pt idx="957">
                  <c:v>1.9117325857</c:v>
                </c:pt>
                <c:pt idx="958">
                  <c:v>1.9137302164000001</c:v>
                </c:pt>
                <c:pt idx="959">
                  <c:v>1.9157278471000001</c:v>
                </c:pt>
                <c:pt idx="960">
                  <c:v>1.9177254777999999</c:v>
                </c:pt>
                <c:pt idx="961">
                  <c:v>1.9197231086</c:v>
                </c:pt>
                <c:pt idx="962">
                  <c:v>1.9217207393</c:v>
                </c:pt>
                <c:pt idx="963">
                  <c:v>1.92371837</c:v>
                </c:pt>
                <c:pt idx="964">
                  <c:v>1.9257160007</c:v>
                </c:pt>
                <c:pt idx="965">
                  <c:v>1.9277136314000001</c:v>
                </c:pt>
                <c:pt idx="966">
                  <c:v>1.9297112621000001</c:v>
                </c:pt>
                <c:pt idx="967">
                  <c:v>1.9317088927999999</c:v>
                </c:pt>
                <c:pt idx="968">
                  <c:v>1.9337065234999999</c:v>
                </c:pt>
                <c:pt idx="969">
                  <c:v>1.9357041542</c:v>
                </c:pt>
                <c:pt idx="970">
                  <c:v>1.9377017849</c:v>
                </c:pt>
                <c:pt idx="971">
                  <c:v>1.9396994156</c:v>
                </c:pt>
                <c:pt idx="972">
                  <c:v>1.9416970463000001</c:v>
                </c:pt>
                <c:pt idx="973">
                  <c:v>1.9436946770000001</c:v>
                </c:pt>
                <c:pt idx="974">
                  <c:v>1.9456923076999999</c:v>
                </c:pt>
                <c:pt idx="975">
                  <c:v>1.9476899383999999</c:v>
                </c:pt>
                <c:pt idx="976">
                  <c:v>1.9496875691</c:v>
                </c:pt>
                <c:pt idx="977">
                  <c:v>1.9516851998</c:v>
                </c:pt>
                <c:pt idx="978">
                  <c:v>1.9536828306</c:v>
                </c:pt>
                <c:pt idx="979">
                  <c:v>1.9556804613000001</c:v>
                </c:pt>
                <c:pt idx="980">
                  <c:v>1.9576780920000001</c:v>
                </c:pt>
                <c:pt idx="981">
                  <c:v>1.9596757226999999</c:v>
                </c:pt>
                <c:pt idx="982">
                  <c:v>1.9616733533999999</c:v>
                </c:pt>
                <c:pt idx="983">
                  <c:v>1.9636709841</c:v>
                </c:pt>
                <c:pt idx="984">
                  <c:v>1.9656686148</c:v>
                </c:pt>
                <c:pt idx="985">
                  <c:v>1.9676662455</c:v>
                </c:pt>
                <c:pt idx="986">
                  <c:v>1.9696638762000001</c:v>
                </c:pt>
                <c:pt idx="987">
                  <c:v>1.9716615069000001</c:v>
                </c:pt>
                <c:pt idx="988">
                  <c:v>1.9736591375999999</c:v>
                </c:pt>
                <c:pt idx="989">
                  <c:v>1.9756567682999999</c:v>
                </c:pt>
                <c:pt idx="990">
                  <c:v>1.977654399</c:v>
                </c:pt>
                <c:pt idx="991">
                  <c:v>1.9796520297</c:v>
                </c:pt>
                <c:pt idx="992">
                  <c:v>1.9816496604</c:v>
                </c:pt>
                <c:pt idx="993">
                  <c:v>1.9836472911</c:v>
                </c:pt>
                <c:pt idx="994">
                  <c:v>1.9856449219000001</c:v>
                </c:pt>
                <c:pt idx="995">
                  <c:v>1.9876425525999999</c:v>
                </c:pt>
                <c:pt idx="996">
                  <c:v>1.9896401832999999</c:v>
                </c:pt>
                <c:pt idx="997">
                  <c:v>1.991637814</c:v>
                </c:pt>
                <c:pt idx="998">
                  <c:v>1.9936354447</c:v>
                </c:pt>
                <c:pt idx="999">
                  <c:v>1.9956330754</c:v>
                </c:pt>
                <c:pt idx="1000">
                  <c:v>1.9976307061</c:v>
                </c:pt>
              </c:numCache>
            </c:numRef>
          </c:xVal>
          <c:yVal>
            <c:numRef>
              <c:f>'DIS comp'!$G$2:$G$1002</c:f>
              <c:numCache>
                <c:formatCode>General</c:formatCode>
                <c:ptCount val="1001"/>
                <c:pt idx="0">
                  <c:v>0</c:v>
                </c:pt>
                <c:pt idx="1">
                  <c:v>1.0670549417999999</c:v>
                </c:pt>
                <c:pt idx="2">
                  <c:v>0.53817531240000005</c:v>
                </c:pt>
                <c:pt idx="3">
                  <c:v>0.36190690129999997</c:v>
                </c:pt>
                <c:pt idx="4">
                  <c:v>0.27379143900000003</c:v>
                </c:pt>
                <c:pt idx="5">
                  <c:v>0.22093727260000001</c:v>
                </c:pt>
                <c:pt idx="6">
                  <c:v>0.1857138522</c:v>
                </c:pt>
                <c:pt idx="7">
                  <c:v>0.16056522849999999</c:v>
                </c:pt>
                <c:pt idx="8">
                  <c:v>0.14171342770000001</c:v>
                </c:pt>
                <c:pt idx="9">
                  <c:v>0.12705957600000001</c:v>
                </c:pt>
                <c:pt idx="10">
                  <c:v>0.1153505028</c:v>
                </c:pt>
                <c:pt idx="11">
                  <c:v>0.1057719573</c:v>
                </c:pt>
                <c:pt idx="12">
                  <c:v>9.7796485399999994E-2</c:v>
                </c:pt>
                <c:pt idx="13">
                  <c:v>9.1054195500000004E-2</c:v>
                </c:pt>
                <c:pt idx="14">
                  <c:v>8.5280879599999998E-2</c:v>
                </c:pt>
                <c:pt idx="15">
                  <c:v>8.0282785800000006E-2</c:v>
                </c:pt>
                <c:pt idx="16">
                  <c:v>7.5914600499999998E-2</c:v>
                </c:pt>
                <c:pt idx="17">
                  <c:v>7.2065201800000006E-2</c:v>
                </c:pt>
                <c:pt idx="18">
                  <c:v>6.8648162200000001E-2</c:v>
                </c:pt>
                <c:pt idx="19">
                  <c:v>6.5595249499999994E-2</c:v>
                </c:pt>
                <c:pt idx="20">
                  <c:v>6.28518785E-2</c:v>
                </c:pt>
                <c:pt idx="21">
                  <c:v>6.0373861600000002E-2</c:v>
                </c:pt>
                <c:pt idx="22">
                  <c:v>5.8125045299999997E-2</c:v>
                </c:pt>
                <c:pt idx="23">
                  <c:v>5.60755644E-2</c:v>
                </c:pt>
                <c:pt idx="24">
                  <c:v>5.4200531099999998E-2</c:v>
                </c:pt>
                <c:pt idx="25">
                  <c:v>5.2479040400000003E-2</c:v>
                </c:pt>
                <c:pt idx="26">
                  <c:v>5.0893403400000002E-2</c:v>
                </c:pt>
                <c:pt idx="27">
                  <c:v>4.9428552200000003E-2</c:v>
                </c:pt>
                <c:pt idx="28">
                  <c:v>4.8071571799999997E-2</c:v>
                </c:pt>
                <c:pt idx="29">
                  <c:v>4.6811328800000003E-2</c:v>
                </c:pt>
                <c:pt idx="30">
                  <c:v>4.5638174400000002E-2</c:v>
                </c:pt>
                <c:pt idx="31">
                  <c:v>4.4543705400000001E-2</c:v>
                </c:pt>
                <c:pt idx="32">
                  <c:v>4.3520568799999999E-2</c:v>
                </c:pt>
                <c:pt idx="33">
                  <c:v>4.2562303699999998E-2</c:v>
                </c:pt>
                <c:pt idx="34">
                  <c:v>4.1663209100000001E-2</c:v>
                </c:pt>
                <c:pt idx="35">
                  <c:v>4.0818235899999999E-2</c:v>
                </c:pt>
                <c:pt idx="36">
                  <c:v>4.0022896500000002E-2</c:v>
                </c:pt>
                <c:pt idx="37">
                  <c:v>3.9273188399999999E-2</c:v>
                </c:pt>
                <c:pt idx="38">
                  <c:v>3.8565530899999999E-2</c:v>
                </c:pt>
                <c:pt idx="39">
                  <c:v>3.7896710600000001E-2</c:v>
                </c:pt>
                <c:pt idx="40">
                  <c:v>3.7263835799999999E-2</c:v>
                </c:pt>
                <c:pt idx="41">
                  <c:v>3.66642971E-2</c:v>
                </c:pt>
                <c:pt idx="42">
                  <c:v>3.6095733999999997E-2</c:v>
                </c:pt>
                <c:pt idx="43">
                  <c:v>3.5556005600000003E-2</c:v>
                </c:pt>
                <c:pt idx="44">
                  <c:v>3.5043166100000002E-2</c:v>
                </c:pt>
                <c:pt idx="45">
                  <c:v>3.45554426E-2</c:v>
                </c:pt>
                <c:pt idx="46">
                  <c:v>3.4091217E-2</c:v>
                </c:pt>
                <c:pt idx="47">
                  <c:v>3.3649008799999998E-2</c:v>
                </c:pt>
                <c:pt idx="48">
                  <c:v>3.3227461299999997E-2</c:v>
                </c:pt>
                <c:pt idx="49">
                  <c:v>3.2825328700000003E-2</c:v>
                </c:pt>
                <c:pt idx="50">
                  <c:v>3.2441465099999997E-2</c:v>
                </c:pt>
                <c:pt idx="51">
                  <c:v>3.2074814899999998E-2</c:v>
                </c:pt>
                <c:pt idx="52">
                  <c:v>3.1724403499999998E-2</c:v>
                </c:pt>
                <c:pt idx="53">
                  <c:v>3.1389330600000001E-2</c:v>
                </c:pt>
                <c:pt idx="54">
                  <c:v>3.10687625E-2</c:v>
                </c:pt>
                <c:pt idx="55">
                  <c:v>3.0761926500000002E-2</c:v>
                </c:pt>
                <c:pt idx="56">
                  <c:v>3.0468105299999999E-2</c:v>
                </c:pt>
                <c:pt idx="57">
                  <c:v>3.0186632000000001E-2</c:v>
                </c:pt>
                <c:pt idx="58">
                  <c:v>2.9916886300000001E-2</c:v>
                </c:pt>
                <c:pt idx="59">
                  <c:v>2.9658289899999999E-2</c:v>
                </c:pt>
                <c:pt idx="60">
                  <c:v>2.9410303299999999E-2</c:v>
                </c:pt>
                <c:pt idx="61">
                  <c:v>2.91724228E-2</c:v>
                </c:pt>
                <c:pt idx="62">
                  <c:v>2.8944177299999999E-2</c:v>
                </c:pt>
                <c:pt idx="63">
                  <c:v>2.8725125899999999E-2</c:v>
                </c:pt>
                <c:pt idx="64">
                  <c:v>2.8514855299999999E-2</c:v>
                </c:pt>
                <c:pt idx="65">
                  <c:v>2.83129783E-2</c:v>
                </c:pt>
                <c:pt idx="66">
                  <c:v>2.8119130999999999E-2</c:v>
                </c:pt>
                <c:pt idx="67">
                  <c:v>2.79329717E-2</c:v>
                </c:pt>
                <c:pt idx="68">
                  <c:v>2.7754178899999999E-2</c:v>
                </c:pt>
                <c:pt idx="69">
                  <c:v>2.7582450099999999E-2</c:v>
                </c:pt>
                <c:pt idx="70">
                  <c:v>2.7417500300000001E-2</c:v>
                </c:pt>
                <c:pt idx="71">
                  <c:v>2.7259060799999998E-2</c:v>
                </c:pt>
                <c:pt idx="72">
                  <c:v>2.7106878099999999E-2</c:v>
                </c:pt>
                <c:pt idx="73">
                  <c:v>2.6960712800000002E-2</c:v>
                </c:pt>
                <c:pt idx="74">
                  <c:v>2.6820338700000002E-2</c:v>
                </c:pt>
                <c:pt idx="75">
                  <c:v>2.6685541900000002E-2</c:v>
                </c:pt>
                <c:pt idx="76">
                  <c:v>2.65561201E-2</c:v>
                </c:pt>
                <c:pt idx="77">
                  <c:v>2.6431881800000001E-2</c:v>
                </c:pt>
                <c:pt idx="78">
                  <c:v>2.6312645400000001E-2</c:v>
                </c:pt>
                <c:pt idx="79">
                  <c:v>2.6198238799999999E-2</c:v>
                </c:pt>
                <c:pt idx="80">
                  <c:v>2.6088499000000001E-2</c:v>
                </c:pt>
                <c:pt idx="81">
                  <c:v>2.59832711E-2</c:v>
                </c:pt>
                <c:pt idx="82">
                  <c:v>2.5882407999999999E-2</c:v>
                </c:pt>
                <c:pt idx="83">
                  <c:v>2.5785770100000001E-2</c:v>
                </c:pt>
                <c:pt idx="84">
                  <c:v>2.5693224600000002E-2</c:v>
                </c:pt>
                <c:pt idx="85">
                  <c:v>2.5604645400000001E-2</c:v>
                </c:pt>
                <c:pt idx="86">
                  <c:v>2.5519912400000001E-2</c:v>
                </c:pt>
                <c:pt idx="87">
                  <c:v>2.5438911299999999E-2</c:v>
                </c:pt>
                <c:pt idx="88">
                  <c:v>2.5361533299999999E-2</c:v>
                </c:pt>
                <c:pt idx="89">
                  <c:v>2.5287674900000001E-2</c:v>
                </c:pt>
                <c:pt idx="90">
                  <c:v>2.5217237300000001E-2</c:v>
                </c:pt>
                <c:pt idx="91">
                  <c:v>2.5150126500000002E-2</c:v>
                </c:pt>
                <c:pt idx="92">
                  <c:v>2.5086252699999999E-2</c:v>
                </c:pt>
                <c:pt idx="93">
                  <c:v>2.5025530399999999E-2</c:v>
                </c:pt>
                <c:pt idx="94">
                  <c:v>2.4967878200000002E-2</c:v>
                </c:pt>
                <c:pt idx="95">
                  <c:v>2.4913218000000001E-2</c:v>
                </c:pt>
                <c:pt idx="96">
                  <c:v>2.4861475599999999E-2</c:v>
                </c:pt>
                <c:pt idx="97">
                  <c:v>2.48125802E-2</c:v>
                </c:pt>
                <c:pt idx="98">
                  <c:v>2.4766463999999998E-2</c:v>
                </c:pt>
                <c:pt idx="99">
                  <c:v>2.4723062300000001E-2</c:v>
                </c:pt>
                <c:pt idx="100">
                  <c:v>2.4682313399999999E-2</c:v>
                </c:pt>
                <c:pt idx="101">
                  <c:v>2.4644158400000001E-2</c:v>
                </c:pt>
                <c:pt idx="102">
                  <c:v>2.4608541000000001E-2</c:v>
                </c:pt>
                <c:pt idx="103">
                  <c:v>2.4575407300000001E-2</c:v>
                </c:pt>
                <c:pt idx="104">
                  <c:v>2.4544077599999999E-2</c:v>
                </c:pt>
                <c:pt idx="105">
                  <c:v>2.4515764900000001E-2</c:v>
                </c:pt>
                <c:pt idx="106">
                  <c:v>2.4489788500000002E-2</c:v>
                </c:pt>
                <c:pt idx="107">
                  <c:v>2.4466103600000001E-2</c:v>
                </c:pt>
                <c:pt idx="108">
                  <c:v>2.4444667400000002E-2</c:v>
                </c:pt>
                <c:pt idx="109">
                  <c:v>2.4425439100000002E-2</c:v>
                </c:pt>
                <c:pt idx="110">
                  <c:v>2.4408379800000001E-2</c:v>
                </c:pt>
                <c:pt idx="111">
                  <c:v>2.43934523E-2</c:v>
                </c:pt>
                <c:pt idx="112">
                  <c:v>2.43806209E-2</c:v>
                </c:pt>
                <c:pt idx="113">
                  <c:v>2.43698519E-2</c:v>
                </c:pt>
                <c:pt idx="114">
                  <c:v>2.4361113100000002E-2</c:v>
                </c:pt>
                <c:pt idx="115">
                  <c:v>2.4354373499999998E-2</c:v>
                </c:pt>
                <c:pt idx="116">
                  <c:v>2.4349603899999999E-2</c:v>
                </c:pt>
                <c:pt idx="117">
                  <c:v>2.4346776399999999E-2</c:v>
                </c:pt>
                <c:pt idx="118">
                  <c:v>2.4345864500000002E-2</c:v>
                </c:pt>
                <c:pt idx="119">
                  <c:v>2.4346842800000001E-2</c:v>
                </c:pt>
                <c:pt idx="120">
                  <c:v>2.43496874E-2</c:v>
                </c:pt>
                <c:pt idx="121">
                  <c:v>2.4354375500000001E-2</c:v>
                </c:pt>
                <c:pt idx="122">
                  <c:v>2.43608856E-2</c:v>
                </c:pt>
                <c:pt idx="123">
                  <c:v>2.4368928299999999E-2</c:v>
                </c:pt>
                <c:pt idx="124">
                  <c:v>2.4379023699999999E-2</c:v>
                </c:pt>
                <c:pt idx="125">
                  <c:v>2.4390882999999999E-2</c:v>
                </c:pt>
                <c:pt idx="126">
                  <c:v>2.4404488799999999E-2</c:v>
                </c:pt>
                <c:pt idx="127">
                  <c:v>2.4419824999999999E-2</c:v>
                </c:pt>
                <c:pt idx="128">
                  <c:v>2.4436876100000001E-2</c:v>
                </c:pt>
                <c:pt idx="129">
                  <c:v>2.4455628E-2</c:v>
                </c:pt>
                <c:pt idx="130">
                  <c:v>2.4476067300000001E-2</c:v>
                </c:pt>
                <c:pt idx="131">
                  <c:v>2.4498181399999999E-2</c:v>
                </c:pt>
                <c:pt idx="132">
                  <c:v>2.4521958699999999E-2</c:v>
                </c:pt>
                <c:pt idx="133">
                  <c:v>2.4547388600000001E-2</c:v>
                </c:pt>
                <c:pt idx="134">
                  <c:v>2.4574460999999999E-2</c:v>
                </c:pt>
                <c:pt idx="135">
                  <c:v>2.46031668E-2</c:v>
                </c:pt>
                <c:pt idx="136">
                  <c:v>2.4633497899999999E-2</c:v>
                </c:pt>
                <c:pt idx="137">
                  <c:v>2.4665446600000002E-2</c:v>
                </c:pt>
                <c:pt idx="138">
                  <c:v>2.4698522399999999E-2</c:v>
                </c:pt>
                <c:pt idx="139">
                  <c:v>2.47336898E-2</c:v>
                </c:pt>
                <c:pt idx="140">
                  <c:v>2.4770456699999999E-2</c:v>
                </c:pt>
                <c:pt idx="141">
                  <c:v>2.4808818600000001E-2</c:v>
                </c:pt>
                <c:pt idx="142">
                  <c:v>2.4848771799999999E-2</c:v>
                </c:pt>
                <c:pt idx="143">
                  <c:v>2.4890313000000001E-2</c:v>
                </c:pt>
                <c:pt idx="144">
                  <c:v>2.4933439799999998E-2</c:v>
                </c:pt>
                <c:pt idx="145">
                  <c:v>2.4978150399999999E-2</c:v>
                </c:pt>
                <c:pt idx="146">
                  <c:v>2.5024443800000001E-2</c:v>
                </c:pt>
                <c:pt idx="147">
                  <c:v>2.5072319499999999E-2</c:v>
                </c:pt>
                <c:pt idx="148">
                  <c:v>2.5121777800000002E-2</c:v>
                </c:pt>
                <c:pt idx="149">
                  <c:v>2.5172819400000001E-2</c:v>
                </c:pt>
                <c:pt idx="150">
                  <c:v>2.5225221900000001E-2</c:v>
                </c:pt>
                <c:pt idx="151">
                  <c:v>2.5279436799999999E-2</c:v>
                </c:pt>
                <c:pt idx="152">
                  <c:v>2.5335241500000001E-2</c:v>
                </c:pt>
                <c:pt idx="153">
                  <c:v>2.5392639500000001E-2</c:v>
                </c:pt>
                <c:pt idx="154">
                  <c:v>2.54516347E-2</c:v>
                </c:pt>
                <c:pt idx="155">
                  <c:v>2.5512231900000001E-2</c:v>
                </c:pt>
                <c:pt idx="156">
                  <c:v>2.55744363E-2</c:v>
                </c:pt>
                <c:pt idx="157">
                  <c:v>2.5638253699999999E-2</c:v>
                </c:pt>
                <c:pt idx="158">
                  <c:v>2.5703690800000002E-2</c:v>
                </c:pt>
                <c:pt idx="159">
                  <c:v>2.57707545E-2</c:v>
                </c:pt>
                <c:pt idx="160">
                  <c:v>2.58394526E-2</c:v>
                </c:pt>
                <c:pt idx="161">
                  <c:v>2.5909372900000002E-2</c:v>
                </c:pt>
                <c:pt idx="162">
                  <c:v>2.59813674E-2</c:v>
                </c:pt>
                <c:pt idx="163">
                  <c:v>2.6055023100000001E-2</c:v>
                </c:pt>
                <c:pt idx="164">
                  <c:v>2.6130350100000001E-2</c:v>
                </c:pt>
                <c:pt idx="165">
                  <c:v>2.62073593E-2</c:v>
                </c:pt>
                <c:pt idx="166">
                  <c:v>2.6286061999999999E-2</c:v>
                </c:pt>
                <c:pt idx="167">
                  <c:v>2.6366470199999999E-2</c:v>
                </c:pt>
                <c:pt idx="168">
                  <c:v>2.64485967E-2</c:v>
                </c:pt>
                <c:pt idx="169">
                  <c:v>2.6532454600000002E-2</c:v>
                </c:pt>
                <c:pt idx="170">
                  <c:v>2.6618057800000001E-2</c:v>
                </c:pt>
                <c:pt idx="171">
                  <c:v>2.67052217E-2</c:v>
                </c:pt>
                <c:pt idx="172">
                  <c:v>2.6794360699999999E-2</c:v>
                </c:pt>
                <c:pt idx="173">
                  <c:v>2.6885290499999999E-2</c:v>
                </c:pt>
                <c:pt idx="174">
                  <c:v>2.6978027700000001E-2</c:v>
                </c:pt>
                <c:pt idx="175">
                  <c:v>2.7072589300000002E-2</c:v>
                </c:pt>
                <c:pt idx="176">
                  <c:v>2.71689931E-2</c:v>
                </c:pt>
                <c:pt idx="177">
                  <c:v>2.7267257600000001E-2</c:v>
                </c:pt>
                <c:pt idx="178">
                  <c:v>2.7367401900000001E-2</c:v>
                </c:pt>
                <c:pt idx="179">
                  <c:v>2.7469445799999999E-2</c:v>
                </c:pt>
                <c:pt idx="180">
                  <c:v>2.7573029299999999E-2</c:v>
                </c:pt>
                <c:pt idx="181">
                  <c:v>2.76789362E-2</c:v>
                </c:pt>
                <c:pt idx="182">
                  <c:v>2.7786806300000001E-2</c:v>
                </c:pt>
                <c:pt idx="183">
                  <c:v>2.78966623E-2</c:v>
                </c:pt>
                <c:pt idx="184">
                  <c:v>2.8008527599999999E-2</c:v>
                </c:pt>
                <c:pt idx="185">
                  <c:v>2.8122426200000002E-2</c:v>
                </c:pt>
                <c:pt idx="186">
                  <c:v>2.82383831E-2</c:v>
                </c:pt>
                <c:pt idx="187">
                  <c:v>2.8356423799999999E-2</c:v>
                </c:pt>
                <c:pt idx="188">
                  <c:v>2.8476574800000001E-2</c:v>
                </c:pt>
                <c:pt idx="189">
                  <c:v>2.8598681000000001E-2</c:v>
                </c:pt>
                <c:pt idx="190">
                  <c:v>2.8723135600000001E-2</c:v>
                </c:pt>
                <c:pt idx="191">
                  <c:v>2.8849784400000002E-2</c:v>
                </c:pt>
                <c:pt idx="192">
                  <c:v>2.8978657200000001E-2</c:v>
                </c:pt>
                <c:pt idx="193">
                  <c:v>2.91097843E-2</c:v>
                </c:pt>
                <c:pt idx="194">
                  <c:v>2.9243196999999999E-2</c:v>
                </c:pt>
                <c:pt idx="195">
                  <c:v>2.9378927700000002E-2</c:v>
                </c:pt>
                <c:pt idx="196">
                  <c:v>2.9517009399999999E-2</c:v>
                </c:pt>
                <c:pt idx="197">
                  <c:v>2.96571245E-2</c:v>
                </c:pt>
                <c:pt idx="198">
                  <c:v>2.98000122E-2</c:v>
                </c:pt>
                <c:pt idx="199">
                  <c:v>2.9945355699999999E-2</c:v>
                </c:pt>
                <c:pt idx="200">
                  <c:v>3.0093191700000001E-2</c:v>
                </c:pt>
                <c:pt idx="201">
                  <c:v>3.0243558E-2</c:v>
                </c:pt>
                <c:pt idx="202">
                  <c:v>3.0396493399999999E-2</c:v>
                </c:pt>
                <c:pt idx="203">
                  <c:v>3.0552037800000001E-2</c:v>
                </c:pt>
                <c:pt idx="204">
                  <c:v>3.0710231800000001E-2</c:v>
                </c:pt>
                <c:pt idx="205">
                  <c:v>3.08709476E-2</c:v>
                </c:pt>
                <c:pt idx="206">
                  <c:v>3.1034568299999999E-2</c:v>
                </c:pt>
                <c:pt idx="207">
                  <c:v>3.1200967600000001E-2</c:v>
                </c:pt>
                <c:pt idx="208">
                  <c:v>3.1370190700000002E-2</c:v>
                </c:pt>
                <c:pt idx="209">
                  <c:v>3.1542283900000002E-2</c:v>
                </c:pt>
                <c:pt idx="210">
                  <c:v>3.1717294700000002E-2</c:v>
                </c:pt>
                <c:pt idx="211">
                  <c:v>3.1895271699999998E-2</c:v>
                </c:pt>
                <c:pt idx="212">
                  <c:v>3.2075935100000001E-2</c:v>
                </c:pt>
                <c:pt idx="213">
                  <c:v>3.2259996700000002E-2</c:v>
                </c:pt>
                <c:pt idx="214">
                  <c:v>3.2447178E-2</c:v>
                </c:pt>
                <c:pt idx="215">
                  <c:v>3.2637532800000001E-2</c:v>
                </c:pt>
                <c:pt idx="216">
                  <c:v>3.2831116200000003E-2</c:v>
                </c:pt>
                <c:pt idx="217">
                  <c:v>3.3027984599999997E-2</c:v>
                </c:pt>
                <c:pt idx="218">
                  <c:v>3.3228195799999999E-2</c:v>
                </c:pt>
                <c:pt idx="219">
                  <c:v>3.3431648699999997E-2</c:v>
                </c:pt>
                <c:pt idx="220">
                  <c:v>3.3638725100000003E-2</c:v>
                </c:pt>
                <c:pt idx="221">
                  <c:v>3.3849326499999999E-2</c:v>
                </c:pt>
                <c:pt idx="222">
                  <c:v>3.4063516600000003E-2</c:v>
                </c:pt>
                <c:pt idx="223">
                  <c:v>3.4281360599999998E-2</c:v>
                </c:pt>
                <c:pt idx="224">
                  <c:v>3.4502925400000002E-2</c:v>
                </c:pt>
                <c:pt idx="225">
                  <c:v>3.4727966399999997E-2</c:v>
                </c:pt>
                <c:pt idx="226">
                  <c:v>3.4957180900000002E-2</c:v>
                </c:pt>
                <c:pt idx="227">
                  <c:v>3.5190326700000003E-2</c:v>
                </c:pt>
                <c:pt idx="228">
                  <c:v>3.5427477499999999E-2</c:v>
                </c:pt>
                <c:pt idx="229">
                  <c:v>3.5668708799999997E-2</c:v>
                </c:pt>
                <c:pt idx="230">
                  <c:v>3.5914097800000003E-2</c:v>
                </c:pt>
                <c:pt idx="231">
                  <c:v>3.6163570800000003E-2</c:v>
                </c:pt>
                <c:pt idx="232">
                  <c:v>3.6417514999999998E-2</c:v>
                </c:pt>
                <c:pt idx="233">
                  <c:v>3.66758602E-2</c:v>
                </c:pt>
                <c:pt idx="234">
                  <c:v>3.6938691599999997E-2</c:v>
                </c:pt>
                <c:pt idx="235">
                  <c:v>3.7206096199999997E-2</c:v>
                </c:pt>
                <c:pt idx="236">
                  <c:v>3.7478163299999999E-2</c:v>
                </c:pt>
                <c:pt idx="237">
                  <c:v>3.7754984300000002E-2</c:v>
                </c:pt>
                <c:pt idx="238">
                  <c:v>3.80363544E-2</c:v>
                </c:pt>
                <c:pt idx="239">
                  <c:v>3.8322967300000003E-2</c:v>
                </c:pt>
                <c:pt idx="240">
                  <c:v>3.8614622100000003E-2</c:v>
                </c:pt>
                <c:pt idx="241">
                  <c:v>3.8911419500000002E-2</c:v>
                </c:pt>
                <c:pt idx="242">
                  <c:v>3.9213462599999999E-2</c:v>
                </c:pt>
                <c:pt idx="243">
                  <c:v>3.9520710700000003E-2</c:v>
                </c:pt>
                <c:pt idx="244">
                  <c:v>3.9833565199999997E-2</c:v>
                </c:pt>
                <c:pt idx="245">
                  <c:v>4.0151990300000003E-2</c:v>
                </c:pt>
                <c:pt idx="246">
                  <c:v>4.0476099600000003E-2</c:v>
                </c:pt>
                <c:pt idx="247">
                  <c:v>4.0806009599999998E-2</c:v>
                </c:pt>
                <c:pt idx="248">
                  <c:v>4.1141839499999999E-2</c:v>
                </c:pt>
                <c:pt idx="249">
                  <c:v>4.1483424400000003E-2</c:v>
                </c:pt>
                <c:pt idx="250">
                  <c:v>4.1831464399999997E-2</c:v>
                </c:pt>
                <c:pt idx="251">
                  <c:v>4.2185800099999997E-2</c:v>
                </c:pt>
                <c:pt idx="252">
                  <c:v>4.2546562900000001E-2</c:v>
                </c:pt>
                <c:pt idx="253">
                  <c:v>4.2913887599999999E-2</c:v>
                </c:pt>
                <c:pt idx="254">
                  <c:v>4.3287912300000002E-2</c:v>
                </c:pt>
                <c:pt idx="255">
                  <c:v>4.3668637699999999E-2</c:v>
                </c:pt>
                <c:pt idx="256">
                  <c:v>4.4056490500000003E-2</c:v>
                </c:pt>
                <c:pt idx="257">
                  <c:v>4.4451478400000001E-2</c:v>
                </c:pt>
                <c:pt idx="258">
                  <c:v>4.4853753599999997E-2</c:v>
                </c:pt>
                <c:pt idx="259">
                  <c:v>4.5263472300000003E-2</c:v>
                </c:pt>
                <c:pt idx="260">
                  <c:v>4.5680517599999998E-2</c:v>
                </c:pt>
                <c:pt idx="261">
                  <c:v>4.6105607799999997E-2</c:v>
                </c:pt>
                <c:pt idx="262">
                  <c:v>4.6538633500000003E-2</c:v>
                </c:pt>
                <c:pt idx="263">
                  <c:v>4.69797671E-2</c:v>
                </c:pt>
                <c:pt idx="264">
                  <c:v>4.7429185399999997E-2</c:v>
                </c:pt>
                <c:pt idx="265">
                  <c:v>4.7886933200000002E-2</c:v>
                </c:pt>
                <c:pt idx="266">
                  <c:v>4.8353468900000002E-2</c:v>
                </c:pt>
                <c:pt idx="267">
                  <c:v>4.8828846500000002E-2</c:v>
                </c:pt>
                <c:pt idx="268">
                  <c:v>4.93132612E-2</c:v>
                </c:pt>
                <c:pt idx="269">
                  <c:v>4.9806913100000003E-2</c:v>
                </c:pt>
                <c:pt idx="270">
                  <c:v>5.0309739499999999E-2</c:v>
                </c:pt>
                <c:pt idx="271">
                  <c:v>5.0822487600000001E-2</c:v>
                </c:pt>
                <c:pt idx="272">
                  <c:v>5.1345104599999997E-2</c:v>
                </c:pt>
                <c:pt idx="273">
                  <c:v>5.1877812000000002E-2</c:v>
                </c:pt>
                <c:pt idx="274">
                  <c:v>5.2420836999999998E-2</c:v>
                </c:pt>
                <c:pt idx="275">
                  <c:v>5.2974280399999997E-2</c:v>
                </c:pt>
                <c:pt idx="276">
                  <c:v>5.3538645500000002E-2</c:v>
                </c:pt>
                <c:pt idx="277">
                  <c:v>5.4114045200000002E-2</c:v>
                </c:pt>
                <c:pt idx="278">
                  <c:v>5.4700730900000001E-2</c:v>
                </c:pt>
                <c:pt idx="279">
                  <c:v>5.5298960699999997E-2</c:v>
                </c:pt>
                <c:pt idx="280">
                  <c:v>5.5908739200000002E-2</c:v>
                </c:pt>
                <c:pt idx="281">
                  <c:v>5.6530858400000002E-2</c:v>
                </c:pt>
                <c:pt idx="282">
                  <c:v>5.7165336800000001E-2</c:v>
                </c:pt>
                <c:pt idx="283">
                  <c:v>5.78124603E-2</c:v>
                </c:pt>
                <c:pt idx="284">
                  <c:v>5.8472522300000003E-2</c:v>
                </c:pt>
                <c:pt idx="285">
                  <c:v>5.9145695999999998E-2</c:v>
                </c:pt>
                <c:pt idx="286">
                  <c:v>5.9832547100000001E-2</c:v>
                </c:pt>
                <c:pt idx="287">
                  <c:v>6.0533264599999997E-2</c:v>
                </c:pt>
                <c:pt idx="288">
                  <c:v>6.1248174199999998E-2</c:v>
                </c:pt>
                <c:pt idx="289">
                  <c:v>6.1977610299999999E-2</c:v>
                </c:pt>
                <c:pt idx="290">
                  <c:v>6.2721663600000005E-2</c:v>
                </c:pt>
                <c:pt idx="291">
                  <c:v>6.3481192399999997E-2</c:v>
                </c:pt>
                <c:pt idx="292">
                  <c:v>6.4256305499999999E-2</c:v>
                </c:pt>
                <c:pt idx="293">
                  <c:v>6.5047374699999994E-2</c:v>
                </c:pt>
                <c:pt idx="294">
                  <c:v>6.58546567E-2</c:v>
                </c:pt>
                <c:pt idx="295">
                  <c:v>6.6678793400000005E-2</c:v>
                </c:pt>
                <c:pt idx="296">
                  <c:v>6.7520062199999994E-2</c:v>
                </c:pt>
                <c:pt idx="297">
                  <c:v>6.8378876800000002E-2</c:v>
                </c:pt>
                <c:pt idx="298">
                  <c:v>6.9255661800000007E-2</c:v>
                </c:pt>
                <c:pt idx="299">
                  <c:v>7.0150607000000004E-2</c:v>
                </c:pt>
                <c:pt idx="300">
                  <c:v>7.1064654000000005E-2</c:v>
                </c:pt>
                <c:pt idx="301">
                  <c:v>7.1998016600000006E-2</c:v>
                </c:pt>
                <c:pt idx="302">
                  <c:v>7.2951167999999997E-2</c:v>
                </c:pt>
                <c:pt idx="303">
                  <c:v>7.3924472500000005E-2</c:v>
                </c:pt>
                <c:pt idx="304">
                  <c:v>7.4918673800000002E-2</c:v>
                </c:pt>
                <c:pt idx="305">
                  <c:v>7.5934163400000004E-2</c:v>
                </c:pt>
                <c:pt idx="306">
                  <c:v>7.6971469200000003E-2</c:v>
                </c:pt>
                <c:pt idx="307">
                  <c:v>7.8030892700000007E-2</c:v>
                </c:pt>
                <c:pt idx="308">
                  <c:v>7.9113473899999995E-2</c:v>
                </c:pt>
                <c:pt idx="309">
                  <c:v>8.0219545000000003E-2</c:v>
                </c:pt>
                <c:pt idx="310">
                  <c:v>8.1349695599999994E-2</c:v>
                </c:pt>
                <c:pt idx="311">
                  <c:v>8.2504531699999994E-2</c:v>
                </c:pt>
                <c:pt idx="312">
                  <c:v>8.3684557600000001E-2</c:v>
                </c:pt>
                <c:pt idx="313">
                  <c:v>8.4890652699999999E-2</c:v>
                </c:pt>
                <c:pt idx="314">
                  <c:v>8.6123356900000003E-2</c:v>
                </c:pt>
                <c:pt idx="315">
                  <c:v>8.7383348400000005E-2</c:v>
                </c:pt>
                <c:pt idx="316">
                  <c:v>8.8671089100000003E-2</c:v>
                </c:pt>
                <c:pt idx="317">
                  <c:v>8.9987767900000001E-2</c:v>
                </c:pt>
                <c:pt idx="318">
                  <c:v>9.1333887200000005E-2</c:v>
                </c:pt>
                <c:pt idx="319">
                  <c:v>9.2710206700000006E-2</c:v>
                </c:pt>
                <c:pt idx="320">
                  <c:v>9.4117391300000006E-2</c:v>
                </c:pt>
                <c:pt idx="321">
                  <c:v>9.5556478599999994E-2</c:v>
                </c:pt>
                <c:pt idx="322">
                  <c:v>9.7028179699999995E-2</c:v>
                </c:pt>
                <c:pt idx="323">
                  <c:v>9.8533346699999996E-2</c:v>
                </c:pt>
                <c:pt idx="324">
                  <c:v>0.1000726257</c:v>
                </c:pt>
                <c:pt idx="325">
                  <c:v>0.10164738149999999</c:v>
                </c:pt>
                <c:pt idx="326">
                  <c:v>0.1032583125</c:v>
                </c:pt>
                <c:pt idx="327">
                  <c:v>0.1049063761</c:v>
                </c:pt>
                <c:pt idx="328">
                  <c:v>0.10659244330000001</c:v>
                </c:pt>
                <c:pt idx="329">
                  <c:v>0.1083177578</c:v>
                </c:pt>
                <c:pt idx="330">
                  <c:v>0.1100832507</c:v>
                </c:pt>
                <c:pt idx="331">
                  <c:v>0.1118899988</c:v>
                </c:pt>
                <c:pt idx="332">
                  <c:v>0.1137388847</c:v>
                </c:pt>
                <c:pt idx="333">
                  <c:v>0.1156315042</c:v>
                </c:pt>
                <c:pt idx="334">
                  <c:v>0.11756880829999999</c:v>
                </c:pt>
                <c:pt idx="335">
                  <c:v>0.11955201</c:v>
                </c:pt>
                <c:pt idx="336">
                  <c:v>0.1215822476</c:v>
                </c:pt>
                <c:pt idx="337">
                  <c:v>0.1236610341</c:v>
                </c:pt>
                <c:pt idx="338">
                  <c:v>0.12578958539999999</c:v>
                </c:pt>
                <c:pt idx="339">
                  <c:v>0.12796904840000001</c:v>
                </c:pt>
                <c:pt idx="340">
                  <c:v>0.13020127940000001</c:v>
                </c:pt>
                <c:pt idx="341">
                  <c:v>0.13248751149999999</c:v>
                </c:pt>
                <c:pt idx="342">
                  <c:v>0.1348292455</c:v>
                </c:pt>
                <c:pt idx="343">
                  <c:v>0.1372279189</c:v>
                </c:pt>
                <c:pt idx="344">
                  <c:v>0.13968534839999999</c:v>
                </c:pt>
                <c:pt idx="345">
                  <c:v>0.1422030705</c:v>
                </c:pt>
                <c:pt idx="346">
                  <c:v>0.14478278359999999</c:v>
                </c:pt>
                <c:pt idx="347">
                  <c:v>0.14742602190000001</c:v>
                </c:pt>
                <c:pt idx="348">
                  <c:v>0.1501350306</c:v>
                </c:pt>
                <c:pt idx="349">
                  <c:v>0.1529114573</c:v>
                </c:pt>
                <c:pt idx="350">
                  <c:v>0.15575722780000001</c:v>
                </c:pt>
                <c:pt idx="351">
                  <c:v>0.1586742216</c:v>
                </c:pt>
                <c:pt idx="352">
                  <c:v>0.16166470729999999</c:v>
                </c:pt>
                <c:pt idx="353">
                  <c:v>0.1647306952</c:v>
                </c:pt>
                <c:pt idx="354">
                  <c:v>0.1678741574</c:v>
                </c:pt>
                <c:pt idx="355">
                  <c:v>0.17109778279999999</c:v>
                </c:pt>
                <c:pt idx="356">
                  <c:v>0.17440368889999999</c:v>
                </c:pt>
                <c:pt idx="357">
                  <c:v>0.17779428529999999</c:v>
                </c:pt>
                <c:pt idx="358">
                  <c:v>0.18127195400000001</c:v>
                </c:pt>
                <c:pt idx="359">
                  <c:v>0.1848394797</c:v>
                </c:pt>
                <c:pt idx="360">
                  <c:v>0.18849941219999999</c:v>
                </c:pt>
                <c:pt idx="361">
                  <c:v>0.19225428529999999</c:v>
                </c:pt>
                <c:pt idx="362">
                  <c:v>0.19610735930000001</c:v>
                </c:pt>
                <c:pt idx="363">
                  <c:v>0.2000613551</c:v>
                </c:pt>
                <c:pt idx="364">
                  <c:v>0.20411930389999999</c:v>
                </c:pt>
                <c:pt idx="365">
                  <c:v>0.2082842345</c:v>
                </c:pt>
                <c:pt idx="366">
                  <c:v>0.21255959730000001</c:v>
                </c:pt>
                <c:pt idx="367">
                  <c:v>0.21694863789999999</c:v>
                </c:pt>
                <c:pt idx="368">
                  <c:v>0.22145461320000001</c:v>
                </c:pt>
                <c:pt idx="369">
                  <c:v>0.22608152440000001</c:v>
                </c:pt>
                <c:pt idx="370">
                  <c:v>0.2308328707</c:v>
                </c:pt>
                <c:pt idx="371">
                  <c:v>0.23571238459999999</c:v>
                </c:pt>
                <c:pt idx="372">
                  <c:v>0.24072424219999999</c:v>
                </c:pt>
                <c:pt idx="373">
                  <c:v>0.2458724474</c:v>
                </c:pt>
                <c:pt idx="374">
                  <c:v>0.25116125090000002</c:v>
                </c:pt>
                <c:pt idx="375">
                  <c:v>0.25659484710000002</c:v>
                </c:pt>
                <c:pt idx="376">
                  <c:v>0.26217820209999998</c:v>
                </c:pt>
                <c:pt idx="377">
                  <c:v>0.26791582609999998</c:v>
                </c:pt>
                <c:pt idx="378">
                  <c:v>0.2738124998</c:v>
                </c:pt>
                <c:pt idx="379">
                  <c:v>0.27987348410000001</c:v>
                </c:pt>
                <c:pt idx="380">
                  <c:v>0.28610391400000001</c:v>
                </c:pt>
                <c:pt idx="381">
                  <c:v>0.29250901159999998</c:v>
                </c:pt>
                <c:pt idx="382">
                  <c:v>0.29909480199999999</c:v>
                </c:pt>
                <c:pt idx="383">
                  <c:v>0.30586690480000001</c:v>
                </c:pt>
                <c:pt idx="384">
                  <c:v>0.31283135309999999</c:v>
                </c:pt>
                <c:pt idx="385">
                  <c:v>0.31999429829999998</c:v>
                </c:pt>
                <c:pt idx="386">
                  <c:v>0.3273624215</c:v>
                </c:pt>
                <c:pt idx="387">
                  <c:v>0.3349423386</c:v>
                </c:pt>
                <c:pt idx="388">
                  <c:v>0.34274081210000001</c:v>
                </c:pt>
                <c:pt idx="389">
                  <c:v>0.350765461</c:v>
                </c:pt>
                <c:pt idx="390">
                  <c:v>0.35902357010000002</c:v>
                </c:pt>
                <c:pt idx="391">
                  <c:v>0.36752280170000001</c:v>
                </c:pt>
                <c:pt idx="392">
                  <c:v>0.37627140450000002</c:v>
                </c:pt>
                <c:pt idx="393">
                  <c:v>0.38527762799999998</c:v>
                </c:pt>
                <c:pt idx="394">
                  <c:v>0.3945499354</c:v>
                </c:pt>
                <c:pt idx="395">
                  <c:v>0.40409770620000002</c:v>
                </c:pt>
                <c:pt idx="396">
                  <c:v>0.41393006430000001</c:v>
                </c:pt>
                <c:pt idx="397">
                  <c:v>0.4240565832</c:v>
                </c:pt>
                <c:pt idx="398">
                  <c:v>0.4344874956</c:v>
                </c:pt>
                <c:pt idx="399">
                  <c:v>0.44523311830000001</c:v>
                </c:pt>
                <c:pt idx="400">
                  <c:v>0.4563040652</c:v>
                </c:pt>
                <c:pt idx="401">
                  <c:v>0.46771194579999997</c:v>
                </c:pt>
                <c:pt idx="402">
                  <c:v>0.47946821000000001</c:v>
                </c:pt>
                <c:pt idx="403">
                  <c:v>0.49158484879999997</c:v>
                </c:pt>
                <c:pt idx="404">
                  <c:v>0.50407460479999999</c:v>
                </c:pt>
                <c:pt idx="405">
                  <c:v>0.51695040830000005</c:v>
                </c:pt>
                <c:pt idx="406">
                  <c:v>0.53022559089999999</c:v>
                </c:pt>
                <c:pt idx="407">
                  <c:v>0.54391457990000003</c:v>
                </c:pt>
                <c:pt idx="408">
                  <c:v>0.55803176099999996</c:v>
                </c:pt>
                <c:pt idx="409">
                  <c:v>0.57259217419999997</c:v>
                </c:pt>
                <c:pt idx="410">
                  <c:v>0.58761172640000003</c:v>
                </c:pt>
                <c:pt idx="411">
                  <c:v>0.60310663789999996</c:v>
                </c:pt>
                <c:pt idx="412">
                  <c:v>0.6190936574</c:v>
                </c:pt>
                <c:pt idx="413">
                  <c:v>0.63559075300000001</c:v>
                </c:pt>
                <c:pt idx="414">
                  <c:v>0.65261599100000001</c:v>
                </c:pt>
                <c:pt idx="415">
                  <c:v>0.67018822879999995</c:v>
                </c:pt>
                <c:pt idx="416">
                  <c:v>0.68832732819999998</c:v>
                </c:pt>
                <c:pt idx="417">
                  <c:v>0.7070536114</c:v>
                </c:pt>
                <c:pt idx="418">
                  <c:v>0.72638807800000005</c:v>
                </c:pt>
                <c:pt idx="419">
                  <c:v>0.74635309029999997</c:v>
                </c:pt>
                <c:pt idx="420">
                  <c:v>0.76697126819999994</c:v>
                </c:pt>
                <c:pt idx="421">
                  <c:v>0.78826617570000002</c:v>
                </c:pt>
                <c:pt idx="422">
                  <c:v>0.81026253449999996</c:v>
                </c:pt>
                <c:pt idx="423">
                  <c:v>0.83298568689999997</c:v>
                </c:pt>
                <c:pt idx="424">
                  <c:v>0.85646181030000001</c:v>
                </c:pt>
                <c:pt idx="425">
                  <c:v>0.88071859600000002</c:v>
                </c:pt>
                <c:pt idx="426">
                  <c:v>0.90578415300000004</c:v>
                </c:pt>
                <c:pt idx="427">
                  <c:v>0.93168768540000002</c:v>
                </c:pt>
                <c:pt idx="428">
                  <c:v>0.95845970010000003</c:v>
                </c:pt>
                <c:pt idx="429">
                  <c:v>0.98613146920000005</c:v>
                </c:pt>
                <c:pt idx="430">
                  <c:v>1.0147352351000001</c:v>
                </c:pt>
                <c:pt idx="431">
                  <c:v>1.0443048734</c:v>
                </c:pt>
                <c:pt idx="432">
                  <c:v>1.0748747036999999</c:v>
                </c:pt>
                <c:pt idx="433">
                  <c:v>1.1064806061000001</c:v>
                </c:pt>
                <c:pt idx="434">
                  <c:v>1.1391592891</c:v>
                </c:pt>
                <c:pt idx="435">
                  <c:v>1.1729484735</c:v>
                </c:pt>
                <c:pt idx="436">
                  <c:v>1.2078875264</c:v>
                </c:pt>
                <c:pt idx="437">
                  <c:v>1.2440163489</c:v>
                </c:pt>
                <c:pt idx="438">
                  <c:v>1.2813759956999999</c:v>
                </c:pt>
                <c:pt idx="439">
                  <c:v>1.3200088253</c:v>
                </c:pt>
                <c:pt idx="440">
                  <c:v>1.3599579118</c:v>
                </c:pt>
                <c:pt idx="441">
                  <c:v>1.4012671743</c:v>
                </c:pt>
                <c:pt idx="442">
                  <c:v>1.4439819437000001</c:v>
                </c:pt>
                <c:pt idx="443">
                  <c:v>1.4881477012</c:v>
                </c:pt>
                <c:pt idx="444">
                  <c:v>1.5338110634</c:v>
                </c:pt>
                <c:pt idx="445">
                  <c:v>1.5810189393</c:v>
                </c:pt>
                <c:pt idx="446">
                  <c:v>1.6298185675000001</c:v>
                </c:pt>
                <c:pt idx="447">
                  <c:v>1.6802579777</c:v>
                </c:pt>
                <c:pt idx="448">
                  <c:v>1.7323847152</c:v>
                </c:pt>
                <c:pt idx="449">
                  <c:v>1.7862462430999999</c:v>
                </c:pt>
                <c:pt idx="450">
                  <c:v>1.8418898589999999</c:v>
                </c:pt>
                <c:pt idx="451">
                  <c:v>1.8993616790000001</c:v>
                </c:pt>
                <c:pt idx="452">
                  <c:v>1.9587073663000001</c:v>
                </c:pt>
                <c:pt idx="453">
                  <c:v>2.0199705849999998</c:v>
                </c:pt>
                <c:pt idx="454">
                  <c:v>2.0831931840000002</c:v>
                </c:pt>
                <c:pt idx="455">
                  <c:v>2.1484148805999999</c:v>
                </c:pt>
                <c:pt idx="456">
                  <c:v>2.2156721752999999</c:v>
                </c:pt>
                <c:pt idx="457">
                  <c:v>2.2849979123000002</c:v>
                </c:pt>
                <c:pt idx="458">
                  <c:v>2.3564212131</c:v>
                </c:pt>
                <c:pt idx="459">
                  <c:v>2.4299655699999998</c:v>
                </c:pt>
                <c:pt idx="460">
                  <c:v>2.5056490707000001</c:v>
                </c:pt>
                <c:pt idx="461">
                  <c:v>2.5834827797000002</c:v>
                </c:pt>
                <c:pt idx="462">
                  <c:v>2.6634699188000002</c:v>
                </c:pt>
                <c:pt idx="463">
                  <c:v>2.7456053994</c:v>
                </c:pt>
                <c:pt idx="464">
                  <c:v>2.8298735206000001</c:v>
                </c:pt>
                <c:pt idx="465">
                  <c:v>2.9162477704000001</c:v>
                </c:pt>
                <c:pt idx="466">
                  <c:v>3.0046888022</c:v>
                </c:pt>
                <c:pt idx="467">
                  <c:v>3.0951432095000002</c:v>
                </c:pt>
                <c:pt idx="468">
                  <c:v>3.1875426705000001</c:v>
                </c:pt>
                <c:pt idx="469">
                  <c:v>3.2818013031</c:v>
                </c:pt>
                <c:pt idx="470">
                  <c:v>3.3778151551</c:v>
                </c:pt>
                <c:pt idx="471">
                  <c:v>3.475459946</c:v>
                </c:pt>
                <c:pt idx="472">
                  <c:v>3.5745896865</c:v>
                </c:pt>
                <c:pt idx="473">
                  <c:v>3.6750357711000001</c:v>
                </c:pt>
                <c:pt idx="474">
                  <c:v>3.7766044268000001</c:v>
                </c:pt>
                <c:pt idx="475">
                  <c:v>3.8790764383999998</c:v>
                </c:pt>
                <c:pt idx="476">
                  <c:v>3.9822053260999999</c:v>
                </c:pt>
                <c:pt idx="477">
                  <c:v>4.0857166084000003</c:v>
                </c:pt>
                <c:pt idx="478">
                  <c:v>4.1893077786999999</c:v>
                </c:pt>
                <c:pt idx="479">
                  <c:v>4.2926469214000003</c:v>
                </c:pt>
                <c:pt idx="480">
                  <c:v>4.3953738793000001</c:v>
                </c:pt>
                <c:pt idx="481">
                  <c:v>4.4971001969</c:v>
                </c:pt>
                <c:pt idx="482">
                  <c:v>4.5974104624000001</c:v>
                </c:pt>
                <c:pt idx="483">
                  <c:v>4.6958646785999996</c:v>
                </c:pt>
                <c:pt idx="484">
                  <c:v>4.7919995923999998</c:v>
                </c:pt>
                <c:pt idx="485">
                  <c:v>4.8853328393000002</c:v>
                </c:pt>
                <c:pt idx="486">
                  <c:v>4.9753659414999998</c:v>
                </c:pt>
                <c:pt idx="487">
                  <c:v>5.0615898816999998</c:v>
                </c:pt>
                <c:pt idx="488">
                  <c:v>5.1434892660999996</c:v>
                </c:pt>
                <c:pt idx="489">
                  <c:v>5.2205488166</c:v>
                </c:pt>
                <c:pt idx="490">
                  <c:v>5.2922600100999997</c:v>
                </c:pt>
                <c:pt idx="491">
                  <c:v>5.3581273361999999</c:v>
                </c:pt>
                <c:pt idx="492">
                  <c:v>5.4176765512999996</c:v>
                </c:pt>
                <c:pt idx="493">
                  <c:v>5.4704609949999998</c:v>
                </c:pt>
                <c:pt idx="494">
                  <c:v>5.5160695439999996</c:v>
                </c:pt>
                <c:pt idx="495">
                  <c:v>5.5541339104</c:v>
                </c:pt>
                <c:pt idx="496">
                  <c:v>5.5843346553000002</c:v>
                </c:pt>
                <c:pt idx="497">
                  <c:v>5.6064082039000001</c:v>
                </c:pt>
                <c:pt idx="498">
                  <c:v>5.6201508375999998</c:v>
                </c:pt>
                <c:pt idx="499">
                  <c:v>5.6254238005000001</c:v>
                </c:pt>
                <c:pt idx="500">
                  <c:v>5.6221555591000003</c:v>
                </c:pt>
                <c:pt idx="501">
                  <c:v>5.6103435897000002</c:v>
                </c:pt>
                <c:pt idx="502">
                  <c:v>5.5900552164999997</c:v>
                </c:pt>
                <c:pt idx="503">
                  <c:v>5.5614254240000003</c:v>
                </c:pt>
                <c:pt idx="504">
                  <c:v>5.5246553912999996</c:v>
                </c:pt>
                <c:pt idx="505">
                  <c:v>5.4800079634000003</c:v>
                </c:pt>
                <c:pt idx="506">
                  <c:v>5.4278038027999997</c:v>
                </c:pt>
                <c:pt idx="507">
                  <c:v>5.3684144530999998</c:v>
                </c:pt>
                <c:pt idx="508">
                  <c:v>5.3022567627999999</c:v>
                </c:pt>
                <c:pt idx="509">
                  <c:v>5.2297851191999998</c:v>
                </c:pt>
                <c:pt idx="510">
                  <c:v>5.1514841593999998</c:v>
                </c:pt>
                <c:pt idx="511">
                  <c:v>5.0678617623999997</c:v>
                </c:pt>
                <c:pt idx="512">
                  <c:v>4.9794404897</c:v>
                </c:pt>
                <c:pt idx="513">
                  <c:v>4.8867513174999999</c:v>
                </c:pt>
                <c:pt idx="514">
                  <c:v>4.7903259968</c:v>
                </c:pt>
                <c:pt idx="515">
                  <c:v>4.6906917381</c:v>
                </c:pt>
                <c:pt idx="516">
                  <c:v>4.5883644319999997</c:v>
                </c:pt>
                <c:pt idx="517">
                  <c:v>4.4838446726000001</c:v>
                </c:pt>
                <c:pt idx="518">
                  <c:v>4.3776129091999998</c:v>
                </c:pt>
                <c:pt idx="519">
                  <c:v>4.2701261519999996</c:v>
                </c:pt>
                <c:pt idx="520">
                  <c:v>4.1618158150999998</c:v>
                </c:pt>
                <c:pt idx="521">
                  <c:v>4.0530846540000001</c:v>
                </c:pt>
                <c:pt idx="522">
                  <c:v>3.9443063656000001</c:v>
                </c:pt>
                <c:pt idx="523">
                  <c:v>3.8358240189999999</c:v>
                </c:pt>
                <c:pt idx="524">
                  <c:v>3.7279507756000001</c:v>
                </c:pt>
                <c:pt idx="525">
                  <c:v>3.6209689925999999</c:v>
                </c:pt>
                <c:pt idx="526">
                  <c:v>3.5151317905999999</c:v>
                </c:pt>
                <c:pt idx="527">
                  <c:v>3.4106631892000001</c:v>
                </c:pt>
                <c:pt idx="528">
                  <c:v>3.3077602493999998</c:v>
                </c:pt>
                <c:pt idx="529">
                  <c:v>3.2065933469000001</c:v>
                </c:pt>
                <c:pt idx="530">
                  <c:v>3.1073086501999998</c:v>
                </c:pt>
                <c:pt idx="531">
                  <c:v>3.0100291089</c:v>
                </c:pt>
                <c:pt idx="532">
                  <c:v>2.9148562844999999</c:v>
                </c:pt>
                <c:pt idx="533">
                  <c:v>2.8218725941999998</c:v>
                </c:pt>
                <c:pt idx="534">
                  <c:v>2.7311419626000002</c:v>
                </c:pt>
                <c:pt idx="535">
                  <c:v>2.6427124094000001</c:v>
                </c:pt>
                <c:pt idx="536">
                  <c:v>2.5566168493000001</c:v>
                </c:pt>
                <c:pt idx="537">
                  <c:v>2.4728755518000001</c:v>
                </c:pt>
                <c:pt idx="538">
                  <c:v>2.3914964802999998</c:v>
                </c:pt>
                <c:pt idx="539">
                  <c:v>2.3124775834000002</c:v>
                </c:pt>
                <c:pt idx="540">
                  <c:v>2.2358072727999998</c:v>
                </c:pt>
                <c:pt idx="541">
                  <c:v>2.1614665281000001</c:v>
                </c:pt>
                <c:pt idx="542">
                  <c:v>2.0894288794000002</c:v>
                </c:pt>
                <c:pt idx="543">
                  <c:v>2.0196623270999998</c:v>
                </c:pt>
                <c:pt idx="544">
                  <c:v>1.9521294602000001</c:v>
                </c:pt>
                <c:pt idx="545">
                  <c:v>1.8867892005</c:v>
                </c:pt>
                <c:pt idx="546">
                  <c:v>1.8235964490000001</c:v>
                </c:pt>
                <c:pt idx="547">
                  <c:v>1.7625036726000001</c:v>
                </c:pt>
                <c:pt idx="548">
                  <c:v>1.7034607180000001</c:v>
                </c:pt>
                <c:pt idx="549">
                  <c:v>1.6464162592</c:v>
                </c:pt>
                <c:pt idx="550">
                  <c:v>1.5913171805999999</c:v>
                </c:pt>
                <c:pt idx="551">
                  <c:v>1.5381099069999999</c:v>
                </c:pt>
                <c:pt idx="552">
                  <c:v>1.4867399914999999</c:v>
                </c:pt>
                <c:pt idx="553">
                  <c:v>1.4371533463999999</c:v>
                </c:pt>
                <c:pt idx="554">
                  <c:v>1.3892954394000001</c:v>
                </c:pt>
                <c:pt idx="555">
                  <c:v>1.3431124435999999</c:v>
                </c:pt>
                <c:pt idx="556">
                  <c:v>1.2985506713999999</c:v>
                </c:pt>
                <c:pt idx="557">
                  <c:v>1.2555576576</c:v>
                </c:pt>
                <c:pt idx="558">
                  <c:v>1.2140813100000001</c:v>
                </c:pt>
                <c:pt idx="559">
                  <c:v>1.1740705591</c:v>
                </c:pt>
                <c:pt idx="560">
                  <c:v>1.1354754551999999</c:v>
                </c:pt>
                <c:pt idx="561">
                  <c:v>1.0982473955000001</c:v>
                </c:pt>
                <c:pt idx="562">
                  <c:v>1.0623385036999999</c:v>
                </c:pt>
                <c:pt idx="563">
                  <c:v>1.0277025094000001</c:v>
                </c:pt>
                <c:pt idx="564">
                  <c:v>0.99429402550000001</c:v>
                </c:pt>
                <c:pt idx="565">
                  <c:v>0.96206947720000002</c:v>
                </c:pt>
                <c:pt idx="566">
                  <c:v>0.93098605909999999</c:v>
                </c:pt>
                <c:pt idx="567">
                  <c:v>0.90100264490000004</c:v>
                </c:pt>
                <c:pt idx="568">
                  <c:v>0.87207903239999995</c:v>
                </c:pt>
                <c:pt idx="569">
                  <c:v>0.84417683809999999</c:v>
                </c:pt>
                <c:pt idx="570">
                  <c:v>0.81725843229999995</c:v>
                </c:pt>
                <c:pt idx="571">
                  <c:v>0.79128782279999998</c:v>
                </c:pt>
                <c:pt idx="572">
                  <c:v>0.76622988390000002</c:v>
                </c:pt>
                <c:pt idx="573">
                  <c:v>0.74205123169999998</c:v>
                </c:pt>
                <c:pt idx="574">
                  <c:v>0.71871915040000001</c:v>
                </c:pt>
                <c:pt idx="575">
                  <c:v>0.69620246119999996</c:v>
                </c:pt>
                <c:pt idx="576">
                  <c:v>0.67447074659999995</c:v>
                </c:pt>
                <c:pt idx="577">
                  <c:v>0.65349521430000002</c:v>
                </c:pt>
                <c:pt idx="578">
                  <c:v>0.63324762310000005</c:v>
                </c:pt>
                <c:pt idx="579">
                  <c:v>0.61370114419999999</c:v>
                </c:pt>
                <c:pt idx="580">
                  <c:v>0.59482958620000004</c:v>
                </c:pt>
                <c:pt idx="581">
                  <c:v>0.57660825260000004</c:v>
                </c:pt>
                <c:pt idx="582">
                  <c:v>0.55901287320000004</c:v>
                </c:pt>
                <c:pt idx="583">
                  <c:v>0.54202045990000003</c:v>
                </c:pt>
                <c:pt idx="584">
                  <c:v>0.52560853640000005</c:v>
                </c:pt>
                <c:pt idx="585">
                  <c:v>0.5097559935</c:v>
                </c:pt>
                <c:pt idx="586">
                  <c:v>0.49444202539999998</c:v>
                </c:pt>
                <c:pt idx="587">
                  <c:v>0.47964698490000002</c:v>
                </c:pt>
                <c:pt idx="588">
                  <c:v>0.46535161819999998</c:v>
                </c:pt>
                <c:pt idx="589">
                  <c:v>0.45153784549999998</c:v>
                </c:pt>
                <c:pt idx="590">
                  <c:v>0.43818807119999997</c:v>
                </c:pt>
                <c:pt idx="591">
                  <c:v>0.42528515950000001</c:v>
                </c:pt>
                <c:pt idx="592">
                  <c:v>0.41281313860000002</c:v>
                </c:pt>
                <c:pt idx="593">
                  <c:v>0.40075615310000001</c:v>
                </c:pt>
                <c:pt idx="594">
                  <c:v>0.38909931539999998</c:v>
                </c:pt>
                <c:pt idx="595">
                  <c:v>0.37782795330000002</c:v>
                </c:pt>
                <c:pt idx="596">
                  <c:v>0.36692846089999998</c:v>
                </c:pt>
                <c:pt idx="597">
                  <c:v>0.3563872582</c:v>
                </c:pt>
                <c:pt idx="598">
                  <c:v>0.34619164229999999</c:v>
                </c:pt>
                <c:pt idx="599">
                  <c:v>0.33632904079999998</c:v>
                </c:pt>
                <c:pt idx="600">
                  <c:v>0.32678779050000001</c:v>
                </c:pt>
                <c:pt idx="601">
                  <c:v>0.31755646520000003</c:v>
                </c:pt>
                <c:pt idx="602">
                  <c:v>0.30862385920000002</c:v>
                </c:pt>
                <c:pt idx="603">
                  <c:v>0.29997969120000001</c:v>
                </c:pt>
                <c:pt idx="604">
                  <c:v>0.29161357780000002</c:v>
                </c:pt>
                <c:pt idx="605">
                  <c:v>0.28351588239999997</c:v>
                </c:pt>
                <c:pt idx="606">
                  <c:v>0.27567697930000001</c:v>
                </c:pt>
                <c:pt idx="607">
                  <c:v>0.26808810239999997</c:v>
                </c:pt>
                <c:pt idx="608">
                  <c:v>0.2607403244</c:v>
                </c:pt>
                <c:pt idx="609">
                  <c:v>0.25362526219999998</c:v>
                </c:pt>
                <c:pt idx="610">
                  <c:v>0.24673506119999999</c:v>
                </c:pt>
                <c:pt idx="611">
                  <c:v>0.2400617411</c:v>
                </c:pt>
                <c:pt idx="612">
                  <c:v>0.2335979688</c:v>
                </c:pt>
                <c:pt idx="613">
                  <c:v>0.22733633319999999</c:v>
                </c:pt>
                <c:pt idx="614">
                  <c:v>0.22127018979999999</c:v>
                </c:pt>
                <c:pt idx="615">
                  <c:v>0.21539265269999999</c:v>
                </c:pt>
                <c:pt idx="616">
                  <c:v>0.20969743839999999</c:v>
                </c:pt>
                <c:pt idx="617">
                  <c:v>0.2041781449</c:v>
                </c:pt>
                <c:pt idx="618">
                  <c:v>0.1988290244</c:v>
                </c:pt>
                <c:pt idx="619">
                  <c:v>0.19364433410000001</c:v>
                </c:pt>
                <c:pt idx="620">
                  <c:v>0.18861832940000001</c:v>
                </c:pt>
                <c:pt idx="621">
                  <c:v>0.1837459618</c:v>
                </c:pt>
                <c:pt idx="622">
                  <c:v>0.1790218828</c:v>
                </c:pt>
                <c:pt idx="623">
                  <c:v>0.17444114190000001</c:v>
                </c:pt>
                <c:pt idx="624">
                  <c:v>0.16999917780000001</c:v>
                </c:pt>
                <c:pt idx="625">
                  <c:v>0.16569117990000001</c:v>
                </c:pt>
                <c:pt idx="626">
                  <c:v>0.16151285379999999</c:v>
                </c:pt>
                <c:pt idx="627">
                  <c:v>0.15745971319999999</c:v>
                </c:pt>
                <c:pt idx="628">
                  <c:v>0.15352791539999999</c:v>
                </c:pt>
                <c:pt idx="629">
                  <c:v>0.14971327370000001</c:v>
                </c:pt>
                <c:pt idx="630">
                  <c:v>0.14601195319999999</c:v>
                </c:pt>
                <c:pt idx="631">
                  <c:v>0.14242046350000001</c:v>
                </c:pt>
                <c:pt idx="632">
                  <c:v>0.1389350265</c:v>
                </c:pt>
                <c:pt idx="633">
                  <c:v>0.1355523381</c:v>
                </c:pt>
                <c:pt idx="634">
                  <c:v>0.1322688665</c:v>
                </c:pt>
                <c:pt idx="635">
                  <c:v>0.1290816142</c:v>
                </c:pt>
                <c:pt idx="636">
                  <c:v>0.12598748609999999</c:v>
                </c:pt>
                <c:pt idx="637">
                  <c:v>0.122983287</c:v>
                </c:pt>
                <c:pt idx="638">
                  <c:v>0.1200664103</c:v>
                </c:pt>
                <c:pt idx="639">
                  <c:v>0.1172338643</c:v>
                </c:pt>
                <c:pt idx="640">
                  <c:v>0.1144829612</c:v>
                </c:pt>
                <c:pt idx="641">
                  <c:v>0.11181131179999999</c:v>
                </c:pt>
                <c:pt idx="642">
                  <c:v>0.1092162024</c:v>
                </c:pt>
                <c:pt idx="643">
                  <c:v>0.10669534949999999</c:v>
                </c:pt>
                <c:pt idx="644">
                  <c:v>0.1042462076</c:v>
                </c:pt>
                <c:pt idx="645">
                  <c:v>0.1018667238</c:v>
                </c:pt>
                <c:pt idx="646">
                  <c:v>9.9554714700000005E-2</c:v>
                </c:pt>
                <c:pt idx="647">
                  <c:v>9.7307865300000004E-2</c:v>
                </c:pt>
                <c:pt idx="648">
                  <c:v>9.5124411300000003E-2</c:v>
                </c:pt>
                <c:pt idx="649">
                  <c:v>9.3002177199999994E-2</c:v>
                </c:pt>
                <c:pt idx="650">
                  <c:v>9.0939259499999994E-2</c:v>
                </c:pt>
                <c:pt idx="651">
                  <c:v>8.8934022099999996E-2</c:v>
                </c:pt>
                <c:pt idx="652">
                  <c:v>8.6984481200000005E-2</c:v>
                </c:pt>
                <c:pt idx="653">
                  <c:v>8.5089052999999998E-2</c:v>
                </c:pt>
                <c:pt idx="654">
                  <c:v>8.3245869700000003E-2</c:v>
                </c:pt>
                <c:pt idx="655">
                  <c:v>8.1453527400000003E-2</c:v>
                </c:pt>
                <c:pt idx="656">
                  <c:v>7.9710470500000005E-2</c:v>
                </c:pt>
                <c:pt idx="657">
                  <c:v>7.8014990899999997E-2</c:v>
                </c:pt>
                <c:pt idx="658">
                  <c:v>7.63658371E-2</c:v>
                </c:pt>
                <c:pt idx="659">
                  <c:v>7.4761601299999994E-2</c:v>
                </c:pt>
                <c:pt idx="660">
                  <c:v>7.3200718900000003E-2</c:v>
                </c:pt>
                <c:pt idx="661">
                  <c:v>7.1682142599999998E-2</c:v>
                </c:pt>
                <c:pt idx="662">
                  <c:v>7.0204395000000003E-2</c:v>
                </c:pt>
                <c:pt idx="663">
                  <c:v>6.8766242699999994E-2</c:v>
                </c:pt>
                <c:pt idx="664">
                  <c:v>6.7366693599999999E-2</c:v>
                </c:pt>
                <c:pt idx="665">
                  <c:v>6.6004390600000004E-2</c:v>
                </c:pt>
                <c:pt idx="666">
                  <c:v>6.4678215299999994E-2</c:v>
                </c:pt>
                <c:pt idx="667">
                  <c:v>6.3387286200000004E-2</c:v>
                </c:pt>
                <c:pt idx="668">
                  <c:v>6.2130354200000001E-2</c:v>
                </c:pt>
                <c:pt idx="669">
                  <c:v>6.0906404800000001E-2</c:v>
                </c:pt>
                <c:pt idx="670">
                  <c:v>5.9714655800000002E-2</c:v>
                </c:pt>
                <c:pt idx="671">
                  <c:v>5.8553955599999999E-2</c:v>
                </c:pt>
                <c:pt idx="672">
                  <c:v>5.7423516399999999E-2</c:v>
                </c:pt>
                <c:pt idx="673">
                  <c:v>5.6322245700000002E-2</c:v>
                </c:pt>
                <c:pt idx="674">
                  <c:v>5.52494797E-2</c:v>
                </c:pt>
                <c:pt idx="675">
                  <c:v>5.4204381199999999E-2</c:v>
                </c:pt>
                <c:pt idx="676">
                  <c:v>5.3185939600000003E-2</c:v>
                </c:pt>
                <c:pt idx="677">
                  <c:v>5.2193569299999999E-2</c:v>
                </c:pt>
                <c:pt idx="678">
                  <c:v>5.1226509099999998E-2</c:v>
                </c:pt>
                <c:pt idx="679">
                  <c:v>5.0283822700000001E-2</c:v>
                </c:pt>
                <c:pt idx="680">
                  <c:v>4.9364994699999998E-2</c:v>
                </c:pt>
                <c:pt idx="681">
                  <c:v>4.8469332699999999E-2</c:v>
                </c:pt>
                <c:pt idx="682">
                  <c:v>4.7595967599999997E-2</c:v>
                </c:pt>
                <c:pt idx="683">
                  <c:v>4.6744447500000001E-2</c:v>
                </c:pt>
                <c:pt idx="684">
                  <c:v>4.5914142099999999E-2</c:v>
                </c:pt>
                <c:pt idx="685">
                  <c:v>4.5104243099999997E-2</c:v>
                </c:pt>
                <c:pt idx="686">
                  <c:v>4.4314356100000001E-2</c:v>
                </c:pt>
                <c:pt idx="687">
                  <c:v>4.3543906899999998E-2</c:v>
                </c:pt>
                <c:pt idx="688">
                  <c:v>4.2792142399999997E-2</c:v>
                </c:pt>
                <c:pt idx="689">
                  <c:v>4.2058720100000002E-2</c:v>
                </c:pt>
                <c:pt idx="690">
                  <c:v>4.1343116800000003E-2</c:v>
                </c:pt>
                <c:pt idx="691">
                  <c:v>4.0644629100000003E-2</c:v>
                </c:pt>
                <c:pt idx="692">
                  <c:v>3.9962961800000002E-2</c:v>
                </c:pt>
                <c:pt idx="693">
                  <c:v>3.9297637699999999E-2</c:v>
                </c:pt>
                <c:pt idx="694">
                  <c:v>3.86479988E-2</c:v>
                </c:pt>
                <c:pt idx="695">
                  <c:v>3.8013792400000003E-2</c:v>
                </c:pt>
                <c:pt idx="696">
                  <c:v>3.7394583299999999E-2</c:v>
                </c:pt>
                <c:pt idx="697">
                  <c:v>3.6789754500000001E-2</c:v>
                </c:pt>
                <c:pt idx="698">
                  <c:v>3.6199092099999997E-2</c:v>
                </c:pt>
                <c:pt idx="699">
                  <c:v>3.5622198799999998E-2</c:v>
                </c:pt>
                <c:pt idx="700">
                  <c:v>3.5058495000000002E-2</c:v>
                </c:pt>
                <c:pt idx="701">
                  <c:v>3.4507801800000001E-2</c:v>
                </c:pt>
                <c:pt idx="702">
                  <c:v>3.3969756500000003E-2</c:v>
                </c:pt>
                <c:pt idx="703">
                  <c:v>3.3443813500000003E-2</c:v>
                </c:pt>
                <c:pt idx="704">
                  <c:v>3.29298258E-2</c:v>
                </c:pt>
                <c:pt idx="705">
                  <c:v>3.2427461900000003E-2</c:v>
                </c:pt>
                <c:pt idx="706">
                  <c:v>3.1936207299999998E-2</c:v>
                </c:pt>
                <c:pt idx="707">
                  <c:v>3.1455943700000003E-2</c:v>
                </c:pt>
                <c:pt idx="708">
                  <c:v>3.09863685E-2</c:v>
                </c:pt>
                <c:pt idx="709">
                  <c:v>3.05269949E-2</c:v>
                </c:pt>
                <c:pt idx="710">
                  <c:v>3.00777313E-2</c:v>
                </c:pt>
                <c:pt idx="711">
                  <c:v>2.9638172800000001E-2</c:v>
                </c:pt>
                <c:pt idx="712">
                  <c:v>2.9208242700000001E-2</c:v>
                </c:pt>
                <c:pt idx="713">
                  <c:v>2.87874888E-2</c:v>
                </c:pt>
                <c:pt idx="714">
                  <c:v>2.8375658299999999E-2</c:v>
                </c:pt>
                <c:pt idx="715">
                  <c:v>2.79726972E-2</c:v>
                </c:pt>
                <c:pt idx="716">
                  <c:v>2.75781758E-2</c:v>
                </c:pt>
                <c:pt idx="717">
                  <c:v>2.7191862899999999E-2</c:v>
                </c:pt>
                <c:pt idx="718">
                  <c:v>2.6813724899999999E-2</c:v>
                </c:pt>
                <c:pt idx="719">
                  <c:v>2.6443352900000001E-2</c:v>
                </c:pt>
                <c:pt idx="720">
                  <c:v>2.6080535299999999E-2</c:v>
                </c:pt>
                <c:pt idx="721">
                  <c:v>2.5725193699999999E-2</c:v>
                </c:pt>
                <c:pt idx="722">
                  <c:v>2.5377128400000001E-2</c:v>
                </c:pt>
                <c:pt idx="723">
                  <c:v>2.50359554E-2</c:v>
                </c:pt>
                <c:pt idx="724">
                  <c:v>2.4701676999999998E-2</c:v>
                </c:pt>
                <c:pt idx="725">
                  <c:v>2.43741102E-2</c:v>
                </c:pt>
                <c:pt idx="726">
                  <c:v>2.4052887799999999E-2</c:v>
                </c:pt>
                <c:pt idx="727">
                  <c:v>2.3738027599999999E-2</c:v>
                </c:pt>
                <c:pt idx="728">
                  <c:v>2.3429235999999999E-2</c:v>
                </c:pt>
                <c:pt idx="729">
                  <c:v>2.3126539099999999E-2</c:v>
                </c:pt>
                <c:pt idx="730">
                  <c:v>2.2829590800000001E-2</c:v>
                </c:pt>
                <c:pt idx="731">
                  <c:v>2.2538237900000001E-2</c:v>
                </c:pt>
                <c:pt idx="732">
                  <c:v>2.2252457E-2</c:v>
                </c:pt>
                <c:pt idx="733">
                  <c:v>2.1972103699999999E-2</c:v>
                </c:pt>
                <c:pt idx="734">
                  <c:v>2.1696849599999998E-2</c:v>
                </c:pt>
                <c:pt idx="735">
                  <c:v>2.1426746300000001E-2</c:v>
                </c:pt>
                <c:pt idx="736">
                  <c:v>2.11616614E-2</c:v>
                </c:pt>
                <c:pt idx="737">
                  <c:v>2.0901278499999999E-2</c:v>
                </c:pt>
                <c:pt idx="738">
                  <c:v>2.0645660499999999E-2</c:v>
                </c:pt>
                <c:pt idx="739">
                  <c:v>2.0394561299999999E-2</c:v>
                </c:pt>
                <c:pt idx="740">
                  <c:v>2.0148049500000001E-2</c:v>
                </c:pt>
                <c:pt idx="741">
                  <c:v>1.99058241E-2</c:v>
                </c:pt>
                <c:pt idx="742">
                  <c:v>1.96677741E-2</c:v>
                </c:pt>
                <c:pt idx="743">
                  <c:v>1.9433915499999999E-2</c:v>
                </c:pt>
                <c:pt idx="744">
                  <c:v>1.92041435E-2</c:v>
                </c:pt>
                <c:pt idx="745">
                  <c:v>1.89781698E-2</c:v>
                </c:pt>
                <c:pt idx="746">
                  <c:v>1.87560817E-2</c:v>
                </c:pt>
                <c:pt idx="747">
                  <c:v>1.8537659099999999E-2</c:v>
                </c:pt>
                <c:pt idx="748">
                  <c:v>1.8322993700000002E-2</c:v>
                </c:pt>
                <c:pt idx="749">
                  <c:v>1.8111809600000001E-2</c:v>
                </c:pt>
                <c:pt idx="750">
                  <c:v>1.79040187E-2</c:v>
                </c:pt>
                <c:pt idx="751">
                  <c:v>1.76996585E-2</c:v>
                </c:pt>
                <c:pt idx="752">
                  <c:v>1.7498645699999999E-2</c:v>
                </c:pt>
                <c:pt idx="753">
                  <c:v>1.7300714700000001E-2</c:v>
                </c:pt>
                <c:pt idx="754">
                  <c:v>1.7105971500000001E-2</c:v>
                </c:pt>
                <c:pt idx="755">
                  <c:v>1.6914217200000001E-2</c:v>
                </c:pt>
                <c:pt idx="756">
                  <c:v>1.6725561E-2</c:v>
                </c:pt>
                <c:pt idx="757">
                  <c:v>1.6539747300000001E-2</c:v>
                </c:pt>
                <c:pt idx="758">
                  <c:v>1.6356706200000001E-2</c:v>
                </c:pt>
                <c:pt idx="759">
                  <c:v>1.6176491800000001E-2</c:v>
                </c:pt>
                <c:pt idx="760">
                  <c:v>1.59989161E-2</c:v>
                </c:pt>
                <c:pt idx="761">
                  <c:v>1.5824097400000001E-2</c:v>
                </c:pt>
                <c:pt idx="762">
                  <c:v>1.56517906E-2</c:v>
                </c:pt>
                <c:pt idx="763">
                  <c:v>1.54819352E-2</c:v>
                </c:pt>
                <c:pt idx="764">
                  <c:v>1.5314594000000001E-2</c:v>
                </c:pt>
                <c:pt idx="765">
                  <c:v>1.5149709500000001E-2</c:v>
                </c:pt>
                <c:pt idx="766">
                  <c:v>1.4987043699999999E-2</c:v>
                </c:pt>
                <c:pt idx="767">
                  <c:v>1.48267251E-2</c:v>
                </c:pt>
                <c:pt idx="768">
                  <c:v>1.46685797E-2</c:v>
                </c:pt>
                <c:pt idx="769">
                  <c:v>1.4512677599999999E-2</c:v>
                </c:pt>
                <c:pt idx="770">
                  <c:v>1.4358968999999999E-2</c:v>
                </c:pt>
                <c:pt idx="771">
                  <c:v>1.42072243E-2</c:v>
                </c:pt>
                <c:pt idx="772">
                  <c:v>1.40575782E-2</c:v>
                </c:pt>
                <c:pt idx="773">
                  <c:v>1.3909864399999999E-2</c:v>
                </c:pt>
                <c:pt idx="774">
                  <c:v>1.37642193E-2</c:v>
                </c:pt>
                <c:pt idx="775">
                  <c:v>1.36204193E-2</c:v>
                </c:pt>
                <c:pt idx="776">
                  <c:v>1.34784226E-2</c:v>
                </c:pt>
                <c:pt idx="777">
                  <c:v>1.3338309099999999E-2</c:v>
                </c:pt>
                <c:pt idx="778">
                  <c:v>1.31999192E-2</c:v>
                </c:pt>
                <c:pt idx="779">
                  <c:v>1.30633942E-2</c:v>
                </c:pt>
                <c:pt idx="780">
                  <c:v>1.29285172E-2</c:v>
                </c:pt>
                <c:pt idx="781">
                  <c:v>1.2795252E-2</c:v>
                </c:pt>
                <c:pt idx="782">
                  <c:v>1.2663683199999999E-2</c:v>
                </c:pt>
                <c:pt idx="783">
                  <c:v>1.25336571E-2</c:v>
                </c:pt>
                <c:pt idx="784">
                  <c:v>1.2405259700000001E-2</c:v>
                </c:pt>
                <c:pt idx="785">
                  <c:v>1.22784586E-2</c:v>
                </c:pt>
                <c:pt idx="786">
                  <c:v>1.21530436E-2</c:v>
                </c:pt>
                <c:pt idx="787">
                  <c:v>1.20291631E-2</c:v>
                </c:pt>
                <c:pt idx="788">
                  <c:v>1.19066685E-2</c:v>
                </c:pt>
                <c:pt idx="789">
                  <c:v>1.17856495E-2</c:v>
                </c:pt>
                <c:pt idx="790">
                  <c:v>1.1666078200000001E-2</c:v>
                </c:pt>
                <c:pt idx="791">
                  <c:v>1.15477493E-2</c:v>
                </c:pt>
                <c:pt idx="792">
                  <c:v>1.1430814399999999E-2</c:v>
                </c:pt>
                <c:pt idx="793">
                  <c:v>1.1315129199999999E-2</c:v>
                </c:pt>
                <c:pt idx="794">
                  <c:v>1.12007871E-2</c:v>
                </c:pt>
                <c:pt idx="795">
                  <c:v>1.1087645599999999E-2</c:v>
                </c:pt>
                <c:pt idx="796">
                  <c:v>1.0975857800000001E-2</c:v>
                </c:pt>
                <c:pt idx="797">
                  <c:v>1.0865224E-2</c:v>
                </c:pt>
                <c:pt idx="798">
                  <c:v>1.0755722000000001E-2</c:v>
                </c:pt>
                <c:pt idx="799">
                  <c:v>1.06474477E-2</c:v>
                </c:pt>
                <c:pt idx="800">
                  <c:v>1.0540262599999999E-2</c:v>
                </c:pt>
                <c:pt idx="801">
                  <c:v>1.04342633E-2</c:v>
                </c:pt>
                <c:pt idx="802">
                  <c:v>1.0329430000000001E-2</c:v>
                </c:pt>
                <c:pt idx="803">
                  <c:v>1.0225567200000001E-2</c:v>
                </c:pt>
                <c:pt idx="804">
                  <c:v>1.0122832E-2</c:v>
                </c:pt>
                <c:pt idx="805">
                  <c:v>1.00210891E-2</c:v>
                </c:pt>
                <c:pt idx="806">
                  <c:v>9.9204374000000008E-3</c:v>
                </c:pt>
                <c:pt idx="807">
                  <c:v>9.8207429000000002E-3</c:v>
                </c:pt>
                <c:pt idx="808">
                  <c:v>9.7221634000000008E-3</c:v>
                </c:pt>
                <c:pt idx="809">
                  <c:v>9.6245079000000008E-3</c:v>
                </c:pt>
                <c:pt idx="810">
                  <c:v>9.5277602000000006E-3</c:v>
                </c:pt>
                <c:pt idx="811">
                  <c:v>9.4320215000000002E-3</c:v>
                </c:pt>
                <c:pt idx="812">
                  <c:v>9.3371602999999994E-3</c:v>
                </c:pt>
                <c:pt idx="813">
                  <c:v>9.2432780000000006E-3</c:v>
                </c:pt>
                <c:pt idx="814">
                  <c:v>9.1502444000000002E-3</c:v>
                </c:pt>
                <c:pt idx="815">
                  <c:v>9.0582189999999993E-3</c:v>
                </c:pt>
                <c:pt idx="816">
                  <c:v>8.9670150000000001E-3</c:v>
                </c:pt>
                <c:pt idx="817">
                  <c:v>8.8766191000000001E-3</c:v>
                </c:pt>
                <c:pt idx="818">
                  <c:v>8.7871340999999999E-3</c:v>
                </c:pt>
                <c:pt idx="819">
                  <c:v>8.6984321999999999E-3</c:v>
                </c:pt>
                <c:pt idx="820">
                  <c:v>8.6106163999999999E-3</c:v>
                </c:pt>
                <c:pt idx="821">
                  <c:v>8.5235598999999999E-3</c:v>
                </c:pt>
                <c:pt idx="822">
                  <c:v>8.437366E-3</c:v>
                </c:pt>
                <c:pt idx="823">
                  <c:v>8.3520237000000008E-3</c:v>
                </c:pt>
                <c:pt idx="824">
                  <c:v>8.2673495E-3</c:v>
                </c:pt>
                <c:pt idx="825">
                  <c:v>8.1835051999999998E-3</c:v>
                </c:pt>
                <c:pt idx="826">
                  <c:v>8.1003658999999999E-3</c:v>
                </c:pt>
                <c:pt idx="827">
                  <c:v>8.0180358999999996E-3</c:v>
                </c:pt>
                <c:pt idx="828">
                  <c:v>7.9363912000000002E-3</c:v>
                </c:pt>
                <c:pt idx="829">
                  <c:v>7.8555363000000003E-3</c:v>
                </c:pt>
                <c:pt idx="830">
                  <c:v>7.7753479E-3</c:v>
                </c:pt>
                <c:pt idx="831">
                  <c:v>7.6959877999999999E-3</c:v>
                </c:pt>
                <c:pt idx="832">
                  <c:v>7.6172762999999998E-3</c:v>
                </c:pt>
                <c:pt idx="833">
                  <c:v>7.5392048000000001E-3</c:v>
                </c:pt>
                <c:pt idx="834">
                  <c:v>7.4618788000000002E-3</c:v>
                </c:pt>
                <c:pt idx="835">
                  <c:v>7.3851764000000004E-3</c:v>
                </c:pt>
                <c:pt idx="836">
                  <c:v>7.3092032000000003E-3</c:v>
                </c:pt>
                <c:pt idx="837">
                  <c:v>7.2338380999999998E-3</c:v>
                </c:pt>
                <c:pt idx="838">
                  <c:v>7.1591865999999999E-3</c:v>
                </c:pt>
                <c:pt idx="839">
                  <c:v>7.0851283000000001E-3</c:v>
                </c:pt>
                <c:pt idx="840">
                  <c:v>7.0117688999999997E-3</c:v>
                </c:pt>
                <c:pt idx="841">
                  <c:v>6.9391015000000002E-3</c:v>
                </c:pt>
                <c:pt idx="842">
                  <c:v>6.8669495000000004E-3</c:v>
                </c:pt>
                <c:pt idx="843">
                  <c:v>6.7954759000000003E-3</c:v>
                </c:pt>
                <c:pt idx="844">
                  <c:v>6.7245613000000001E-3</c:v>
                </c:pt>
                <c:pt idx="845">
                  <c:v>6.6543119000000003E-3</c:v>
                </c:pt>
                <c:pt idx="846">
                  <c:v>6.5846089999999999E-3</c:v>
                </c:pt>
                <c:pt idx="847">
                  <c:v>6.5155587999999997E-3</c:v>
                </c:pt>
                <c:pt idx="848">
                  <c:v>6.4470431999999996E-3</c:v>
                </c:pt>
                <c:pt idx="849">
                  <c:v>6.3791684000000003E-3</c:v>
                </c:pt>
                <c:pt idx="850">
                  <c:v>6.3118167999999999E-3</c:v>
                </c:pt>
                <c:pt idx="851">
                  <c:v>6.2450947000000003E-3</c:v>
                </c:pt>
                <c:pt idx="852">
                  <c:v>6.1788848999999998E-3</c:v>
                </c:pt>
                <c:pt idx="853">
                  <c:v>6.1132937000000004E-3</c:v>
                </c:pt>
                <c:pt idx="854">
                  <c:v>6.0483157999999997E-3</c:v>
                </c:pt>
                <c:pt idx="855">
                  <c:v>5.9837789000000002E-3</c:v>
                </c:pt>
                <c:pt idx="856">
                  <c:v>5.9198452999999996E-3</c:v>
                </c:pt>
                <c:pt idx="857">
                  <c:v>5.8563987000000003E-3</c:v>
                </c:pt>
                <c:pt idx="858">
                  <c:v>5.7935456999999996E-3</c:v>
                </c:pt>
                <c:pt idx="859">
                  <c:v>5.7311703000000004E-3</c:v>
                </c:pt>
                <c:pt idx="860">
                  <c:v>5.6693791E-3</c:v>
                </c:pt>
                <c:pt idx="861">
                  <c:v>5.6080566000000004E-3</c:v>
                </c:pt>
                <c:pt idx="862">
                  <c:v>5.5473092999999999E-3</c:v>
                </c:pt>
                <c:pt idx="863">
                  <c:v>5.4870220999999999E-3</c:v>
                </c:pt>
                <c:pt idx="864">
                  <c:v>5.4273015000000004E-3</c:v>
                </c:pt>
                <c:pt idx="865">
                  <c:v>5.3680326999999998E-3</c:v>
                </c:pt>
                <c:pt idx="866">
                  <c:v>5.3093220999999996E-3</c:v>
                </c:pt>
                <c:pt idx="867">
                  <c:v>5.2510554999999999E-3</c:v>
                </c:pt>
                <c:pt idx="868">
                  <c:v>5.1933389999999999E-3</c:v>
                </c:pt>
                <c:pt idx="869">
                  <c:v>5.1360588999999996E-3</c:v>
                </c:pt>
                <c:pt idx="870">
                  <c:v>5.0793210000000004E-3</c:v>
                </c:pt>
                <c:pt idx="871">
                  <c:v>5.0230123E-3</c:v>
                </c:pt>
                <c:pt idx="872">
                  <c:v>4.9672383000000002E-3</c:v>
                </c:pt>
                <c:pt idx="873">
                  <c:v>4.9118861999999999E-3</c:v>
                </c:pt>
                <c:pt idx="874">
                  <c:v>4.8570617E-3</c:v>
                </c:pt>
                <c:pt idx="875">
                  <c:v>4.8026522999999998E-3</c:v>
                </c:pt>
                <c:pt idx="876">
                  <c:v>4.7488178999999997E-3</c:v>
                </c:pt>
                <c:pt idx="877">
                  <c:v>4.6953919E-3</c:v>
                </c:pt>
                <c:pt idx="878">
                  <c:v>4.6423706E-3</c:v>
                </c:pt>
                <c:pt idx="879">
                  <c:v>4.5898600999999999E-3</c:v>
                </c:pt>
                <c:pt idx="880">
                  <c:v>4.5377480999999999E-3</c:v>
                </c:pt>
                <c:pt idx="881">
                  <c:v>4.4861403999999997E-3</c:v>
                </c:pt>
                <c:pt idx="882">
                  <c:v>4.4349250000000002E-3</c:v>
                </c:pt>
                <c:pt idx="883">
                  <c:v>4.3842076000000004E-3</c:v>
                </c:pt>
                <c:pt idx="884">
                  <c:v>4.3338763999999997E-3</c:v>
                </c:pt>
                <c:pt idx="885">
                  <c:v>4.2840372000000002E-3</c:v>
                </c:pt>
                <c:pt idx="886">
                  <c:v>4.2345784000000003E-3</c:v>
                </c:pt>
                <c:pt idx="887">
                  <c:v>4.1856054000000004E-3</c:v>
                </c:pt>
                <c:pt idx="888">
                  <c:v>4.1370073000000004E-3</c:v>
                </c:pt>
                <c:pt idx="889">
                  <c:v>4.0888892000000001E-3</c:v>
                </c:pt>
                <c:pt idx="890">
                  <c:v>4.0411403E-3</c:v>
                </c:pt>
                <c:pt idx="891">
                  <c:v>3.9938659E-3</c:v>
                </c:pt>
                <c:pt idx="892">
                  <c:v>3.9469552000000003E-3</c:v>
                </c:pt>
                <c:pt idx="893">
                  <c:v>3.9005133000000001E-3</c:v>
                </c:pt>
                <c:pt idx="894">
                  <c:v>3.8544299999999998E-3</c:v>
                </c:pt>
                <c:pt idx="895">
                  <c:v>3.8088101000000002E-3</c:v>
                </c:pt>
                <c:pt idx="896">
                  <c:v>3.7635434E-3</c:v>
                </c:pt>
                <c:pt idx="897">
                  <c:v>3.7187348999999999E-3</c:v>
                </c:pt>
                <c:pt idx="898">
                  <c:v>3.6742746000000001E-3</c:v>
                </c:pt>
                <c:pt idx="899">
                  <c:v>3.6301605000000001E-3</c:v>
                </c:pt>
                <c:pt idx="900">
                  <c:v>3.5865496999999999E-3</c:v>
                </c:pt>
                <c:pt idx="901">
                  <c:v>3.5432800000000002E-3</c:v>
                </c:pt>
                <c:pt idx="902">
                  <c:v>3.5004552E-3</c:v>
                </c:pt>
                <c:pt idx="903">
                  <c:v>3.4579667000000001E-3</c:v>
                </c:pt>
                <c:pt idx="904">
                  <c:v>3.415918E-3</c:v>
                </c:pt>
                <c:pt idx="905">
                  <c:v>3.3742008999999998E-3</c:v>
                </c:pt>
                <c:pt idx="906">
                  <c:v>3.3329188000000001E-3</c:v>
                </c:pt>
                <c:pt idx="907">
                  <c:v>3.2919634999999999E-3</c:v>
                </c:pt>
                <c:pt idx="908">
                  <c:v>3.2514382999999998E-3</c:v>
                </c:pt>
                <c:pt idx="909">
                  <c:v>3.2112352999999999E-3</c:v>
                </c:pt>
                <c:pt idx="910">
                  <c:v>3.1714577000000002E-3</c:v>
                </c:pt>
                <c:pt idx="911">
                  <c:v>3.1319977999999999E-3</c:v>
                </c:pt>
                <c:pt idx="912">
                  <c:v>3.0929585E-3</c:v>
                </c:pt>
                <c:pt idx="913">
                  <c:v>3.0542324000000002E-3</c:v>
                </c:pt>
                <c:pt idx="914">
                  <c:v>3.0159223E-3</c:v>
                </c:pt>
                <c:pt idx="915">
                  <c:v>2.9779209000000001E-3</c:v>
                </c:pt>
                <c:pt idx="916">
                  <c:v>2.9403311000000001E-3</c:v>
                </c:pt>
                <c:pt idx="917">
                  <c:v>2.9030455000000001E-3</c:v>
                </c:pt>
                <c:pt idx="918">
                  <c:v>2.8661669000000002E-3</c:v>
                </c:pt>
                <c:pt idx="919">
                  <c:v>2.8295882000000001E-3</c:v>
                </c:pt>
                <c:pt idx="920">
                  <c:v>2.7933075999999999E-3</c:v>
                </c:pt>
                <c:pt idx="921">
                  <c:v>2.7574792999999998E-3</c:v>
                </c:pt>
                <c:pt idx="922">
                  <c:v>2.7219446999999998E-3</c:v>
                </c:pt>
                <c:pt idx="923">
                  <c:v>2.6868057999999998E-3</c:v>
                </c:pt>
                <c:pt idx="924">
                  <c:v>2.6519564000000002E-3</c:v>
                </c:pt>
                <c:pt idx="925">
                  <c:v>2.6174982999999999E-3</c:v>
                </c:pt>
                <c:pt idx="926">
                  <c:v>2.5833255000000002E-3</c:v>
                </c:pt>
                <c:pt idx="927">
                  <c:v>2.5495397000000002E-3</c:v>
                </c:pt>
                <c:pt idx="928">
                  <c:v>2.5160349000000002E-3</c:v>
                </c:pt>
                <c:pt idx="929">
                  <c:v>2.4829129000000002E-3</c:v>
                </c:pt>
                <c:pt idx="930">
                  <c:v>2.4500679000000001E-3</c:v>
                </c:pt>
                <c:pt idx="931">
                  <c:v>2.4176013999999998E-3</c:v>
                </c:pt>
                <c:pt idx="932">
                  <c:v>2.3853561E-3</c:v>
                </c:pt>
                <c:pt idx="933">
                  <c:v>2.3534851999999998E-3</c:v>
                </c:pt>
                <c:pt idx="934">
                  <c:v>2.3219860999999999E-3</c:v>
                </c:pt>
                <c:pt idx="935">
                  <c:v>2.2907540999999999E-3</c:v>
                </c:pt>
                <c:pt idx="936">
                  <c:v>2.2598898E-3</c:v>
                </c:pt>
                <c:pt idx="937">
                  <c:v>2.2292885E-3</c:v>
                </c:pt>
                <c:pt idx="938">
                  <c:v>2.1990508E-3</c:v>
                </c:pt>
                <c:pt idx="939">
                  <c:v>2.1690720000000002E-3</c:v>
                </c:pt>
                <c:pt idx="940">
                  <c:v>2.1394527999999999E-3</c:v>
                </c:pt>
                <c:pt idx="941">
                  <c:v>2.1100375000000001E-3</c:v>
                </c:pt>
                <c:pt idx="942">
                  <c:v>2.0809776000000001E-3</c:v>
                </c:pt>
                <c:pt idx="943">
                  <c:v>2.0522709E-3</c:v>
                </c:pt>
                <c:pt idx="944">
                  <c:v>2.0238133999999999E-3</c:v>
                </c:pt>
                <c:pt idx="945">
                  <c:v>1.9957051E-3</c:v>
                </c:pt>
                <c:pt idx="946">
                  <c:v>1.9678421000000001E-3</c:v>
                </c:pt>
                <c:pt idx="947">
                  <c:v>1.9403242000000001E-3</c:v>
                </c:pt>
                <c:pt idx="948">
                  <c:v>1.9130477E-3</c:v>
                </c:pt>
                <c:pt idx="949">
                  <c:v>1.8860109999999999E-3</c:v>
                </c:pt>
                <c:pt idx="950">
                  <c:v>1.8593638E-3</c:v>
                </c:pt>
                <c:pt idx="951">
                  <c:v>1.8329525000000001E-3</c:v>
                </c:pt>
                <c:pt idx="952">
                  <c:v>1.806876E-3</c:v>
                </c:pt>
                <c:pt idx="953">
                  <c:v>1.7810314999999999E-3</c:v>
                </c:pt>
                <c:pt idx="954">
                  <c:v>1.755518E-3</c:v>
                </c:pt>
                <c:pt idx="955">
                  <c:v>1.7302325999999999E-3</c:v>
                </c:pt>
                <c:pt idx="956">
                  <c:v>1.7051735999999999E-3</c:v>
                </c:pt>
                <c:pt idx="957">
                  <c:v>1.6804897999999999E-3</c:v>
                </c:pt>
                <c:pt idx="958">
                  <c:v>1.6560285000000001E-3</c:v>
                </c:pt>
                <c:pt idx="959">
                  <c:v>1.6318883000000001E-3</c:v>
                </c:pt>
                <c:pt idx="960">
                  <c:v>1.6079668E-3</c:v>
                </c:pt>
                <c:pt idx="961">
                  <c:v>1.5843624000000001E-3</c:v>
                </c:pt>
                <c:pt idx="962">
                  <c:v>1.5609230000000001E-3</c:v>
                </c:pt>
                <c:pt idx="963">
                  <c:v>1.537797E-3</c:v>
                </c:pt>
                <c:pt idx="964">
                  <c:v>1.514982E-3</c:v>
                </c:pt>
                <c:pt idx="965">
                  <c:v>1.4923765000000001E-3</c:v>
                </c:pt>
                <c:pt idx="966">
                  <c:v>1.4700784E-3</c:v>
                </c:pt>
                <c:pt idx="967">
                  <c:v>1.4479363E-3</c:v>
                </c:pt>
                <c:pt idx="968">
                  <c:v>1.4260977999999999E-3</c:v>
                </c:pt>
                <c:pt idx="969">
                  <c:v>1.4045607E-3</c:v>
                </c:pt>
                <c:pt idx="970">
                  <c:v>1.383224E-3</c:v>
                </c:pt>
                <c:pt idx="971">
                  <c:v>1.3621849000000001E-3</c:v>
                </c:pt>
                <c:pt idx="972">
                  <c:v>1.3412929999999999E-3</c:v>
                </c:pt>
                <c:pt idx="973">
                  <c:v>1.3206951E-3</c:v>
                </c:pt>
                <c:pt idx="974">
                  <c:v>1.3003889000000001E-3</c:v>
                </c:pt>
                <c:pt idx="975">
                  <c:v>1.2802740999999999E-3</c:v>
                </c:pt>
                <c:pt idx="976">
                  <c:v>1.2604474E-3</c:v>
                </c:pt>
                <c:pt idx="977">
                  <c:v>1.2407592E-3</c:v>
                </c:pt>
                <c:pt idx="978">
                  <c:v>1.2213554000000001E-3</c:v>
                </c:pt>
                <c:pt idx="979">
                  <c:v>1.2022338000000001E-3</c:v>
                </c:pt>
                <c:pt idx="980">
                  <c:v>1.1832946999999999E-3</c:v>
                </c:pt>
                <c:pt idx="981">
                  <c:v>1.1646343E-3</c:v>
                </c:pt>
                <c:pt idx="982">
                  <c:v>1.1461037999999999E-3</c:v>
                </c:pt>
                <c:pt idx="983">
                  <c:v>1.1278481999999999E-3</c:v>
                </c:pt>
                <c:pt idx="984">
                  <c:v>1.1098656E-3</c:v>
                </c:pt>
                <c:pt idx="985">
                  <c:v>1.0920566000000001E-3</c:v>
                </c:pt>
                <c:pt idx="986">
                  <c:v>1.0744197000000001E-3</c:v>
                </c:pt>
                <c:pt idx="987">
                  <c:v>1.0570986E-3</c:v>
                </c:pt>
                <c:pt idx="988">
                  <c:v>1.0399461E-3</c:v>
                </c:pt>
                <c:pt idx="989">
                  <c:v>1.0230572E-3</c:v>
                </c:pt>
                <c:pt idx="990">
                  <c:v>1.0062849E-3</c:v>
                </c:pt>
                <c:pt idx="991">
                  <c:v>9.897726999999999E-4</c:v>
                </c:pt>
                <c:pt idx="992">
                  <c:v>9.7351860000000003E-4</c:v>
                </c:pt>
                <c:pt idx="993">
                  <c:v>9.5742440000000004E-4</c:v>
                </c:pt>
                <c:pt idx="994">
                  <c:v>9.4148840000000001E-4</c:v>
                </c:pt>
                <c:pt idx="995">
                  <c:v>9.2585319999999999E-4</c:v>
                </c:pt>
                <c:pt idx="996">
                  <c:v>9.1037279999999995E-4</c:v>
                </c:pt>
                <c:pt idx="997">
                  <c:v>8.9514170000000004E-4</c:v>
                </c:pt>
                <c:pt idx="998">
                  <c:v>8.8001370000000004E-4</c:v>
                </c:pt>
                <c:pt idx="999">
                  <c:v>8.6513149999999995E-4</c:v>
                </c:pt>
                <c:pt idx="1000">
                  <c:v>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3241984"/>
        <c:axId val="43242560"/>
      </c:scatterChart>
      <c:valAx>
        <c:axId val="43241984"/>
        <c:scaling>
          <c:orientation val="minMax"/>
          <c:max val="2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43242560"/>
        <c:crosses val="autoZero"/>
        <c:crossBetween val="midCat"/>
      </c:valAx>
      <c:valAx>
        <c:axId val="43242560"/>
        <c:scaling>
          <c:orientation val="minMax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f(y)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crossAx val="43241984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74BAA0-EB6A-43B0-8ABE-E8B9D5A98217}" type="datetimeFigureOut">
              <a:rPr lang="en-US" smtClean="0"/>
              <a:t>8/1/2013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72C379-54F5-421D-B37F-4A71D186F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283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2C379-54F5-421D-B37F-4A71D186F5B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306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8/1/2013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8/1/2013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jlab.org/CJ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685800"/>
            <a:ext cx="82296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Nuclear Effects in the Proton-Deuteron </a:t>
            </a:r>
            <a:r>
              <a:rPr lang="en-US" dirty="0" err="1" smtClean="0"/>
              <a:t>Drell</a:t>
            </a:r>
            <a:r>
              <a:rPr lang="en-US" dirty="0" smtClean="0"/>
              <a:t>-Yan Reaction.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Peter Ehlers</a:t>
            </a:r>
          </a:p>
          <a:p>
            <a:r>
              <a:rPr lang="en-US" dirty="0" smtClean="0"/>
              <a:t>University of Minnesota, Morris</a:t>
            </a:r>
          </a:p>
          <a:p>
            <a:r>
              <a:rPr lang="en-US" dirty="0" smtClean="0"/>
              <a:t>Mentor: Wally </a:t>
            </a:r>
            <a:r>
              <a:rPr lang="en-US" dirty="0" err="1" smtClean="0"/>
              <a:t>Melnitchouk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     Alberto </a:t>
            </a:r>
            <a:r>
              <a:rPr lang="en-US" dirty="0" err="1" smtClean="0"/>
              <a:t>Accardi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15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5638800" y="2692400"/>
                <a:ext cx="3352800" cy="3632200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365760" indent="-256032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Char char="•"/>
                  <a:defRPr kumimoji="0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8368" indent="-246888" algn="l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Georgia"/>
                  <a:buChar char="▫"/>
                  <a:defRPr kumimoji="0" sz="2600" kern="120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lvl2pPr>
                <a:lvl3pPr marL="923544" indent="-219456" algn="l" rtl="0" eaLnBrk="1" latinLnBrk="0" hangingPunct="1">
                  <a:spcBef>
                    <a:spcPts val="300"/>
                  </a:spcBef>
                  <a:buClr>
                    <a:schemeClr val="accent1"/>
                  </a:buClr>
                  <a:buFont typeface="Wingdings 2"/>
                  <a:buChar char=""/>
                  <a:defRPr kumimoji="0" sz="24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3pPr>
                <a:lvl4pPr marL="1179576" indent="-201168" algn="l" rtl="0" eaLnBrk="1" latinLnBrk="0" hangingPunct="1">
                  <a:spcBef>
                    <a:spcPts val="300"/>
                  </a:spcBef>
                  <a:buClr>
                    <a:schemeClr val="accent1"/>
                  </a:buClr>
                  <a:buFont typeface="Wingdings 2"/>
                  <a:buChar char=""/>
                  <a:defRPr kumimoji="0" sz="22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4pPr>
                <a:lvl5pPr marL="1389888" indent="-18288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Char char="▫"/>
                  <a:defRPr kumimoji="0" sz="2000" kern="120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5pPr>
                <a:lvl6pPr marL="1609344" indent="-18288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Char char="▫"/>
                  <a:defRPr kumimoji="0" sz="1800" kern="120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Char char="▫"/>
                  <a:defRPr kumimoji="0" sz="1600" kern="120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7pPr>
                <a:lvl8pPr marL="2029968" indent="-18288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Char char="◦"/>
                  <a:defRPr kumimoji="0" sz="1500" kern="120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8pPr>
                <a:lvl9pPr marL="2240280" indent="-18288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Char char="◦"/>
                  <a:defRPr kumimoji="0" sz="1400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dirty="0" smtClean="0"/>
                  <a:t>Steeply peaked near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</a:rPr>
                      <m:t>y</m:t>
                    </m:r>
                    <m:r>
                      <a:rPr lang="en-US" sz="2000" i="1">
                        <a:latin typeface="Cambria Math"/>
                      </a:rPr>
                      <m:t>=1</m:t>
                    </m:r>
                  </m:oMath>
                </a14:m>
                <a:r>
                  <a:rPr lang="en-US" sz="2000" dirty="0" smtClean="0"/>
                  <a:t>, or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𝑁</m:t>
                        </m:r>
                        <m:r>
                          <a:rPr lang="en-US" sz="2000" i="1">
                            <a:latin typeface="Cambria Math"/>
                          </a:rPr>
                          <m:t>+</m:t>
                        </m:r>
                      </m:sub>
                    </m:sSub>
                    <m:r>
                      <a:rPr lang="en-US" sz="2000" i="1" smtClean="0">
                        <a:latin typeface="Cambria Math"/>
                        <a:ea typeface="Cambria Math"/>
                      </a:rPr>
                      <m:t>≈</m:t>
                    </m:r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𝐷</m:t>
                        </m:r>
                        <m:r>
                          <a:rPr lang="en-US" sz="2000" i="1">
                            <a:latin typeface="Cambria Math"/>
                          </a:rPr>
                          <m:t>+</m:t>
                        </m:r>
                      </m:sub>
                    </m:sSub>
                  </m:oMath>
                </a14:m>
                <a:endParaRPr lang="en-US" sz="2000" dirty="0" smtClean="0"/>
              </a:p>
              <a:p>
                <a:r>
                  <a:rPr lang="en-US" sz="2000" dirty="0"/>
                  <a:t>Q</a:t>
                </a:r>
                <a:r>
                  <a:rPr lang="en-US" sz="2000" dirty="0" smtClean="0"/>
                  <a:t>uickly approaches zero as y deviates from 1</a:t>
                </a:r>
                <a:endParaRPr lang="en-US" sz="2000" dirty="0"/>
              </a:p>
              <a:p>
                <a:r>
                  <a:rPr lang="en-US" sz="2000" dirty="0" smtClean="0"/>
                  <a:t>DIS smearing function is very similar.</a:t>
                </a:r>
              </a:p>
              <a:p>
                <a:pPr lvl="1"/>
                <a:r>
                  <a:rPr lang="en-US" sz="1800" dirty="0" smtClean="0"/>
                  <a:t>Both have factors that approach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1+</m:t>
                    </m:r>
                    <m:f>
                      <m:fPr>
                        <m:ctrlPr>
                          <a:rPr lang="en-US" sz="1800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8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/>
                              </a:rPr>
                              <m:t>𝑁𝑧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18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/>
                              </a:rPr>
                              <m:t>𝑁</m:t>
                            </m:r>
                            <m:r>
                              <a:rPr lang="en-US" sz="18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1800" dirty="0" smtClean="0"/>
                  <a:t> in their high energy limits.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18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sz="1800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800" i="1"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1800" i="1">
                                    <a:latin typeface="Cambria Math"/>
                                  </a:rPr>
                                  <m:t>𝑝</m:t>
                                </m:r>
                              </m:sub>
                              <m:sup/>
                            </m:sSubSup>
                          </m:e>
                        </m:d>
                        <m:r>
                          <a:rPr lang="en-US" sz="1800" b="0" i="0" smtClean="0">
                            <a:latin typeface="Cambria Math"/>
                          </a:rPr>
                          <m:t> , </m:t>
                        </m:r>
                        <m:sSup>
                          <m:sSupPr>
                            <m:ctrlPr>
                              <a:rPr lang="en-US" sz="18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800" b="0" i="1" smtClean="0">
                                <a:latin typeface="Cambria Math"/>
                              </a:rPr>
                              <m:t>𝑄</m:t>
                            </m:r>
                          </m:e>
                          <m:sup>
                            <m:r>
                              <a:rPr lang="en-US" sz="18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1800" i="1" smtClean="0">
                            <a:latin typeface="Cambria Math"/>
                            <a:ea typeface="Cambria Math"/>
                          </a:rPr>
                          <m:t>→∞</m:t>
                        </m:r>
                      </m:e>
                    </m:d>
                    <m:r>
                      <a:rPr lang="en-US" sz="1800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endParaRPr lang="en-US" sz="18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2692400"/>
                <a:ext cx="3352800" cy="3632200"/>
              </a:xfrm>
              <a:prstGeom prst="rect">
                <a:avLst/>
              </a:prstGeom>
              <a:blipFill rotWithShape="1">
                <a:blip r:embed="rId2"/>
                <a:stretch>
                  <a:fillRect t="-1007" r="-3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5855445"/>
              </p:ext>
            </p:extLst>
          </p:nvPr>
        </p:nvGraphicFramePr>
        <p:xfrm>
          <a:off x="228600" y="2209800"/>
          <a:ext cx="54229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979586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19800" y="2667000"/>
                <a:ext cx="3124200" cy="3276600"/>
              </a:xfrm>
            </p:spPr>
            <p:txBody>
              <a:bodyPr>
                <a:normAutofit/>
              </a:bodyPr>
              <a:lstStyle/>
              <a:p>
                <a:r>
                  <a:rPr lang="en-US" sz="2000" dirty="0" smtClean="0"/>
                  <a:t>Ratio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𝑑</m:t>
                            </m:r>
                            <m:r>
                              <m:rPr>
                                <m:sty m:val="p"/>
                              </m:rPr>
                              <a:rPr lang="el-GR" sz="2000" i="1">
                                <a:latin typeface="Cambria Math"/>
                              </a:rPr>
                              <m:t>σ</m:t>
                            </m:r>
                          </m:e>
                          <m:sup>
                            <m:r>
                              <a:rPr lang="en-US" sz="2000" i="1">
                                <a:latin typeface="Cambria Math"/>
                              </a:rPr>
                              <m:t>𝑝𝐷</m:t>
                            </m:r>
                          </m:sup>
                        </m:sSup>
                      </m:num>
                      <m:den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  <m:sSup>
                          <m:sSup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𝑑</m:t>
                            </m:r>
                            <m:r>
                              <m:rPr>
                                <m:sty m:val="p"/>
                              </m:rPr>
                              <a:rPr lang="el-GR" sz="2000" i="1">
                                <a:latin typeface="Cambria Math"/>
                              </a:rPr>
                              <m:t>σ</m:t>
                            </m:r>
                          </m:e>
                          <m:sup>
                            <m:r>
                              <a:rPr lang="en-US" sz="2000" i="1">
                                <a:latin typeface="Cambria Math"/>
                              </a:rPr>
                              <m:t>𝑝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𝑁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000" dirty="0" smtClean="0"/>
                  <a:t> using a test function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𝑑</m:t>
                        </m:r>
                        <m:r>
                          <m:rPr>
                            <m:sty m:val="p"/>
                          </m:rPr>
                          <a:rPr lang="el-GR" sz="2000" i="1">
                            <a:latin typeface="Cambria Math"/>
                          </a:rPr>
                          <m:t>σ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𝑝𝑁</m:t>
                        </m:r>
                      </m:sup>
                    </m:sSup>
                  </m:oMath>
                </a14:m>
                <a:r>
                  <a:rPr lang="en-US" sz="2000" dirty="0" smtClean="0"/>
                  <a:t>.</a:t>
                </a:r>
                <a:endParaRPr lang="en-US" sz="2000" dirty="0"/>
              </a:p>
              <a:p>
                <a:r>
                  <a:rPr lang="en-US" sz="2000" dirty="0" smtClean="0"/>
                  <a:t>Sharp increase near 1 is because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𝑑</m:t>
                        </m:r>
                        <m:r>
                          <m:rPr>
                            <m:sty m:val="p"/>
                          </m:rPr>
                          <a:rPr lang="el-GR" sz="2000" i="1">
                            <a:latin typeface="Cambria Math"/>
                          </a:rPr>
                          <m:t>σ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𝑝𝑁</m:t>
                        </m:r>
                      </m:sup>
                    </m:sSup>
                    <m:r>
                      <a:rPr lang="en-US" sz="2000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sz="2000" dirty="0" smtClean="0"/>
                  <a:t> at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𝑥</m:t>
                    </m:r>
                    <m:r>
                      <a:rPr lang="en-US" sz="2000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en-US" sz="2000" dirty="0" smtClean="0"/>
                  <a:t>.</a:t>
                </a:r>
              </a:p>
              <a:p>
                <a:r>
                  <a:rPr lang="en-US" sz="2000" dirty="0" smtClean="0"/>
                  <a:t>Only about 1% correction from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𝑥</m:t>
                    </m:r>
                    <m:r>
                      <a:rPr lang="en-US" sz="2000" i="1">
                        <a:latin typeface="Cambria Math"/>
                      </a:rPr>
                      <m:t>=0.4</m:t>
                    </m:r>
                  </m:oMath>
                </a14:m>
                <a:r>
                  <a:rPr lang="en-US" sz="2000" dirty="0" smtClean="0"/>
                  <a:t> to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𝑥</m:t>
                    </m:r>
                    <m:r>
                      <a:rPr lang="en-US" sz="2000" i="1">
                        <a:latin typeface="Cambria Math"/>
                      </a:rPr>
                      <m:t>=0.5</m:t>
                    </m:r>
                  </m:oMath>
                </a14:m>
                <a:r>
                  <a:rPr lang="en-US" sz="2000" dirty="0" smtClean="0"/>
                  <a:t> </a:t>
                </a:r>
                <a:endParaRPr lang="en-US" sz="20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19800" y="2667000"/>
                <a:ext cx="3124200" cy="3276600"/>
              </a:xfrm>
              <a:blipFill rotWithShape="1">
                <a:blip r:embed="rId2"/>
                <a:stretch>
                  <a:fillRect r="-19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8028340"/>
              </p:ext>
            </p:extLst>
          </p:nvPr>
        </p:nvGraphicFramePr>
        <p:xfrm>
          <a:off x="152400" y="2209800"/>
          <a:ext cx="60198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338897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6019800" y="2249424"/>
                <a:ext cx="2819400" cy="4325112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365760" indent="-256032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Char char="•"/>
                  <a:defRPr kumimoji="0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8368" indent="-246888" algn="l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Georgia"/>
                  <a:buChar char="▫"/>
                  <a:defRPr kumimoji="0" sz="2600" kern="120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lvl2pPr>
                <a:lvl3pPr marL="923544" indent="-219456" algn="l" rtl="0" eaLnBrk="1" latinLnBrk="0" hangingPunct="1">
                  <a:spcBef>
                    <a:spcPts val="300"/>
                  </a:spcBef>
                  <a:buClr>
                    <a:schemeClr val="accent1"/>
                  </a:buClr>
                  <a:buFont typeface="Wingdings 2"/>
                  <a:buChar char=""/>
                  <a:defRPr kumimoji="0" sz="24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3pPr>
                <a:lvl4pPr marL="1179576" indent="-201168" algn="l" rtl="0" eaLnBrk="1" latinLnBrk="0" hangingPunct="1">
                  <a:spcBef>
                    <a:spcPts val="300"/>
                  </a:spcBef>
                  <a:buClr>
                    <a:schemeClr val="accent1"/>
                  </a:buClr>
                  <a:buFont typeface="Wingdings 2"/>
                  <a:buChar char=""/>
                  <a:defRPr kumimoji="0" sz="22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4pPr>
                <a:lvl5pPr marL="1389888" indent="-18288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Char char="▫"/>
                  <a:defRPr kumimoji="0" sz="2000" kern="120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5pPr>
                <a:lvl6pPr marL="1609344" indent="-18288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Char char="▫"/>
                  <a:defRPr kumimoji="0" sz="1800" kern="120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Char char="▫"/>
                  <a:defRPr kumimoji="0" sz="1600" kern="120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7pPr>
                <a:lvl8pPr marL="2029968" indent="-18288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Char char="◦"/>
                  <a:defRPr kumimoji="0" sz="1500" kern="120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8pPr>
                <a:lvl9pPr marL="2240280" indent="-18288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Char char="◦"/>
                  <a:defRPr kumimoji="0" sz="1400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dirty="0" smtClean="0"/>
                  <a:t>Ratio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𝑑</m:t>
                            </m:r>
                            <m:r>
                              <m:rPr>
                                <m:sty m:val="p"/>
                              </m:rPr>
                              <a:rPr lang="el-GR" sz="2000" i="1">
                                <a:latin typeface="Cambria Math"/>
                              </a:rPr>
                              <m:t>σ</m:t>
                            </m:r>
                          </m:e>
                          <m:sup>
                            <m:r>
                              <a:rPr lang="en-US" sz="2000" i="1">
                                <a:latin typeface="Cambria Math"/>
                              </a:rPr>
                              <m:t>𝑝𝐷</m:t>
                            </m:r>
                          </m:sup>
                        </m:sSup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  <m:sSup>
                          <m:sSup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𝑑</m:t>
                            </m:r>
                            <m:r>
                              <m:rPr>
                                <m:sty m:val="p"/>
                              </m:rPr>
                              <a:rPr lang="el-GR" sz="2000" i="1">
                                <a:latin typeface="Cambria Math"/>
                              </a:rPr>
                              <m:t>σ</m:t>
                            </m:r>
                          </m:e>
                          <m:sup>
                            <m:r>
                              <a:rPr lang="en-US" sz="2000" i="1">
                                <a:latin typeface="Cambria Math"/>
                              </a:rPr>
                              <m:t>𝑝</m:t>
                            </m:r>
                            <m:r>
                              <a:rPr lang="en-US" sz="2000" i="1" smtClean="0">
                                <a:latin typeface="Cambria Math"/>
                              </a:rPr>
                              <m:t>𝑝</m:t>
                            </m:r>
                          </m:sup>
                        </m:sSup>
                      </m:den>
                    </m:f>
                  </m:oMath>
                </a14:m>
                <a:endParaRPr lang="en-US" sz="2000" dirty="0" smtClean="0"/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SupPr>
                          <m:e>
                            <m:acc>
                              <m:accPr>
                                <m:chr m:val="⃗"/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𝑝</m:t>
                            </m:r>
                          </m:sub>
                          <m:sup/>
                        </m:sSubSup>
                      </m:e>
                    </m:d>
                    <m:r>
                      <a:rPr lang="en-US" sz="2000" i="1" smtClean="0"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</a:rPr>
                      <m:t>80</m:t>
                    </m:r>
                    <m:r>
                      <a:rPr lang="en-US" sz="2000" i="1" smtClean="0">
                        <a:latin typeface="Cambria Math"/>
                      </a:rPr>
                      <m:t>0 </m:t>
                    </m:r>
                    <m:r>
                      <m:rPr>
                        <m:sty m:val="p"/>
                      </m:rPr>
                      <a:rPr lang="en-US" sz="2000" smtClean="0">
                        <a:latin typeface="Cambria Math"/>
                      </a:rPr>
                      <m:t>GeV</m:t>
                    </m:r>
                    <m:r>
                      <a:rPr lang="en-US" sz="2000" i="1" smtClean="0">
                        <a:latin typeface="Cambria Math"/>
                      </a:rPr>
                      <m:t> </m:t>
                    </m:r>
                  </m:oMath>
                </a14:m>
                <a:endParaRPr lang="en-US" sz="200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000" i="1" smtClean="0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=</m:t>
                    </m:r>
                    <m:r>
                      <a:rPr lang="en-US" sz="2000" i="1" smtClean="0">
                        <a:latin typeface="Cambria Math"/>
                      </a:rPr>
                      <m:t>0.</m:t>
                    </m:r>
                    <m:r>
                      <a:rPr lang="en-US" sz="2000" b="0" i="1" smtClean="0">
                        <a:latin typeface="Cambria Math"/>
                      </a:rPr>
                      <m:t>35</m:t>
                    </m:r>
                  </m:oMath>
                </a14:m>
                <a:endParaRPr lang="en-US" sz="2000" dirty="0" smtClean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𝑄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/>
                      </a:rPr>
                      <m:t>=54 </m:t>
                    </m:r>
                    <m:sSup>
                      <m:sSupPr>
                        <m:ctrlPr>
                          <a:rPr lang="en-US" sz="2000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GeV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sz="2000" dirty="0" smtClean="0"/>
              </a:p>
              <a:p>
                <a:r>
                  <a:rPr lang="en-US" sz="2000" dirty="0" smtClean="0"/>
                  <a:t>CTEQ5m PDFs</a:t>
                </a:r>
              </a:p>
              <a:p>
                <a:r>
                  <a:rPr lang="en-US" sz="2000" dirty="0" smtClean="0"/>
                  <a:t>Experimental data use similar parameters.</a:t>
                </a:r>
              </a:p>
              <a:p>
                <a:r>
                  <a:rPr lang="en-US" sz="2000" dirty="0" smtClean="0"/>
                  <a:t>Off-shell corrections make a large contribution.</a:t>
                </a:r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0" y="2249424"/>
                <a:ext cx="2819400" cy="432511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8277507"/>
              </p:ext>
            </p:extLst>
          </p:nvPr>
        </p:nvGraphicFramePr>
        <p:xfrm>
          <a:off x="152400" y="2133600"/>
          <a:ext cx="6096000" cy="4440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990600" y="6420647"/>
            <a:ext cx="3708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R. S. </a:t>
            </a:r>
            <a:r>
              <a:rPr lang="en-US" sz="1400" dirty="0" err="1"/>
              <a:t>Towell</a:t>
            </a:r>
            <a:r>
              <a:rPr lang="en-US" sz="1400" dirty="0"/>
              <a:t> </a:t>
            </a:r>
            <a:r>
              <a:rPr lang="en-US" sz="1400" i="1" dirty="0"/>
              <a:t>et al.</a:t>
            </a:r>
            <a:r>
              <a:rPr lang="en-US" sz="1400" dirty="0"/>
              <a:t>, Phys. Rev. D </a:t>
            </a:r>
            <a:r>
              <a:rPr lang="en-US" sz="1400" b="1" dirty="0"/>
              <a:t>64</a:t>
            </a:r>
            <a:r>
              <a:rPr lang="en-US" sz="1400" dirty="0"/>
              <a:t>, 052002</a:t>
            </a:r>
          </a:p>
        </p:txBody>
      </p:sp>
    </p:spTree>
    <p:extLst>
      <p:ext uri="{BB962C8B-B14F-4D97-AF65-F5344CB8AC3E}">
        <p14:creationId xmlns:p14="http://schemas.microsoft.com/office/powerpoint/2010/main" val="7703832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19800" y="2249424"/>
                <a:ext cx="2895600" cy="4325112"/>
              </a:xfrm>
            </p:spPr>
            <p:txBody>
              <a:bodyPr>
                <a:normAutofit/>
              </a:bodyPr>
              <a:lstStyle/>
              <a:p>
                <a:r>
                  <a:rPr lang="en-US" sz="2000" dirty="0" smtClean="0"/>
                  <a:t>Ratio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𝑑</m:t>
                            </m:r>
                            <m:r>
                              <m:rPr>
                                <m:sty m:val="p"/>
                              </m:rPr>
                              <a:rPr lang="el-GR" sz="2000" i="1">
                                <a:latin typeface="Cambria Math"/>
                              </a:rPr>
                              <m:t>σ</m:t>
                            </m:r>
                          </m:e>
                          <m:sup>
                            <m:r>
                              <a:rPr lang="en-US" sz="2000" i="1">
                                <a:latin typeface="Cambria Math"/>
                              </a:rPr>
                              <m:t>𝑝𝐷</m:t>
                            </m:r>
                          </m:sup>
                        </m:sSup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  <m:sSup>
                          <m:sSup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𝑑</m:t>
                            </m:r>
                            <m:r>
                              <m:rPr>
                                <m:sty m:val="p"/>
                              </m:rPr>
                              <a:rPr lang="el-GR" sz="2000" i="1">
                                <a:latin typeface="Cambria Math"/>
                              </a:rPr>
                              <m:t>σ</m:t>
                            </m:r>
                          </m:e>
                          <m:sup>
                            <m:r>
                              <a:rPr lang="en-US" sz="2000" i="1">
                                <a:latin typeface="Cambria Math"/>
                              </a:rPr>
                              <m:t>𝑝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𝑝</m:t>
                            </m:r>
                          </m:sup>
                        </m:sSup>
                      </m:den>
                    </m:f>
                  </m:oMath>
                </a14:m>
                <a:endParaRPr lang="en-US" sz="2000" dirty="0" smtClean="0"/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SupPr>
                          <m:e>
                            <m:acc>
                              <m:accPr>
                                <m:chr m:val="⃗"/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𝑝</m:t>
                            </m:r>
                          </m:sub>
                          <m:sup/>
                        </m:sSubSup>
                      </m:e>
                    </m:d>
                    <m:r>
                      <a:rPr lang="en-US" sz="2000" b="0" i="1" smtClean="0">
                        <a:latin typeface="Cambria Math"/>
                      </a:rPr>
                      <m:t>=120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</a:rPr>
                      <m:t>GeV</m:t>
                    </m:r>
                  </m:oMath>
                </a14:m>
                <a:endParaRPr lang="en-US" sz="200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</a:rPr>
                      <m:t>0.6</m:t>
                    </m:r>
                  </m:oMath>
                </a14:m>
                <a:endParaRPr lang="en-US" sz="2000" i="1" dirty="0">
                  <a:latin typeface="Cambria Math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𝑄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/>
                      </a:rPr>
                      <m:t>=54 </m:t>
                    </m:r>
                    <m:sSup>
                      <m:sSupPr>
                        <m:ctrlPr>
                          <a:rPr lang="en-US" sz="2000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GeV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sz="2000" dirty="0" smtClean="0"/>
              </a:p>
              <a:p>
                <a:r>
                  <a:rPr lang="en-US" sz="2000" dirty="0" smtClean="0"/>
                  <a:t>CTEQ5m PDFs</a:t>
                </a:r>
              </a:p>
              <a:p>
                <a:r>
                  <a:rPr lang="en-US" sz="2000" dirty="0" smtClean="0"/>
                  <a:t>Kinematics for the </a:t>
                </a:r>
                <a:r>
                  <a:rPr lang="en-US" sz="2000" dirty="0" err="1" smtClean="0"/>
                  <a:t>Fermilab</a:t>
                </a:r>
                <a:r>
                  <a:rPr lang="en-US" sz="2000"/>
                  <a:t> </a:t>
                </a:r>
                <a:r>
                  <a:rPr lang="en-US" sz="2000" smtClean="0"/>
                  <a:t>E-906/ SeaQuest</a:t>
                </a:r>
                <a:r>
                  <a:rPr lang="en-US" sz="2000" dirty="0" smtClean="0"/>
                  <a:t> experiment.</a:t>
                </a:r>
              </a:p>
              <a:p>
                <a:r>
                  <a:rPr lang="en-US" sz="2000" dirty="0" smtClean="0"/>
                  <a:t>Smearing function contributes primarily at large x.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19800" y="2249424"/>
                <a:ext cx="2895600" cy="4325112"/>
              </a:xfrm>
              <a:blipFill rotWithShape="1">
                <a:blip r:embed="rId2"/>
                <a:stretch>
                  <a:fillRect b="-1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3444240"/>
              </p:ext>
            </p:extLst>
          </p:nvPr>
        </p:nvGraphicFramePr>
        <p:xfrm>
          <a:off x="228600" y="2209800"/>
          <a:ext cx="59436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506758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Nuclear and off-shell corrections will be integrated into the CJ global PDF analysis.</a:t>
            </a:r>
          </a:p>
          <a:p>
            <a:pPr lvl="1"/>
            <a:r>
              <a:rPr lang="en-US" dirty="0" smtClean="0">
                <a:hlinkClick r:id="rId2"/>
              </a:rPr>
              <a:t>http://www.jlab.org/CJ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2536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266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 Comparison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91200" y="2249424"/>
                <a:ext cx="3124200" cy="4325112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SupPr>
                          <m:e>
                            <m:acc>
                              <m:accPr>
                                <m:chr m:val="⃗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𝑝</m:t>
                            </m:r>
                          </m:sub>
                          <m:sup/>
                        </m:sSubSup>
                      </m:e>
                    </m:d>
                  </m:oMath>
                </a14:m>
                <a:r>
                  <a:rPr lang="en-US" dirty="0" smtClean="0"/>
                  <a:t> = 20 MeV for </a:t>
                </a:r>
                <a:r>
                  <a:rPr lang="en-US" dirty="0" err="1" smtClean="0"/>
                  <a:t>Drell</a:t>
                </a:r>
                <a:r>
                  <a:rPr lang="en-US" dirty="0" smtClean="0"/>
                  <a:t>-Yan.</a:t>
                </a:r>
              </a:p>
              <a:p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𝛾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=1.6</m:t>
                    </m:r>
                  </m:oMath>
                </a14:m>
                <a:r>
                  <a:rPr lang="en-US" b="0" i="1" dirty="0" smtClean="0">
                    <a:latin typeface="Cambria Math"/>
                    <a:ea typeface="Cambria Math"/>
                  </a:rPr>
                  <a:t> </a:t>
                </a:r>
                <a:r>
                  <a:rPr lang="en-US" dirty="0" smtClean="0">
                    <a:latin typeface="Cambria Math"/>
                    <a:ea typeface="Cambria Math"/>
                  </a:rPr>
                  <a:t>in DIS, where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𝛾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1+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4</m:t>
                            </m:r>
                            <m:sSubSup>
                              <m:sSubSupPr>
                                <m:ctrlP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𝑁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bSup>
                            <m:sSubSup>
                              <m:sSubSupPr>
                                <m:ctrlP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𝑁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𝑄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ra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91200" y="2249424"/>
                <a:ext cx="3124200" cy="4325112"/>
              </a:xfrm>
              <a:blipFill rotWithShape="1">
                <a:blip r:embed="rId2"/>
                <a:stretch>
                  <a:fillRect t="-8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0589337"/>
              </p:ext>
            </p:extLst>
          </p:nvPr>
        </p:nvGraphicFramePr>
        <p:xfrm>
          <a:off x="228600" y="2133600"/>
          <a:ext cx="57150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28062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/>
          <a:lstStyle/>
          <a:p>
            <a:r>
              <a:rPr lang="en-US" dirty="0" err="1" smtClean="0"/>
              <a:t>Drell</a:t>
            </a:r>
            <a:r>
              <a:rPr lang="en-US" dirty="0" smtClean="0"/>
              <a:t>-Yan Process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0" y="1600200"/>
                <a:ext cx="4419600" cy="4953000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 smtClean="0"/>
                  <a:t>Two hadrons: proton (p) and nucleon (N).</a:t>
                </a:r>
              </a:p>
              <a:p>
                <a:r>
                  <a:rPr lang="en-US" sz="2800" dirty="0" smtClean="0"/>
                  <a:t>Quark (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𝑞</m:t>
                    </m:r>
                  </m:oMath>
                </a14:m>
                <a:r>
                  <a:rPr lang="en-US" sz="2800" dirty="0" smtClean="0"/>
                  <a:t>) from one and antiquark 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/>
                          </a:rPr>
                          <m:t>𝑞</m:t>
                        </m:r>
                      </m:e>
                    </m:acc>
                  </m:oMath>
                </a14:m>
                <a:r>
                  <a:rPr lang="en-US" sz="2800" dirty="0" smtClean="0"/>
                  <a:t>) from the other annihilate.</a:t>
                </a:r>
              </a:p>
              <a:p>
                <a:r>
                  <a:rPr lang="en-US" sz="2800" dirty="0" smtClean="0"/>
                  <a:t>Virtual photon becomes lepton-antilepton pair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ℓ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2800" dirty="0" smtClean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ℓ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2800" dirty="0" smtClean="0"/>
                  <a:t>).</a:t>
                </a:r>
              </a:p>
              <a:p>
                <a:r>
                  <a:rPr lang="en-US" sz="2800" dirty="0" smtClean="0"/>
                  <a:t>Other hadrons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28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sz="2800" dirty="0" smtClean="0"/>
                  <a:t>) produced</a:t>
                </a:r>
                <a:r>
                  <a:rPr lang="en-US" dirty="0"/>
                  <a:t> </a:t>
                </a:r>
                <a:r>
                  <a:rPr lang="en-US" dirty="0" smtClean="0"/>
                  <a:t>are not observed.</a:t>
                </a:r>
                <a:endParaRPr lang="en-US" sz="2800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0" y="1600200"/>
                <a:ext cx="4419600" cy="4953000"/>
              </a:xfrm>
              <a:blipFill rotWithShape="1">
                <a:blip r:embed="rId2"/>
                <a:stretch>
                  <a:fillRect t="-1232" r="-2069" b="-3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0"/>
            <a:ext cx="4425813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5486400"/>
            <a:ext cx="419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 is either another proton (p) or a neutron (n)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4678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r>
              <a:rPr lang="en-US" dirty="0" err="1" smtClean="0"/>
              <a:t>Drell</a:t>
            </a:r>
            <a:r>
              <a:rPr lang="en-US" dirty="0" smtClean="0"/>
              <a:t>-Yan Process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" y="1447800"/>
                <a:ext cx="8153400" cy="44958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Individual quark flavor distributions can be probed at high energies.</a:t>
                </a:r>
              </a:p>
              <a:p>
                <a:pPr lvl="1"/>
                <a:r>
                  <a:rPr lang="en-US" dirty="0" smtClean="0"/>
                  <a:t>Deep inelastic scattering (DIS) measures sums of quark and antiquark distributions.</a:t>
                </a: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𝑑</m:t>
                            </m:r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/>
                              </a:rPr>
                              <m:t>σ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𝑝𝑁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𝑝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𝑑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𝑁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4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𝜋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9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𝑀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ℓℓ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bSup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/>
                            <a:ea typeface="Cambria Math"/>
                          </a:rPr>
                          <m:t>𝑞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i="1" smtClean="0">
                                <a:latin typeface="Cambria Math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𝑞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bSup>
                      </m:e>
                    </m:nary>
                    <m:d>
                      <m:d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𝑞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𝑝</m:t>
                                </m:r>
                              </m:sub>
                            </m:sSub>
                          </m:e>
                        </m:d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𝑞</m:t>
                            </m:r>
                          </m:e>
                        </m:acc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𝑁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+</m:t>
                        </m:r>
                        <m:acc>
                          <m:accPr>
                            <m:chr m:val="̅"/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𝑞</m:t>
                            </m:r>
                          </m:e>
                        </m:acc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𝑝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/>
                            <a:ea typeface="Cambria Math"/>
                          </a:rPr>
                          <m:t>𝑞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𝑁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dirty="0" smtClean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𝑝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𝑝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+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/</m:t>
                    </m:r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𝑝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+</m:t>
                        </m:r>
                      </m:sub>
                    </m:sSub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𝑁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𝑝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𝑁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+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/</m:t>
                    </m:r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𝑁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+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>
                    <a:ea typeface="Cambria Math"/>
                  </a:rPr>
                  <a:t>Ratio of </a:t>
                </a:r>
                <a:r>
                  <a:rPr lang="en-US" dirty="0" err="1" smtClean="0">
                    <a:ea typeface="Cambria Math"/>
                  </a:rPr>
                  <a:t>pD</a:t>
                </a:r>
                <a:r>
                  <a:rPr lang="en-US" dirty="0" smtClean="0">
                    <a:ea typeface="Cambria Math"/>
                  </a:rPr>
                  <a:t> to </a:t>
                </a:r>
                <a:r>
                  <a:rPr lang="en-US" dirty="0" err="1" smtClean="0">
                    <a:ea typeface="Cambria Math"/>
                  </a:rPr>
                  <a:t>pp</a:t>
                </a:r>
                <a:r>
                  <a:rPr lang="en-US" dirty="0" smtClean="0">
                    <a:ea typeface="Cambria Math"/>
                  </a:rPr>
                  <a:t> cross sections</a:t>
                </a:r>
              </a:p>
              <a:p>
                <a:pPr marL="411480" lvl="1" indent="0">
                  <a:buNone/>
                </a:pPr>
                <a:r>
                  <a:rPr lang="en-US" dirty="0">
                    <a:ea typeface="Cambria Math"/>
                  </a:rPr>
                  <a:t>	</a:t>
                </a:r>
                <a:r>
                  <a:rPr lang="en-US" dirty="0" smtClean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≈1+</m:t>
                    </m:r>
                    <m:f>
                      <m:f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𝑑</m:t>
                            </m:r>
                          </m:e>
                        </m:acc>
                        <m:d>
                          <m:d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𝑁</m:t>
                                </m:r>
                              </m:sub>
                            </m:sSub>
                          </m:e>
                        </m:d>
                      </m:num>
                      <m:den>
                        <m:acc>
                          <m:accPr>
                            <m:chr m:val="̅"/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𝑢</m:t>
                            </m:r>
                          </m:e>
                        </m:acc>
                        <m:d>
                          <m:d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𝑁</m:t>
                                </m:r>
                              </m:sub>
                            </m:sSub>
                          </m:e>
                        </m:d>
                      </m:den>
                    </m:f>
                    <m:r>
                      <a:rPr lang="en-US" b="0" i="0" smtClean="0">
                        <a:latin typeface="Cambria Math"/>
                        <a:ea typeface="Cambria Math"/>
                      </a:rPr>
                      <m:t>  (</m:t>
                    </m:r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𝑝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≫</m:t>
                    </m:r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𝑁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marL="411480" lvl="1" indent="0">
                  <a:buNone/>
                </a:pPr>
                <a:endParaRPr lang="en-US" sz="1400" dirty="0" smtClean="0"/>
              </a:p>
              <a:p>
                <a:pPr marL="411480" lvl="1" indent="0">
                  <a:buNone/>
                </a:pPr>
                <a:r>
                  <a:rPr lang="en-US" sz="1400" dirty="0"/>
                  <a:t>	</a:t>
                </a:r>
                <a:r>
                  <a:rPr lang="en-US" sz="1400" dirty="0" smtClean="0"/>
                  <a:t> 	R. S. </a:t>
                </a:r>
                <a:r>
                  <a:rPr lang="en-US" sz="1400" dirty="0" err="1" smtClean="0"/>
                  <a:t>Towell</a:t>
                </a:r>
                <a:r>
                  <a:rPr lang="en-US" sz="1400" dirty="0" smtClean="0"/>
                  <a:t> </a:t>
                </a:r>
                <a:r>
                  <a:rPr lang="en-US" sz="1400" i="1" dirty="0" smtClean="0"/>
                  <a:t>et al.</a:t>
                </a:r>
                <a:r>
                  <a:rPr lang="en-US" sz="1400" dirty="0" smtClean="0"/>
                  <a:t>, Phys. Rev. D </a:t>
                </a:r>
                <a:r>
                  <a:rPr lang="en-US" sz="1400" b="1" dirty="0" smtClean="0"/>
                  <a:t>64</a:t>
                </a:r>
                <a:r>
                  <a:rPr lang="en-US" sz="1400" dirty="0" smtClean="0"/>
                  <a:t>, 052002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1447800"/>
                <a:ext cx="8153400" cy="4495800"/>
              </a:xfrm>
              <a:blipFill rotWithShape="1">
                <a:blip r:embed="rId2"/>
                <a:stretch>
                  <a:fillRect l="-75" t="-2307" r="-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051299"/>
            <a:ext cx="2743200" cy="2649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934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 for using Deuterons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Uncover the internal structure of the neutron.</a:t>
            </a:r>
          </a:p>
          <a:p>
            <a:pPr lvl="1"/>
            <a:r>
              <a:rPr lang="en-US" sz="2400" dirty="0" smtClean="0"/>
              <a:t>Free neutrons are unstable.</a:t>
            </a:r>
          </a:p>
          <a:p>
            <a:pPr lvl="1"/>
            <a:r>
              <a:rPr lang="en-US" sz="2400" dirty="0" smtClean="0"/>
              <a:t>Deuteron is composed of one proton &amp; one neutron.</a:t>
            </a:r>
          </a:p>
          <a:p>
            <a:pPr lvl="1"/>
            <a:r>
              <a:rPr lang="en-US" sz="2400" dirty="0" smtClean="0"/>
              <a:t>Weak nuclear binding.</a:t>
            </a:r>
          </a:p>
          <a:p>
            <a:r>
              <a:rPr lang="en-US" dirty="0" smtClean="0"/>
              <a:t>Easy place to start examining nuclear effects.</a:t>
            </a:r>
            <a:endParaRPr lang="en-US" sz="2400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5306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itchFamily="34" charset="0"/>
                  <a:buChar char="•"/>
                </a:pPr>
                <a:r>
                  <a:rPr lang="en-US" dirty="0" smtClean="0"/>
                  <a:t>Compute the nuclear effects on the proton-deuteron cross section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𝑑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  <m:r>
                          <a:rPr lang="en-US" i="1">
                            <a:latin typeface="Cambria Math"/>
                          </a:rPr>
                          <m:t>𝐷</m:t>
                        </m:r>
                      </m:sup>
                    </m:sSup>
                    <m:r>
                      <a:rPr lang="en-US" b="0" i="0" smtClean="0">
                        <a:latin typeface="Cambria Math"/>
                      </a:rPr>
                      <m:t>).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 smtClean="0"/>
                  <a:t>Earlier analyses use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𝑑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  <m:r>
                          <a:rPr lang="en-US" i="1">
                            <a:latin typeface="Cambria Math"/>
                          </a:rPr>
                          <m:t>𝐷</m:t>
                        </m:r>
                      </m:sup>
                    </m:sSup>
                    <m:r>
                      <a:rPr lang="en-US" b="0" i="0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≈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𝑑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𝑝𝑝</m:t>
                        </m:r>
                      </m:sup>
                    </m:sSup>
                    <m:r>
                      <a:rPr lang="en-US" b="0" i="0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𝑑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𝑝𝑛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Examined in DIS, very little attention in DY.</a:t>
                </a:r>
              </a:p>
              <a:p>
                <a:r>
                  <a:rPr lang="en-US" dirty="0" smtClean="0"/>
                  <a:t>Derive a relation between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𝑑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  <m:r>
                          <a:rPr lang="en-US" i="1">
                            <a:latin typeface="Cambria Math"/>
                          </a:rPr>
                          <m:t>𝐷</m:t>
                        </m:r>
                      </m:sup>
                    </m:sSup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𝑑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𝑝𝑁</m:t>
                        </m:r>
                      </m:sup>
                    </m:sSup>
                  </m:oMath>
                </a14:m>
                <a:r>
                  <a:rPr lang="en-US" dirty="0" smtClean="0"/>
                  <a:t> that accounts for:</a:t>
                </a:r>
              </a:p>
              <a:p>
                <a:pPr lvl="1"/>
                <a:r>
                  <a:rPr lang="en-US" dirty="0" smtClean="0"/>
                  <a:t>Nuclear binding</a:t>
                </a:r>
              </a:p>
              <a:p>
                <a:pPr lvl="1"/>
                <a:r>
                  <a:rPr lang="en-US" dirty="0" smtClean="0"/>
                  <a:t>Fermi motion (internal nucleon motion)</a:t>
                </a:r>
              </a:p>
              <a:p>
                <a:pPr lvl="1"/>
                <a:r>
                  <a:rPr lang="en-US" dirty="0" smtClean="0"/>
                  <a:t>Nucleon off-shell corrections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316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531" y="685800"/>
            <a:ext cx="8229600" cy="1066800"/>
          </a:xfrm>
        </p:spPr>
        <p:txBody>
          <a:bodyPr/>
          <a:lstStyle/>
          <a:p>
            <a:r>
              <a:rPr lang="en-US" dirty="0" smtClean="0"/>
              <a:t>Proton-Deuteron DY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0" y="1828800"/>
            <a:ext cx="3810000" cy="42973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One scattered nucleon (N), one spectator nucleon (S).</a:t>
            </a:r>
          </a:p>
          <a:p>
            <a:r>
              <a:rPr lang="en-US" dirty="0"/>
              <a:t>p</a:t>
            </a:r>
            <a:r>
              <a:rPr lang="en-US" sz="2800" dirty="0" smtClean="0"/>
              <a:t> &amp; N are involved in the </a:t>
            </a:r>
            <a:r>
              <a:rPr lang="en-US" sz="2800" dirty="0" err="1" smtClean="0"/>
              <a:t>Drell</a:t>
            </a:r>
            <a:r>
              <a:rPr lang="en-US" sz="2800" dirty="0" smtClean="0"/>
              <a:t>-Yan process.</a:t>
            </a:r>
          </a:p>
          <a:p>
            <a:r>
              <a:rPr lang="en-US" sz="2800" dirty="0" smtClean="0"/>
              <a:t>N is now an internal line; not observable.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981200"/>
            <a:ext cx="4648200" cy="2774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650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/>
          <a:lstStyle/>
          <a:p>
            <a:r>
              <a:rPr lang="en-US" dirty="0" smtClean="0"/>
              <a:t>Energy of the Struck Nucleon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71600"/>
                <a:ext cx="8229600" cy="51054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2800" dirty="0" smtClean="0"/>
                  <a:t>Because N is not observable, it does not obey the on-mass shell relation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𝑁</m:t>
                        </m:r>
                      </m:sub>
                      <m:sup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𝑁</m:t>
                        </m:r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/>
                      </a:rPr>
                      <m:t>−</m:t>
                    </m:r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acc>
                          <m:accPr>
                            <m:chr m:val="⃗"/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/>
                          </a:rPr>
                          <m:t>𝑁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𝑁</m:t>
                        </m:r>
                      </m:sub>
                      <m:sup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2800" dirty="0" smtClean="0"/>
                  <a:t>.</a:t>
                </a:r>
              </a:p>
              <a:p>
                <a:r>
                  <a:rPr lang="en-US" sz="2800" dirty="0" smtClean="0"/>
                  <a:t>However, the spectator nucleon S </a:t>
                </a:r>
                <a:r>
                  <a:rPr lang="en-US" dirty="0" smtClean="0"/>
                  <a:t>is on-shell</a:t>
                </a:r>
                <a:r>
                  <a:rPr lang="en-US" sz="2800" dirty="0" smtClean="0"/>
                  <a:t>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𝑁</m:t>
                        </m:r>
                      </m:sub>
                    </m:sSub>
                    <m:r>
                      <a:rPr lang="en-US" sz="2800" b="0" i="0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𝑆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𝐷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𝐷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,0, 0, 0)</m:t>
                    </m:r>
                  </m:oMath>
                </a14:m>
                <a:r>
                  <a:rPr lang="en-US" sz="2800" dirty="0" smtClean="0"/>
                  <a:t> in D rest frame.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𝑆</m:t>
                        </m:r>
                      </m:sub>
                    </m:sSub>
                    <m:r>
                      <a:rPr lang="en-US" sz="2400" b="0" i="0" smtClean="0">
                        <a:latin typeface="Cambria Math"/>
                      </a:rPr>
                      <m:t>=−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𝑁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 </m:t>
                    </m:r>
                  </m:oMath>
                </a14:m>
                <a:endParaRPr lang="en-US" sz="2400" b="0" i="1" dirty="0" smtClean="0">
                  <a:latin typeface="Cambria Math"/>
                </a:endParaRP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SupPr>
                          <m:e>
                            <m:acc>
                              <m:accPr>
                                <m:chr m:val="⃗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𝑆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𝑆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e>
                    </m:rad>
                    <m:r>
                      <a:rPr lang="en-US" b="0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SupPr>
                          <m:e>
                            <m:acc>
                              <m:accPr>
                                <m:chr m:val="⃗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𝑁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sSubSup>
                          <m:sSub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𝑆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e>
                    </m:rad>
                  </m:oMath>
                </a14:m>
                <a:endParaRPr lang="en-US" i="1" dirty="0" smtClean="0">
                  <a:latin typeface="Cambria Math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𝑁</m:t>
                        </m:r>
                        <m:r>
                          <a:rPr lang="en-US" sz="24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𝐷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𝑆</m:t>
                        </m:r>
                        <m:r>
                          <a:rPr lang="en-US" sz="24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𝐷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SupPr>
                          <m:e>
                            <m:acc>
                              <m:accPr>
                                <m:chr m:val="⃗"/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𝑁</m:t>
                            </m:r>
                          </m:sub>
                          <m:sup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  <m:r>
                          <a:rPr lang="en-US" sz="2400" i="1">
                            <a:latin typeface="Cambria Math"/>
                          </a:rPr>
                          <m:t>+</m:t>
                        </m:r>
                        <m:sSubSup>
                          <m:sSub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𝑆</m:t>
                            </m:r>
                          </m:sub>
                          <m:sup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e>
                    </m:rad>
                  </m:oMath>
                </a14:m>
                <a:endParaRPr lang="en-US" dirty="0"/>
              </a:p>
              <a:p>
                <a:r>
                  <a:rPr lang="en-US" dirty="0" smtClean="0"/>
                  <a:t>A previous analysis</a:t>
                </a:r>
                <a:r>
                  <a:rPr lang="en-US" baseline="30000" dirty="0" smtClean="0"/>
                  <a:t>1</a:t>
                </a:r>
                <a:r>
                  <a:rPr lang="en-US" dirty="0" smtClean="0"/>
                  <a:t> used time-ordered perturbation theory, where N is on-shell but energy is not conserved.</a:t>
                </a:r>
                <a:endParaRPr lang="en-US" dirty="0"/>
              </a:p>
              <a:p>
                <a:endParaRPr lang="en-US" sz="2800" dirty="0" smtClean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71600"/>
                <a:ext cx="8229600" cy="5105400"/>
              </a:xfrm>
              <a:blipFill rotWithShape="1">
                <a:blip r:embed="rId3"/>
                <a:stretch>
                  <a:fillRect t="-2029" r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387600" y="6323110"/>
            <a:ext cx="449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30000" dirty="0" smtClean="0"/>
              <a:t>1</a:t>
            </a:r>
            <a:r>
              <a:rPr lang="en-US" sz="1400" dirty="0" smtClean="0"/>
              <a:t>H. </a:t>
            </a:r>
            <a:r>
              <a:rPr lang="en-US" sz="1400" dirty="0" err="1" smtClean="0"/>
              <a:t>Kamano</a:t>
            </a:r>
            <a:r>
              <a:rPr lang="en-US" sz="1400" dirty="0" smtClean="0"/>
              <a:t> and T.-S. H. Lee, Phys. Rev. D </a:t>
            </a:r>
            <a:r>
              <a:rPr lang="en-US" sz="1400" b="1" dirty="0" smtClean="0"/>
              <a:t>86</a:t>
            </a:r>
            <a:r>
              <a:rPr lang="en-US" sz="1400" dirty="0" smtClean="0"/>
              <a:t>, 094037  </a:t>
            </a:r>
            <a:endParaRPr lang="en-US" sz="1400" baseline="30000" dirty="0"/>
          </a:p>
        </p:txBody>
      </p:sp>
    </p:spTree>
    <p:extLst>
      <p:ext uri="{BB962C8B-B14F-4D97-AF65-F5344CB8AC3E}">
        <p14:creationId xmlns:p14="http://schemas.microsoft.com/office/powerpoint/2010/main" val="96892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066800"/>
          </a:xfrm>
        </p:spPr>
        <p:txBody>
          <a:bodyPr/>
          <a:lstStyle/>
          <a:p>
            <a:r>
              <a:rPr lang="en-US" dirty="0" smtClean="0"/>
              <a:t>Derivation of the </a:t>
            </a:r>
            <a:r>
              <a:rPr lang="en-US" dirty="0" err="1" smtClean="0"/>
              <a:t>pD</a:t>
            </a:r>
            <a:r>
              <a:rPr lang="en-US" dirty="0" smtClean="0"/>
              <a:t> Cross Section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2057400"/>
                <a:ext cx="8382000" cy="4325112"/>
              </a:xfrm>
            </p:spPr>
            <p:txBody>
              <a:bodyPr>
                <a:normAutofit lnSpcReduction="10000"/>
              </a:bodyPr>
              <a:lstStyle/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l-GR" sz="2000" i="1">
                              <a:latin typeface="Cambria Math"/>
                            </a:rPr>
                            <m:t>σ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𝑝𝐷</m:t>
                          </m:r>
                        </m:sup>
                      </m:sSup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4</m:t>
                          </m:r>
                          <m:rad>
                            <m:radPr>
                              <m:degHide m:val="on"/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0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000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0" i="1" smtClean="0">
                                              <a:latin typeface="Cambria Math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latin typeface="Cambria Math"/>
                                            </a:rPr>
                                            <m:t>𝑝</m:t>
                                          </m:r>
                                        </m:sub>
                                      </m:sSub>
                                      <m:r>
                                        <a:rPr lang="en-US" sz="2000" b="0" i="1" smtClean="0">
                                          <a:latin typeface="Cambria Math"/>
                                          <a:ea typeface="Cambria Math"/>
                                        </a:rPr>
                                        <m:t>∙</m:t>
                                      </m:r>
                                      <m:sSub>
                                        <m:sSubPr>
                                          <m:ctrlPr>
                                            <a:rPr lang="en-US" sz="2000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𝐷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000" b="0" i="1" smtClean="0">
                                  <a:latin typeface="Cambria Math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2000" b="0" i="1" smtClean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𝑝</m:t>
                                  </m:r>
                                </m:sub>
                                <m:sup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US" sz="2000" b="0" i="1" smtClean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𝐷</m:t>
                                  </m:r>
                                </m:sub>
                                <m:sup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rad>
                        </m:den>
                      </m:f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</a:rPr>
                                <m:t>6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000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𝑘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𝑘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sz="2000" i="1">
                              <a:latin typeface="Cambria Math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US" sz="2000" i="1" smtClean="0">
                              <a:latin typeface="Cambria Math"/>
                              <a:ea typeface="Cambria Math"/>
                            </a:rPr>
                            <m:t>𝜇𝜐</m:t>
                          </m:r>
                        </m:sup>
                      </m:sSup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sSubSup>
                        <m:sSubSup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𝜇𝜈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𝑝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𝐷</m:t>
                          </m:r>
                        </m:sup>
                      </m:sSubSup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sz="2000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𝐷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𝑞</m:t>
                          </m:r>
                        </m:e>
                      </m:d>
                    </m:oMath>
                  </m:oMathPara>
                </a14:m>
                <a:endParaRPr lang="en-US" sz="2000" dirty="0" smtClean="0"/>
              </a:p>
              <a:p>
                <a:pPr marL="109728" indent="0" algn="ctr">
                  <a:buNone/>
                </a:pPr>
                <a:r>
                  <a:rPr lang="en-US" sz="2000" dirty="0" smtClean="0"/>
                  <a:t>Definition of a scattering cross section for the </a:t>
                </a:r>
                <a:r>
                  <a:rPr lang="en-US" sz="2000" dirty="0" err="1" smtClean="0"/>
                  <a:t>Drell</a:t>
                </a:r>
                <a:r>
                  <a:rPr lang="en-US" sz="2000" dirty="0" smtClean="0"/>
                  <a:t>-Yan Process</a:t>
                </a:r>
              </a:p>
              <a:p>
                <a:pPr marL="109728" indent="0" algn="ctr">
                  <a:buNone/>
                </a:pPr>
                <a:endParaRPr lang="en-US" sz="2000" dirty="0" smtClean="0"/>
              </a:p>
              <a:p>
                <a:pPr marL="109728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𝜇𝜈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𝑝</m:t>
                          </m:r>
                          <m:r>
                            <a:rPr lang="en-US" sz="2000" i="1">
                              <a:latin typeface="Cambria Math"/>
                            </a:rPr>
                            <m:t>𝐷</m:t>
                          </m:r>
                        </m:sup>
                      </m:sSubSup>
                      <m:d>
                        <m:dPr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sz="2000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𝐷</m:t>
                              </m:r>
                            </m:sub>
                          </m:sSub>
                          <m:r>
                            <a:rPr lang="en-US" sz="2000" i="1">
                              <a:latin typeface="Cambria Math"/>
                            </a:rPr>
                            <m:t>,</m:t>
                          </m:r>
                          <m:r>
                            <a:rPr lang="en-US" sz="2000" i="1">
                              <a:latin typeface="Cambria Math"/>
                            </a:rPr>
                            <m:t>𝑞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00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𝑁</m:t>
                              </m:r>
                            </m:sub>
                          </m:sSub>
                        </m:e>
                      </m:nary>
                      <m:sSup>
                        <m:sSupPr>
                          <m:ctrlPr>
                            <a:rPr lang="en-US" sz="2000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0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l-GR" sz="20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2000" i="1">
                                      <a:latin typeface="Cambria Math"/>
                                      <a:ea typeface="Cambria Math"/>
                                    </a:rPr>
                                    <m:t>Ψ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𝐷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n-US" sz="2000" i="1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000" i="1">
                                              <a:latin typeface="Cambria Math"/>
                                              <a:ea typeface="Cambria Math"/>
                                            </a:rPr>
                                            <m:t>𝑝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/>
                                          <a:ea typeface="Cambria Math"/>
                                        </a:rPr>
                                        <m:t>𝑁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US" sz="200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𝐷</m:t>
                              </m:r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sSubSup>
                        <m:sSubSupPr>
                          <m:ctrlPr>
                            <a:rPr lang="en-US" sz="20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𝜇𝜈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𝑝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𝑁</m:t>
                          </m:r>
                        </m:sup>
                      </m:sSubSup>
                      <m:r>
                        <a:rPr lang="en-US" sz="2000" i="1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𝑁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,</m:t>
                      </m:r>
                      <m:r>
                        <a:rPr lang="en-US" sz="2000" i="1">
                          <a:latin typeface="Cambria Math"/>
                        </a:rPr>
                        <m:t>𝑞</m:t>
                      </m:r>
                      <m:r>
                        <a:rPr lang="en-US" sz="20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dirty="0" smtClean="0"/>
              </a:p>
              <a:p>
                <a:pPr marL="109728" indent="0" algn="ctr">
                  <a:buNone/>
                </a:pPr>
                <a:r>
                  <a:rPr lang="en-US" sz="2000" dirty="0" smtClean="0"/>
                  <a:t>Deuteron hadron tensor in terms of the nucleon hadron tensor.</a:t>
                </a:r>
              </a:p>
              <a:p>
                <a:pPr marL="109728" indent="0" algn="ctr">
                  <a:buNone/>
                </a:pPr>
                <a:endParaRPr lang="en-US" sz="2000" dirty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𝜇𝜈</m:t>
                        </m:r>
                      </m:sub>
                      <m:sup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𝑝</m:t>
                        </m:r>
                        <m:r>
                          <a:rPr lang="en-US" sz="2000" i="1">
                            <a:latin typeface="Cambria Math"/>
                          </a:rPr>
                          <m:t>𝑁</m:t>
                        </m:r>
                      </m:sup>
                    </m:sSubSup>
                  </m:oMath>
                </a14:m>
                <a:r>
                  <a:rPr lang="en-US" sz="2000" dirty="0"/>
                  <a:t>has no transverse momentum or off-shell dependence.</a:t>
                </a:r>
              </a:p>
              <a:p>
                <a:r>
                  <a:rPr lang="en-US" sz="2000" dirty="0"/>
                  <a:t>No final state interactions between the spectator nucleon S and </a:t>
                </a:r>
                <a:r>
                  <a:rPr lang="en-US" sz="2000" dirty="0" err="1"/>
                  <a:t>hadronic</a:t>
                </a:r>
                <a:r>
                  <a:rPr lang="en-US" sz="2000" dirty="0"/>
                  <a:t> debris X</a:t>
                </a:r>
                <a:r>
                  <a:rPr lang="en-US" sz="2000" baseline="-25000" dirty="0"/>
                  <a:t>N</a:t>
                </a:r>
                <a:r>
                  <a:rPr lang="en-US" sz="2000" dirty="0"/>
                  <a:t>.</a:t>
                </a:r>
              </a:p>
              <a:p>
                <a:pPr marL="109728" indent="0" algn="ctr">
                  <a:lnSpc>
                    <a:spcPct val="150000"/>
                  </a:lnSpc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2057400"/>
                <a:ext cx="8382000" cy="4325112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2983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24000"/>
                <a:ext cx="8229600" cy="4953000"/>
              </a:xfrm>
            </p:spPr>
            <p:txBody>
              <a:bodyPr>
                <a:normAutofit/>
              </a:bodyPr>
              <a:lstStyle/>
              <a:p>
                <a:pPr marL="109728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𝑑</m:t>
                              </m:r>
                              <m:r>
                                <m:rPr>
                                  <m:sty m:val="p"/>
                                </m:rPr>
                                <a:rPr lang="el-GR" sz="2000" i="1">
                                  <a:latin typeface="Cambria Math"/>
                                </a:rPr>
                                <m:t>σ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</a:rPr>
                                <m:t>𝑝𝐷</m:t>
                              </m:r>
                            </m:sup>
                          </m:sSup>
                        </m:num>
                        <m:den>
                          <m:r>
                            <a:rPr lang="en-US" sz="2000" i="1">
                              <a:latin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</m:sub>
                          </m:sSub>
                        </m:den>
                      </m:f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0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𝑝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, </m:t>
                      </m:r>
                      <m:sSub>
                        <m:sSubPr>
                          <m:ctrlPr>
                            <a:rPr lang="en-US" sz="20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𝑁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)</m:t>
                      </m:r>
                      <m:r>
                        <a:rPr lang="en-US" sz="2000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000" i="1">
                              <a:latin typeface="Cambria Math"/>
                            </a:rPr>
                            <m:t>𝑁</m:t>
                          </m:r>
                          <m:r>
                            <a:rPr lang="en-US" sz="2000" i="1">
                              <a:latin typeface="Cambria Math"/>
                            </a:rPr>
                            <m:t>=</m:t>
                          </m:r>
                          <m:r>
                            <a:rPr lang="en-US" sz="2000" i="1">
                              <a:latin typeface="Cambria Math"/>
                            </a:rPr>
                            <m:t>𝑝</m:t>
                          </m:r>
                          <m:r>
                            <a:rPr lang="en-US" sz="2000" i="1">
                              <a:latin typeface="Cambria Math"/>
                            </a:rPr>
                            <m:t>,</m:t>
                          </m:r>
                          <m:r>
                            <a:rPr lang="en-US" sz="2000" i="1">
                              <a:latin typeface="Cambria Math"/>
                            </a:rPr>
                            <m:t>𝑛</m:t>
                          </m:r>
                        </m:sub>
                        <m:sup/>
                        <m:e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𝑑𝑦</m:t>
                              </m:r>
                            </m:e>
                          </m:nary>
                          <m:r>
                            <a:rPr lang="en-US" sz="2000" i="1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𝑦</m:t>
                              </m:r>
                            </m:e>
                          </m:d>
                          <m:f>
                            <m:f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𝑑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sz="2000" i="1">
                                      <a:latin typeface="Cambria Math"/>
                                    </a:rPr>
                                    <m:t>σ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𝑝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𝑁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000" i="1">
                                  <a:latin typeface="Cambria Math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sz="200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  <m:t>𝑝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  <m:t>𝑁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,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  <m:t>𝑁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den>
                          </m:f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000" i="1" dirty="0" smtClean="0">
                  <a:latin typeface="Cambria Math"/>
                </a:endParaRPr>
              </a:p>
              <a:p>
                <a:pPr marL="109728" indent="0" algn="ctr">
                  <a:lnSpc>
                    <a:spcPct val="120000"/>
                  </a:lnSpc>
                  <a:buNone/>
                </a:pPr>
                <a:endParaRPr lang="en-US" sz="1000" i="1" dirty="0">
                  <a:latin typeface="Cambria Math"/>
                </a:endParaRPr>
              </a:p>
              <a:p>
                <a:pPr marL="109728" indent="0" algn="ctr">
                  <a:lnSpc>
                    <a:spcPct val="120000"/>
                  </a:lnSpc>
                  <a:buNone/>
                </a:pPr>
                <a:r>
                  <a:rPr lang="en-US" sz="2000" dirty="0" err="1" smtClean="0">
                    <a:latin typeface="Cambria Math"/>
                  </a:rPr>
                  <a:t>pD</a:t>
                </a:r>
                <a:r>
                  <a:rPr lang="en-US" sz="2000" dirty="0" smtClean="0">
                    <a:latin typeface="Cambria Math"/>
                  </a:rPr>
                  <a:t> cross section in terms of the light-cone convolution formula.</a:t>
                </a:r>
              </a:p>
              <a:p>
                <a:pPr marL="109728" indent="0" algn="ctr">
                  <a:lnSpc>
                    <a:spcPct val="120000"/>
                  </a:lnSpc>
                  <a:buNone/>
                </a:pPr>
                <a:endParaRPr lang="en-US" sz="2000" dirty="0" smtClean="0">
                  <a:latin typeface="Cambria Math"/>
                </a:endParaRPr>
              </a:p>
              <a:p>
                <a:pPr marL="109728" indent="0" algn="ctr">
                  <a:lnSpc>
                    <a:spcPct val="120000"/>
                  </a:lnSpc>
                  <a:buNone/>
                </a:pPr>
                <a:r>
                  <a:rPr lang="en-US" sz="2000" b="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sz="20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𝜋</m:t>
                        </m:r>
                        <m:sSub>
                          <m:sSubPr>
                            <m:ctrlPr>
                              <a:rPr lang="en-US" sz="20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𝑁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0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𝐷</m:t>
                            </m:r>
                          </m:sub>
                        </m:sSub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20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𝑁</m:t>
                            </m:r>
                          </m:sub>
                        </m:sSub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𝑦</m:t>
                        </m:r>
                      </m:den>
                    </m:f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000" i="1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000" i="1">
                            <a:latin typeface="Cambria Math"/>
                          </a:rPr>
                          <m:t>𝑑</m:t>
                        </m:r>
                        <m:sSubSup>
                          <m:sSubSup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SupPr>
                          <m:e>
                            <m:acc>
                              <m:accPr>
                                <m:chr m:val="⃗"/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𝑁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⊥</m:t>
                            </m:r>
                          </m:sub>
                          <m:sup>
                            <m:r>
                              <a:rPr lang="en-US" sz="2000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e>
                    </m:nary>
                    <m:sSup>
                      <m:sSupPr>
                        <m:ctrlPr>
                          <a:rPr lang="en-US" sz="20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000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l-GR" sz="2000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l-GR" sz="2000" i="1">
                                    <a:latin typeface="Cambria Math"/>
                                    <a:ea typeface="Cambria Math"/>
                                  </a:rPr>
                                  <m:t>Ψ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  <m:t>𝐷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sz="2000" i="1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000" i="1">
                                            <a:latin typeface="Cambria Math"/>
                                            <a:ea typeface="Cambria Math"/>
                                          </a:rPr>
                                          <m:t>𝑝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000" i="1">
                                        <a:latin typeface="Cambria Math"/>
                                        <a:ea typeface="Cambria Math"/>
                                      </a:rPr>
                                      <m:t>𝑁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p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f>
                      <m:fPr>
                        <m:ctrlPr>
                          <a:rPr lang="en-US" sz="20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𝑆</m:t>
                            </m:r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  <m:rad>
                          <m:radPr>
                            <m:degHide m:val="on"/>
                            <m:ctrlP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000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0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latin typeface="Cambria Math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latin typeface="Cambria Math"/>
                                          </a:rPr>
                                          <m:t>𝑝</m:t>
                                        </m:r>
                                      </m:sub>
                                    </m:sSub>
                                    <m:r>
                                      <a:rPr lang="en-US" sz="2000" i="1">
                                        <a:latin typeface="Cambria Math"/>
                                        <a:ea typeface="Cambria Math"/>
                                      </a:rPr>
                                      <m:t>∙</m:t>
                                    </m:r>
                                    <m:sSub>
                                      <m:sSubPr>
                                        <m:ctrlPr>
                                          <a:rPr lang="en-US" sz="2000" i="1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latin typeface="Cambria Math"/>
                                            <a:ea typeface="Cambria Math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latin typeface="Cambria Math"/>
                                            <a:ea typeface="Cambria Math"/>
                                          </a:rPr>
                                          <m:t>𝑁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sz="2000" b="0" i="1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𝑝</m:t>
                                </m:r>
                              </m:sub>
                              <m:sup>
                                <m:r>
                                  <a:rPr lang="en-US" sz="20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  <m:sSubSup>
                              <m:sSubSup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/>
                                  </a:rPr>
                                  <m:t>𝑁</m:t>
                                </m:r>
                              </m:sub>
                              <m:sup>
                                <m:r>
                                  <a:rPr lang="en-US" sz="20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</m:e>
                        </m:rad>
                      </m:num>
                      <m:den>
                        <m:sSub>
                          <m:sSubPr>
                            <m:ctrlPr>
                              <a:rPr lang="en-US" sz="20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𝑁</m:t>
                            </m:r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  <m:d>
                          <m:dPr>
                            <m:begChr m:val="|"/>
                            <m:endChr m:val="|"/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𝑝</m:t>
                                </m:r>
                              </m:sub>
                              <m:sup/>
                            </m:sSubSup>
                          </m:e>
                        </m:d>
                      </m:den>
                    </m:f>
                  </m:oMath>
                </a14:m>
                <a:endParaRPr lang="en-US" sz="2000" b="0" dirty="0" smtClean="0"/>
              </a:p>
              <a:p>
                <a:pPr marL="109728" indent="0">
                  <a:lnSpc>
                    <a:spcPct val="120000"/>
                  </a:lnSpc>
                  <a:buNone/>
                </a:pPr>
                <a:endParaRPr lang="en-US" sz="2000" b="0" dirty="0" smtClean="0"/>
              </a:p>
              <a:p>
                <a:pPr marL="109728" indent="0" algn="ctr">
                  <a:lnSpc>
                    <a:spcPct val="120000"/>
                  </a:lnSpc>
                  <a:buNone/>
                </a:pPr>
                <a:r>
                  <a:rPr lang="en-US" sz="2000" dirty="0"/>
                  <a:t>w</a:t>
                </a:r>
                <a:r>
                  <a:rPr lang="en-US" sz="2000" dirty="0" smtClean="0"/>
                  <a:t>here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/>
                      </a:rPr>
                      <m:t>y</m:t>
                    </m:r>
                    <m:r>
                      <a:rPr lang="en-US" sz="200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𝑁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+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𝐷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+</m:t>
                            </m:r>
                          </m:sub>
                        </m:sSub>
                      </m:den>
                    </m:f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𝐷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𝑁</m:t>
                            </m:r>
                          </m:sub>
                        </m:sSub>
                      </m:den>
                    </m:f>
                    <m:r>
                      <a:rPr lang="en-US" sz="20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𝑁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sz="2000" i="1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𝑁𝑧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𝑁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000" b="0" dirty="0" smtClean="0"/>
                  <a:t> is the fraction of nucleon light-cone momentum in the deuteron.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24000"/>
                <a:ext cx="8229600" cy="495300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867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1717</TotalTime>
  <Words>1358</Words>
  <Application>Microsoft Office PowerPoint</Application>
  <PresentationFormat>On-screen Show (4:3)</PresentationFormat>
  <Paragraphs>112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Urban</vt:lpstr>
      <vt:lpstr>Nuclear Effects in the Proton-Deuteron Drell-Yan Reaction.</vt:lpstr>
      <vt:lpstr>Drell-Yan Process</vt:lpstr>
      <vt:lpstr>Drell-Yan Process</vt:lpstr>
      <vt:lpstr>Motivation for using Deuterons</vt:lpstr>
      <vt:lpstr>Goals</vt:lpstr>
      <vt:lpstr>Proton-Deuteron DY Process</vt:lpstr>
      <vt:lpstr>Energy of the Struck Nucleon</vt:lpstr>
      <vt:lpstr>Derivation of the pD Cross Section</vt:lpstr>
      <vt:lpstr>Results</vt:lpstr>
      <vt:lpstr>Results</vt:lpstr>
      <vt:lpstr>Results</vt:lpstr>
      <vt:lpstr>Results</vt:lpstr>
      <vt:lpstr>Results</vt:lpstr>
      <vt:lpstr>Conclusion</vt:lpstr>
      <vt:lpstr>PowerPoint Presentation</vt:lpstr>
      <vt:lpstr>DIS Comparison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Ehlers</dc:creator>
  <cp:lastModifiedBy>Peter Ehlers</cp:lastModifiedBy>
  <cp:revision>151</cp:revision>
  <dcterms:created xsi:type="dcterms:W3CDTF">2006-08-16T00:00:00Z</dcterms:created>
  <dcterms:modified xsi:type="dcterms:W3CDTF">2013-08-02T03:47:04Z</dcterms:modified>
</cp:coreProperties>
</file>