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5"/>
    <p:restoredTop sz="94692"/>
  </p:normalViewPr>
  <p:slideViewPr>
    <p:cSldViewPr snapToGrid="0" snapToObjects="1">
      <p:cViewPr varScale="1">
        <p:scale>
          <a:sx n="98" d="100"/>
          <a:sy n="98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8D25-EF78-1742-93F7-92B5B98E1A33}" type="datetimeFigureOut">
              <a:rPr lang="en-US" smtClean="0"/>
              <a:t>5/31/17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17785-A033-3340-A5F8-3549AD4E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3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portnewsgreekfestival.org/" TargetMode="External"/><Relationship Id="rId4" Type="http://schemas.openxmlformats.org/officeDocument/2006/relationships/hyperlink" Target="http://www.historyisfun.org/visit/admission-rates/" TargetMode="External"/><Relationship Id="rId5" Type="http://schemas.openxmlformats.org/officeDocument/2006/relationships/hyperlink" Target="https://seaworldparks.com/en/buschgardens-williamsburg/" TargetMode="External"/><Relationship Id="rId6" Type="http://schemas.openxmlformats.org/officeDocument/2006/relationships/hyperlink" Target="https://www.visitnorfolk.com/" TargetMode="External"/><Relationship Id="rId7" Type="http://schemas.openxmlformats.org/officeDocument/2006/relationships/hyperlink" Target="http://virginiabeach.guide/" TargetMode="External"/><Relationship Id="rId8" Type="http://schemas.openxmlformats.org/officeDocument/2006/relationships/hyperlink" Target="http://www.vasc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wport-new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Excursions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HUGS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1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57" y="1"/>
            <a:ext cx="10396882" cy="883578"/>
          </a:xfrm>
        </p:spPr>
        <p:txBody>
          <a:bodyPr/>
          <a:lstStyle/>
          <a:p>
            <a:r>
              <a:rPr lang="en-US" dirty="0" smtClean="0"/>
              <a:t>Sat </a:t>
            </a:r>
            <a:r>
              <a:rPr lang="en-US" dirty="0" err="1" smtClean="0"/>
              <a:t>june</a:t>
            </a:r>
            <a:r>
              <a:rPr lang="en-US" dirty="0" smtClean="0"/>
              <a:t> 3 , 10 am – 5 pm : </a:t>
            </a:r>
            <a:r>
              <a:rPr lang="en-US" dirty="0" err="1" smtClean="0"/>
              <a:t>hampton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7" y="883579"/>
            <a:ext cx="8068112" cy="228699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48" y="2659651"/>
            <a:ext cx="5159599" cy="3311525"/>
          </a:xfrm>
        </p:spPr>
      </p:pic>
      <p:sp>
        <p:nvSpPr>
          <p:cNvPr id="7" name="TextBox 6"/>
          <p:cNvSpPr txBox="1"/>
          <p:nvPr/>
        </p:nvSpPr>
        <p:spPr>
          <a:xfrm>
            <a:off x="8676916" y="3349375"/>
            <a:ext cx="19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FORT MONROE</a:t>
            </a:r>
            <a:endParaRPr lang="en-US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5493" y="788522"/>
            <a:ext cx="44855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Meeting point : </a:t>
            </a:r>
          </a:p>
          <a:p>
            <a:pPr algn="ctr"/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Residence facility front parking lot</a:t>
            </a:r>
          </a:p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9:45-10 am</a:t>
            </a:r>
          </a:p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0144" y="3626508"/>
            <a:ext cx="5407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People in-charge:    Evan McClellan </a:t>
            </a:r>
          </a:p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Juan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Vicente Guerrero</a:t>
            </a:r>
          </a:p>
        </p:txBody>
      </p:sp>
    </p:spTree>
    <p:extLst>
      <p:ext uri="{BB962C8B-B14F-4D97-AF65-F5344CB8AC3E}">
        <p14:creationId xmlns:p14="http://schemas.microsoft.com/office/powerpoint/2010/main" val="176064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57" y="1"/>
            <a:ext cx="10396882" cy="883578"/>
          </a:xfrm>
        </p:spPr>
        <p:txBody>
          <a:bodyPr>
            <a:normAutofit/>
          </a:bodyPr>
          <a:lstStyle/>
          <a:p>
            <a:r>
              <a:rPr lang="en-US" u="sng" dirty="0" smtClean="0"/>
              <a:t>or</a:t>
            </a:r>
            <a:r>
              <a:rPr lang="en-US" dirty="0" smtClean="0"/>
              <a:t>      ocean view beach, </a:t>
            </a:r>
            <a:r>
              <a:rPr lang="en-US" dirty="0" err="1" smtClean="0"/>
              <a:t>nolrfolk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76916" y="3349375"/>
            <a:ext cx="19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FORT MONROE</a:t>
            </a:r>
            <a:endParaRPr lang="en-US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5493" y="788522"/>
            <a:ext cx="44855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Meeting point : </a:t>
            </a:r>
          </a:p>
          <a:p>
            <a:pPr algn="ctr"/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Residence facility front parking lot</a:t>
            </a:r>
          </a:p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9:45-10 am</a:t>
            </a:r>
          </a:p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676" y="4249082"/>
            <a:ext cx="5407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People in-charge:    Evan McClellan </a:t>
            </a:r>
          </a:p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Juan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Vicente Guerrero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6" y="885944"/>
            <a:ext cx="5746971" cy="3184718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16" y="2392147"/>
            <a:ext cx="4682352" cy="3121568"/>
          </a:xfrm>
        </p:spPr>
      </p:pic>
    </p:spTree>
    <p:extLst>
      <p:ext uri="{BB962C8B-B14F-4D97-AF65-F5344CB8AC3E}">
        <p14:creationId xmlns:p14="http://schemas.microsoft.com/office/powerpoint/2010/main" val="53709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49" y="68772"/>
            <a:ext cx="11475259" cy="13395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Sat </a:t>
            </a:r>
            <a:r>
              <a:rPr lang="en-US" dirty="0" err="1" smtClean="0"/>
              <a:t>june</a:t>
            </a:r>
            <a:r>
              <a:rPr lang="en-US" dirty="0" smtClean="0"/>
              <a:t> 10 , 10 am – </a:t>
            </a:r>
            <a:r>
              <a:rPr lang="en-US" dirty="0" smtClean="0"/>
              <a:t>5 </a:t>
            </a:r>
            <a:r>
              <a:rPr lang="en-US" dirty="0" smtClean="0"/>
              <a:t>pm + free time: </a:t>
            </a:r>
            <a:r>
              <a:rPr lang="en-US" dirty="0" err="1" smtClean="0"/>
              <a:t>williamsburg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5017" y="800879"/>
            <a:ext cx="49936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Meeting point : </a:t>
            </a:r>
          </a:p>
          <a:p>
            <a:pPr algn="ctr"/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Residence facility front parking lot</a:t>
            </a:r>
          </a:p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9:45-10 am</a:t>
            </a:r>
          </a:p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65017" y="2691137"/>
            <a:ext cx="5407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People in-charge:    Evan McClellan </a:t>
            </a:r>
          </a:p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Juan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Vicente Guerrero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6" y="1683655"/>
            <a:ext cx="5596323" cy="364560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43" y="3565733"/>
            <a:ext cx="34575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3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0"/>
            <a:ext cx="10396882" cy="1151965"/>
          </a:xfrm>
        </p:spPr>
        <p:txBody>
          <a:bodyPr>
            <a:normAutofit/>
          </a:bodyPr>
          <a:lstStyle/>
          <a:p>
            <a:r>
              <a:rPr lang="en-US" sz="3200" smtClean="0"/>
              <a:t>More suggestions for your free time 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6244" y="951469"/>
            <a:ext cx="11423821" cy="4806779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http://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www.newport-news.org</a:t>
            </a:r>
            <a:endParaRPr 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00" dirty="0" err="1" smtClean="0">
                <a:latin typeface="Times New Roman" charset="0"/>
                <a:ea typeface="Times New Roman" charset="0"/>
                <a:cs typeface="Times New Roman" charset="0"/>
              </a:rPr>
              <a:t>greek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00" dirty="0" err="1" smtClean="0">
                <a:latin typeface="Times New Roman" charset="0"/>
                <a:ea typeface="Times New Roman" charset="0"/>
                <a:cs typeface="Times New Roman" charset="0"/>
              </a:rPr>
              <a:t>festval</a:t>
            </a: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 : </a:t>
            </a: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http://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newportnewsgreekfestival.org</a:t>
            </a:r>
            <a:endParaRPr 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Jamestown, </a:t>
            </a:r>
            <a:r>
              <a:rPr lang="en-US" sz="2200" dirty="0" err="1" smtClean="0">
                <a:latin typeface="Times New Roman" charset="0"/>
                <a:ea typeface="Times New Roman" charset="0"/>
                <a:cs typeface="Times New Roman" charset="0"/>
              </a:rPr>
              <a:t>yorktown</a:t>
            </a: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 : </a:t>
            </a: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http://www.historyisfun.org/visit/admission-rates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/</a:t>
            </a:r>
            <a:endParaRPr 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Theme parks: 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hlinkClick r:id="rId5"/>
              </a:rPr>
              <a:t>https</a:t>
            </a: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  <a:hlinkClick r:id="rId5"/>
              </a:rPr>
              <a:t>://seaworldparks.com/en/buschgardens-williamsburg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hlinkClick r:id="rId5"/>
              </a:rPr>
              <a:t>/</a:t>
            </a:r>
            <a:endParaRPr 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  <a:hlinkClick r:id="rId6"/>
              </a:rPr>
              <a:t>https://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hlinkClick r:id="rId6"/>
              </a:rPr>
              <a:t>www.visitnorfolk.com</a:t>
            </a:r>
            <a:endParaRPr 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  <a:hlinkClick r:id="rId7"/>
              </a:rPr>
              <a:t>http://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hlinkClick r:id="rId7"/>
              </a:rPr>
              <a:t>virginiabeach.guide</a:t>
            </a:r>
            <a:endParaRPr 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Virginia air &amp; space center : </a:t>
            </a: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  <a:hlinkClick r:id="rId8"/>
              </a:rPr>
              <a:t>http://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hlinkClick r:id="rId8"/>
              </a:rPr>
              <a:t>www.vasc.org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3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82</TotalTime>
  <Words>140</Words>
  <Application>Microsoft Macintosh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Impact</vt:lpstr>
      <vt:lpstr>Times New Roman</vt:lpstr>
      <vt:lpstr>Arial</vt:lpstr>
      <vt:lpstr>Main Event</vt:lpstr>
      <vt:lpstr>Excursions</vt:lpstr>
      <vt:lpstr>Sat june 3 , 10 am – 5 pm : hampton</vt:lpstr>
      <vt:lpstr>or      ocean view beach, nolrfolk</vt:lpstr>
      <vt:lpstr>Sat june 10 , 10 am – 5 pm + free time: williamsburg</vt:lpstr>
      <vt:lpstr>More suggestions for your free time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Excursions</dc:title>
  <dc:creator>Microsoft Office User</dc:creator>
  <cp:lastModifiedBy>Microsoft Office User</cp:lastModifiedBy>
  <cp:revision>10</cp:revision>
  <cp:lastPrinted>2017-06-01T01:22:31Z</cp:lastPrinted>
  <dcterms:created xsi:type="dcterms:W3CDTF">2017-05-30T18:32:54Z</dcterms:created>
  <dcterms:modified xsi:type="dcterms:W3CDTF">2017-06-01T01:23:19Z</dcterms:modified>
</cp:coreProperties>
</file>