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7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6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5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7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2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721DB-043A-46BF-A8A8-7F4D430B8C1B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0627-ED7F-45E9-AD8C-94CF1FF1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0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_header_graphic_for_landscape_orientat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630920" cy="672465"/>
          </a:xfrm>
          <a:prstGeom prst="rect">
            <a:avLst/>
          </a:prstGeom>
          <a:noFill/>
        </p:spPr>
      </p:pic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152400" y="355600"/>
            <a:ext cx="8686800" cy="679451"/>
            <a:chOff x="96" y="224"/>
            <a:chExt cx="5472" cy="428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224"/>
              <a:ext cx="5472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5" y="224"/>
              <a:ext cx="417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PSS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26" y="224"/>
              <a:ext cx="744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/MPS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29" y="224"/>
              <a:ext cx="202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391" y="224"/>
              <a:ext cx="1024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Support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74" y="224"/>
              <a:ext cx="202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35" y="224"/>
              <a:ext cx="29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for CEBAF/LERF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926" y="391"/>
              <a:ext cx="7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6"/>
          <p:cNvGrpSpPr>
            <a:grpSpLocks noChangeAspect="1"/>
          </p:cNvGrpSpPr>
          <p:nvPr/>
        </p:nvGrpSpPr>
        <p:grpSpPr bwMode="auto">
          <a:xfrm>
            <a:off x="152400" y="1217612"/>
            <a:ext cx="8920163" cy="5538788"/>
            <a:chOff x="96" y="767"/>
            <a:chExt cx="5795" cy="3489"/>
          </a:xfrm>
        </p:grpSpPr>
        <p:sp>
          <p:nvSpPr>
            <p:cNvPr id="1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96" y="768"/>
              <a:ext cx="5795" cy="3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49" y="767"/>
              <a:ext cx="75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Organization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032" y="767"/>
              <a:ext cx="10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068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1096" y="767"/>
              <a:ext cx="86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Safety Systems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895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924" y="767"/>
              <a:ext cx="40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Group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257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2287" y="767"/>
              <a:ext cx="419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Name: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638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667" y="767"/>
              <a:ext cx="76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H. Robertson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363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3392" y="767"/>
              <a:ext cx="35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Date: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680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3709" y="767"/>
              <a:ext cx="36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July 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4005" y="767"/>
              <a:ext cx="13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071" y="767"/>
              <a:ext cx="39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2015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3"/>
            <p:cNvSpPr>
              <a:spLocks noChangeArrowheads="1"/>
            </p:cNvSpPr>
            <p:nvPr/>
          </p:nvSpPr>
          <p:spPr bwMode="auto">
            <a:xfrm>
              <a:off x="4393" y="767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4"/>
            <p:cNvSpPr>
              <a:spLocks noChangeArrowheads="1"/>
            </p:cNvSpPr>
            <p:nvPr/>
          </p:nvSpPr>
          <p:spPr bwMode="auto">
            <a:xfrm>
              <a:off x="349" y="971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5"/>
            <p:cNvSpPr>
              <a:spLocks noChangeArrowheads="1"/>
            </p:cNvSpPr>
            <p:nvPr/>
          </p:nvSpPr>
          <p:spPr bwMode="auto">
            <a:xfrm>
              <a:off x="349" y="1176"/>
              <a:ext cx="418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This presentation does not include tasks required for support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6"/>
            <p:cNvSpPr>
              <a:spLocks noChangeArrowheads="1"/>
            </p:cNvSpPr>
            <p:nvPr/>
          </p:nvSpPr>
          <p:spPr bwMode="auto">
            <a:xfrm>
              <a:off x="4534" y="1176"/>
              <a:ext cx="109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of or upgrades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7"/>
            <p:cNvSpPr>
              <a:spLocks noChangeArrowheads="1"/>
            </p:cNvSpPr>
            <p:nvPr/>
          </p:nvSpPr>
          <p:spPr bwMode="auto">
            <a:xfrm>
              <a:off x="5582" y="1176"/>
              <a:ext cx="22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8"/>
            <p:cNvSpPr>
              <a:spLocks noChangeArrowheads="1"/>
            </p:cNvSpPr>
            <p:nvPr/>
          </p:nvSpPr>
          <p:spPr bwMode="auto">
            <a:xfrm>
              <a:off x="5635" y="1176"/>
              <a:ext cx="12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9"/>
            <p:cNvSpPr>
              <a:spLocks noChangeArrowheads="1"/>
            </p:cNvSpPr>
            <p:nvPr/>
          </p:nvSpPr>
          <p:spPr bwMode="auto">
            <a:xfrm>
              <a:off x="459" y="1371"/>
              <a:ext cx="262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CMTF, VTA, HDice, UITF, LCLS2, 12GeV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40"/>
            <p:cNvSpPr>
              <a:spLocks noChangeArrowheads="1"/>
            </p:cNvSpPr>
            <p:nvPr/>
          </p:nvSpPr>
          <p:spPr bwMode="auto">
            <a:xfrm>
              <a:off x="2999" y="1371"/>
              <a:ext cx="1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41"/>
            <p:cNvSpPr>
              <a:spLocks noChangeArrowheads="1"/>
            </p:cNvSpPr>
            <p:nvPr/>
          </p:nvSpPr>
          <p:spPr bwMode="auto">
            <a:xfrm>
              <a:off x="3048" y="1371"/>
              <a:ext cx="46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Hall 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2"/>
            <p:cNvSpPr>
              <a:spLocks noChangeArrowheads="1"/>
            </p:cNvSpPr>
            <p:nvPr/>
          </p:nvSpPr>
          <p:spPr bwMode="auto">
            <a:xfrm>
              <a:off x="3426" y="1371"/>
              <a:ext cx="5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ODH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3"/>
            <p:cNvSpPr>
              <a:spLocks noChangeArrowheads="1"/>
            </p:cNvSpPr>
            <p:nvPr/>
          </p:nvSpPr>
          <p:spPr bwMode="auto">
            <a:xfrm>
              <a:off x="3851" y="1371"/>
              <a:ext cx="1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4"/>
            <p:cNvSpPr>
              <a:spLocks noChangeArrowheads="1"/>
            </p:cNvSpPr>
            <p:nvPr/>
          </p:nvSpPr>
          <p:spPr bwMode="auto">
            <a:xfrm>
              <a:off x="3900" y="1371"/>
              <a:ext cx="12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3936" y="1371"/>
              <a:ext cx="102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Halls A, B, &amp; 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4869" y="1371"/>
              <a:ext cx="12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349" y="1614"/>
              <a:ext cx="9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349" y="1869"/>
              <a:ext cx="711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Arial" pitchFamily="34" charset="0"/>
                  <a:cs typeface="Arial" pitchFamily="34" charset="0"/>
                </a:rPr>
                <a:t>Effort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962" y="1869"/>
              <a:ext cx="131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Arial" pitchFamily="34" charset="0"/>
                  <a:cs typeface="Arial" pitchFamily="34" charset="0"/>
                </a:rPr>
                <a:t>Year to Date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2175" y="1869"/>
              <a:ext cx="15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338" y="2115"/>
              <a:ext cx="542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349" y="2198"/>
              <a:ext cx="1021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Completed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3"/>
            <p:cNvSpPr>
              <a:spLocks noChangeArrowheads="1"/>
            </p:cNvSpPr>
            <p:nvPr/>
          </p:nvSpPr>
          <p:spPr bwMode="auto">
            <a:xfrm>
              <a:off x="1267" y="2198"/>
              <a:ext cx="82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Support/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1987" y="2198"/>
              <a:ext cx="79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Projects: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5"/>
            <p:cNvSpPr>
              <a:spLocks noChangeArrowheads="1"/>
            </p:cNvSpPr>
            <p:nvPr/>
          </p:nvSpPr>
          <p:spPr bwMode="auto">
            <a:xfrm>
              <a:off x="2683" y="2198"/>
              <a:ext cx="14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672" y="2432"/>
              <a:ext cx="20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760" y="2453"/>
              <a:ext cx="13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816" y="2442"/>
              <a:ext cx="135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PSS certification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2073" y="2442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2116" y="2442"/>
              <a:ext cx="15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2175" y="2442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2218" y="2442"/>
              <a:ext cx="771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CEBAF, 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2891" y="2442"/>
              <a:ext cx="38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ERF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4"/>
            <p:cNvSpPr>
              <a:spLocks noChangeArrowheads="1"/>
            </p:cNvSpPr>
            <p:nvPr/>
          </p:nvSpPr>
          <p:spPr bwMode="auto">
            <a:xfrm>
              <a:off x="3177" y="2442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672" y="2677"/>
              <a:ext cx="20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6"/>
            <p:cNvSpPr>
              <a:spLocks noChangeArrowheads="1"/>
            </p:cNvSpPr>
            <p:nvPr/>
          </p:nvSpPr>
          <p:spPr bwMode="auto">
            <a:xfrm>
              <a:off x="760" y="2698"/>
              <a:ext cx="13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816" y="2687"/>
              <a:ext cx="216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Door Control logic change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8"/>
            <p:cNvSpPr>
              <a:spLocks noChangeArrowheads="1"/>
            </p:cNvSpPr>
            <p:nvPr/>
          </p:nvSpPr>
          <p:spPr bwMode="auto">
            <a:xfrm>
              <a:off x="2880" y="2687"/>
              <a:ext cx="15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2939" y="2687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0"/>
            <p:cNvSpPr>
              <a:spLocks noChangeArrowheads="1"/>
            </p:cNvSpPr>
            <p:nvPr/>
          </p:nvSpPr>
          <p:spPr bwMode="auto">
            <a:xfrm>
              <a:off x="2982" y="2687"/>
              <a:ext cx="18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3063" y="2687"/>
              <a:ext cx="38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ERF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3349" y="2687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672" y="2921"/>
              <a:ext cx="20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4"/>
            <p:cNvSpPr>
              <a:spLocks noChangeArrowheads="1"/>
            </p:cNvSpPr>
            <p:nvPr/>
          </p:nvSpPr>
          <p:spPr bwMode="auto">
            <a:xfrm>
              <a:off x="760" y="2942"/>
              <a:ext cx="13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816" y="2931"/>
              <a:ext cx="261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PSS BCM power supply upgrade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3339" y="2931"/>
              <a:ext cx="15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3398" y="2931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8"/>
            <p:cNvSpPr>
              <a:spLocks noChangeArrowheads="1"/>
            </p:cNvSpPr>
            <p:nvPr/>
          </p:nvSpPr>
          <p:spPr bwMode="auto">
            <a:xfrm>
              <a:off x="3441" y="2931"/>
              <a:ext cx="124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BSY, E. Arc, INJ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9"/>
            <p:cNvSpPr>
              <a:spLocks noChangeArrowheads="1"/>
            </p:cNvSpPr>
            <p:nvPr/>
          </p:nvSpPr>
          <p:spPr bwMode="auto">
            <a:xfrm>
              <a:off x="4589" y="2931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80"/>
            <p:cNvSpPr>
              <a:spLocks noChangeArrowheads="1"/>
            </p:cNvSpPr>
            <p:nvPr/>
          </p:nvSpPr>
          <p:spPr bwMode="auto">
            <a:xfrm>
              <a:off x="672" y="3166"/>
              <a:ext cx="20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760" y="3187"/>
              <a:ext cx="13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82"/>
            <p:cNvSpPr>
              <a:spLocks noChangeArrowheads="1"/>
            </p:cNvSpPr>
            <p:nvPr/>
          </p:nvSpPr>
          <p:spPr bwMode="auto">
            <a:xfrm>
              <a:off x="816" y="3176"/>
              <a:ext cx="210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ODH Monitor change out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2825" y="3176"/>
              <a:ext cx="15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4"/>
            <p:cNvSpPr>
              <a:spLocks noChangeArrowheads="1"/>
            </p:cNvSpPr>
            <p:nvPr/>
          </p:nvSpPr>
          <p:spPr bwMode="auto">
            <a:xfrm>
              <a:off x="2883" y="3176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2926" y="3176"/>
              <a:ext cx="46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LERF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6"/>
            <p:cNvSpPr>
              <a:spLocks noChangeArrowheads="1"/>
            </p:cNvSpPr>
            <p:nvPr/>
          </p:nvSpPr>
          <p:spPr bwMode="auto">
            <a:xfrm>
              <a:off x="3294" y="3176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563" y="3410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8"/>
            <p:cNvSpPr>
              <a:spLocks noChangeArrowheads="1"/>
            </p:cNvSpPr>
            <p:nvPr/>
          </p:nvSpPr>
          <p:spPr bwMode="auto">
            <a:xfrm>
              <a:off x="349" y="3725"/>
              <a:ext cx="413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Major Milestones Reached on Continuing Projects: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4386" y="3725"/>
              <a:ext cx="14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90"/>
            <p:cNvSpPr>
              <a:spLocks noChangeArrowheads="1"/>
            </p:cNvSpPr>
            <p:nvPr/>
          </p:nvSpPr>
          <p:spPr bwMode="auto">
            <a:xfrm>
              <a:off x="672" y="3959"/>
              <a:ext cx="20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760" y="3980"/>
              <a:ext cx="13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92"/>
            <p:cNvSpPr>
              <a:spLocks noChangeArrowheads="1"/>
            </p:cNvSpPr>
            <p:nvPr/>
          </p:nvSpPr>
          <p:spPr bwMode="auto">
            <a:xfrm>
              <a:off x="816" y="3969"/>
              <a:ext cx="425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Completed PSS installation on SHMS for 12GeV Hall 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4976" y="3969"/>
              <a:ext cx="1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28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76200"/>
            <a:ext cx="9199563" cy="670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6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8575"/>
            <a:ext cx="9199563" cy="680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3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46063"/>
            <a:ext cx="9199563" cy="636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1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4" y="152400"/>
            <a:ext cx="9199563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2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58738"/>
            <a:ext cx="9199563" cy="67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68275"/>
            <a:ext cx="9199563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2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8600"/>
            <a:ext cx="9144000" cy="333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157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Robertson</dc:creator>
  <cp:lastModifiedBy>Henry Robertson</cp:lastModifiedBy>
  <cp:revision>4</cp:revision>
  <dcterms:created xsi:type="dcterms:W3CDTF">2015-07-16T19:50:10Z</dcterms:created>
  <dcterms:modified xsi:type="dcterms:W3CDTF">2015-07-16T20:05:45Z</dcterms:modified>
</cp:coreProperties>
</file>