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sldIdLst>
    <p:sldId id="256" r:id="rId2"/>
    <p:sldId id="258" r:id="rId3"/>
    <p:sldId id="257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32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616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665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779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055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833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41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3428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67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117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26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027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351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92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416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475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562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0896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754" y="4618448"/>
            <a:ext cx="12057246" cy="1612232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smtClean="0"/>
              <a:t>WELCOME To JEFFERSON Lab</a:t>
            </a:r>
            <a:endParaRPr lang="en-US" sz="7200" b="1" dirty="0"/>
          </a:p>
        </p:txBody>
      </p:sp>
      <p:sp>
        <p:nvSpPr>
          <p:cNvPr id="9" name="Rectangle 8"/>
          <p:cNvSpPr/>
          <p:nvPr/>
        </p:nvSpPr>
        <p:spPr>
          <a:xfrm>
            <a:off x="10150897" y="158707"/>
            <a:ext cx="1915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P3_2016@jlab.org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7517" y="343373"/>
            <a:ext cx="6380952" cy="43809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09511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 smtClean="0"/>
              <a:t>Thank you!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595617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b="1" dirty="0" smtClean="0"/>
              <a:t>Organizing Committee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 smtClean="0"/>
              <a:t>Ivan </a:t>
            </a:r>
            <a:r>
              <a:rPr lang="en-US" dirty="0"/>
              <a:t>Bazarov (Cornell University)</a:t>
            </a:r>
            <a:br>
              <a:rPr lang="en-US" dirty="0"/>
            </a:br>
            <a:r>
              <a:rPr lang="en-US" dirty="0"/>
              <a:t>Luca </a:t>
            </a:r>
            <a:r>
              <a:rPr lang="en-US" dirty="0" err="1"/>
              <a:t>Cultrera</a:t>
            </a:r>
            <a:r>
              <a:rPr lang="en-US" dirty="0"/>
              <a:t> (Cornell University</a:t>
            </a:r>
            <a:r>
              <a:rPr lang="en-US" dirty="0" smtClean="0"/>
              <a:t>)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 smtClean="0"/>
              <a:t>Dimitre Dimitrov </a:t>
            </a:r>
            <a:r>
              <a:rPr lang="en-US" smtClean="0"/>
              <a:t>(Tech-X Corp)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David Dowell (SLAC National Accelerator Laboratory)</a:t>
            </a:r>
            <a:br>
              <a:rPr lang="en-US" dirty="0"/>
            </a:br>
            <a:r>
              <a:rPr lang="en-US" dirty="0"/>
              <a:t>Fay Hannon (Thomas Jefferson National Accelerator Facility)</a:t>
            </a:r>
            <a:br>
              <a:rPr lang="en-US" dirty="0"/>
            </a:br>
            <a:r>
              <a:rPr lang="en-US" dirty="0"/>
              <a:t>Carlos Hernandez Garcia (Thomas Jefferson National Accelerator Facility)</a:t>
            </a:r>
            <a:br>
              <a:rPr lang="en-US" dirty="0"/>
            </a:br>
            <a:r>
              <a:rPr lang="en-US" dirty="0"/>
              <a:t>Kevin Jensen (NRL</a:t>
            </a:r>
            <a:r>
              <a:rPr lang="en-US" dirty="0" smtClean="0"/>
              <a:t>)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 err="1" smtClean="0"/>
              <a:t>Siddharth</a:t>
            </a:r>
            <a:r>
              <a:rPr lang="en-US" dirty="0" smtClean="0"/>
              <a:t> </a:t>
            </a:r>
            <a:r>
              <a:rPr lang="en-US" dirty="0" err="1" smtClean="0"/>
              <a:t>Karkare</a:t>
            </a:r>
            <a:r>
              <a:rPr lang="en-US" dirty="0" smtClean="0"/>
              <a:t> (</a:t>
            </a:r>
            <a:r>
              <a:rPr lang="en-US" dirty="0"/>
              <a:t>Lawrence Berkeley National Laboratory)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 smtClean="0"/>
              <a:t>Pietro </a:t>
            </a:r>
            <a:r>
              <a:rPr lang="en-US" dirty="0"/>
              <a:t>Musumeci (UCLA)</a:t>
            </a:r>
            <a:br>
              <a:rPr lang="en-US" dirty="0"/>
            </a:br>
            <a:r>
              <a:rPr lang="en-US" dirty="0" smtClean="0"/>
              <a:t>Howard </a:t>
            </a:r>
            <a:r>
              <a:rPr lang="en-US" dirty="0" err="1"/>
              <a:t>Padmore</a:t>
            </a:r>
            <a:r>
              <a:rPr lang="en-US" dirty="0"/>
              <a:t> (Lawrence Berkeley National </a:t>
            </a:r>
            <a:r>
              <a:rPr lang="en-US" dirty="0" smtClean="0"/>
              <a:t>Laboratory)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 smtClean="0"/>
              <a:t>Matt Poelker </a:t>
            </a:r>
            <a:r>
              <a:rPr lang="en-US" dirty="0"/>
              <a:t>(Thomas Jefferson National Accelerator Facility)</a:t>
            </a:r>
            <a:br>
              <a:rPr lang="en-US" dirty="0"/>
            </a:br>
            <a:r>
              <a:rPr lang="en-US" dirty="0"/>
              <a:t>Fernando </a:t>
            </a:r>
            <a:r>
              <a:rPr lang="en-US" dirty="0" err="1"/>
              <a:t>Sannibale</a:t>
            </a:r>
            <a:r>
              <a:rPr lang="en-US" dirty="0"/>
              <a:t> (Lawrence Berkeley National Laboratory)</a:t>
            </a:r>
            <a:br>
              <a:rPr lang="en-US" dirty="0"/>
            </a:br>
            <a:r>
              <a:rPr lang="en-US" dirty="0"/>
              <a:t>John Smedley (Brookhaven National Laboratory</a:t>
            </a:r>
            <a:r>
              <a:rPr lang="en-US" dirty="0" smtClean="0"/>
              <a:t>)</a:t>
            </a:r>
          </a:p>
          <a:p>
            <a:pPr marL="0" indent="0">
              <a:spcAft>
                <a:spcPts val="0"/>
              </a:spcAft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609600" cy="6896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63376781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Siddharth Karkare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886658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Dimitre Dimitrov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53682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92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139" y="965735"/>
            <a:ext cx="2208214" cy="1456267"/>
          </a:xfrm>
        </p:spPr>
        <p:txBody>
          <a:bodyPr/>
          <a:lstStyle/>
          <a:p>
            <a:pPr algn="ctr"/>
            <a:r>
              <a:rPr lang="en-US" dirty="0" smtClean="0"/>
              <a:t>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027" y="2081285"/>
            <a:ext cx="9160635" cy="2597573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To explore </a:t>
            </a:r>
            <a:r>
              <a:rPr lang="en-US" sz="3200" dirty="0"/>
              <a:t>the current state of the art in accelerator photocathodes, from both a theoretical and a materials science perspective. We aim to establish directions for future research and identify opportunities for collaboration within the community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323752" y="368969"/>
            <a:ext cx="11425187" cy="586820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4400" dirty="0"/>
              <a:t>Semiconductor Manufacture &amp; Measurement | Metals and surface coatings </a:t>
            </a:r>
            <a:endParaRPr lang="en-US" sz="4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8653" y="609600"/>
            <a:ext cx="11628922" cy="582970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4400" dirty="0" smtClean="0"/>
              <a:t>| </a:t>
            </a:r>
            <a:r>
              <a:rPr lang="en-US" sz="4400" dirty="0"/>
              <a:t>Theory | Ultra-cold </a:t>
            </a:r>
            <a:r>
              <a:rPr lang="en-US" sz="4400" dirty="0" smtClean="0"/>
              <a:t>sources </a:t>
            </a:r>
            <a:r>
              <a:rPr lang="en-US" sz="4400" dirty="0"/>
              <a:t>| Applications, funding and </a:t>
            </a:r>
            <a:r>
              <a:rPr lang="en-US" sz="4400" dirty="0" smtClean="0"/>
              <a:t>future | Overview |</a:t>
            </a:r>
            <a:endParaRPr lang="en-US" sz="4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0737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59898"/>
            <a:ext cx="10131425" cy="4354986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 err="1" smtClean="0"/>
              <a:t>Jlab</a:t>
            </a:r>
            <a:r>
              <a:rPr lang="en-US" sz="3200" dirty="0" smtClean="0"/>
              <a:t> guest network password in your folio</a:t>
            </a:r>
          </a:p>
          <a:p>
            <a:r>
              <a:rPr lang="en-US" sz="3200" dirty="0" smtClean="0"/>
              <a:t>Networking reception Monday 17:30 – 20:00</a:t>
            </a:r>
          </a:p>
          <a:p>
            <a:pPr lvl="1"/>
            <a:r>
              <a:rPr lang="en-US" sz="3200" dirty="0" smtClean="0"/>
              <a:t>Poster session (use any board in the CEBAF atrium)</a:t>
            </a:r>
          </a:p>
          <a:p>
            <a:r>
              <a:rPr lang="en-US" sz="3400" dirty="0" smtClean="0"/>
              <a:t>Group photo @ 10:00 Monday in the atrium	</a:t>
            </a:r>
          </a:p>
          <a:p>
            <a:r>
              <a:rPr lang="en-US" sz="3200" dirty="0" smtClean="0"/>
              <a:t>Lunch breaks purposefully long to allow off-site dining</a:t>
            </a:r>
          </a:p>
          <a:p>
            <a:r>
              <a:rPr lang="en-US" sz="3200" dirty="0" smtClean="0"/>
              <a:t>Informal tours can be arranged with local organizing committee</a:t>
            </a:r>
          </a:p>
          <a:p>
            <a:r>
              <a:rPr lang="en-US" sz="3200" dirty="0" smtClean="0"/>
              <a:t>Special topic presentation Tuesday @ </a:t>
            </a:r>
            <a:r>
              <a:rPr lang="en-US" sz="3200" dirty="0" smtClean="0"/>
              <a:t>17:00</a:t>
            </a:r>
          </a:p>
          <a:p>
            <a:r>
              <a:rPr lang="en-US" sz="3200" dirty="0"/>
              <a:t>Presentations will be uploaded and recorded (unless you tell me otherwise</a:t>
            </a:r>
            <a:r>
              <a:rPr lang="en-US" sz="3200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859239" y="6208915"/>
            <a:ext cx="1915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P3_2016@jlab.org</a:t>
            </a:r>
          </a:p>
        </p:txBody>
      </p:sp>
    </p:spTree>
    <p:extLst>
      <p:ext uri="{BB962C8B-B14F-4D97-AF65-F5344CB8AC3E}">
        <p14:creationId xmlns:p14="http://schemas.microsoft.com/office/powerpoint/2010/main" val="302990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4616</TotalTime>
  <Words>118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Celestial</vt:lpstr>
      <vt:lpstr>WELCOME To JEFFERSON Lab</vt:lpstr>
      <vt:lpstr>Thank you!</vt:lpstr>
      <vt:lpstr>Charge</vt:lpstr>
      <vt:lpstr>General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JEFFERSON Lab</dc:title>
  <dc:creator>Hannon</dc:creator>
  <cp:lastModifiedBy>Hannon</cp:lastModifiedBy>
  <cp:revision>10</cp:revision>
  <dcterms:created xsi:type="dcterms:W3CDTF">2016-10-06T17:18:24Z</dcterms:created>
  <dcterms:modified xsi:type="dcterms:W3CDTF">2016-10-14T15:36:17Z</dcterms:modified>
</cp:coreProperties>
</file>