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70" r:id="rId3"/>
    <p:sldId id="263" r:id="rId4"/>
    <p:sldId id="262" r:id="rId5"/>
    <p:sldId id="259" r:id="rId6"/>
    <p:sldId id="266" r:id="rId7"/>
    <p:sldId id="267" r:id="rId8"/>
    <p:sldId id="268" r:id="rId9"/>
    <p:sldId id="269" r:id="rId10"/>
    <p:sldId id="303" r:id="rId11"/>
    <p:sldId id="304" r:id="rId12"/>
    <p:sldId id="305" r:id="rId13"/>
    <p:sldId id="306" r:id="rId14"/>
    <p:sldId id="271" r:id="rId15"/>
    <p:sldId id="264" r:id="rId16"/>
    <p:sldId id="265" r:id="rId17"/>
    <p:sldId id="272" r:id="rId18"/>
    <p:sldId id="295" r:id="rId19"/>
    <p:sldId id="273" r:id="rId20"/>
    <p:sldId id="274" r:id="rId21"/>
    <p:sldId id="275" r:id="rId22"/>
    <p:sldId id="276" r:id="rId23"/>
    <p:sldId id="279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302" r:id="rId32"/>
    <p:sldId id="285" r:id="rId33"/>
    <p:sldId id="292" r:id="rId34"/>
    <p:sldId id="296" r:id="rId35"/>
    <p:sldId id="297" r:id="rId36"/>
    <p:sldId id="298" r:id="rId37"/>
    <p:sldId id="299" r:id="rId38"/>
    <p:sldId id="301" r:id="rId39"/>
    <p:sldId id="300" r:id="rId40"/>
    <p:sldId id="307" r:id="rId41"/>
    <p:sldId id="286" r:id="rId42"/>
    <p:sldId id="287" r:id="rId43"/>
    <p:sldId id="29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5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hannon\Documents\Hannon\LDRD\Magnetized%20Beam\Documents\four_models_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Options Combined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Sheet1!$J$1</c:f>
              <c:strCache>
                <c:ptCount val="1"/>
                <c:pt idx="0">
                  <c:v>Bmod_lousy</c:v>
                </c:pt>
              </c:strCache>
            </c:strRef>
          </c:tx>
          <c:marker>
            <c:symbol val="none"/>
          </c:marker>
          <c:xVal>
            <c:numRef>
              <c:f>Sheet1!$I$2:$I$502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Sheet1!$J$2:$J$502</c:f>
              <c:numCache>
                <c:formatCode>General</c:formatCode>
                <c:ptCount val="501"/>
                <c:pt idx="0">
                  <c:v>1860.6242551600001</c:v>
                </c:pt>
                <c:pt idx="1">
                  <c:v>1860.8160430299999</c:v>
                </c:pt>
                <c:pt idx="2">
                  <c:v>1861.1371277999999</c:v>
                </c:pt>
                <c:pt idx="3">
                  <c:v>1861.6529800599999</c:v>
                </c:pt>
                <c:pt idx="4">
                  <c:v>1862.44196285</c:v>
                </c:pt>
                <c:pt idx="5">
                  <c:v>1863.4647265399999</c:v>
                </c:pt>
                <c:pt idx="6">
                  <c:v>1864.7061627</c:v>
                </c:pt>
                <c:pt idx="7">
                  <c:v>1866.1692256399999</c:v>
                </c:pt>
                <c:pt idx="8">
                  <c:v>1867.85633452</c:v>
                </c:pt>
                <c:pt idx="9">
                  <c:v>1869.77981976</c:v>
                </c:pt>
                <c:pt idx="10">
                  <c:v>1871.94137232</c:v>
                </c:pt>
                <c:pt idx="11">
                  <c:v>1874.3151621100001</c:v>
                </c:pt>
                <c:pt idx="12">
                  <c:v>1876.9061774199999</c:v>
                </c:pt>
                <c:pt idx="13">
                  <c:v>1879.7239056599999</c:v>
                </c:pt>
                <c:pt idx="14">
                  <c:v>1882.7751702200001</c:v>
                </c:pt>
                <c:pt idx="15">
                  <c:v>1886.0527580600001</c:v>
                </c:pt>
                <c:pt idx="16">
                  <c:v>1889.5449226799999</c:v>
                </c:pt>
                <c:pt idx="17">
                  <c:v>1893.25334484</c:v>
                </c:pt>
                <c:pt idx="18">
                  <c:v>1897.1814624900001</c:v>
                </c:pt>
                <c:pt idx="19">
                  <c:v>1901.33535964</c:v>
                </c:pt>
                <c:pt idx="20">
                  <c:v>1905.71362636</c:v>
                </c:pt>
                <c:pt idx="21">
                  <c:v>1910.3053436099999</c:v>
                </c:pt>
                <c:pt idx="22">
                  <c:v>1915.1156203999999</c:v>
                </c:pt>
                <c:pt idx="23">
                  <c:v>1920.14884048</c:v>
                </c:pt>
                <c:pt idx="24">
                  <c:v>1925.39781827</c:v>
                </c:pt>
                <c:pt idx="25">
                  <c:v>1930.85577485</c:v>
                </c:pt>
                <c:pt idx="26">
                  <c:v>1936.53437893</c:v>
                </c:pt>
                <c:pt idx="27">
                  <c:v>1942.4253326600001</c:v>
                </c:pt>
                <c:pt idx="28">
                  <c:v>1948.5209564500001</c:v>
                </c:pt>
                <c:pt idx="29">
                  <c:v>1954.8229623899999</c:v>
                </c:pt>
                <c:pt idx="30">
                  <c:v>1961.33960073</c:v>
                </c:pt>
                <c:pt idx="31">
                  <c:v>1968.0654082599999</c:v>
                </c:pt>
                <c:pt idx="32">
                  <c:v>1974.9883462600001</c:v>
                </c:pt>
                <c:pt idx="33">
                  <c:v>1982.1174959800001</c:v>
                </c:pt>
                <c:pt idx="34">
                  <c:v>1989.45964099</c:v>
                </c:pt>
                <c:pt idx="35">
                  <c:v>1997.00796124</c:v>
                </c:pt>
                <c:pt idx="36">
                  <c:v>2004.74325342</c:v>
                </c:pt>
                <c:pt idx="37">
                  <c:v>2012.678973</c:v>
                </c:pt>
                <c:pt idx="38">
                  <c:v>2020.8096338299999</c:v>
                </c:pt>
                <c:pt idx="39">
                  <c:v>2029.12921185</c:v>
                </c:pt>
                <c:pt idx="40">
                  <c:v>2037.6411851099999</c:v>
                </c:pt>
                <c:pt idx="41">
                  <c:v>2046.3435185799999</c:v>
                </c:pt>
                <c:pt idx="42">
                  <c:v>2055.22284601</c:v>
                </c:pt>
                <c:pt idx="43">
                  <c:v>2064.2894784099999</c:v>
                </c:pt>
                <c:pt idx="44">
                  <c:v>2073.54886777</c:v>
                </c:pt>
                <c:pt idx="45">
                  <c:v>2082.99252041</c:v>
                </c:pt>
                <c:pt idx="46">
                  <c:v>2092.5984678200002</c:v>
                </c:pt>
                <c:pt idx="47">
                  <c:v>2102.3745786499999</c:v>
                </c:pt>
                <c:pt idx="48">
                  <c:v>2112.3214197900002</c:v>
                </c:pt>
                <c:pt idx="49">
                  <c:v>2122.43288906</c:v>
                </c:pt>
                <c:pt idx="50">
                  <c:v>2132.70638547</c:v>
                </c:pt>
                <c:pt idx="51">
                  <c:v>2143.1456636500002</c:v>
                </c:pt>
                <c:pt idx="52">
                  <c:v>2153.7353764700001</c:v>
                </c:pt>
                <c:pt idx="53">
                  <c:v>2164.47490397</c:v>
                </c:pt>
                <c:pt idx="54">
                  <c:v>2175.3633429000001</c:v>
                </c:pt>
                <c:pt idx="55">
                  <c:v>2186.4010121400001</c:v>
                </c:pt>
                <c:pt idx="56">
                  <c:v>2197.5777618900001</c:v>
                </c:pt>
                <c:pt idx="57">
                  <c:v>2208.8887738200001</c:v>
                </c:pt>
                <c:pt idx="58">
                  <c:v>2220.3330885800001</c:v>
                </c:pt>
                <c:pt idx="59">
                  <c:v>2231.9018228300001</c:v>
                </c:pt>
                <c:pt idx="60">
                  <c:v>2243.5929747800001</c:v>
                </c:pt>
                <c:pt idx="61">
                  <c:v>2255.3961623800001</c:v>
                </c:pt>
                <c:pt idx="62">
                  <c:v>2267.3150429699999</c:v>
                </c:pt>
                <c:pt idx="63">
                  <c:v>2279.3480440399999</c:v>
                </c:pt>
                <c:pt idx="64">
                  <c:v>2291.4790127800002</c:v>
                </c:pt>
                <c:pt idx="65">
                  <c:v>2303.7041374599999</c:v>
                </c:pt>
                <c:pt idx="66">
                  <c:v>2316.01929531</c:v>
                </c:pt>
                <c:pt idx="67">
                  <c:v>2328.4158268400001</c:v>
                </c:pt>
                <c:pt idx="68">
                  <c:v>2340.8920237399998</c:v>
                </c:pt>
                <c:pt idx="69">
                  <c:v>2353.4401554000001</c:v>
                </c:pt>
                <c:pt idx="70">
                  <c:v>2366.05935327</c:v>
                </c:pt>
                <c:pt idx="71">
                  <c:v>2378.73951399</c:v>
                </c:pt>
                <c:pt idx="72">
                  <c:v>2391.4687114799999</c:v>
                </c:pt>
                <c:pt idx="73">
                  <c:v>2404.2464054000002</c:v>
                </c:pt>
                <c:pt idx="74">
                  <c:v>2417.0624883199998</c:v>
                </c:pt>
                <c:pt idx="75">
                  <c:v>2429.9141314100002</c:v>
                </c:pt>
                <c:pt idx="76">
                  <c:v>2442.7903631600002</c:v>
                </c:pt>
                <c:pt idx="77">
                  <c:v>2455.6829555099998</c:v>
                </c:pt>
                <c:pt idx="78">
                  <c:v>2468.5899370000002</c:v>
                </c:pt>
                <c:pt idx="79">
                  <c:v>2481.4965695000001</c:v>
                </c:pt>
                <c:pt idx="80">
                  <c:v>2494.3999117899998</c:v>
                </c:pt>
                <c:pt idx="81">
                  <c:v>2507.29177695</c:v>
                </c:pt>
                <c:pt idx="82">
                  <c:v>2520.1605224199998</c:v>
                </c:pt>
                <c:pt idx="83">
                  <c:v>2533.00226109</c:v>
                </c:pt>
                <c:pt idx="84">
                  <c:v>2545.8027156500002</c:v>
                </c:pt>
                <c:pt idx="85">
                  <c:v>2558.5610140899998</c:v>
                </c:pt>
                <c:pt idx="86">
                  <c:v>2571.27204493</c:v>
                </c:pt>
                <c:pt idx="87">
                  <c:v>2583.9134515400001</c:v>
                </c:pt>
                <c:pt idx="88">
                  <c:v>2596.4809291699999</c:v>
                </c:pt>
                <c:pt idx="89">
                  <c:v>2608.96468082</c:v>
                </c:pt>
                <c:pt idx="90">
                  <c:v>2621.36574561</c:v>
                </c:pt>
                <c:pt idx="91">
                  <c:v>2633.6652964899999</c:v>
                </c:pt>
                <c:pt idx="92">
                  <c:v>2645.8522071699999</c:v>
                </c:pt>
                <c:pt idx="93">
                  <c:v>2657.9252548499999</c:v>
                </c:pt>
                <c:pt idx="94">
                  <c:v>2669.8700627799999</c:v>
                </c:pt>
                <c:pt idx="95">
                  <c:v>2681.6830614800001</c:v>
                </c:pt>
                <c:pt idx="96">
                  <c:v>2693.3462915</c:v>
                </c:pt>
                <c:pt idx="97">
                  <c:v>2704.8533584800002</c:v>
                </c:pt>
                <c:pt idx="98">
                  <c:v>2716.2004554599998</c:v>
                </c:pt>
                <c:pt idx="99">
                  <c:v>2727.3659538299999</c:v>
                </c:pt>
                <c:pt idx="100">
                  <c:v>2738.3464509800001</c:v>
                </c:pt>
                <c:pt idx="101">
                  <c:v>2749.1420077299999</c:v>
                </c:pt>
                <c:pt idx="102">
                  <c:v>2759.7279654099998</c:v>
                </c:pt>
                <c:pt idx="103">
                  <c:v>2770.1056836500002</c:v>
                </c:pt>
                <c:pt idx="104">
                  <c:v>2780.2633242900001</c:v>
                </c:pt>
                <c:pt idx="105">
                  <c:v>2790.19558155</c:v>
                </c:pt>
                <c:pt idx="106">
                  <c:v>2799.87909954</c:v>
                </c:pt>
                <c:pt idx="107">
                  <c:v>2809.3035901899998</c:v>
                </c:pt>
                <c:pt idx="108">
                  <c:v>2818.46251678</c:v>
                </c:pt>
                <c:pt idx="109">
                  <c:v>2827.34917352</c:v>
                </c:pt>
                <c:pt idx="110">
                  <c:v>2835.9678619400001</c:v>
                </c:pt>
                <c:pt idx="111">
                  <c:v>2844.3106509600002</c:v>
                </c:pt>
                <c:pt idx="112">
                  <c:v>2852.3336086499999</c:v>
                </c:pt>
                <c:pt idx="113">
                  <c:v>2860.0480387100001</c:v>
                </c:pt>
                <c:pt idx="114">
                  <c:v>2867.4532745500001</c:v>
                </c:pt>
                <c:pt idx="115">
                  <c:v>2874.53779037</c:v>
                </c:pt>
                <c:pt idx="116">
                  <c:v>2881.2698524299999</c:v>
                </c:pt>
                <c:pt idx="117">
                  <c:v>2887.6619006800001</c:v>
                </c:pt>
                <c:pt idx="118">
                  <c:v>2893.71052568</c:v>
                </c:pt>
                <c:pt idx="119">
                  <c:v>2899.3999427200001</c:v>
                </c:pt>
                <c:pt idx="120">
                  <c:v>2904.7282996899999</c:v>
                </c:pt>
                <c:pt idx="121">
                  <c:v>2909.6892065000002</c:v>
                </c:pt>
                <c:pt idx="122">
                  <c:v>2914.26649266</c:v>
                </c:pt>
                <c:pt idx="123">
                  <c:v>2918.4550952700001</c:v>
                </c:pt>
                <c:pt idx="124">
                  <c:v>2922.2365100100001</c:v>
                </c:pt>
                <c:pt idx="125">
                  <c:v>2925.6096316100002</c:v>
                </c:pt>
                <c:pt idx="126">
                  <c:v>2928.5707434300002</c:v>
                </c:pt>
                <c:pt idx="127">
                  <c:v>2931.1191129700001</c:v>
                </c:pt>
                <c:pt idx="128">
                  <c:v>2933.2425871700002</c:v>
                </c:pt>
                <c:pt idx="129">
                  <c:v>2934.9306658</c:v>
                </c:pt>
                <c:pt idx="130">
                  <c:v>2936.1920018300002</c:v>
                </c:pt>
                <c:pt idx="131">
                  <c:v>2936.9774451600001</c:v>
                </c:pt>
                <c:pt idx="132">
                  <c:v>2937.3701668600002</c:v>
                </c:pt>
                <c:pt idx="133">
                  <c:v>2937.3229027799998</c:v>
                </c:pt>
                <c:pt idx="134">
                  <c:v>2936.7890287599998</c:v>
                </c:pt>
                <c:pt idx="135">
                  <c:v>2935.8002674899999</c:v>
                </c:pt>
                <c:pt idx="136">
                  <c:v>2934.3524154500001</c:v>
                </c:pt>
                <c:pt idx="137">
                  <c:v>2932.4352092200002</c:v>
                </c:pt>
                <c:pt idx="138">
                  <c:v>2930.0404572799998</c:v>
                </c:pt>
                <c:pt idx="139">
                  <c:v>2927.1679951900001</c:v>
                </c:pt>
                <c:pt idx="140">
                  <c:v>2923.82595967</c:v>
                </c:pt>
                <c:pt idx="141">
                  <c:v>2920.0320588599998</c:v>
                </c:pt>
                <c:pt idx="142">
                  <c:v>2915.7624415300002</c:v>
                </c:pt>
                <c:pt idx="143">
                  <c:v>2910.9947847200001</c:v>
                </c:pt>
                <c:pt idx="144">
                  <c:v>2905.72950507</c:v>
                </c:pt>
                <c:pt idx="145">
                  <c:v>2899.9890656500002</c:v>
                </c:pt>
                <c:pt idx="146">
                  <c:v>2893.7976253299998</c:v>
                </c:pt>
                <c:pt idx="147">
                  <c:v>2887.1063253100001</c:v>
                </c:pt>
                <c:pt idx="148">
                  <c:v>2879.92918461</c:v>
                </c:pt>
                <c:pt idx="149">
                  <c:v>2872.2873948699998</c:v>
                </c:pt>
                <c:pt idx="150">
                  <c:v>2864.1740008800002</c:v>
                </c:pt>
                <c:pt idx="151">
                  <c:v>2855.5712778100001</c:v>
                </c:pt>
                <c:pt idx="152">
                  <c:v>2846.4946405599999</c:v>
                </c:pt>
                <c:pt idx="153">
                  <c:v>2836.9404782900001</c:v>
                </c:pt>
                <c:pt idx="154">
                  <c:v>2826.9172269300002</c:v>
                </c:pt>
                <c:pt idx="155">
                  <c:v>2816.4313084400001</c:v>
                </c:pt>
                <c:pt idx="156">
                  <c:v>2805.4938364700001</c:v>
                </c:pt>
                <c:pt idx="157">
                  <c:v>2794.09454525</c:v>
                </c:pt>
                <c:pt idx="158">
                  <c:v>2782.2262551099998</c:v>
                </c:pt>
                <c:pt idx="159">
                  <c:v>2769.9086500600001</c:v>
                </c:pt>
                <c:pt idx="160">
                  <c:v>2757.1554713300002</c:v>
                </c:pt>
                <c:pt idx="161">
                  <c:v>2743.9774939499998</c:v>
                </c:pt>
                <c:pt idx="162">
                  <c:v>2730.3595759499999</c:v>
                </c:pt>
                <c:pt idx="163">
                  <c:v>2716.3104190499998</c:v>
                </c:pt>
                <c:pt idx="164">
                  <c:v>2701.8483384299998</c:v>
                </c:pt>
                <c:pt idx="165">
                  <c:v>2686.9707377599998</c:v>
                </c:pt>
                <c:pt idx="166">
                  <c:v>2671.6884414299998</c:v>
                </c:pt>
                <c:pt idx="167">
                  <c:v>2656.01834659</c:v>
                </c:pt>
                <c:pt idx="168">
                  <c:v>2639.9475834599998</c:v>
                </c:pt>
                <c:pt idx="169">
                  <c:v>2623.49468424</c:v>
                </c:pt>
                <c:pt idx="170">
                  <c:v>2606.67869608</c:v>
                </c:pt>
                <c:pt idx="171">
                  <c:v>2589.5084514</c:v>
                </c:pt>
                <c:pt idx="172">
                  <c:v>2571.97296839</c:v>
                </c:pt>
                <c:pt idx="173">
                  <c:v>2554.0825861500002</c:v>
                </c:pt>
                <c:pt idx="174">
                  <c:v>2535.8709629800001</c:v>
                </c:pt>
                <c:pt idx="175">
                  <c:v>2517.33897914</c:v>
                </c:pt>
                <c:pt idx="176">
                  <c:v>2498.49481969</c:v>
                </c:pt>
                <c:pt idx="177">
                  <c:v>2479.3456036699999</c:v>
                </c:pt>
                <c:pt idx="178">
                  <c:v>2459.89079408</c:v>
                </c:pt>
                <c:pt idx="179">
                  <c:v>2440.1574835299998</c:v>
                </c:pt>
                <c:pt idx="180">
                  <c:v>2420.1552399399998</c:v>
                </c:pt>
                <c:pt idx="181">
                  <c:v>2399.89137132</c:v>
                </c:pt>
                <c:pt idx="182">
                  <c:v>2379.3865262999998</c:v>
                </c:pt>
                <c:pt idx="183">
                  <c:v>2358.6461868599999</c:v>
                </c:pt>
                <c:pt idx="184">
                  <c:v>2337.69069984</c:v>
                </c:pt>
                <c:pt idx="185">
                  <c:v>2316.52136556</c:v>
                </c:pt>
                <c:pt idx="186">
                  <c:v>2295.1482824099999</c:v>
                </c:pt>
                <c:pt idx="187">
                  <c:v>2273.5864074599999</c:v>
                </c:pt>
                <c:pt idx="188">
                  <c:v>2251.8432160000002</c:v>
                </c:pt>
                <c:pt idx="189">
                  <c:v>2229.9450307799998</c:v>
                </c:pt>
                <c:pt idx="190">
                  <c:v>2207.8931506899999</c:v>
                </c:pt>
                <c:pt idx="191">
                  <c:v>2185.7003626199999</c:v>
                </c:pt>
                <c:pt idx="192">
                  <c:v>2163.3831751600001</c:v>
                </c:pt>
                <c:pt idx="193">
                  <c:v>2140.94914913</c:v>
                </c:pt>
                <c:pt idx="194">
                  <c:v>2118.4234428300001</c:v>
                </c:pt>
                <c:pt idx="195">
                  <c:v>2095.80688151</c:v>
                </c:pt>
                <c:pt idx="196">
                  <c:v>2073.1104466100001</c:v>
                </c:pt>
                <c:pt idx="197">
                  <c:v>2050.3516065600002</c:v>
                </c:pt>
                <c:pt idx="198">
                  <c:v>2027.5328055699999</c:v>
                </c:pt>
                <c:pt idx="199">
                  <c:v>2004.67711824</c:v>
                </c:pt>
                <c:pt idx="200">
                  <c:v>1981.78979187</c:v>
                </c:pt>
                <c:pt idx="201">
                  <c:v>1958.8867668600001</c:v>
                </c:pt>
                <c:pt idx="202">
                  <c:v>1935.9791715900001</c:v>
                </c:pt>
                <c:pt idx="203">
                  <c:v>1913.0693051200001</c:v>
                </c:pt>
                <c:pt idx="204">
                  <c:v>1890.17962461</c:v>
                </c:pt>
                <c:pt idx="205">
                  <c:v>1867.3153166899999</c:v>
                </c:pt>
                <c:pt idx="206">
                  <c:v>1844.48931569</c:v>
                </c:pt>
                <c:pt idx="207">
                  <c:v>1821.7112164099999</c:v>
                </c:pt>
                <c:pt idx="208">
                  <c:v>1798.98547411</c:v>
                </c:pt>
                <c:pt idx="209">
                  <c:v>1776.3316421</c:v>
                </c:pt>
                <c:pt idx="210">
                  <c:v>1753.75178291</c:v>
                </c:pt>
                <c:pt idx="211">
                  <c:v>1731.25925826</c:v>
                </c:pt>
                <c:pt idx="212">
                  <c:v>1708.8661515599999</c:v>
                </c:pt>
                <c:pt idx="213">
                  <c:v>1686.5738066399999</c:v>
                </c:pt>
                <c:pt idx="214">
                  <c:v>1664.3955475600001</c:v>
                </c:pt>
                <c:pt idx="215">
                  <c:v>1642.33447185</c:v>
                </c:pt>
                <c:pt idx="216">
                  <c:v>1620.3988164699999</c:v>
                </c:pt>
                <c:pt idx="217">
                  <c:v>1598.60000036</c:v>
                </c:pt>
                <c:pt idx="218">
                  <c:v>1576.9442125600001</c:v>
                </c:pt>
                <c:pt idx="219">
                  <c:v>1555.4432952</c:v>
                </c:pt>
                <c:pt idx="220">
                  <c:v>1534.0950066</c:v>
                </c:pt>
                <c:pt idx="221">
                  <c:v>1512.9111882699999</c:v>
                </c:pt>
                <c:pt idx="222">
                  <c:v>1491.9017229799999</c:v>
                </c:pt>
                <c:pt idx="223">
                  <c:v>1471.0623674799999</c:v>
                </c:pt>
                <c:pt idx="224">
                  <c:v>1450.3977157700001</c:v>
                </c:pt>
                <c:pt idx="225">
                  <c:v>1429.9135424799999</c:v>
                </c:pt>
                <c:pt idx="226">
                  <c:v>1409.62947689</c:v>
                </c:pt>
                <c:pt idx="227">
                  <c:v>1389.53613219</c:v>
                </c:pt>
                <c:pt idx="228">
                  <c:v>1369.6267014</c:v>
                </c:pt>
                <c:pt idx="229">
                  <c:v>1349.91607404</c:v>
                </c:pt>
                <c:pt idx="230">
                  <c:v>1330.41602025</c:v>
                </c:pt>
                <c:pt idx="231">
                  <c:v>1311.1420500700001</c:v>
                </c:pt>
                <c:pt idx="232">
                  <c:v>1292.0737056400001</c:v>
                </c:pt>
                <c:pt idx="233">
                  <c:v>1273.21148636</c:v>
                </c:pt>
                <c:pt idx="234">
                  <c:v>1254.56476643</c:v>
                </c:pt>
                <c:pt idx="235">
                  <c:v>1236.1361712800001</c:v>
                </c:pt>
                <c:pt idx="236">
                  <c:v>1217.92481402</c:v>
                </c:pt>
                <c:pt idx="237">
                  <c:v>1199.9344530799999</c:v>
                </c:pt>
                <c:pt idx="238">
                  <c:v>1182.1666393</c:v>
                </c:pt>
                <c:pt idx="239">
                  <c:v>1164.6250368200001</c:v>
                </c:pt>
                <c:pt idx="240">
                  <c:v>1147.30931631</c:v>
                </c:pt>
                <c:pt idx="241">
                  <c:v>1130.2157838999999</c:v>
                </c:pt>
                <c:pt idx="242">
                  <c:v>1113.3436069100001</c:v>
                </c:pt>
                <c:pt idx="243">
                  <c:v>1096.69449943</c:v>
                </c:pt>
                <c:pt idx="244">
                  <c:v>1080.2719072299999</c:v>
                </c:pt>
                <c:pt idx="245">
                  <c:v>1064.07526454</c:v>
                </c:pt>
                <c:pt idx="246">
                  <c:v>1048.09901524</c:v>
                </c:pt>
                <c:pt idx="247">
                  <c:v>1032.3524253200001</c:v>
                </c:pt>
                <c:pt idx="248">
                  <c:v>1016.82969597</c:v>
                </c:pt>
                <c:pt idx="249">
                  <c:v>1001.52649712</c:v>
                </c:pt>
                <c:pt idx="250">
                  <c:v>986.447184225</c:v>
                </c:pt>
                <c:pt idx="251">
                  <c:v>971.59731478000003</c:v>
                </c:pt>
                <c:pt idx="252">
                  <c:v>956.96400776999997</c:v>
                </c:pt>
                <c:pt idx="253">
                  <c:v>942.54455183899995</c:v>
                </c:pt>
                <c:pt idx="254">
                  <c:v>928.33311613900003</c:v>
                </c:pt>
                <c:pt idx="255">
                  <c:v>914.33046842299996</c:v>
                </c:pt>
                <c:pt idx="256">
                  <c:v>900.55405362600004</c:v>
                </c:pt>
                <c:pt idx="257">
                  <c:v>886.98911874800001</c:v>
                </c:pt>
                <c:pt idx="258">
                  <c:v>873.63456807399996</c:v>
                </c:pt>
                <c:pt idx="259">
                  <c:v>860.48575835999998</c:v>
                </c:pt>
                <c:pt idx="260">
                  <c:v>847.54223758499995</c:v>
                </c:pt>
                <c:pt idx="261">
                  <c:v>834.79954603199997</c:v>
                </c:pt>
                <c:pt idx="262">
                  <c:v>822.264217906</c:v>
                </c:pt>
                <c:pt idx="263">
                  <c:v>809.93158360300004</c:v>
                </c:pt>
                <c:pt idx="264">
                  <c:v>797.78888091299996</c:v>
                </c:pt>
                <c:pt idx="265">
                  <c:v>785.83652548199996</c:v>
                </c:pt>
                <c:pt idx="266">
                  <c:v>774.08278789799999</c:v>
                </c:pt>
                <c:pt idx="267">
                  <c:v>762.52131259800001</c:v>
                </c:pt>
                <c:pt idx="268">
                  <c:v>751.14809351999997</c:v>
                </c:pt>
                <c:pt idx="269">
                  <c:v>739.95271531599997</c:v>
                </c:pt>
                <c:pt idx="270">
                  <c:v>728.93571181300001</c:v>
                </c:pt>
                <c:pt idx="271">
                  <c:v>718.10714647299994</c:v>
                </c:pt>
                <c:pt idx="272">
                  <c:v>707.45939388900001</c:v>
                </c:pt>
                <c:pt idx="273">
                  <c:v>696.98715822099996</c:v>
                </c:pt>
                <c:pt idx="274">
                  <c:v>686.68579222799997</c:v>
                </c:pt>
                <c:pt idx="275">
                  <c:v>676.55904264399999</c:v>
                </c:pt>
                <c:pt idx="276">
                  <c:v>666.59466342500002</c:v>
                </c:pt>
                <c:pt idx="277">
                  <c:v>656.78942324699995</c:v>
                </c:pt>
                <c:pt idx="278">
                  <c:v>647.14731737099999</c:v>
                </c:pt>
                <c:pt idx="279">
                  <c:v>637.67209838300005</c:v>
                </c:pt>
                <c:pt idx="280">
                  <c:v>628.36102174500002</c:v>
                </c:pt>
                <c:pt idx="281">
                  <c:v>619.20469777400001</c:v>
                </c:pt>
                <c:pt idx="282">
                  <c:v>610.19767877699996</c:v>
                </c:pt>
                <c:pt idx="283">
                  <c:v>601.34044303200005</c:v>
                </c:pt>
                <c:pt idx="284">
                  <c:v>592.62970312699997</c:v>
                </c:pt>
                <c:pt idx="285">
                  <c:v>584.06388495099998</c:v>
                </c:pt>
                <c:pt idx="286">
                  <c:v>575.64530545699995</c:v>
                </c:pt>
                <c:pt idx="287">
                  <c:v>567.36654098099996</c:v>
                </c:pt>
                <c:pt idx="288">
                  <c:v>559.22433136200004</c:v>
                </c:pt>
                <c:pt idx="289">
                  <c:v>551.21719783000003</c:v>
                </c:pt>
                <c:pt idx="290">
                  <c:v>543.34790741999996</c:v>
                </c:pt>
                <c:pt idx="291">
                  <c:v>535.61155569799996</c:v>
                </c:pt>
                <c:pt idx="292">
                  <c:v>528.00473859099998</c:v>
                </c:pt>
                <c:pt idx="293">
                  <c:v>520.52454849799994</c:v>
                </c:pt>
                <c:pt idx="294">
                  <c:v>513.16681375400003</c:v>
                </c:pt>
                <c:pt idx="295">
                  <c:v>505.93305135100002</c:v>
                </c:pt>
                <c:pt idx="296">
                  <c:v>498.82505382699998</c:v>
                </c:pt>
                <c:pt idx="297">
                  <c:v>491.83197422400002</c:v>
                </c:pt>
                <c:pt idx="298">
                  <c:v>484.95385599899998</c:v>
                </c:pt>
                <c:pt idx="299">
                  <c:v>478.19294016700002</c:v>
                </c:pt>
                <c:pt idx="300">
                  <c:v>471.549930292</c:v>
                </c:pt>
                <c:pt idx="301">
                  <c:v>464.98515805900001</c:v>
                </c:pt>
                <c:pt idx="302">
                  <c:v>458.55595622300001</c:v>
                </c:pt>
                <c:pt idx="303">
                  <c:v>452.26232473800002</c:v>
                </c:pt>
                <c:pt idx="304">
                  <c:v>446.050373181</c:v>
                </c:pt>
                <c:pt idx="305">
                  <c:v>439.93499204599999</c:v>
                </c:pt>
                <c:pt idx="306">
                  <c:v>433.92179322099997</c:v>
                </c:pt>
                <c:pt idx="307">
                  <c:v>428.01238983399998</c:v>
                </c:pt>
                <c:pt idx="308">
                  <c:v>422.198117787</c:v>
                </c:pt>
                <c:pt idx="309">
                  <c:v>416.47735527600003</c:v>
                </c:pt>
                <c:pt idx="310">
                  <c:v>410.85010230400002</c:v>
                </c:pt>
                <c:pt idx="311">
                  <c:v>405.31635887099998</c:v>
                </c:pt>
                <c:pt idx="312">
                  <c:v>399.876124979</c:v>
                </c:pt>
                <c:pt idx="313">
                  <c:v>394.53511008200002</c:v>
                </c:pt>
                <c:pt idx="314">
                  <c:v>389.28215426200001</c:v>
                </c:pt>
                <c:pt idx="315">
                  <c:v>384.10782809699998</c:v>
                </c:pt>
                <c:pt idx="316">
                  <c:v>379.01213158500002</c:v>
                </c:pt>
                <c:pt idx="317">
                  <c:v>373.99506472799999</c:v>
                </c:pt>
                <c:pt idx="318">
                  <c:v>369.056627526</c:v>
                </c:pt>
                <c:pt idx="319">
                  <c:v>364.19681997800001</c:v>
                </c:pt>
                <c:pt idx="320">
                  <c:v>359.41564208599999</c:v>
                </c:pt>
                <c:pt idx="321">
                  <c:v>354.71309384900002</c:v>
                </c:pt>
                <c:pt idx="322">
                  <c:v>350.08917526800002</c:v>
                </c:pt>
                <c:pt idx="323">
                  <c:v>345.543886343</c:v>
                </c:pt>
                <c:pt idx="324">
                  <c:v>341.07722707400001</c:v>
                </c:pt>
                <c:pt idx="325">
                  <c:v>336.68919746199998</c:v>
                </c:pt>
                <c:pt idx="326">
                  <c:v>332.36964255100003</c:v>
                </c:pt>
                <c:pt idx="327">
                  <c:v>328.11314310500001</c:v>
                </c:pt>
                <c:pt idx="328">
                  <c:v>323.919699127</c:v>
                </c:pt>
                <c:pt idx="329">
                  <c:v>319.78931061399999</c:v>
                </c:pt>
                <c:pt idx="330">
                  <c:v>315.72197756899999</c:v>
                </c:pt>
                <c:pt idx="331">
                  <c:v>311.71769999200001</c:v>
                </c:pt>
                <c:pt idx="332">
                  <c:v>307.77647788199999</c:v>
                </c:pt>
                <c:pt idx="333">
                  <c:v>303.89831123900001</c:v>
                </c:pt>
                <c:pt idx="334">
                  <c:v>300.08320006600002</c:v>
                </c:pt>
                <c:pt idx="335">
                  <c:v>296.33114436099999</c:v>
                </c:pt>
                <c:pt idx="336">
                  <c:v>292.64214412500002</c:v>
                </c:pt>
                <c:pt idx="337">
                  <c:v>289.01619935999997</c:v>
                </c:pt>
                <c:pt idx="338">
                  <c:v>285.44964283199999</c:v>
                </c:pt>
                <c:pt idx="339">
                  <c:v>281.93283022899999</c:v>
                </c:pt>
                <c:pt idx="340">
                  <c:v>278.46621401300001</c:v>
                </c:pt>
                <c:pt idx="341">
                  <c:v>275.049794185</c:v>
                </c:pt>
                <c:pt idx="342">
                  <c:v>271.683570745</c:v>
                </c:pt>
                <c:pt idx="343">
                  <c:v>268.36754369300002</c:v>
                </c:pt>
                <c:pt idx="344">
                  <c:v>265.10171302999998</c:v>
                </c:pt>
                <c:pt idx="345">
                  <c:v>261.88607875500003</c:v>
                </c:pt>
                <c:pt idx="346">
                  <c:v>258.72064087000001</c:v>
                </c:pt>
                <c:pt idx="347">
                  <c:v>255.60539937499999</c:v>
                </c:pt>
                <c:pt idx="348">
                  <c:v>252.54035426999999</c:v>
                </c:pt>
                <c:pt idx="349">
                  <c:v>249.52550555799999</c:v>
                </c:pt>
                <c:pt idx="350">
                  <c:v>246.56085323799999</c:v>
                </c:pt>
                <c:pt idx="351">
                  <c:v>243.639807432</c:v>
                </c:pt>
                <c:pt idx="352">
                  <c:v>240.758898827</c:v>
                </c:pt>
                <c:pt idx="353">
                  <c:v>237.91812742400001</c:v>
                </c:pt>
                <c:pt idx="354">
                  <c:v>235.11749322200001</c:v>
                </c:pt>
                <c:pt idx="355">
                  <c:v>232.35699622199999</c:v>
                </c:pt>
                <c:pt idx="356">
                  <c:v>229.636636423</c:v>
                </c:pt>
                <c:pt idx="357">
                  <c:v>226.95641382700001</c:v>
                </c:pt>
                <c:pt idx="358">
                  <c:v>224.31632843200001</c:v>
                </c:pt>
                <c:pt idx="359">
                  <c:v>221.71638023899999</c:v>
                </c:pt>
                <c:pt idx="360">
                  <c:v>219.15656924800001</c:v>
                </c:pt>
                <c:pt idx="361">
                  <c:v>216.63689546000001</c:v>
                </c:pt>
                <c:pt idx="362">
                  <c:v>214.15735887400001</c:v>
                </c:pt>
                <c:pt idx="363">
                  <c:v>211.715271011</c:v>
                </c:pt>
                <c:pt idx="364">
                  <c:v>209.30483737099999</c:v>
                </c:pt>
                <c:pt idx="365">
                  <c:v>206.92681493399999</c:v>
                </c:pt>
                <c:pt idx="366">
                  <c:v>204.58120369100001</c:v>
                </c:pt>
                <c:pt idx="367">
                  <c:v>202.268003639</c:v>
                </c:pt>
                <c:pt idx="368">
                  <c:v>199.987214771</c:v>
                </c:pt>
                <c:pt idx="369">
                  <c:v>197.73883708400001</c:v>
                </c:pt>
                <c:pt idx="370">
                  <c:v>195.52287057300001</c:v>
                </c:pt>
                <c:pt idx="371">
                  <c:v>193.33931523300001</c:v>
                </c:pt>
                <c:pt idx="372">
                  <c:v>191.188171063</c:v>
                </c:pt>
                <c:pt idx="373">
                  <c:v>189.06943805899999</c:v>
                </c:pt>
                <c:pt idx="374">
                  <c:v>186.98311621900001</c:v>
                </c:pt>
                <c:pt idx="375">
                  <c:v>184.92920554099999</c:v>
                </c:pt>
                <c:pt idx="376">
                  <c:v>182.905444362</c:v>
                </c:pt>
                <c:pt idx="377">
                  <c:v>180.90759220499999</c:v>
                </c:pt>
                <c:pt idx="378">
                  <c:v>178.93564907199999</c:v>
                </c:pt>
                <c:pt idx="379">
                  <c:v>176.989614961</c:v>
                </c:pt>
                <c:pt idx="380">
                  <c:v>175.06948987499999</c:v>
                </c:pt>
                <c:pt idx="381">
                  <c:v>173.175273812</c:v>
                </c:pt>
                <c:pt idx="382">
                  <c:v>171.30696677500001</c:v>
                </c:pt>
                <c:pt idx="383">
                  <c:v>169.464568762</c:v>
                </c:pt>
                <c:pt idx="384">
                  <c:v>167.64807977699999</c:v>
                </c:pt>
                <c:pt idx="385">
                  <c:v>165.857499819</c:v>
                </c:pt>
                <c:pt idx="386">
                  <c:v>164.09282888999999</c:v>
                </c:pt>
                <c:pt idx="387">
                  <c:v>162.35406699200001</c:v>
                </c:pt>
                <c:pt idx="388">
                  <c:v>160.639932622</c:v>
                </c:pt>
                <c:pt idx="389">
                  <c:v>158.94727601100001</c:v>
                </c:pt>
                <c:pt idx="390">
                  <c:v>157.276328734</c:v>
                </c:pt>
                <c:pt idx="391">
                  <c:v>155.62709078399999</c:v>
                </c:pt>
                <c:pt idx="392">
                  <c:v>153.999562153</c:v>
                </c:pt>
                <c:pt idx="393">
                  <c:v>152.39374283699999</c:v>
                </c:pt>
                <c:pt idx="394">
                  <c:v>150.80963283</c:v>
                </c:pt>
                <c:pt idx="395">
                  <c:v>149.247232129</c:v>
                </c:pt>
                <c:pt idx="396">
                  <c:v>147.70654072799999</c:v>
                </c:pt>
                <c:pt idx="397">
                  <c:v>146.187558626</c:v>
                </c:pt>
                <c:pt idx="398">
                  <c:v>144.69028582000001</c:v>
                </c:pt>
                <c:pt idx="399">
                  <c:v>143.21472231000001</c:v>
                </c:pt>
                <c:pt idx="400">
                  <c:v>141.76086809399999</c:v>
                </c:pt>
                <c:pt idx="401">
                  <c:v>140.32391870800001</c:v>
                </c:pt>
                <c:pt idx="402">
                  <c:v>138.90433096300001</c:v>
                </c:pt>
                <c:pt idx="403">
                  <c:v>137.50210486</c:v>
                </c:pt>
                <c:pt idx="404">
                  <c:v>136.117240399</c:v>
                </c:pt>
                <c:pt idx="405">
                  <c:v>134.749737579</c:v>
                </c:pt>
                <c:pt idx="406">
                  <c:v>133.39959640199999</c:v>
                </c:pt>
                <c:pt idx="407">
                  <c:v>132.06681686799999</c:v>
                </c:pt>
                <c:pt idx="408">
                  <c:v>130.75139897700001</c:v>
                </c:pt>
                <c:pt idx="409">
                  <c:v>129.45334273</c:v>
                </c:pt>
                <c:pt idx="410">
                  <c:v>128.17264812799999</c:v>
                </c:pt>
                <c:pt idx="411">
                  <c:v>126.909315171</c:v>
                </c:pt>
                <c:pt idx="412">
                  <c:v>125.663343862</c:v>
                </c:pt>
                <c:pt idx="413">
                  <c:v>124.43466822400001</c:v>
                </c:pt>
                <c:pt idx="414">
                  <c:v>123.221044607</c:v>
                </c:pt>
                <c:pt idx="415">
                  <c:v>122.021791099</c:v>
                </c:pt>
                <c:pt idx="416">
                  <c:v>120.836907698</c:v>
                </c:pt>
                <c:pt idx="417">
                  <c:v>119.666394404</c:v>
                </c:pt>
                <c:pt idx="418">
                  <c:v>118.510251215</c:v>
                </c:pt>
                <c:pt idx="419">
                  <c:v>117.368478131</c:v>
                </c:pt>
                <c:pt idx="420">
                  <c:v>116.24107515199999</c:v>
                </c:pt>
                <c:pt idx="421">
                  <c:v>115.12804227700001</c:v>
                </c:pt>
                <c:pt idx="422">
                  <c:v>114.02937950800001</c:v>
                </c:pt>
                <c:pt idx="423">
                  <c:v>112.945086847</c:v>
                </c:pt>
                <c:pt idx="424">
                  <c:v>111.875164295</c:v>
                </c:pt>
                <c:pt idx="425">
                  <c:v>110.81961185599999</c:v>
                </c:pt>
                <c:pt idx="426">
                  <c:v>109.776176412</c:v>
                </c:pt>
                <c:pt idx="427">
                  <c:v>108.744681798</c:v>
                </c:pt>
                <c:pt idx="428">
                  <c:v>107.725128013</c:v>
                </c:pt>
                <c:pt idx="429">
                  <c:v>106.717515056</c:v>
                </c:pt>
                <c:pt idx="430">
                  <c:v>105.721842929</c:v>
                </c:pt>
                <c:pt idx="431">
                  <c:v>104.73811163000001</c:v>
                </c:pt>
                <c:pt idx="432">
                  <c:v>103.76632116</c:v>
                </c:pt>
                <c:pt idx="433">
                  <c:v>102.80647152</c:v>
                </c:pt>
                <c:pt idx="434">
                  <c:v>101.85856271</c:v>
                </c:pt>
                <c:pt idx="435">
                  <c:v>100.92259473</c:v>
                </c:pt>
                <c:pt idx="436">
                  <c:v>99.998567581700001</c:v>
                </c:pt>
                <c:pt idx="437">
                  <c:v>99.086481265100005</c:v>
                </c:pt>
                <c:pt idx="438">
                  <c:v>98.186347347400002</c:v>
                </c:pt>
                <c:pt idx="439">
                  <c:v>97.296614304000002</c:v>
                </c:pt>
                <c:pt idx="440">
                  <c:v>96.416753393999997</c:v>
                </c:pt>
                <c:pt idx="441">
                  <c:v>95.546764618300003</c:v>
                </c:pt>
                <c:pt idx="442">
                  <c:v>94.686647977899995</c:v>
                </c:pt>
                <c:pt idx="443">
                  <c:v>93.836403474600004</c:v>
                </c:pt>
                <c:pt idx="444">
                  <c:v>92.996031110499999</c:v>
                </c:pt>
                <c:pt idx="445">
                  <c:v>92.165530888399999</c:v>
                </c:pt>
                <c:pt idx="446">
                  <c:v>91.344902811500006</c:v>
                </c:pt>
                <c:pt idx="447">
                  <c:v>90.5341468835</c:v>
                </c:pt>
                <c:pt idx="448">
                  <c:v>89.733263109000006</c:v>
                </c:pt>
                <c:pt idx="449">
                  <c:v>88.942251492799997</c:v>
                </c:pt>
                <c:pt idx="450">
                  <c:v>88.161112040700004</c:v>
                </c:pt>
                <c:pt idx="451">
                  <c:v>87.387270587000003</c:v>
                </c:pt>
                <c:pt idx="452">
                  <c:v>86.621826291600001</c:v>
                </c:pt>
                <c:pt idx="453">
                  <c:v>85.864779154299995</c:v>
                </c:pt>
                <c:pt idx="454">
                  <c:v>85.116129175300003</c:v>
                </c:pt>
                <c:pt idx="455">
                  <c:v>84.375876354499994</c:v>
                </c:pt>
                <c:pt idx="456">
                  <c:v>83.644020692300003</c:v>
                </c:pt>
                <c:pt idx="457">
                  <c:v>82.920562188900007</c:v>
                </c:pt>
                <c:pt idx="458">
                  <c:v>82.205500844599996</c:v>
                </c:pt>
                <c:pt idx="459">
                  <c:v>81.498836659899993</c:v>
                </c:pt>
                <c:pt idx="460">
                  <c:v>80.800569635200006</c:v>
                </c:pt>
                <c:pt idx="461">
                  <c:v>80.110699771300006</c:v>
                </c:pt>
                <c:pt idx="462">
                  <c:v>79.429227068900005</c:v>
                </c:pt>
                <c:pt idx="463">
                  <c:v>78.756011485900004</c:v>
                </c:pt>
                <c:pt idx="464">
                  <c:v>78.089914307499996</c:v>
                </c:pt>
                <c:pt idx="465">
                  <c:v>77.430696004200001</c:v>
                </c:pt>
                <c:pt idx="466">
                  <c:v>76.7783565756</c:v>
                </c:pt>
                <c:pt idx="467">
                  <c:v>76.132896021099995</c:v>
                </c:pt>
                <c:pt idx="468">
                  <c:v>75.494314340399995</c:v>
                </c:pt>
                <c:pt idx="469">
                  <c:v>74.862611533399999</c:v>
                </c:pt>
                <c:pt idx="470">
                  <c:v>74.237787599599997</c:v>
                </c:pt>
                <c:pt idx="471">
                  <c:v>73.619842539000004</c:v>
                </c:pt>
                <c:pt idx="472">
                  <c:v>73.008776351500003</c:v>
                </c:pt>
                <c:pt idx="473">
                  <c:v>72.404589037099996</c:v>
                </c:pt>
                <c:pt idx="474">
                  <c:v>71.807280595899996</c:v>
                </c:pt>
                <c:pt idx="475">
                  <c:v>71.216851027999994</c:v>
                </c:pt>
                <c:pt idx="476">
                  <c:v>70.632258222199994</c:v>
                </c:pt>
                <c:pt idx="477">
                  <c:v>70.053812664999995</c:v>
                </c:pt>
                <c:pt idx="478">
                  <c:v>69.481514352399998</c:v>
                </c:pt>
                <c:pt idx="479">
                  <c:v>68.915363280700006</c:v>
                </c:pt>
                <c:pt idx="480">
                  <c:v>68.355359446600005</c:v>
                </c:pt>
                <c:pt idx="481">
                  <c:v>67.801502846899993</c:v>
                </c:pt>
                <c:pt idx="482">
                  <c:v>67.253793478999995</c:v>
                </c:pt>
                <c:pt idx="483">
                  <c:v>66.712231340299994</c:v>
                </c:pt>
                <c:pt idx="484">
                  <c:v>66.176816428899997</c:v>
                </c:pt>
                <c:pt idx="485">
                  <c:v>65.647548743100003</c:v>
                </c:pt>
                <c:pt idx="486">
                  <c:v>65.124428281600004</c:v>
                </c:pt>
                <c:pt idx="487">
                  <c:v>64.607455043499996</c:v>
                </c:pt>
                <c:pt idx="488">
                  <c:v>64.096451170500004</c:v>
                </c:pt>
                <c:pt idx="489">
                  <c:v>63.592418579399997</c:v>
                </c:pt>
                <c:pt idx="490">
                  <c:v>63.095869140700003</c:v>
                </c:pt>
                <c:pt idx="491">
                  <c:v>62.606802943600002</c:v>
                </c:pt>
                <c:pt idx="492">
                  <c:v>62.125220126099997</c:v>
                </c:pt>
                <c:pt idx="493">
                  <c:v>61.651120876199997</c:v>
                </c:pt>
                <c:pt idx="494">
                  <c:v>61.184505433699997</c:v>
                </c:pt>
                <c:pt idx="495">
                  <c:v>60.725374092199999</c:v>
                </c:pt>
                <c:pt idx="496">
                  <c:v>60.273727200899998</c:v>
                </c:pt>
                <c:pt idx="497">
                  <c:v>59.829565165600002</c:v>
                </c:pt>
                <c:pt idx="498">
                  <c:v>59.392888451200001</c:v>
                </c:pt>
                <c:pt idx="499">
                  <c:v>58.963697582800002</c:v>
                </c:pt>
                <c:pt idx="500">
                  <c:v>58.541993147500001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Bz_helmholtz</c:v>
                </c:pt>
              </c:strCache>
            </c:strRef>
          </c:tx>
          <c:marker>
            <c:symbol val="none"/>
          </c:marker>
          <c:xVal>
            <c:numRef>
              <c:f>Sheet1!$C$2:$C$502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Sheet1!$D$2:$D$502</c:f>
              <c:numCache>
                <c:formatCode>General</c:formatCode>
                <c:ptCount val="501"/>
                <c:pt idx="0">
                  <c:v>2013.7286406200001</c:v>
                </c:pt>
                <c:pt idx="1">
                  <c:v>2013.7324559199999</c:v>
                </c:pt>
                <c:pt idx="2">
                  <c:v>2013.73922812</c:v>
                </c:pt>
                <c:pt idx="3">
                  <c:v>2013.75051564</c:v>
                </c:pt>
                <c:pt idx="4">
                  <c:v>2013.7674930000001</c:v>
                </c:pt>
                <c:pt idx="5">
                  <c:v>2013.78899333</c:v>
                </c:pt>
                <c:pt idx="6">
                  <c:v>2013.8145611499999</c:v>
                </c:pt>
                <c:pt idx="7">
                  <c:v>2013.84398519</c:v>
                </c:pt>
                <c:pt idx="8">
                  <c:v>2013.87724611</c:v>
                </c:pt>
                <c:pt idx="9">
                  <c:v>2013.91355402</c:v>
                </c:pt>
                <c:pt idx="10">
                  <c:v>2013.9526649699999</c:v>
                </c:pt>
                <c:pt idx="11">
                  <c:v>2013.9940219299999</c:v>
                </c:pt>
                <c:pt idx="12">
                  <c:v>2014.0368673600001</c:v>
                </c:pt>
                <c:pt idx="13">
                  <c:v>2014.0810062200001</c:v>
                </c:pt>
                <c:pt idx="14">
                  <c:v>2014.1251831</c:v>
                </c:pt>
                <c:pt idx="15">
                  <c:v>2014.16917459</c:v>
                </c:pt>
                <c:pt idx="16">
                  <c:v>2014.21206112</c:v>
                </c:pt>
                <c:pt idx="17">
                  <c:v>2014.2527620799999</c:v>
                </c:pt>
                <c:pt idx="18">
                  <c:v>2014.2910841200001</c:v>
                </c:pt>
                <c:pt idx="19">
                  <c:v>2014.32525235</c:v>
                </c:pt>
                <c:pt idx="20">
                  <c:v>2014.3548685000001</c:v>
                </c:pt>
                <c:pt idx="21">
                  <c:v>2014.3787513699999</c:v>
                </c:pt>
                <c:pt idx="22">
                  <c:v>2014.39547309</c:v>
                </c:pt>
                <c:pt idx="23">
                  <c:v>2014.40089053</c:v>
                </c:pt>
                <c:pt idx="24">
                  <c:v>2014.39882668</c:v>
                </c:pt>
                <c:pt idx="25">
                  <c:v>2014.3946989900001</c:v>
                </c:pt>
                <c:pt idx="26">
                  <c:v>2014.3726105600001</c:v>
                </c:pt>
                <c:pt idx="27">
                  <c:v>2014.3377876899999</c:v>
                </c:pt>
                <c:pt idx="28">
                  <c:v>2014.28950878</c:v>
                </c:pt>
                <c:pt idx="29">
                  <c:v>2014.2251662599999</c:v>
                </c:pt>
                <c:pt idx="30">
                  <c:v>2014.1446125499999</c:v>
                </c:pt>
                <c:pt idx="31">
                  <c:v>2014.04563037</c:v>
                </c:pt>
                <c:pt idx="32">
                  <c:v>2013.9256593800001</c:v>
                </c:pt>
                <c:pt idx="33">
                  <c:v>2013.78474708</c:v>
                </c:pt>
                <c:pt idx="34">
                  <c:v>2013.6204338299999</c:v>
                </c:pt>
                <c:pt idx="35">
                  <c:v>2013.4318522900001</c:v>
                </c:pt>
                <c:pt idx="36">
                  <c:v>2013.21807982</c:v>
                </c:pt>
                <c:pt idx="37">
                  <c:v>2012.9766600400001</c:v>
                </c:pt>
                <c:pt idx="38">
                  <c:v>2012.7064032999999</c:v>
                </c:pt>
                <c:pt idx="39">
                  <c:v>2012.40338266</c:v>
                </c:pt>
                <c:pt idx="40">
                  <c:v>2012.0674787400001</c:v>
                </c:pt>
                <c:pt idx="41">
                  <c:v>2011.6962706100001</c:v>
                </c:pt>
                <c:pt idx="42">
                  <c:v>2011.2892400999999</c:v>
                </c:pt>
                <c:pt idx="43">
                  <c:v>2010.84628393</c:v>
                </c:pt>
                <c:pt idx="44">
                  <c:v>2010.3625454600001</c:v>
                </c:pt>
                <c:pt idx="45">
                  <c:v>2009.83650906</c:v>
                </c:pt>
                <c:pt idx="46">
                  <c:v>2009.26664628</c:v>
                </c:pt>
                <c:pt idx="47">
                  <c:v>2008.65114988</c:v>
                </c:pt>
                <c:pt idx="48">
                  <c:v>2007.9885937199999</c:v>
                </c:pt>
                <c:pt idx="49">
                  <c:v>2007.27577595</c:v>
                </c:pt>
                <c:pt idx="50">
                  <c:v>2006.51305546</c:v>
                </c:pt>
                <c:pt idx="51">
                  <c:v>2005.6973227599999</c:v>
                </c:pt>
                <c:pt idx="52">
                  <c:v>2004.82490052</c:v>
                </c:pt>
                <c:pt idx="53">
                  <c:v>2003.8954245499999</c:v>
                </c:pt>
                <c:pt idx="54">
                  <c:v>2002.90601595</c:v>
                </c:pt>
                <c:pt idx="55">
                  <c:v>2001.85607925</c:v>
                </c:pt>
                <c:pt idx="56">
                  <c:v>2000.7437549399999</c:v>
                </c:pt>
                <c:pt idx="57">
                  <c:v>1999.5651577000001</c:v>
                </c:pt>
                <c:pt idx="58">
                  <c:v>1998.32171718</c:v>
                </c:pt>
                <c:pt idx="59">
                  <c:v>1997.0101662699999</c:v>
                </c:pt>
                <c:pt idx="60">
                  <c:v>1995.62798628</c:v>
                </c:pt>
                <c:pt idx="61">
                  <c:v>1994.1680971400001</c:v>
                </c:pt>
                <c:pt idx="62">
                  <c:v>1992.6361184699999</c:v>
                </c:pt>
                <c:pt idx="63">
                  <c:v>1991.0300737</c:v>
                </c:pt>
                <c:pt idx="64">
                  <c:v>1989.3422203800001</c:v>
                </c:pt>
                <c:pt idx="65">
                  <c:v>1987.57195428</c:v>
                </c:pt>
                <c:pt idx="66">
                  <c:v>1985.7254061799999</c:v>
                </c:pt>
                <c:pt idx="67">
                  <c:v>1983.7933544</c:v>
                </c:pt>
                <c:pt idx="68">
                  <c:v>1981.7756861800001</c:v>
                </c:pt>
                <c:pt idx="69">
                  <c:v>1979.6684907199999</c:v>
                </c:pt>
                <c:pt idx="70">
                  <c:v>1977.4705772100001</c:v>
                </c:pt>
                <c:pt idx="71">
                  <c:v>1975.18018016</c:v>
                </c:pt>
                <c:pt idx="72">
                  <c:v>1972.8005256399999</c:v>
                </c:pt>
                <c:pt idx="73">
                  <c:v>1970.3269989800001</c:v>
                </c:pt>
                <c:pt idx="74">
                  <c:v>1967.7512259499999</c:v>
                </c:pt>
                <c:pt idx="75">
                  <c:v>1965.07502987</c:v>
                </c:pt>
                <c:pt idx="76">
                  <c:v>1962.2991668</c:v>
                </c:pt>
                <c:pt idx="77">
                  <c:v>1959.4227691999999</c:v>
                </c:pt>
                <c:pt idx="78">
                  <c:v>1956.4472902299999</c:v>
                </c:pt>
                <c:pt idx="79">
                  <c:v>1953.36630954</c:v>
                </c:pt>
                <c:pt idx="80">
                  <c:v>1950.1762338399999</c:v>
                </c:pt>
                <c:pt idx="81">
                  <c:v>1946.8776933500001</c:v>
                </c:pt>
                <c:pt idx="82">
                  <c:v>1943.47004094</c:v>
                </c:pt>
                <c:pt idx="83">
                  <c:v>1939.9535023999999</c:v>
                </c:pt>
                <c:pt idx="84">
                  <c:v>1936.3264784800001</c:v>
                </c:pt>
                <c:pt idx="85">
                  <c:v>1932.58821031</c:v>
                </c:pt>
                <c:pt idx="86">
                  <c:v>1928.7263659299999</c:v>
                </c:pt>
                <c:pt idx="87">
                  <c:v>1924.7458204100001</c:v>
                </c:pt>
                <c:pt idx="88">
                  <c:v>1920.65027549</c:v>
                </c:pt>
                <c:pt idx="89">
                  <c:v>1916.43942135</c:v>
                </c:pt>
                <c:pt idx="90">
                  <c:v>1912.1094530099999</c:v>
                </c:pt>
                <c:pt idx="91">
                  <c:v>1907.6548014800001</c:v>
                </c:pt>
                <c:pt idx="92">
                  <c:v>1903.07681058</c:v>
                </c:pt>
                <c:pt idx="93">
                  <c:v>1898.3760165000001</c:v>
                </c:pt>
                <c:pt idx="94">
                  <c:v>1893.5531353599999</c:v>
                </c:pt>
                <c:pt idx="95">
                  <c:v>1888.6078697099999</c:v>
                </c:pt>
                <c:pt idx="96">
                  <c:v>1883.5324034800001</c:v>
                </c:pt>
                <c:pt idx="97">
                  <c:v>1878.33076697</c:v>
                </c:pt>
                <c:pt idx="98">
                  <c:v>1873.00189273</c:v>
                </c:pt>
                <c:pt idx="99">
                  <c:v>1867.5439896600001</c:v>
                </c:pt>
                <c:pt idx="100">
                  <c:v>1861.9575281699999</c:v>
                </c:pt>
                <c:pt idx="101">
                  <c:v>1856.2456522099999</c:v>
                </c:pt>
                <c:pt idx="102">
                  <c:v>1850.3989310899999</c:v>
                </c:pt>
                <c:pt idx="103">
                  <c:v>1844.4211528799999</c:v>
                </c:pt>
                <c:pt idx="104">
                  <c:v>1838.31799714</c:v>
                </c:pt>
                <c:pt idx="105">
                  <c:v>1832.0875689300001</c:v>
                </c:pt>
                <c:pt idx="106">
                  <c:v>1825.71781098</c:v>
                </c:pt>
                <c:pt idx="107">
                  <c:v>1819.21474758</c:v>
                </c:pt>
                <c:pt idx="108">
                  <c:v>1812.5794514300001</c:v>
                </c:pt>
                <c:pt idx="109">
                  <c:v>1805.8135059900001</c:v>
                </c:pt>
                <c:pt idx="110">
                  <c:v>1798.91636642</c:v>
                </c:pt>
                <c:pt idx="111">
                  <c:v>1791.8863982800001</c:v>
                </c:pt>
                <c:pt idx="112">
                  <c:v>1784.72265726</c:v>
                </c:pt>
                <c:pt idx="113">
                  <c:v>1777.4263823599999</c:v>
                </c:pt>
                <c:pt idx="114">
                  <c:v>1770.0007646500001</c:v>
                </c:pt>
                <c:pt idx="115">
                  <c:v>1762.44562879</c:v>
                </c:pt>
                <c:pt idx="116">
                  <c:v>1754.7531454299999</c:v>
                </c:pt>
                <c:pt idx="117">
                  <c:v>1746.92612117</c:v>
                </c:pt>
                <c:pt idx="118">
                  <c:v>1738.9719980100001</c:v>
                </c:pt>
                <c:pt idx="119">
                  <c:v>1730.8936119299999</c:v>
                </c:pt>
                <c:pt idx="120">
                  <c:v>1722.68446627</c:v>
                </c:pt>
                <c:pt idx="121">
                  <c:v>1714.3384809300001</c:v>
                </c:pt>
                <c:pt idx="122">
                  <c:v>1705.8663000700001</c:v>
                </c:pt>
                <c:pt idx="123">
                  <c:v>1697.2658405699999</c:v>
                </c:pt>
                <c:pt idx="124">
                  <c:v>1688.5376354</c:v>
                </c:pt>
                <c:pt idx="125">
                  <c:v>1679.68394534</c:v>
                </c:pt>
                <c:pt idx="126">
                  <c:v>1670.71027142</c:v>
                </c:pt>
                <c:pt idx="127">
                  <c:v>1661.6118813200001</c:v>
                </c:pt>
                <c:pt idx="128">
                  <c:v>1652.38742604</c:v>
                </c:pt>
                <c:pt idx="129">
                  <c:v>1643.04241215</c:v>
                </c:pt>
                <c:pt idx="130">
                  <c:v>1633.58002418</c:v>
                </c:pt>
                <c:pt idx="131">
                  <c:v>1623.9962186099999</c:v>
                </c:pt>
                <c:pt idx="132">
                  <c:v>1614.2911902400001</c:v>
                </c:pt>
                <c:pt idx="133">
                  <c:v>1604.4716419599999</c:v>
                </c:pt>
                <c:pt idx="134">
                  <c:v>1594.5417526199999</c:v>
                </c:pt>
                <c:pt idx="135">
                  <c:v>1584.4962122699999</c:v>
                </c:pt>
                <c:pt idx="136">
                  <c:v>1574.33564735</c:v>
                </c:pt>
                <c:pt idx="137">
                  <c:v>1564.0702070499999</c:v>
                </c:pt>
                <c:pt idx="138">
                  <c:v>1553.69679836</c:v>
                </c:pt>
                <c:pt idx="139">
                  <c:v>1543.2161454300001</c:v>
                </c:pt>
                <c:pt idx="140">
                  <c:v>1532.6315826099999</c:v>
                </c:pt>
                <c:pt idx="141">
                  <c:v>1521.9474370299999</c:v>
                </c:pt>
                <c:pt idx="142">
                  <c:v>1511.16461871</c:v>
                </c:pt>
                <c:pt idx="143">
                  <c:v>1500.28428822</c:v>
                </c:pt>
                <c:pt idx="144">
                  <c:v>1489.30878353</c:v>
                </c:pt>
                <c:pt idx="145">
                  <c:v>1478.2377234200001</c:v>
                </c:pt>
                <c:pt idx="146">
                  <c:v>1467.0767265699999</c:v>
                </c:pt>
                <c:pt idx="147">
                  <c:v>1455.8284808400001</c:v>
                </c:pt>
                <c:pt idx="148">
                  <c:v>1444.4928551600001</c:v>
                </c:pt>
                <c:pt idx="149">
                  <c:v>1433.0762769600001</c:v>
                </c:pt>
                <c:pt idx="150">
                  <c:v>1421.5810198300001</c:v>
                </c:pt>
                <c:pt idx="151">
                  <c:v>1410.0106242100001</c:v>
                </c:pt>
                <c:pt idx="152">
                  <c:v>1398.3645409799999</c:v>
                </c:pt>
                <c:pt idx="153">
                  <c:v>1386.6430205300001</c:v>
                </c:pt>
                <c:pt idx="154">
                  <c:v>1374.8545882200001</c:v>
                </c:pt>
                <c:pt idx="155">
                  <c:v>1363.0018354599999</c:v>
                </c:pt>
                <c:pt idx="156">
                  <c:v>1351.0888300399999</c:v>
                </c:pt>
                <c:pt idx="157">
                  <c:v>1339.115548</c:v>
                </c:pt>
                <c:pt idx="158">
                  <c:v>1327.08346669</c:v>
                </c:pt>
                <c:pt idx="159">
                  <c:v>1315.0002601599999</c:v>
                </c:pt>
                <c:pt idx="160">
                  <c:v>1302.8670090799999</c:v>
                </c:pt>
                <c:pt idx="161">
                  <c:v>1290.6859337799999</c:v>
                </c:pt>
                <c:pt idx="162">
                  <c:v>1278.46374034</c:v>
                </c:pt>
                <c:pt idx="163">
                  <c:v>1266.2008334499999</c:v>
                </c:pt>
                <c:pt idx="164">
                  <c:v>1253.90302406</c:v>
                </c:pt>
                <c:pt idx="165">
                  <c:v>1241.5718444900001</c:v>
                </c:pt>
                <c:pt idx="166">
                  <c:v>1229.21153368</c:v>
                </c:pt>
                <c:pt idx="167">
                  <c:v>1216.8254853999999</c:v>
                </c:pt>
                <c:pt idx="168">
                  <c:v>1204.4154332600001</c:v>
                </c:pt>
                <c:pt idx="169">
                  <c:v>1191.98885408</c:v>
                </c:pt>
                <c:pt idx="170">
                  <c:v>1179.54650655</c:v>
                </c:pt>
                <c:pt idx="171">
                  <c:v>1167.09242109</c:v>
                </c:pt>
                <c:pt idx="172">
                  <c:v>1154.6310384400001</c:v>
                </c:pt>
                <c:pt idx="173">
                  <c:v>1142.16361994</c:v>
                </c:pt>
                <c:pt idx="174">
                  <c:v>1129.6971213899999</c:v>
                </c:pt>
                <c:pt idx="175">
                  <c:v>1117.23260009</c:v>
                </c:pt>
                <c:pt idx="176">
                  <c:v>1104.77395351</c:v>
                </c:pt>
                <c:pt idx="177">
                  <c:v>1092.32613059</c:v>
                </c:pt>
                <c:pt idx="178">
                  <c:v>1079.8903482999999</c:v>
                </c:pt>
                <c:pt idx="179">
                  <c:v>1067.4732687400001</c:v>
                </c:pt>
                <c:pt idx="180">
                  <c:v>1055.0758956300001</c:v>
                </c:pt>
                <c:pt idx="181">
                  <c:v>1042.7026500300001</c:v>
                </c:pt>
                <c:pt idx="182">
                  <c:v>1030.35781049</c:v>
                </c:pt>
                <c:pt idx="183">
                  <c:v>1018.04243205</c:v>
                </c:pt>
                <c:pt idx="184">
                  <c:v>1005.76265255</c:v>
                </c:pt>
                <c:pt idx="185">
                  <c:v>993.51946287299995</c:v>
                </c:pt>
                <c:pt idx="186">
                  <c:v>981.31711371100005</c:v>
                </c:pt>
                <c:pt idx="187">
                  <c:v>969.15928486099995</c:v>
                </c:pt>
                <c:pt idx="188">
                  <c:v>957.04684155999996</c:v>
                </c:pt>
                <c:pt idx="189">
                  <c:v>944.98614039400002</c:v>
                </c:pt>
                <c:pt idx="190">
                  <c:v>932.97843498899999</c:v>
                </c:pt>
                <c:pt idx="191">
                  <c:v>921.02711457600003</c:v>
                </c:pt>
                <c:pt idx="192">
                  <c:v>909.13689986899999</c:v>
                </c:pt>
                <c:pt idx="193">
                  <c:v>897.30930145100001</c:v>
                </c:pt>
                <c:pt idx="194">
                  <c:v>885.54744589999996</c:v>
                </c:pt>
                <c:pt idx="195">
                  <c:v>873.850864839</c:v>
                </c:pt>
                <c:pt idx="196">
                  <c:v>862.22365310299995</c:v>
                </c:pt>
                <c:pt idx="197">
                  <c:v>850.67337844899998</c:v>
                </c:pt>
                <c:pt idx="198">
                  <c:v>839.19904487700001</c:v>
                </c:pt>
                <c:pt idx="199">
                  <c:v>827.80169888800003</c:v>
                </c:pt>
                <c:pt idx="200">
                  <c:v>816.48268531999997</c:v>
                </c:pt>
                <c:pt idx="201">
                  <c:v>805.24849038000002</c:v>
                </c:pt>
                <c:pt idx="202">
                  <c:v>794.09857080500001</c:v>
                </c:pt>
                <c:pt idx="203">
                  <c:v>783.03388661500003</c:v>
                </c:pt>
                <c:pt idx="204">
                  <c:v>772.05851029799999</c:v>
                </c:pt>
                <c:pt idx="205">
                  <c:v>761.17283932600003</c:v>
                </c:pt>
                <c:pt idx="206">
                  <c:v>750.38082264499997</c:v>
                </c:pt>
                <c:pt idx="207">
                  <c:v>739.68484146900005</c:v>
                </c:pt>
                <c:pt idx="208">
                  <c:v>729.08674348800002</c:v>
                </c:pt>
                <c:pt idx="209">
                  <c:v>718.58789386199999</c:v>
                </c:pt>
                <c:pt idx="210">
                  <c:v>708.18689996499995</c:v>
                </c:pt>
                <c:pt idx="211">
                  <c:v>697.881026916</c:v>
                </c:pt>
                <c:pt idx="212">
                  <c:v>687.67676460799998</c:v>
                </c:pt>
                <c:pt idx="213">
                  <c:v>677.57847738500004</c:v>
                </c:pt>
                <c:pt idx="214">
                  <c:v>667.58774533899998</c:v>
                </c:pt>
                <c:pt idx="215">
                  <c:v>657.70073090599999</c:v>
                </c:pt>
                <c:pt idx="216">
                  <c:v>647.91456688400001</c:v>
                </c:pt>
                <c:pt idx="217">
                  <c:v>638.23697136500004</c:v>
                </c:pt>
                <c:pt idx="218">
                  <c:v>628.66780832500001</c:v>
                </c:pt>
                <c:pt idx="219">
                  <c:v>619.20727515600004</c:v>
                </c:pt>
                <c:pt idx="220">
                  <c:v>609.85557372899996</c:v>
                </c:pt>
                <c:pt idx="221">
                  <c:v>600.61486435100005</c:v>
                </c:pt>
                <c:pt idx="222">
                  <c:v>591.48358236199999</c:v>
                </c:pt>
                <c:pt idx="223">
                  <c:v>582.46069932700004</c:v>
                </c:pt>
                <c:pt idx="224">
                  <c:v>573.54881804399997</c:v>
                </c:pt>
                <c:pt idx="225">
                  <c:v>564.74983466399999</c:v>
                </c:pt>
                <c:pt idx="226">
                  <c:v>556.06263362499999</c:v>
                </c:pt>
                <c:pt idx="227">
                  <c:v>547.488433353</c:v>
                </c:pt>
                <c:pt idx="228">
                  <c:v>539.02577739100002</c:v>
                </c:pt>
                <c:pt idx="229">
                  <c:v>530.66984097299996</c:v>
                </c:pt>
                <c:pt idx="230">
                  <c:v>522.420472088</c:v>
                </c:pt>
                <c:pt idx="231">
                  <c:v>514.28743916600001</c:v>
                </c:pt>
                <c:pt idx="232">
                  <c:v>506.26494090300002</c:v>
                </c:pt>
                <c:pt idx="233">
                  <c:v>498.35061937799998</c:v>
                </c:pt>
                <c:pt idx="234">
                  <c:v>490.54551237200002</c:v>
                </c:pt>
                <c:pt idx="235">
                  <c:v>482.85232372000002</c:v>
                </c:pt>
                <c:pt idx="236">
                  <c:v>475.26714317</c:v>
                </c:pt>
                <c:pt idx="237">
                  <c:v>467.79036663800002</c:v>
                </c:pt>
                <c:pt idx="238">
                  <c:v>460.42118926699999</c:v>
                </c:pt>
                <c:pt idx="239">
                  <c:v>453.15799994399998</c:v>
                </c:pt>
                <c:pt idx="240">
                  <c:v>446.00106649100002</c:v>
                </c:pt>
                <c:pt idx="241">
                  <c:v>438.95107967000001</c:v>
                </c:pt>
                <c:pt idx="242">
                  <c:v>432.00576063</c:v>
                </c:pt>
                <c:pt idx="243">
                  <c:v>425.16708395799998</c:v>
                </c:pt>
                <c:pt idx="244">
                  <c:v>418.43227209200001</c:v>
                </c:pt>
                <c:pt idx="245">
                  <c:v>411.79842462800002</c:v>
                </c:pt>
                <c:pt idx="246">
                  <c:v>405.265474305</c:v>
                </c:pt>
                <c:pt idx="247">
                  <c:v>398.83639174299998</c:v>
                </c:pt>
                <c:pt idx="248">
                  <c:v>392.508683582</c:v>
                </c:pt>
                <c:pt idx="249">
                  <c:v>386.27564199</c:v>
                </c:pt>
                <c:pt idx="250">
                  <c:v>380.13752438500001</c:v>
                </c:pt>
                <c:pt idx="251">
                  <c:v>374.09809664199997</c:v>
                </c:pt>
                <c:pt idx="252">
                  <c:v>368.156645841</c:v>
                </c:pt>
                <c:pt idx="253">
                  <c:v>362.31152111199998</c:v>
                </c:pt>
                <c:pt idx="254">
                  <c:v>356.559256054</c:v>
                </c:pt>
                <c:pt idx="255">
                  <c:v>350.90034605800003</c:v>
                </c:pt>
                <c:pt idx="256">
                  <c:v>345.33546094399998</c:v>
                </c:pt>
                <c:pt idx="257">
                  <c:v>339.86200577900001</c:v>
                </c:pt>
                <c:pt idx="258">
                  <c:v>334.48025327800002</c:v>
                </c:pt>
                <c:pt idx="259">
                  <c:v>329.18487781099998</c:v>
                </c:pt>
                <c:pt idx="260">
                  <c:v>323.97383146999999</c:v>
                </c:pt>
                <c:pt idx="261">
                  <c:v>318.84634942600002</c:v>
                </c:pt>
                <c:pt idx="262">
                  <c:v>313.80775363399999</c:v>
                </c:pt>
                <c:pt idx="263">
                  <c:v>308.85688647400002</c:v>
                </c:pt>
                <c:pt idx="264">
                  <c:v>303.98634489599999</c:v>
                </c:pt>
                <c:pt idx="265">
                  <c:v>299.19481883499998</c:v>
                </c:pt>
                <c:pt idx="266">
                  <c:v>294.48515168900002</c:v>
                </c:pt>
                <c:pt idx="267">
                  <c:v>289.856759141</c:v>
                </c:pt>
                <c:pt idx="268">
                  <c:v>285.307418928</c:v>
                </c:pt>
                <c:pt idx="269">
                  <c:v>280.83338823100001</c:v>
                </c:pt>
                <c:pt idx="270">
                  <c:v>276.43564176199999</c:v>
                </c:pt>
                <c:pt idx="271">
                  <c:v>272.11503103799998</c:v>
                </c:pt>
                <c:pt idx="272">
                  <c:v>267.867785551</c:v>
                </c:pt>
                <c:pt idx="273">
                  <c:v>263.69316292500002</c:v>
                </c:pt>
                <c:pt idx="274">
                  <c:v>259.58930456500002</c:v>
                </c:pt>
                <c:pt idx="275">
                  <c:v>255.55633349300001</c:v>
                </c:pt>
                <c:pt idx="276">
                  <c:v>251.592145969</c:v>
                </c:pt>
                <c:pt idx="277">
                  <c:v>247.695972845</c:v>
                </c:pt>
                <c:pt idx="278">
                  <c:v>243.86802156100001</c:v>
                </c:pt>
                <c:pt idx="279">
                  <c:v>240.106709779</c:v>
                </c:pt>
                <c:pt idx="280">
                  <c:v>236.41130263599999</c:v>
                </c:pt>
                <c:pt idx="281">
                  <c:v>232.77942557099999</c:v>
                </c:pt>
                <c:pt idx="282">
                  <c:v>229.209003728</c:v>
                </c:pt>
                <c:pt idx="283">
                  <c:v>225.70176768600001</c:v>
                </c:pt>
                <c:pt idx="284">
                  <c:v>222.25695610700001</c:v>
                </c:pt>
                <c:pt idx="285">
                  <c:v>218.87258462899999</c:v>
                </c:pt>
                <c:pt idx="286">
                  <c:v>215.54335454700001</c:v>
                </c:pt>
                <c:pt idx="287">
                  <c:v>212.27249896199999</c:v>
                </c:pt>
                <c:pt idx="288">
                  <c:v>209.05905581900001</c:v>
                </c:pt>
                <c:pt idx="289">
                  <c:v>205.901162312</c:v>
                </c:pt>
                <c:pt idx="290">
                  <c:v>202.79915957700001</c:v>
                </c:pt>
                <c:pt idx="291">
                  <c:v>199.75181675600001</c:v>
                </c:pt>
                <c:pt idx="292">
                  <c:v>196.75758095699999</c:v>
                </c:pt>
                <c:pt idx="293">
                  <c:v>193.81632873999999</c:v>
                </c:pt>
                <c:pt idx="294">
                  <c:v>190.924754108</c:v>
                </c:pt>
                <c:pt idx="295">
                  <c:v>188.08187848099999</c:v>
                </c:pt>
                <c:pt idx="296">
                  <c:v>185.29195856999999</c:v>
                </c:pt>
                <c:pt idx="297">
                  <c:v>182.54939739299999</c:v>
                </c:pt>
                <c:pt idx="298">
                  <c:v>179.853420675</c:v>
                </c:pt>
                <c:pt idx="299">
                  <c:v>177.20497301200001</c:v>
                </c:pt>
                <c:pt idx="300">
                  <c:v>174.605143543</c:v>
                </c:pt>
                <c:pt idx="301">
                  <c:v>172.039724568</c:v>
                </c:pt>
                <c:pt idx="302">
                  <c:v>169.527074975</c:v>
                </c:pt>
                <c:pt idx="303">
                  <c:v>167.067194696</c:v>
                </c:pt>
                <c:pt idx="304">
                  <c:v>164.64010580300001</c:v>
                </c:pt>
                <c:pt idx="305">
                  <c:v>162.25271270799999</c:v>
                </c:pt>
                <c:pt idx="306">
                  <c:v>159.90718814600001</c:v>
                </c:pt>
                <c:pt idx="307">
                  <c:v>157.606292704</c:v>
                </c:pt>
                <c:pt idx="308">
                  <c:v>155.34464624699999</c:v>
                </c:pt>
                <c:pt idx="309">
                  <c:v>153.12082292400001</c:v>
                </c:pt>
                <c:pt idx="310">
                  <c:v>150.934822744</c:v>
                </c:pt>
                <c:pt idx="311">
                  <c:v>148.78664571600001</c:v>
                </c:pt>
                <c:pt idx="312">
                  <c:v>146.67629185000001</c:v>
                </c:pt>
                <c:pt idx="313">
                  <c:v>144.606318961</c:v>
                </c:pt>
                <c:pt idx="314">
                  <c:v>142.57221675599999</c:v>
                </c:pt>
                <c:pt idx="315">
                  <c:v>140.569923996</c:v>
                </c:pt>
                <c:pt idx="316">
                  <c:v>138.59944067699999</c:v>
                </c:pt>
                <c:pt idx="317">
                  <c:v>136.660766798</c:v>
                </c:pt>
                <c:pt idx="318">
                  <c:v>134.75390235399999</c:v>
                </c:pt>
                <c:pt idx="319">
                  <c:v>132.87884734299999</c:v>
                </c:pt>
                <c:pt idx="320">
                  <c:v>131.03560176100001</c:v>
                </c:pt>
                <c:pt idx="321">
                  <c:v>129.22416560600001</c:v>
                </c:pt>
                <c:pt idx="322">
                  <c:v>127.444538874</c:v>
                </c:pt>
                <c:pt idx="323">
                  <c:v>125.696721563</c:v>
                </c:pt>
                <c:pt idx="324">
                  <c:v>123.98071367</c:v>
                </c:pt>
                <c:pt idx="325">
                  <c:v>122.296515193</c:v>
                </c:pt>
                <c:pt idx="326">
                  <c:v>120.642607923</c:v>
                </c:pt>
                <c:pt idx="327">
                  <c:v>119.013957874</c:v>
                </c:pt>
                <c:pt idx="328">
                  <c:v>117.410565046</c:v>
                </c:pt>
                <c:pt idx="329">
                  <c:v>115.83242944</c:v>
                </c:pt>
                <c:pt idx="330">
                  <c:v>114.279551056</c:v>
                </c:pt>
                <c:pt idx="331">
                  <c:v>112.751929894</c:v>
                </c:pt>
                <c:pt idx="332">
                  <c:v>111.24956595499999</c:v>
                </c:pt>
                <c:pt idx="333">
                  <c:v>109.772459239</c:v>
                </c:pt>
                <c:pt idx="334">
                  <c:v>108.320609746</c:v>
                </c:pt>
                <c:pt idx="335">
                  <c:v>106.89401747799999</c:v>
                </c:pt>
                <c:pt idx="336">
                  <c:v>105.49268243500001</c:v>
                </c:pt>
                <c:pt idx="337">
                  <c:v>104.11660461699999</c:v>
                </c:pt>
                <c:pt idx="338">
                  <c:v>102.76362402300001</c:v>
                </c:pt>
                <c:pt idx="339">
                  <c:v>101.429876581</c:v>
                </c:pt>
                <c:pt idx="340">
                  <c:v>100.11623427000001</c:v>
                </c:pt>
                <c:pt idx="341">
                  <c:v>98.822697089200005</c:v>
                </c:pt>
                <c:pt idx="342">
                  <c:v>97.5492650387</c:v>
                </c:pt>
                <c:pt idx="343">
                  <c:v>96.295938117700004</c:v>
                </c:pt>
                <c:pt idx="344">
                  <c:v>95.062716325899999</c:v>
                </c:pt>
                <c:pt idx="345">
                  <c:v>93.849599662900005</c:v>
                </c:pt>
                <c:pt idx="346">
                  <c:v>92.656588128600006</c:v>
                </c:pt>
                <c:pt idx="347">
                  <c:v>91.483681723000004</c:v>
                </c:pt>
                <c:pt idx="348">
                  <c:v>90.330880446099997</c:v>
                </c:pt>
                <c:pt idx="349">
                  <c:v>89.198184298100003</c:v>
                </c:pt>
                <c:pt idx="350">
                  <c:v>88.085593279500003</c:v>
                </c:pt>
                <c:pt idx="351">
                  <c:v>86.9903261284</c:v>
                </c:pt>
                <c:pt idx="352">
                  <c:v>85.910896333699995</c:v>
                </c:pt>
                <c:pt idx="353">
                  <c:v>84.847303895500005</c:v>
                </c:pt>
                <c:pt idx="354">
                  <c:v>83.799548813800001</c:v>
                </c:pt>
                <c:pt idx="355">
                  <c:v>82.767631088499996</c:v>
                </c:pt>
                <c:pt idx="356">
                  <c:v>81.751550719500003</c:v>
                </c:pt>
                <c:pt idx="357">
                  <c:v>80.751307706999995</c:v>
                </c:pt>
                <c:pt idx="358">
                  <c:v>79.766902050900001</c:v>
                </c:pt>
                <c:pt idx="359">
                  <c:v>78.798333751100003</c:v>
                </c:pt>
                <c:pt idx="360">
                  <c:v>77.845602807700004</c:v>
                </c:pt>
                <c:pt idx="361">
                  <c:v>76.908709220700004</c:v>
                </c:pt>
                <c:pt idx="362">
                  <c:v>75.987652990000001</c:v>
                </c:pt>
                <c:pt idx="363">
                  <c:v>75.081375645799994</c:v>
                </c:pt>
                <c:pt idx="364">
                  <c:v>74.187554755299999</c:v>
                </c:pt>
                <c:pt idx="365">
                  <c:v>73.306474644299996</c:v>
                </c:pt>
                <c:pt idx="366">
                  <c:v>72.438135312699998</c:v>
                </c:pt>
                <c:pt idx="367">
                  <c:v>71.582536760599993</c:v>
                </c:pt>
                <c:pt idx="368">
                  <c:v>70.739678988199998</c:v>
                </c:pt>
                <c:pt idx="369">
                  <c:v>69.909561995499999</c:v>
                </c:pt>
                <c:pt idx="370">
                  <c:v>69.092185782599998</c:v>
                </c:pt>
                <c:pt idx="371">
                  <c:v>68.287550349599996</c:v>
                </c:pt>
                <c:pt idx="372">
                  <c:v>67.495655696599997</c:v>
                </c:pt>
                <c:pt idx="373">
                  <c:v>66.716501823800002</c:v>
                </c:pt>
                <c:pt idx="374">
                  <c:v>65.950088731199997</c:v>
                </c:pt>
                <c:pt idx="375">
                  <c:v>65.196416419000002</c:v>
                </c:pt>
                <c:pt idx="376">
                  <c:v>64.453769231199999</c:v>
                </c:pt>
                <c:pt idx="377">
                  <c:v>63.7210967197</c:v>
                </c:pt>
                <c:pt idx="378">
                  <c:v>62.9983988846</c:v>
                </c:pt>
                <c:pt idx="379">
                  <c:v>62.285675726299999</c:v>
                </c:pt>
                <c:pt idx="380">
                  <c:v>61.582927245599997</c:v>
                </c:pt>
                <c:pt idx="381">
                  <c:v>60.890153442900001</c:v>
                </c:pt>
                <c:pt idx="382">
                  <c:v>60.207354318999997</c:v>
                </c:pt>
                <c:pt idx="383">
                  <c:v>59.534529874999997</c:v>
                </c:pt>
                <c:pt idx="384">
                  <c:v>58.871680111800003</c:v>
                </c:pt>
                <c:pt idx="385">
                  <c:v>58.218805030600002</c:v>
                </c:pt>
                <c:pt idx="386">
                  <c:v>57.575904632899999</c:v>
                </c:pt>
                <c:pt idx="387">
                  <c:v>56.942978920000002</c:v>
                </c:pt>
                <c:pt idx="388">
                  <c:v>56.319393342200001</c:v>
                </c:pt>
                <c:pt idx="389">
                  <c:v>55.703852847999997</c:v>
                </c:pt>
                <c:pt idx="390">
                  <c:v>55.096560302699999</c:v>
                </c:pt>
                <c:pt idx="391">
                  <c:v>54.497515703399998</c:v>
                </c:pt>
                <c:pt idx="392">
                  <c:v>53.906719047700001</c:v>
                </c:pt>
                <c:pt idx="393">
                  <c:v>53.324170333200001</c:v>
                </c:pt>
                <c:pt idx="394">
                  <c:v>52.749869558</c:v>
                </c:pt>
                <c:pt idx="395">
                  <c:v>52.183816720199999</c:v>
                </c:pt>
                <c:pt idx="396">
                  <c:v>51.6260118183</c:v>
                </c:pt>
                <c:pt idx="397">
                  <c:v>51.076454851199998</c:v>
                </c:pt>
                <c:pt idx="398">
                  <c:v>50.535145817900002</c:v>
                </c:pt>
                <c:pt idx="399">
                  <c:v>50.002084717999999</c:v>
                </c:pt>
                <c:pt idx="400">
                  <c:v>49.477271551100003</c:v>
                </c:pt>
                <c:pt idx="401">
                  <c:v>48.959774268099999</c:v>
                </c:pt>
                <c:pt idx="402">
                  <c:v>48.448895139400001</c:v>
                </c:pt>
                <c:pt idx="403">
                  <c:v>47.944634164599996</c:v>
                </c:pt>
                <c:pt idx="404">
                  <c:v>47.446991343599997</c:v>
                </c:pt>
                <c:pt idx="405">
                  <c:v>46.955966675900001</c:v>
                </c:pt>
                <c:pt idx="406">
                  <c:v>46.471560161399999</c:v>
                </c:pt>
                <c:pt idx="407">
                  <c:v>45.993771799900003</c:v>
                </c:pt>
                <c:pt idx="408">
                  <c:v>45.522601591300003</c:v>
                </c:pt>
                <c:pt idx="409">
                  <c:v>45.058049535499997</c:v>
                </c:pt>
                <c:pt idx="410">
                  <c:v>44.600115632600001</c:v>
                </c:pt>
                <c:pt idx="411">
                  <c:v>44.148799882600002</c:v>
                </c:pt>
                <c:pt idx="412">
                  <c:v>43.704102285600001</c:v>
                </c:pt>
                <c:pt idx="413">
                  <c:v>43.264974084400002</c:v>
                </c:pt>
                <c:pt idx="414">
                  <c:v>42.830456159100002</c:v>
                </c:pt>
                <c:pt idx="415">
                  <c:v>42.401277561000001</c:v>
                </c:pt>
                <c:pt idx="416">
                  <c:v>41.977438291299997</c:v>
                </c:pt>
                <c:pt idx="417">
                  <c:v>41.5589383517</c:v>
                </c:pt>
                <c:pt idx="418">
                  <c:v>41.145777744699998</c:v>
                </c:pt>
                <c:pt idx="419">
                  <c:v>40.737956473499999</c:v>
                </c:pt>
                <c:pt idx="420">
                  <c:v>40.335474541700002</c:v>
                </c:pt>
                <c:pt idx="421">
                  <c:v>39.938331953899997</c:v>
                </c:pt>
                <c:pt idx="422">
                  <c:v>39.546528715599997</c:v>
                </c:pt>
                <c:pt idx="423">
                  <c:v>39.160064832700002</c:v>
                </c:pt>
                <c:pt idx="424">
                  <c:v>38.778940312400003</c:v>
                </c:pt>
                <c:pt idx="425">
                  <c:v>38.403155162499999</c:v>
                </c:pt>
                <c:pt idx="426">
                  <c:v>38.033025269200003</c:v>
                </c:pt>
                <c:pt idx="427">
                  <c:v>37.667150045200003</c:v>
                </c:pt>
                <c:pt idx="428">
                  <c:v>37.305529481999997</c:v>
                </c:pt>
                <c:pt idx="429">
                  <c:v>36.948163571499997</c:v>
                </c:pt>
                <c:pt idx="430">
                  <c:v>36.595052306100001</c:v>
                </c:pt>
                <c:pt idx="431">
                  <c:v>36.246195678900001</c:v>
                </c:pt>
                <c:pt idx="432">
                  <c:v>35.901593683199998</c:v>
                </c:pt>
                <c:pt idx="433">
                  <c:v>35.561246313300003</c:v>
                </c:pt>
                <c:pt idx="434">
                  <c:v>35.225153563799999</c:v>
                </c:pt>
                <c:pt idx="435">
                  <c:v>34.893315430299999</c:v>
                </c:pt>
                <c:pt idx="436">
                  <c:v>34.565731908899998</c:v>
                </c:pt>
                <c:pt idx="437">
                  <c:v>34.242402996300001</c:v>
                </c:pt>
                <c:pt idx="438">
                  <c:v>33.923532201199997</c:v>
                </c:pt>
                <c:pt idx="439">
                  <c:v>33.608704857900001</c:v>
                </c:pt>
                <c:pt idx="440">
                  <c:v>33.297579234499999</c:v>
                </c:pt>
                <c:pt idx="441">
                  <c:v>32.990155331499999</c:v>
                </c:pt>
                <c:pt idx="442">
                  <c:v>32.686433150100001</c:v>
                </c:pt>
                <c:pt idx="443">
                  <c:v>32.386412691300002</c:v>
                </c:pt>
                <c:pt idx="444">
                  <c:v>32.090093956899999</c:v>
                </c:pt>
                <c:pt idx="445">
                  <c:v>31.797476948700002</c:v>
                </c:pt>
                <c:pt idx="446">
                  <c:v>31.508561668999999</c:v>
                </c:pt>
                <c:pt idx="447">
                  <c:v>31.223348120400001</c:v>
                </c:pt>
                <c:pt idx="448">
                  <c:v>30.941836305900001</c:v>
                </c:pt>
                <c:pt idx="449">
                  <c:v>30.664026228899999</c:v>
                </c:pt>
                <c:pt idx="450">
                  <c:v>30.3899178932</c:v>
                </c:pt>
                <c:pt idx="451">
                  <c:v>30.117107451500001</c:v>
                </c:pt>
                <c:pt idx="452">
                  <c:v>29.847279367599999</c:v>
                </c:pt>
                <c:pt idx="453">
                  <c:v>29.580433642599999</c:v>
                </c:pt>
                <c:pt idx="454">
                  <c:v>29.3165702782</c:v>
                </c:pt>
                <c:pt idx="455">
                  <c:v>29.055689277399999</c:v>
                </c:pt>
                <c:pt idx="456">
                  <c:v>28.797790644100001</c:v>
                </c:pt>
                <c:pt idx="457">
                  <c:v>28.542874383400001</c:v>
                </c:pt>
                <c:pt idx="458">
                  <c:v>28.290940501800002</c:v>
                </c:pt>
                <c:pt idx="459">
                  <c:v>28.041989006600001</c:v>
                </c:pt>
                <c:pt idx="460">
                  <c:v>27.796019906800002</c:v>
                </c:pt>
                <c:pt idx="461">
                  <c:v>27.553033212500001</c:v>
                </c:pt>
                <c:pt idx="462">
                  <c:v>27.3130289351</c:v>
                </c:pt>
                <c:pt idx="463">
                  <c:v>27.076744765499999</c:v>
                </c:pt>
                <c:pt idx="464">
                  <c:v>26.8437728014</c:v>
                </c:pt>
                <c:pt idx="465">
                  <c:v>26.613239395699999</c:v>
                </c:pt>
                <c:pt idx="466">
                  <c:v>26.3851445486</c:v>
                </c:pt>
                <c:pt idx="467">
                  <c:v>26.159488261</c:v>
                </c:pt>
                <c:pt idx="468">
                  <c:v>25.936270533599998</c:v>
                </c:pt>
                <c:pt idx="469">
                  <c:v>25.715491367399999</c:v>
                </c:pt>
                <c:pt idx="470">
                  <c:v>25.497150763600001</c:v>
                </c:pt>
                <c:pt idx="471">
                  <c:v>25.281248723800001</c:v>
                </c:pt>
                <c:pt idx="472">
                  <c:v>25.0677852494</c:v>
                </c:pt>
                <c:pt idx="473">
                  <c:v>24.856760342499999</c:v>
                </c:pt>
                <c:pt idx="474">
                  <c:v>24.6481740051</c:v>
                </c:pt>
                <c:pt idx="475">
                  <c:v>24.442026239499999</c:v>
                </c:pt>
                <c:pt idx="476">
                  <c:v>24.236898166100001</c:v>
                </c:pt>
                <c:pt idx="477">
                  <c:v>24.0341517729</c:v>
                </c:pt>
                <c:pt idx="478">
                  <c:v>23.833787065500001</c:v>
                </c:pt>
                <c:pt idx="479">
                  <c:v>23.635804052099999</c:v>
                </c:pt>
                <c:pt idx="480">
                  <c:v>23.4402027432</c:v>
                </c:pt>
                <c:pt idx="481">
                  <c:v>23.246983152399999</c:v>
                </c:pt>
                <c:pt idx="482">
                  <c:v>23.056145295899999</c:v>
                </c:pt>
                <c:pt idx="483">
                  <c:v>22.867689192499999</c:v>
                </c:pt>
                <c:pt idx="484">
                  <c:v>22.6816148646</c:v>
                </c:pt>
                <c:pt idx="485">
                  <c:v>22.497922336999999</c:v>
                </c:pt>
                <c:pt idx="486">
                  <c:v>22.316611638299999</c:v>
                </c:pt>
                <c:pt idx="487">
                  <c:v>22.137682800099999</c:v>
                </c:pt>
                <c:pt idx="488">
                  <c:v>21.9499944254</c:v>
                </c:pt>
                <c:pt idx="489">
                  <c:v>21.756918645199999</c:v>
                </c:pt>
                <c:pt idx="490">
                  <c:v>21.570719458100001</c:v>
                </c:pt>
                <c:pt idx="491">
                  <c:v>21.391395186499999</c:v>
                </c:pt>
                <c:pt idx="492">
                  <c:v>21.218944261099999</c:v>
                </c:pt>
                <c:pt idx="493">
                  <c:v>21.053365230200001</c:v>
                </c:pt>
                <c:pt idx="494">
                  <c:v>20.894656769600001</c:v>
                </c:pt>
                <c:pt idx="495">
                  <c:v>20.742817691999999</c:v>
                </c:pt>
                <c:pt idx="496">
                  <c:v>20.5978469563</c:v>
                </c:pt>
                <c:pt idx="497">
                  <c:v>20.459743676399999</c:v>
                </c:pt>
                <c:pt idx="498">
                  <c:v>20.3285071299</c:v>
                </c:pt>
                <c:pt idx="499">
                  <c:v>20.204136766000001</c:v>
                </c:pt>
                <c:pt idx="500">
                  <c:v>20.086632213000001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Sheet1!$P$1</c:f>
              <c:strCache>
                <c:ptCount val="1"/>
                <c:pt idx="0">
                  <c:v>Bmod_coil_puck</c:v>
                </c:pt>
              </c:strCache>
            </c:strRef>
          </c:tx>
          <c:marker>
            <c:symbol val="none"/>
          </c:marker>
          <c:xVal>
            <c:numRef>
              <c:f>Sheet1!$O$2:$O$602</c:f>
              <c:numCache>
                <c:formatCode>General</c:formatCode>
                <c:ptCount val="6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Sheet1!$P$2:$P$602</c:f>
              <c:numCache>
                <c:formatCode>General</c:formatCode>
                <c:ptCount val="601"/>
                <c:pt idx="0">
                  <c:v>677.55476882599999</c:v>
                </c:pt>
                <c:pt idx="1">
                  <c:v>702.06775049999999</c:v>
                </c:pt>
                <c:pt idx="2">
                  <c:v>730.02648378499998</c:v>
                </c:pt>
                <c:pt idx="3">
                  <c:v>761.44312096399995</c:v>
                </c:pt>
                <c:pt idx="4">
                  <c:v>798.21949965500005</c:v>
                </c:pt>
                <c:pt idx="5">
                  <c:v>840.97724783199999</c:v>
                </c:pt>
                <c:pt idx="6">
                  <c:v>891.43335256700004</c:v>
                </c:pt>
                <c:pt idx="7">
                  <c:v>952.76879645300005</c:v>
                </c:pt>
                <c:pt idx="8">
                  <c:v>1025.8207456600001</c:v>
                </c:pt>
                <c:pt idx="9">
                  <c:v>1114.8286543700001</c:v>
                </c:pt>
                <c:pt idx="10">
                  <c:v>1220.36822433</c:v>
                </c:pt>
                <c:pt idx="11">
                  <c:v>1349.8405831699999</c:v>
                </c:pt>
                <c:pt idx="12">
                  <c:v>1483.65797602</c:v>
                </c:pt>
                <c:pt idx="13">
                  <c:v>1600.3567426499999</c:v>
                </c:pt>
                <c:pt idx="14">
                  <c:v>1683.5635158499999</c:v>
                </c:pt>
                <c:pt idx="15">
                  <c:v>1749.3205197100001</c:v>
                </c:pt>
                <c:pt idx="16">
                  <c:v>2907.41350414</c:v>
                </c:pt>
                <c:pt idx="17">
                  <c:v>3941.8533410300001</c:v>
                </c:pt>
                <c:pt idx="18">
                  <c:v>4770.7700553200002</c:v>
                </c:pt>
                <c:pt idx="19">
                  <c:v>5408.3666449700004</c:v>
                </c:pt>
                <c:pt idx="20">
                  <c:v>5898.3719717599997</c:v>
                </c:pt>
                <c:pt idx="21">
                  <c:v>6277.4688534899997</c:v>
                </c:pt>
                <c:pt idx="22">
                  <c:v>6576.7054602500002</c:v>
                </c:pt>
                <c:pt idx="23">
                  <c:v>6797.99121251</c:v>
                </c:pt>
                <c:pt idx="24">
                  <c:v>6950.4770932399997</c:v>
                </c:pt>
                <c:pt idx="25">
                  <c:v>7035.3026160500003</c:v>
                </c:pt>
                <c:pt idx="26">
                  <c:v>7021.7409299700003</c:v>
                </c:pt>
                <c:pt idx="27">
                  <c:v>6980.6988601800003</c:v>
                </c:pt>
                <c:pt idx="28">
                  <c:v>6880.7096284999998</c:v>
                </c:pt>
                <c:pt idx="29">
                  <c:v>6664.3258164299996</c:v>
                </c:pt>
                <c:pt idx="30">
                  <c:v>6343.8639667400003</c:v>
                </c:pt>
                <c:pt idx="31">
                  <c:v>5898.6165296500003</c:v>
                </c:pt>
                <c:pt idx="32">
                  <c:v>5281.2990603600001</c:v>
                </c:pt>
                <c:pt idx="33">
                  <c:v>4477.9668783500001</c:v>
                </c:pt>
                <c:pt idx="34">
                  <c:v>3432.5229036999999</c:v>
                </c:pt>
                <c:pt idx="35">
                  <c:v>2212.0128517799999</c:v>
                </c:pt>
                <c:pt idx="36">
                  <c:v>2172.3893149099999</c:v>
                </c:pt>
                <c:pt idx="37">
                  <c:v>2068.89068765</c:v>
                </c:pt>
                <c:pt idx="38">
                  <c:v>1937.07546465</c:v>
                </c:pt>
                <c:pt idx="39">
                  <c:v>1806.3613855599999</c:v>
                </c:pt>
                <c:pt idx="40">
                  <c:v>1692.6352277399999</c:v>
                </c:pt>
                <c:pt idx="41">
                  <c:v>1601.84476178</c:v>
                </c:pt>
                <c:pt idx="42">
                  <c:v>1531.0465573199999</c:v>
                </c:pt>
                <c:pt idx="43">
                  <c:v>1479.0196896299999</c:v>
                </c:pt>
                <c:pt idx="44">
                  <c:v>1440.45982602</c:v>
                </c:pt>
                <c:pt idx="45">
                  <c:v>1413.2224979099999</c:v>
                </c:pt>
                <c:pt idx="46">
                  <c:v>1395.7074575900001</c:v>
                </c:pt>
                <c:pt idx="47">
                  <c:v>1384.97057139</c:v>
                </c:pt>
                <c:pt idx="48">
                  <c:v>1380.4980959500001</c:v>
                </c:pt>
                <c:pt idx="49">
                  <c:v>1380.10325612</c:v>
                </c:pt>
                <c:pt idx="50">
                  <c:v>1383.5708702100001</c:v>
                </c:pt>
                <c:pt idx="51">
                  <c:v>1389.6228022400001</c:v>
                </c:pt>
                <c:pt idx="52">
                  <c:v>1398.0014088200001</c:v>
                </c:pt>
                <c:pt idx="53">
                  <c:v>1408.57084807</c:v>
                </c:pt>
                <c:pt idx="54">
                  <c:v>1420.6923523800001</c:v>
                </c:pt>
                <c:pt idx="55">
                  <c:v>1434.2888454599999</c:v>
                </c:pt>
                <c:pt idx="56">
                  <c:v>1449.0974301700001</c:v>
                </c:pt>
                <c:pt idx="57">
                  <c:v>1464.94242308</c:v>
                </c:pt>
                <c:pt idx="58">
                  <c:v>1481.7489131899999</c:v>
                </c:pt>
                <c:pt idx="59">
                  <c:v>1499.27808093</c:v>
                </c:pt>
                <c:pt idx="60">
                  <c:v>1517.5252309</c:v>
                </c:pt>
                <c:pt idx="61">
                  <c:v>1536.41776587</c:v>
                </c:pt>
                <c:pt idx="62">
                  <c:v>1555.8497727900001</c:v>
                </c:pt>
                <c:pt idx="63">
                  <c:v>1575.781943</c:v>
                </c:pt>
                <c:pt idx="64">
                  <c:v>1596.11124593</c:v>
                </c:pt>
                <c:pt idx="65">
                  <c:v>1616.84264669</c:v>
                </c:pt>
                <c:pt idx="66">
                  <c:v>1637.92966978</c:v>
                </c:pt>
                <c:pt idx="67">
                  <c:v>1659.31863709</c:v>
                </c:pt>
                <c:pt idx="68">
                  <c:v>1680.9979054099999</c:v>
                </c:pt>
                <c:pt idx="69">
                  <c:v>1702.9083098399999</c:v>
                </c:pt>
                <c:pt idx="70">
                  <c:v>1725.04177196</c:v>
                </c:pt>
                <c:pt idx="71">
                  <c:v>1747.3561367699999</c:v>
                </c:pt>
                <c:pt idx="72">
                  <c:v>1769.81924953</c:v>
                </c:pt>
                <c:pt idx="73">
                  <c:v>1792.4235526699999</c:v>
                </c:pt>
                <c:pt idx="74">
                  <c:v>1815.1220948</c:v>
                </c:pt>
                <c:pt idx="75">
                  <c:v>1837.90678303</c:v>
                </c:pt>
                <c:pt idx="76">
                  <c:v>1860.7430389900001</c:v>
                </c:pt>
                <c:pt idx="77">
                  <c:v>1883.5984882</c:v>
                </c:pt>
                <c:pt idx="78">
                  <c:v>1906.4665982399999</c:v>
                </c:pt>
                <c:pt idx="79">
                  <c:v>1929.3030636000001</c:v>
                </c:pt>
                <c:pt idx="80">
                  <c:v>1952.0996482400001</c:v>
                </c:pt>
                <c:pt idx="81">
                  <c:v>1974.8213505599999</c:v>
                </c:pt>
                <c:pt idx="82">
                  <c:v>1997.43880229</c:v>
                </c:pt>
                <c:pt idx="83">
                  <c:v>2019.94402214</c:v>
                </c:pt>
                <c:pt idx="84">
                  <c:v>2042.28875485</c:v>
                </c:pt>
                <c:pt idx="85">
                  <c:v>2064.4648966200002</c:v>
                </c:pt>
                <c:pt idx="86">
                  <c:v>2086.44059582</c:v>
                </c:pt>
                <c:pt idx="87">
                  <c:v>2108.1834457</c:v>
                </c:pt>
                <c:pt idx="88">
                  <c:v>2129.68496719</c:v>
                </c:pt>
                <c:pt idx="89">
                  <c:v>2150.8957014100001</c:v>
                </c:pt>
                <c:pt idx="90">
                  <c:v>2171.8076411299999</c:v>
                </c:pt>
                <c:pt idx="91">
                  <c:v>2192.3885906400001</c:v>
                </c:pt>
                <c:pt idx="92">
                  <c:v>2212.6057773699999</c:v>
                </c:pt>
                <c:pt idx="93">
                  <c:v>2232.4506584999999</c:v>
                </c:pt>
                <c:pt idx="94">
                  <c:v>2251.8741613799998</c:v>
                </c:pt>
                <c:pt idx="95">
                  <c:v>2270.8684713100001</c:v>
                </c:pt>
                <c:pt idx="96">
                  <c:v>2289.4026538100002</c:v>
                </c:pt>
                <c:pt idx="97">
                  <c:v>2307.44472206</c:v>
                </c:pt>
                <c:pt idx="98">
                  <c:v>2324.98644552</c:v>
                </c:pt>
                <c:pt idx="99">
                  <c:v>2341.9818145999998</c:v>
                </c:pt>
                <c:pt idx="100">
                  <c:v>2358.4237232999999</c:v>
                </c:pt>
                <c:pt idx="101">
                  <c:v>2374.2827733899999</c:v>
                </c:pt>
                <c:pt idx="102">
                  <c:v>2389.5305480500001</c:v>
                </c:pt>
                <c:pt idx="103">
                  <c:v>2404.1600308299999</c:v>
                </c:pt>
                <c:pt idx="104">
                  <c:v>2418.13107627</c:v>
                </c:pt>
                <c:pt idx="105">
                  <c:v>2431.4373189900002</c:v>
                </c:pt>
                <c:pt idx="106">
                  <c:v>2444.0533928499999</c:v>
                </c:pt>
                <c:pt idx="107">
                  <c:v>2455.9560526099999</c:v>
                </c:pt>
                <c:pt idx="108">
                  <c:v>2467.1396493000002</c:v>
                </c:pt>
                <c:pt idx="109">
                  <c:v>2477.5722079500001</c:v>
                </c:pt>
                <c:pt idx="110">
                  <c:v>2487.2487192499998</c:v>
                </c:pt>
                <c:pt idx="111">
                  <c:v>2496.1497945800002</c:v>
                </c:pt>
                <c:pt idx="112">
                  <c:v>2504.2588194</c:v>
                </c:pt>
                <c:pt idx="113">
                  <c:v>2511.57166409</c:v>
                </c:pt>
                <c:pt idx="114">
                  <c:v>2518.0668191499999</c:v>
                </c:pt>
                <c:pt idx="115">
                  <c:v>2523.7412443399999</c:v>
                </c:pt>
                <c:pt idx="116">
                  <c:v>2528.5831746499998</c:v>
                </c:pt>
                <c:pt idx="117">
                  <c:v>2532.58339897</c:v>
                </c:pt>
                <c:pt idx="118">
                  <c:v>2535.7396524699998</c:v>
                </c:pt>
                <c:pt idx="119">
                  <c:v>2538.0422662999999</c:v>
                </c:pt>
                <c:pt idx="120">
                  <c:v>2539.4902823100001</c:v>
                </c:pt>
                <c:pt idx="121">
                  <c:v>2540.0802211</c:v>
                </c:pt>
                <c:pt idx="122">
                  <c:v>2539.8111328499999</c:v>
                </c:pt>
                <c:pt idx="123">
                  <c:v>2538.68279897</c:v>
                </c:pt>
                <c:pt idx="124">
                  <c:v>2536.6980886599999</c:v>
                </c:pt>
                <c:pt idx="125">
                  <c:v>2533.8581768899999</c:v>
                </c:pt>
                <c:pt idx="126">
                  <c:v>2530.16804426</c:v>
                </c:pt>
                <c:pt idx="127">
                  <c:v>2525.6349841199999</c:v>
                </c:pt>
                <c:pt idx="128">
                  <c:v>2520.2608657599999</c:v>
                </c:pt>
                <c:pt idx="129">
                  <c:v>2514.0609008000001</c:v>
                </c:pt>
                <c:pt idx="130">
                  <c:v>2507.0382904899998</c:v>
                </c:pt>
                <c:pt idx="131">
                  <c:v>2499.2058816499998</c:v>
                </c:pt>
                <c:pt idx="132">
                  <c:v>2490.5788306499999</c:v>
                </c:pt>
                <c:pt idx="133">
                  <c:v>2481.16100826</c:v>
                </c:pt>
                <c:pt idx="134">
                  <c:v>2470.97882845</c:v>
                </c:pt>
                <c:pt idx="135">
                  <c:v>2460.0372251499998</c:v>
                </c:pt>
                <c:pt idx="136">
                  <c:v>2448.35605962</c:v>
                </c:pt>
                <c:pt idx="137">
                  <c:v>2435.95716838</c:v>
                </c:pt>
                <c:pt idx="138">
                  <c:v>2422.8460860700002</c:v>
                </c:pt>
                <c:pt idx="139">
                  <c:v>2409.0584611899999</c:v>
                </c:pt>
                <c:pt idx="140">
                  <c:v>2394.6006419300002</c:v>
                </c:pt>
                <c:pt idx="141">
                  <c:v>2379.4980939900001</c:v>
                </c:pt>
                <c:pt idx="142">
                  <c:v>2363.7776885100002</c:v>
                </c:pt>
                <c:pt idx="143">
                  <c:v>2347.4462333699998</c:v>
                </c:pt>
                <c:pt idx="144">
                  <c:v>2330.5460279200001</c:v>
                </c:pt>
                <c:pt idx="145">
                  <c:v>2313.0843640899998</c:v>
                </c:pt>
                <c:pt idx="146">
                  <c:v>2295.0904342700001</c:v>
                </c:pt>
                <c:pt idx="147">
                  <c:v>2276.5943242799999</c:v>
                </c:pt>
                <c:pt idx="148">
                  <c:v>2257.60357927</c:v>
                </c:pt>
                <c:pt idx="149">
                  <c:v>2238.1641156699998</c:v>
                </c:pt>
                <c:pt idx="150">
                  <c:v>2218.2836938300002</c:v>
                </c:pt>
                <c:pt idx="151">
                  <c:v>2197.9933308700001</c:v>
                </c:pt>
                <c:pt idx="152">
                  <c:v>2177.3241628199999</c:v>
                </c:pt>
                <c:pt idx="153">
                  <c:v>2156.28397868</c:v>
                </c:pt>
                <c:pt idx="154">
                  <c:v>2134.9193241900002</c:v>
                </c:pt>
                <c:pt idx="155">
                  <c:v>2113.2379255699998</c:v>
                </c:pt>
                <c:pt idx="156">
                  <c:v>2091.2705925499999</c:v>
                </c:pt>
                <c:pt idx="157">
                  <c:v>2069.0476062900002</c:v>
                </c:pt>
                <c:pt idx="158">
                  <c:v>2046.57652925</c:v>
                </c:pt>
                <c:pt idx="159">
                  <c:v>2023.90180835</c:v>
                </c:pt>
                <c:pt idx="160">
                  <c:v>2001.03069678</c:v>
                </c:pt>
                <c:pt idx="161">
                  <c:v>1977.9920157500001</c:v>
                </c:pt>
                <c:pt idx="162">
                  <c:v>1954.8136616199999</c:v>
                </c:pt>
                <c:pt idx="163">
                  <c:v>1931.5025976699999</c:v>
                </c:pt>
                <c:pt idx="164">
                  <c:v>1908.0989975</c:v>
                </c:pt>
                <c:pt idx="165">
                  <c:v>1884.6092890100001</c:v>
                </c:pt>
                <c:pt idx="166">
                  <c:v>1861.0590236600001</c:v>
                </c:pt>
                <c:pt idx="167">
                  <c:v>1837.47256909</c:v>
                </c:pt>
                <c:pt idx="168">
                  <c:v>1813.85599409</c:v>
                </c:pt>
                <c:pt idx="169">
                  <c:v>1790.24375147</c:v>
                </c:pt>
                <c:pt idx="170">
                  <c:v>1766.6412566700001</c:v>
                </c:pt>
                <c:pt idx="171">
                  <c:v>1743.0700268099999</c:v>
                </c:pt>
                <c:pt idx="172">
                  <c:v>1719.5502537899999</c:v>
                </c:pt>
                <c:pt idx="173">
                  <c:v>1696.0869579600001</c:v>
                </c:pt>
                <c:pt idx="174">
                  <c:v>1672.7081735199999</c:v>
                </c:pt>
                <c:pt idx="175">
                  <c:v>1649.4182248699999</c:v>
                </c:pt>
                <c:pt idx="176">
                  <c:v>1626.23428728</c:v>
                </c:pt>
                <c:pt idx="177">
                  <c:v>1603.1722072499999</c:v>
                </c:pt>
                <c:pt idx="178">
                  <c:v>1580.23590883</c:v>
                </c:pt>
                <c:pt idx="179">
                  <c:v>1557.44695467</c:v>
                </c:pt>
                <c:pt idx="180">
                  <c:v>1534.80860828</c:v>
                </c:pt>
                <c:pt idx="181">
                  <c:v>1512.3338138900001</c:v>
                </c:pt>
                <c:pt idx="182">
                  <c:v>1490.0342533999999</c:v>
                </c:pt>
                <c:pt idx="183">
                  <c:v>1467.9128117600001</c:v>
                </c:pt>
                <c:pt idx="184">
                  <c:v>1445.9850089399999</c:v>
                </c:pt>
                <c:pt idx="185">
                  <c:v>1424.2531333300001</c:v>
                </c:pt>
                <c:pt idx="186">
                  <c:v>1402.7262610800001</c:v>
                </c:pt>
                <c:pt idx="187">
                  <c:v>1381.41235164</c:v>
                </c:pt>
                <c:pt idx="188">
                  <c:v>1360.31335878</c:v>
                </c:pt>
                <c:pt idx="189">
                  <c:v>1339.4395013000001</c:v>
                </c:pt>
                <c:pt idx="190">
                  <c:v>1318.7922316900001</c:v>
                </c:pt>
                <c:pt idx="191">
                  <c:v>1298.37727451</c:v>
                </c:pt>
                <c:pt idx="192">
                  <c:v>1278.19943051</c:v>
                </c:pt>
                <c:pt idx="193">
                  <c:v>1258.2598717400001</c:v>
                </c:pt>
                <c:pt idx="194">
                  <c:v>1238.5643878400001</c:v>
                </c:pt>
                <c:pt idx="195">
                  <c:v>1219.1137366800001</c:v>
                </c:pt>
                <c:pt idx="196">
                  <c:v>1199.9108923700001</c:v>
                </c:pt>
                <c:pt idx="197">
                  <c:v>1180.95809325</c:v>
                </c:pt>
                <c:pt idx="198">
                  <c:v>1162.2558775299999</c:v>
                </c:pt>
                <c:pt idx="199">
                  <c:v>1143.8064966100001</c:v>
                </c:pt>
                <c:pt idx="200">
                  <c:v>1125.6101627600001</c:v>
                </c:pt>
                <c:pt idx="201">
                  <c:v>1107.6676829</c:v>
                </c:pt>
                <c:pt idx="202">
                  <c:v>1089.9793077700001</c:v>
                </c:pt>
                <c:pt idx="203">
                  <c:v>1072.5450853</c:v>
                </c:pt>
                <c:pt idx="204">
                  <c:v>1055.36455538</c:v>
                </c:pt>
                <c:pt idx="205">
                  <c:v>1038.4375166899999</c:v>
                </c:pt>
                <c:pt idx="206">
                  <c:v>1021.76314432</c:v>
                </c:pt>
                <c:pt idx="207">
                  <c:v>1005.34021132</c:v>
                </c:pt>
                <c:pt idx="208">
                  <c:v>989.16839706099995</c:v>
                </c:pt>
                <c:pt idx="209">
                  <c:v>973.24525319300005</c:v>
                </c:pt>
                <c:pt idx="210">
                  <c:v>957.57028421799998</c:v>
                </c:pt>
                <c:pt idx="211">
                  <c:v>942.14149789400005</c:v>
                </c:pt>
                <c:pt idx="212">
                  <c:v>926.95661403300005</c:v>
                </c:pt>
                <c:pt idx="213">
                  <c:v>912.015051481</c:v>
                </c:pt>
                <c:pt idx="214">
                  <c:v>897.31298072300001</c:v>
                </c:pt>
                <c:pt idx="215">
                  <c:v>882.849706406</c:v>
                </c:pt>
                <c:pt idx="216">
                  <c:v>868.62243745299997</c:v>
                </c:pt>
                <c:pt idx="217">
                  <c:v>854.628193958</c:v>
                </c:pt>
                <c:pt idx="218">
                  <c:v>840.86622287199998</c:v>
                </c:pt>
                <c:pt idx="219">
                  <c:v>827.33179943699997</c:v>
                </c:pt>
                <c:pt idx="220">
                  <c:v>814.024101782</c:v>
                </c:pt>
                <c:pt idx="221">
                  <c:v>800.93984207200003</c:v>
                </c:pt>
                <c:pt idx="222">
                  <c:v>788.07561195699998</c:v>
                </c:pt>
                <c:pt idx="223">
                  <c:v>775.43055367500006</c:v>
                </c:pt>
                <c:pt idx="224">
                  <c:v>762.99942552000005</c:v>
                </c:pt>
                <c:pt idx="225">
                  <c:v>750.78133802100001</c:v>
                </c:pt>
                <c:pt idx="226">
                  <c:v>738.77272431599999</c:v>
                </c:pt>
                <c:pt idx="227">
                  <c:v>726.969966871</c:v>
                </c:pt>
                <c:pt idx="228">
                  <c:v>715.37215981300005</c:v>
                </c:pt>
                <c:pt idx="229">
                  <c:v>703.97382830399999</c:v>
                </c:pt>
                <c:pt idx="230">
                  <c:v>692.77405326899998</c:v>
                </c:pt>
                <c:pt idx="231">
                  <c:v>681.76915975300005</c:v>
                </c:pt>
                <c:pt idx="232">
                  <c:v>670.95547362699995</c:v>
                </c:pt>
                <c:pt idx="233">
                  <c:v>660.33207728299999</c:v>
                </c:pt>
                <c:pt idx="234">
                  <c:v>649.89346984899998</c:v>
                </c:pt>
                <c:pt idx="235">
                  <c:v>639.63873530900003</c:v>
                </c:pt>
                <c:pt idx="236">
                  <c:v>629.56422012799999</c:v>
                </c:pt>
                <c:pt idx="237">
                  <c:v>619.66630046900002</c:v>
                </c:pt>
                <c:pt idx="238">
                  <c:v>609.94407030100001</c:v>
                </c:pt>
                <c:pt idx="239">
                  <c:v>600.39214667500005</c:v>
                </c:pt>
                <c:pt idx="240">
                  <c:v>591.00964130299997</c:v>
                </c:pt>
                <c:pt idx="241">
                  <c:v>581.79300924300003</c:v>
                </c:pt>
                <c:pt idx="242">
                  <c:v>572.73875058099998</c:v>
                </c:pt>
                <c:pt idx="243">
                  <c:v>563.84599070299998</c:v>
                </c:pt>
                <c:pt idx="244">
                  <c:v>555.10956362299999</c:v>
                </c:pt>
                <c:pt idx="245">
                  <c:v>546.52862195900002</c:v>
                </c:pt>
                <c:pt idx="246">
                  <c:v>538.09978313900001</c:v>
                </c:pt>
                <c:pt idx="247">
                  <c:v>529.81972179900004</c:v>
                </c:pt>
                <c:pt idx="248">
                  <c:v>521.68760788099996</c:v>
                </c:pt>
                <c:pt idx="249">
                  <c:v>513.69855416200005</c:v>
                </c:pt>
                <c:pt idx="250">
                  <c:v>505.85176162599998</c:v>
                </c:pt>
                <c:pt idx="251">
                  <c:v>498.14404523799999</c:v>
                </c:pt>
                <c:pt idx="252">
                  <c:v>490.57228355699999</c:v>
                </c:pt>
                <c:pt idx="253">
                  <c:v>483.13569687299997</c:v>
                </c:pt>
                <c:pt idx="254">
                  <c:v>475.82971353599999</c:v>
                </c:pt>
                <c:pt idx="255">
                  <c:v>468.65358937600001</c:v>
                </c:pt>
                <c:pt idx="256">
                  <c:v>461.60435183099997</c:v>
                </c:pt>
                <c:pt idx="257">
                  <c:v>454.67909749199998</c:v>
                </c:pt>
                <c:pt idx="258">
                  <c:v>447.877102428</c:v>
                </c:pt>
                <c:pt idx="259">
                  <c:v>441.19412653900002</c:v>
                </c:pt>
                <c:pt idx="260">
                  <c:v>434.62948039100002</c:v>
                </c:pt>
                <c:pt idx="261">
                  <c:v>428.18041287099999</c:v>
                </c:pt>
                <c:pt idx="262">
                  <c:v>421.84424227800002</c:v>
                </c:pt>
                <c:pt idx="263">
                  <c:v>415.62030092700002</c:v>
                </c:pt>
                <c:pt idx="264">
                  <c:v>409.50468148900001</c:v>
                </c:pt>
                <c:pt idx="265">
                  <c:v>403.49674920400003</c:v>
                </c:pt>
                <c:pt idx="266">
                  <c:v>397.59397201199999</c:v>
                </c:pt>
                <c:pt idx="267">
                  <c:v>391.79388910599999</c:v>
                </c:pt>
                <c:pt idx="268">
                  <c:v>386.09588694799999</c:v>
                </c:pt>
                <c:pt idx="269">
                  <c:v>380.49638219399998</c:v>
                </c:pt>
                <c:pt idx="270">
                  <c:v>374.99479394100001</c:v>
                </c:pt>
                <c:pt idx="271">
                  <c:v>369.58880584600001</c:v>
                </c:pt>
                <c:pt idx="272">
                  <c:v>364.27616643900001</c:v>
                </c:pt>
                <c:pt idx="273">
                  <c:v>359.05631440600001</c:v>
                </c:pt>
                <c:pt idx="274">
                  <c:v>353.92597713800001</c:v>
                </c:pt>
                <c:pt idx="275">
                  <c:v>348.88462508100002</c:v>
                </c:pt>
                <c:pt idx="276">
                  <c:v>343.93014552400001</c:v>
                </c:pt>
                <c:pt idx="277">
                  <c:v>339.06048666100003</c:v>
                </c:pt>
                <c:pt idx="278">
                  <c:v>334.275137132</c:v>
                </c:pt>
                <c:pt idx="279">
                  <c:v>329.57111705800003</c:v>
                </c:pt>
                <c:pt idx="280">
                  <c:v>324.94794450699999</c:v>
                </c:pt>
                <c:pt idx="281">
                  <c:v>320.40369887999998</c:v>
                </c:pt>
                <c:pt idx="282">
                  <c:v>315.93651466</c:v>
                </c:pt>
                <c:pt idx="283">
                  <c:v>311.54592647200002</c:v>
                </c:pt>
                <c:pt idx="284">
                  <c:v>307.22922808800001</c:v>
                </c:pt>
                <c:pt idx="285">
                  <c:v>302.98598280700003</c:v>
                </c:pt>
                <c:pt idx="286">
                  <c:v>298.81444659700003</c:v>
                </c:pt>
                <c:pt idx="287">
                  <c:v>294.71292732400002</c:v>
                </c:pt>
                <c:pt idx="288">
                  <c:v>290.681003487</c:v>
                </c:pt>
                <c:pt idx="289">
                  <c:v>286.71622181999999</c:v>
                </c:pt>
                <c:pt idx="290">
                  <c:v>282.818186067</c:v>
                </c:pt>
                <c:pt idx="291">
                  <c:v>278.98531512400001</c:v>
                </c:pt>
                <c:pt idx="292">
                  <c:v>275.21607680199998</c:v>
                </c:pt>
                <c:pt idx="293">
                  <c:v>271.51008957900001</c:v>
                </c:pt>
                <c:pt idx="294">
                  <c:v>267.86513214299998</c:v>
                </c:pt>
                <c:pt idx="295">
                  <c:v>264.28084558199998</c:v>
                </c:pt>
                <c:pt idx="296">
                  <c:v>260.75579882199997</c:v>
                </c:pt>
                <c:pt idx="297">
                  <c:v>257.288605851</c:v>
                </c:pt>
                <c:pt idx="298">
                  <c:v>253.87892116200001</c:v>
                </c:pt>
                <c:pt idx="299">
                  <c:v>250.52473536299999</c:v>
                </c:pt>
                <c:pt idx="300">
                  <c:v>247.225724163</c:v>
                </c:pt>
                <c:pt idx="301">
                  <c:v>243.98072955399999</c:v>
                </c:pt>
                <c:pt idx="302">
                  <c:v>240.788052808</c:v>
                </c:pt>
                <c:pt idx="303">
                  <c:v>237.64769392299999</c:v>
                </c:pt>
                <c:pt idx="304">
                  <c:v>234.55847687400001</c:v>
                </c:pt>
                <c:pt idx="305">
                  <c:v>231.518608943</c:v>
                </c:pt>
                <c:pt idx="306">
                  <c:v>228.52807141700001</c:v>
                </c:pt>
                <c:pt idx="307">
                  <c:v>225.58722673099999</c:v>
                </c:pt>
                <c:pt idx="308">
                  <c:v>222.69221462799999</c:v>
                </c:pt>
                <c:pt idx="309">
                  <c:v>219.84239734900001</c:v>
                </c:pt>
                <c:pt idx="310">
                  <c:v>217.03777489500001</c:v>
                </c:pt>
                <c:pt idx="311">
                  <c:v>214.27834726399999</c:v>
                </c:pt>
                <c:pt idx="312">
                  <c:v>211.564114459</c:v>
                </c:pt>
                <c:pt idx="313">
                  <c:v>208.89752048400001</c:v>
                </c:pt>
                <c:pt idx="314">
                  <c:v>206.27319090699999</c:v>
                </c:pt>
                <c:pt idx="315">
                  <c:v>203.68689024400001</c:v>
                </c:pt>
                <c:pt idx="316">
                  <c:v>201.13861849599999</c:v>
                </c:pt>
                <c:pt idx="317">
                  <c:v>198.628375662</c:v>
                </c:pt>
                <c:pt idx="318">
                  <c:v>196.15616174199999</c:v>
                </c:pt>
                <c:pt idx="319">
                  <c:v>193.72197673700001</c:v>
                </c:pt>
                <c:pt idx="320">
                  <c:v>191.32582064600001</c:v>
                </c:pt>
                <c:pt idx="321">
                  <c:v>188.96769346900001</c:v>
                </c:pt>
                <c:pt idx="322">
                  <c:v>186.64759520699999</c:v>
                </c:pt>
                <c:pt idx="323">
                  <c:v>184.365525859</c:v>
                </c:pt>
                <c:pt idx="324">
                  <c:v>182.121485425</c:v>
                </c:pt>
                <c:pt idx="325">
                  <c:v>179.915473905</c:v>
                </c:pt>
                <c:pt idx="326">
                  <c:v>177.742124456</c:v>
                </c:pt>
                <c:pt idx="327">
                  <c:v>175.599090596</c:v>
                </c:pt>
                <c:pt idx="328">
                  <c:v>173.48637232300001</c:v>
                </c:pt>
                <c:pt idx="329">
                  <c:v>171.40396963800001</c:v>
                </c:pt>
                <c:pt idx="330">
                  <c:v>169.35188253999999</c:v>
                </c:pt>
                <c:pt idx="331">
                  <c:v>167.330111031</c:v>
                </c:pt>
                <c:pt idx="332">
                  <c:v>165.338655109</c:v>
                </c:pt>
                <c:pt idx="333">
                  <c:v>163.37751477500001</c:v>
                </c:pt>
                <c:pt idx="334">
                  <c:v>161.446690029</c:v>
                </c:pt>
                <c:pt idx="335">
                  <c:v>159.54618087</c:v>
                </c:pt>
                <c:pt idx="336">
                  <c:v>157.6759873</c:v>
                </c:pt>
                <c:pt idx="337">
                  <c:v>155.83610931699999</c:v>
                </c:pt>
                <c:pt idx="338">
                  <c:v>154.02521432</c:v>
                </c:pt>
                <c:pt idx="339">
                  <c:v>152.23879603399999</c:v>
                </c:pt>
                <c:pt idx="340">
                  <c:v>150.476684971</c:v>
                </c:pt>
                <c:pt idx="341">
                  <c:v>148.738881131</c:v>
                </c:pt>
                <c:pt idx="342">
                  <c:v>147.025384514</c:v>
                </c:pt>
                <c:pt idx="343">
                  <c:v>145.336195121</c:v>
                </c:pt>
                <c:pt idx="344">
                  <c:v>143.67131294999999</c:v>
                </c:pt>
                <c:pt idx="345">
                  <c:v>142.03073800300001</c:v>
                </c:pt>
                <c:pt idx="346">
                  <c:v>140.41447027800001</c:v>
                </c:pt>
                <c:pt idx="347">
                  <c:v>138.82250977699999</c:v>
                </c:pt>
                <c:pt idx="348">
                  <c:v>137.254856499</c:v>
                </c:pt>
                <c:pt idx="349">
                  <c:v>135.711510444</c:v>
                </c:pt>
                <c:pt idx="350">
                  <c:v>134.19247161199999</c:v>
                </c:pt>
                <c:pt idx="351">
                  <c:v>132.6944986</c:v>
                </c:pt>
                <c:pt idx="352">
                  <c:v>131.216134517</c:v>
                </c:pt>
                <c:pt idx="353">
                  <c:v>129.75737936199999</c:v>
                </c:pt>
                <c:pt idx="354">
                  <c:v>128.318233136</c:v>
                </c:pt>
                <c:pt idx="355">
                  <c:v>126.89869583799999</c:v>
                </c:pt>
                <c:pt idx="356">
                  <c:v>125.498767469</c:v>
                </c:pt>
                <c:pt idx="357">
                  <c:v>124.118448028</c:v>
                </c:pt>
                <c:pt idx="358">
                  <c:v>122.757737515</c:v>
                </c:pt>
                <c:pt idx="359">
                  <c:v>121.416635931</c:v>
                </c:pt>
                <c:pt idx="360">
                  <c:v>120.095143276</c:v>
                </c:pt>
                <c:pt idx="361">
                  <c:v>118.79325954799999</c:v>
                </c:pt>
                <c:pt idx="362">
                  <c:v>117.51098475000001</c:v>
                </c:pt>
                <c:pt idx="363">
                  <c:v>116.247513665</c:v>
                </c:pt>
                <c:pt idx="364">
                  <c:v>115.000077025</c:v>
                </c:pt>
                <c:pt idx="365">
                  <c:v>113.768556957</c:v>
                </c:pt>
                <c:pt idx="366">
                  <c:v>112.55295345899999</c:v>
                </c:pt>
                <c:pt idx="367">
                  <c:v>111.353266534</c:v>
                </c:pt>
                <c:pt idx="368">
                  <c:v>110.16949617900001</c:v>
                </c:pt>
                <c:pt idx="369">
                  <c:v>109.001642395</c:v>
                </c:pt>
                <c:pt idx="370">
                  <c:v>107.849705183</c:v>
                </c:pt>
                <c:pt idx="371">
                  <c:v>106.71368454100001</c:v>
                </c:pt>
                <c:pt idx="372">
                  <c:v>105.593580471</c:v>
                </c:pt>
                <c:pt idx="373">
                  <c:v>104.48939297299999</c:v>
                </c:pt>
                <c:pt idx="374">
                  <c:v>103.40112204499999</c:v>
                </c:pt>
                <c:pt idx="375">
                  <c:v>102.328767688</c:v>
                </c:pt>
                <c:pt idx="376">
                  <c:v>101.270342443</c:v>
                </c:pt>
                <c:pt idx="377">
                  <c:v>100.22491671900001</c:v>
                </c:pt>
                <c:pt idx="378">
                  <c:v>99.192490516399999</c:v>
                </c:pt>
                <c:pt idx="379">
                  <c:v>98.173063834399997</c:v>
                </c:pt>
                <c:pt idx="380">
                  <c:v>97.166636673499994</c:v>
                </c:pt>
                <c:pt idx="381">
                  <c:v>96.173209033500001</c:v>
                </c:pt>
                <c:pt idx="382">
                  <c:v>95.192780914599993</c:v>
                </c:pt>
                <c:pt idx="383">
                  <c:v>94.225352316799999</c:v>
                </c:pt>
                <c:pt idx="384">
                  <c:v>93.2709232399</c:v>
                </c:pt>
                <c:pt idx="385">
                  <c:v>92.329493684100001</c:v>
                </c:pt>
                <c:pt idx="386">
                  <c:v>91.401063649400001</c:v>
                </c:pt>
                <c:pt idx="387">
                  <c:v>90.485633135599997</c:v>
                </c:pt>
                <c:pt idx="388">
                  <c:v>89.582706731100004</c:v>
                </c:pt>
                <c:pt idx="389">
                  <c:v>88.690545595299994</c:v>
                </c:pt>
                <c:pt idx="390">
                  <c:v>87.809065526699996</c:v>
                </c:pt>
                <c:pt idx="391">
                  <c:v>86.938266525200007</c:v>
                </c:pt>
                <c:pt idx="392">
                  <c:v>86.078148590799998</c:v>
                </c:pt>
                <c:pt idx="393">
                  <c:v>85.228711723499998</c:v>
                </c:pt>
                <c:pt idx="394">
                  <c:v>84.389955923399995</c:v>
                </c:pt>
                <c:pt idx="395">
                  <c:v>83.561881190400001</c:v>
                </c:pt>
                <c:pt idx="396">
                  <c:v>82.744487524500002</c:v>
                </c:pt>
                <c:pt idx="397">
                  <c:v>81.937774925699998</c:v>
                </c:pt>
                <c:pt idx="398">
                  <c:v>81.141743394100004</c:v>
                </c:pt>
                <c:pt idx="399">
                  <c:v>80.356392929500004</c:v>
                </c:pt>
                <c:pt idx="400">
                  <c:v>79.5817235321</c:v>
                </c:pt>
                <c:pt idx="401">
                  <c:v>78.816490430800002</c:v>
                </c:pt>
                <c:pt idx="402">
                  <c:v>78.060085561799994</c:v>
                </c:pt>
                <c:pt idx="403">
                  <c:v>77.312508925200007</c:v>
                </c:pt>
                <c:pt idx="404">
                  <c:v>76.573760520899995</c:v>
                </c:pt>
                <c:pt idx="405">
                  <c:v>75.843840349100006</c:v>
                </c:pt>
                <c:pt idx="406">
                  <c:v>75.122748409600007</c:v>
                </c:pt>
                <c:pt idx="407">
                  <c:v>74.4104847025</c:v>
                </c:pt>
                <c:pt idx="408">
                  <c:v>73.707049227799999</c:v>
                </c:pt>
                <c:pt idx="409">
                  <c:v>73.012441985500004</c:v>
                </c:pt>
                <c:pt idx="410">
                  <c:v>72.326662975600001</c:v>
                </c:pt>
                <c:pt idx="411">
                  <c:v>71.649712198100005</c:v>
                </c:pt>
                <c:pt idx="412">
                  <c:v>70.981589652899999</c:v>
                </c:pt>
                <c:pt idx="413">
                  <c:v>70.321983507400006</c:v>
                </c:pt>
                <c:pt idx="414">
                  <c:v>69.669776264399999</c:v>
                </c:pt>
                <c:pt idx="415">
                  <c:v>69.024907257400002</c:v>
                </c:pt>
                <c:pt idx="416">
                  <c:v>68.387376486500003</c:v>
                </c:pt>
                <c:pt idx="417">
                  <c:v>67.757183951599998</c:v>
                </c:pt>
                <c:pt idx="418">
                  <c:v>67.134329652800005</c:v>
                </c:pt>
                <c:pt idx="419">
                  <c:v>66.518813589999993</c:v>
                </c:pt>
                <c:pt idx="420">
                  <c:v>65.910635763200005</c:v>
                </c:pt>
                <c:pt idx="421">
                  <c:v>65.3097961725</c:v>
                </c:pt>
                <c:pt idx="422">
                  <c:v>64.716294817800005</c:v>
                </c:pt>
                <c:pt idx="423">
                  <c:v>64.130131699200007</c:v>
                </c:pt>
                <c:pt idx="424">
                  <c:v>63.551306816599997</c:v>
                </c:pt>
                <c:pt idx="425">
                  <c:v>62.979820170000004</c:v>
                </c:pt>
                <c:pt idx="426">
                  <c:v>62.414872370099999</c:v>
                </c:pt>
                <c:pt idx="427">
                  <c:v>61.856057813200003</c:v>
                </c:pt>
                <c:pt idx="428">
                  <c:v>61.303376499499997</c:v>
                </c:pt>
                <c:pt idx="429">
                  <c:v>60.7568284289</c:v>
                </c:pt>
                <c:pt idx="430">
                  <c:v>60.216413601399999</c:v>
                </c:pt>
                <c:pt idx="431">
                  <c:v>59.682132017000001</c:v>
                </c:pt>
                <c:pt idx="432">
                  <c:v>59.153983675699997</c:v>
                </c:pt>
                <c:pt idx="433">
                  <c:v>58.631968577599999</c:v>
                </c:pt>
                <c:pt idx="434">
                  <c:v>58.1160867225</c:v>
                </c:pt>
                <c:pt idx="435">
                  <c:v>57.606338110599999</c:v>
                </c:pt>
                <c:pt idx="436">
                  <c:v>57.102722741699999</c:v>
                </c:pt>
                <c:pt idx="437">
                  <c:v>56.605240616000003</c:v>
                </c:pt>
                <c:pt idx="438">
                  <c:v>56.113691488500002</c:v>
                </c:pt>
                <c:pt idx="439">
                  <c:v>55.627340373899997</c:v>
                </c:pt>
                <c:pt idx="440">
                  <c:v>55.1461425221</c:v>
                </c:pt>
                <c:pt idx="441">
                  <c:v>54.670097933299999</c:v>
                </c:pt>
                <c:pt idx="442">
                  <c:v>54.199206607400001</c:v>
                </c:pt>
                <c:pt idx="443">
                  <c:v>53.733468544300003</c:v>
                </c:pt>
                <c:pt idx="444">
                  <c:v>53.272883744200001</c:v>
                </c:pt>
                <c:pt idx="445">
                  <c:v>52.817452206900001</c:v>
                </c:pt>
                <c:pt idx="446">
                  <c:v>52.367173932500002</c:v>
                </c:pt>
                <c:pt idx="447">
                  <c:v>51.922048920999998</c:v>
                </c:pt>
                <c:pt idx="448">
                  <c:v>51.482077172399997</c:v>
                </c:pt>
                <c:pt idx="449">
                  <c:v>51.047258686699998</c:v>
                </c:pt>
                <c:pt idx="450">
                  <c:v>50.617593463799999</c:v>
                </c:pt>
                <c:pt idx="451">
                  <c:v>50.192556326199998</c:v>
                </c:pt>
                <c:pt idx="452">
                  <c:v>49.771870803900001</c:v>
                </c:pt>
                <c:pt idx="453">
                  <c:v>49.355536897</c:v>
                </c:pt>
                <c:pt idx="454">
                  <c:v>48.943554605300001</c:v>
                </c:pt>
                <c:pt idx="455">
                  <c:v>48.535923928999999</c:v>
                </c:pt>
                <c:pt idx="456">
                  <c:v>48.132644868</c:v>
                </c:pt>
                <c:pt idx="457">
                  <c:v>47.733717422399998</c:v>
                </c:pt>
                <c:pt idx="458">
                  <c:v>47.339141591999997</c:v>
                </c:pt>
                <c:pt idx="459">
                  <c:v>46.948917377000001</c:v>
                </c:pt>
                <c:pt idx="460">
                  <c:v>46.5630447773</c:v>
                </c:pt>
                <c:pt idx="461">
                  <c:v>46.181523792900002</c:v>
                </c:pt>
                <c:pt idx="462">
                  <c:v>45.8043544238</c:v>
                </c:pt>
                <c:pt idx="463">
                  <c:v>45.431404844900001</c:v>
                </c:pt>
                <c:pt idx="464">
                  <c:v>45.062180722000001</c:v>
                </c:pt>
                <c:pt idx="465">
                  <c:v>44.696649102099997</c:v>
                </c:pt>
                <c:pt idx="466">
                  <c:v>44.334809985200003</c:v>
                </c:pt>
                <c:pt idx="467">
                  <c:v>43.976663371199997</c:v>
                </c:pt>
                <c:pt idx="468">
                  <c:v>43.622209260299996</c:v>
                </c:pt>
                <c:pt idx="469">
                  <c:v>43.271447652500001</c:v>
                </c:pt>
                <c:pt idx="470">
                  <c:v>42.9243785476</c:v>
                </c:pt>
                <c:pt idx="471">
                  <c:v>42.581001945700002</c:v>
                </c:pt>
                <c:pt idx="472">
                  <c:v>42.241317846800001</c:v>
                </c:pt>
                <c:pt idx="473">
                  <c:v>41.905326250900004</c:v>
                </c:pt>
                <c:pt idx="474">
                  <c:v>41.573027158099997</c:v>
                </c:pt>
                <c:pt idx="475">
                  <c:v>41.244420568199999</c:v>
                </c:pt>
                <c:pt idx="476">
                  <c:v>40.919154414300003</c:v>
                </c:pt>
                <c:pt idx="477">
                  <c:v>40.597035685599998</c:v>
                </c:pt>
                <c:pt idx="478">
                  <c:v>40.278064382099998</c:v>
                </c:pt>
                <c:pt idx="479">
                  <c:v>39.962240503700002</c:v>
                </c:pt>
                <c:pt idx="480">
                  <c:v>39.649564050599999</c:v>
                </c:pt>
                <c:pt idx="481">
                  <c:v>39.340035022599999</c:v>
                </c:pt>
                <c:pt idx="482">
                  <c:v>39.033653419899998</c:v>
                </c:pt>
                <c:pt idx="483">
                  <c:v>38.730419242300002</c:v>
                </c:pt>
                <c:pt idx="484">
                  <c:v>38.430332489999998</c:v>
                </c:pt>
                <c:pt idx="485">
                  <c:v>38.133393162799997</c:v>
                </c:pt>
                <c:pt idx="486">
                  <c:v>37.839601260899997</c:v>
                </c:pt>
                <c:pt idx="487">
                  <c:v>37.5489567841</c:v>
                </c:pt>
                <c:pt idx="488">
                  <c:v>37.261371603400001</c:v>
                </c:pt>
                <c:pt idx="489">
                  <c:v>36.976505652299998</c:v>
                </c:pt>
                <c:pt idx="490">
                  <c:v>36.694333704400002</c:v>
                </c:pt>
                <c:pt idx="491">
                  <c:v>36.414855759700004</c:v>
                </c:pt>
                <c:pt idx="492">
                  <c:v>36.138071818100002</c:v>
                </c:pt>
                <c:pt idx="493">
                  <c:v>35.863981879599997</c:v>
                </c:pt>
                <c:pt idx="494">
                  <c:v>35.5925859444</c:v>
                </c:pt>
                <c:pt idx="495">
                  <c:v>35.323884012299999</c:v>
                </c:pt>
                <c:pt idx="496">
                  <c:v>35.057876083300002</c:v>
                </c:pt>
                <c:pt idx="497">
                  <c:v>34.794562157500003</c:v>
                </c:pt>
                <c:pt idx="498">
                  <c:v>34.533942234900003</c:v>
                </c:pt>
                <c:pt idx="499">
                  <c:v>34.276016315500001</c:v>
                </c:pt>
                <c:pt idx="500">
                  <c:v>34.020784399199997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Sheet1!$V$1</c:f>
              <c:strCache>
                <c:ptCount val="1"/>
                <c:pt idx="0">
                  <c:v>Bmod_coil</c:v>
                </c:pt>
              </c:strCache>
            </c:strRef>
          </c:tx>
          <c:marker>
            <c:symbol val="none"/>
          </c:marker>
          <c:xVal>
            <c:numRef>
              <c:f>Sheet1!$U$2:$U$502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Sheet1!$V$2:$V$502</c:f>
              <c:numCache>
                <c:formatCode>General</c:formatCode>
                <c:ptCount val="501"/>
                <c:pt idx="0">
                  <c:v>568.124925147</c:v>
                </c:pt>
                <c:pt idx="1">
                  <c:v>577.09594947599999</c:v>
                </c:pt>
                <c:pt idx="2">
                  <c:v>586.22931154599996</c:v>
                </c:pt>
                <c:pt idx="3">
                  <c:v>595.52588041000001</c:v>
                </c:pt>
                <c:pt idx="4">
                  <c:v>604.99094061699998</c:v>
                </c:pt>
                <c:pt idx="5">
                  <c:v>614.62538463400006</c:v>
                </c:pt>
                <c:pt idx="6">
                  <c:v>624.43278398999996</c:v>
                </c:pt>
                <c:pt idx="7">
                  <c:v>634.41674509999996</c:v>
                </c:pt>
                <c:pt idx="8">
                  <c:v>644.578178342</c:v>
                </c:pt>
                <c:pt idx="9">
                  <c:v>654.92251531099998</c:v>
                </c:pt>
                <c:pt idx="10">
                  <c:v>665.45065615800002</c:v>
                </c:pt>
                <c:pt idx="11">
                  <c:v>676.16619024299996</c:v>
                </c:pt>
                <c:pt idx="12">
                  <c:v>687.07277220599997</c:v>
                </c:pt>
                <c:pt idx="13">
                  <c:v>698.17058459600003</c:v>
                </c:pt>
                <c:pt idx="14">
                  <c:v>709.46380134399999</c:v>
                </c:pt>
                <c:pt idx="15">
                  <c:v>720.95363128500003</c:v>
                </c:pt>
                <c:pt idx="16">
                  <c:v>732.71500011499995</c:v>
                </c:pt>
                <c:pt idx="17">
                  <c:v>744.59178610399999</c:v>
                </c:pt>
                <c:pt idx="18">
                  <c:v>756.65605545300002</c:v>
                </c:pt>
                <c:pt idx="19">
                  <c:v>768.97747100399999</c:v>
                </c:pt>
                <c:pt idx="20">
                  <c:v>781.51010905700002</c:v>
                </c:pt>
                <c:pt idx="21">
                  <c:v>794.25992837199999</c:v>
                </c:pt>
                <c:pt idx="22">
                  <c:v>807.23098317799997</c:v>
                </c:pt>
                <c:pt idx="23">
                  <c:v>820.42349858299997</c:v>
                </c:pt>
                <c:pt idx="24">
                  <c:v>833.84124947500004</c:v>
                </c:pt>
                <c:pt idx="25">
                  <c:v>847.48526889499999</c:v>
                </c:pt>
                <c:pt idx="26">
                  <c:v>861.35593481599994</c:v>
                </c:pt>
                <c:pt idx="27">
                  <c:v>875.46122531399999</c:v>
                </c:pt>
                <c:pt idx="28">
                  <c:v>889.80467924300001</c:v>
                </c:pt>
                <c:pt idx="29">
                  <c:v>904.38993476999997</c:v>
                </c:pt>
                <c:pt idx="30">
                  <c:v>919.21466572199995</c:v>
                </c:pt>
                <c:pt idx="31">
                  <c:v>934.29322911700001</c:v>
                </c:pt>
                <c:pt idx="32">
                  <c:v>949.59436624499995</c:v>
                </c:pt>
                <c:pt idx="33">
                  <c:v>965.13006385799997</c:v>
                </c:pt>
                <c:pt idx="34">
                  <c:v>980.93520661000002</c:v>
                </c:pt>
                <c:pt idx="35">
                  <c:v>996.97207290799997</c:v>
                </c:pt>
                <c:pt idx="36">
                  <c:v>1013.26609424</c:v>
                </c:pt>
                <c:pt idx="37">
                  <c:v>1029.8102052300001</c:v>
                </c:pt>
                <c:pt idx="38">
                  <c:v>1046.6064396500001</c:v>
                </c:pt>
                <c:pt idx="39">
                  <c:v>1063.6556212999999</c:v>
                </c:pt>
                <c:pt idx="40">
                  <c:v>1080.95834545</c:v>
                </c:pt>
                <c:pt idx="41">
                  <c:v>1098.51497722</c:v>
                </c:pt>
                <c:pt idx="42">
                  <c:v>1116.32563263</c:v>
                </c:pt>
                <c:pt idx="43">
                  <c:v>1134.3902657399999</c:v>
                </c:pt>
                <c:pt idx="44">
                  <c:v>1152.7081181399999</c:v>
                </c:pt>
                <c:pt idx="45">
                  <c:v>1171.2789011</c:v>
                </c:pt>
                <c:pt idx="46">
                  <c:v>1190.10143455</c:v>
                </c:pt>
                <c:pt idx="47">
                  <c:v>1209.17389017</c:v>
                </c:pt>
                <c:pt idx="48">
                  <c:v>1228.49579924</c:v>
                </c:pt>
                <c:pt idx="49">
                  <c:v>1248.0632436999999</c:v>
                </c:pt>
                <c:pt idx="50">
                  <c:v>1267.8753862399999</c:v>
                </c:pt>
                <c:pt idx="51">
                  <c:v>1287.92877634</c:v>
                </c:pt>
                <c:pt idx="52">
                  <c:v>1308.21913393</c:v>
                </c:pt>
                <c:pt idx="53">
                  <c:v>1328.7453729399999</c:v>
                </c:pt>
                <c:pt idx="54">
                  <c:v>1349.49959147</c:v>
                </c:pt>
                <c:pt idx="55">
                  <c:v>1370.48024162</c:v>
                </c:pt>
                <c:pt idx="56">
                  <c:v>1391.68101118</c:v>
                </c:pt>
                <c:pt idx="57">
                  <c:v>1413.0945709299999</c:v>
                </c:pt>
                <c:pt idx="58">
                  <c:v>1434.7190674799999</c:v>
                </c:pt>
                <c:pt idx="59">
                  <c:v>1456.5417204600001</c:v>
                </c:pt>
                <c:pt idx="60">
                  <c:v>1478.5601231099999</c:v>
                </c:pt>
                <c:pt idx="61">
                  <c:v>1500.76451204</c:v>
                </c:pt>
                <c:pt idx="62">
                  <c:v>1523.1439344</c:v>
                </c:pt>
                <c:pt idx="63">
                  <c:v>1545.6956255099999</c:v>
                </c:pt>
                <c:pt idx="64">
                  <c:v>1568.4011055599999</c:v>
                </c:pt>
                <c:pt idx="65">
                  <c:v>1591.2569793299999</c:v>
                </c:pt>
                <c:pt idx="66">
                  <c:v>1614.2495211299999</c:v>
                </c:pt>
                <c:pt idx="67">
                  <c:v>1637.3636880700001</c:v>
                </c:pt>
                <c:pt idx="68">
                  <c:v>1660.59568773</c:v>
                </c:pt>
                <c:pt idx="69">
                  <c:v>1683.92073598</c:v>
                </c:pt>
                <c:pt idx="70">
                  <c:v>1707.3343638700001</c:v>
                </c:pt>
                <c:pt idx="71">
                  <c:v>1730.8185543699999</c:v>
                </c:pt>
                <c:pt idx="72">
                  <c:v>1754.3539267599999</c:v>
                </c:pt>
                <c:pt idx="73">
                  <c:v>1777.9356</c:v>
                </c:pt>
                <c:pt idx="74">
                  <c:v>1801.53227124</c:v>
                </c:pt>
                <c:pt idx="75">
                  <c:v>1825.1383872399999</c:v>
                </c:pt>
                <c:pt idx="76">
                  <c:v>1848.73161295</c:v>
                </c:pt>
                <c:pt idx="77">
                  <c:v>1872.2883222600001</c:v>
                </c:pt>
                <c:pt idx="78">
                  <c:v>1895.8025708600001</c:v>
                </c:pt>
                <c:pt idx="79">
                  <c:v>1919.23689236</c:v>
                </c:pt>
                <c:pt idx="80">
                  <c:v>1942.5847422899999</c:v>
                </c:pt>
                <c:pt idx="81">
                  <c:v>1965.81985777</c:v>
                </c:pt>
                <c:pt idx="82">
                  <c:v>1988.91490585</c:v>
                </c:pt>
                <c:pt idx="83">
                  <c:v>2011.8630170399999</c:v>
                </c:pt>
                <c:pt idx="84">
                  <c:v>2034.62162468</c:v>
                </c:pt>
                <c:pt idx="85">
                  <c:v>2057.1834093699999</c:v>
                </c:pt>
                <c:pt idx="86">
                  <c:v>2079.5190625300002</c:v>
                </c:pt>
                <c:pt idx="87">
                  <c:v>2101.5985847699999</c:v>
                </c:pt>
                <c:pt idx="88">
                  <c:v>2123.4144459099998</c:v>
                </c:pt>
                <c:pt idx="89">
                  <c:v>2144.9207954600001</c:v>
                </c:pt>
                <c:pt idx="90">
                  <c:v>2166.1098800999998</c:v>
                </c:pt>
                <c:pt idx="91">
                  <c:v>2186.9507216000002</c:v>
                </c:pt>
                <c:pt idx="92">
                  <c:v>2207.4121702900002</c:v>
                </c:pt>
                <c:pt idx="93">
                  <c:v>2227.4864190399999</c:v>
                </c:pt>
                <c:pt idx="94">
                  <c:v>2247.1268154700001</c:v>
                </c:pt>
                <c:pt idx="95">
                  <c:v>2266.3256158999998</c:v>
                </c:pt>
                <c:pt idx="96">
                  <c:v>2285.0519513099998</c:v>
                </c:pt>
                <c:pt idx="97">
                  <c:v>2303.2753932999999</c:v>
                </c:pt>
                <c:pt idx="98">
                  <c:v>2320.9883297299998</c:v>
                </c:pt>
                <c:pt idx="99">
                  <c:v>2338.1462287200002</c:v>
                </c:pt>
                <c:pt idx="100">
                  <c:v>2354.7418584400002</c:v>
                </c:pt>
                <c:pt idx="101">
                  <c:v>2370.74646351</c:v>
                </c:pt>
                <c:pt idx="102">
                  <c:v>2386.13236611</c:v>
                </c:pt>
                <c:pt idx="103">
                  <c:v>2400.89265892</c:v>
                </c:pt>
                <c:pt idx="104">
                  <c:v>2414.9879714399999</c:v>
                </c:pt>
                <c:pt idx="105">
                  <c:v>2428.4120875200001</c:v>
                </c:pt>
                <c:pt idx="106">
                  <c:v>2441.1403684299999</c:v>
                </c:pt>
                <c:pt idx="107">
                  <c:v>2453.1498419</c:v>
                </c:pt>
                <c:pt idx="108">
                  <c:v>2464.4347945</c:v>
                </c:pt>
                <c:pt idx="109">
                  <c:v>2474.96382933</c:v>
                </c:pt>
                <c:pt idx="110">
                  <c:v>2484.73219419</c:v>
                </c:pt>
                <c:pt idx="111">
                  <c:v>2493.7211426399999</c:v>
                </c:pt>
                <c:pt idx="112">
                  <c:v>2501.9140723800001</c:v>
                </c:pt>
                <c:pt idx="113">
                  <c:v>2509.3068783200001</c:v>
                </c:pt>
                <c:pt idx="114">
                  <c:v>2515.8784198899998</c:v>
                </c:pt>
                <c:pt idx="115">
                  <c:v>2521.6257553199998</c:v>
                </c:pt>
                <c:pt idx="116">
                  <c:v>2526.5373964400001</c:v>
                </c:pt>
                <c:pt idx="117">
                  <c:v>2530.6043213900002</c:v>
                </c:pt>
                <c:pt idx="118">
                  <c:v>2533.8243327999999</c:v>
                </c:pt>
                <c:pt idx="119">
                  <c:v>2536.1880873999999</c:v>
                </c:pt>
                <c:pt idx="120">
                  <c:v>2537.6946681600002</c:v>
                </c:pt>
                <c:pt idx="121">
                  <c:v>2538.3406819900001</c:v>
                </c:pt>
                <c:pt idx="122">
                  <c:v>2538.1253440400001</c:v>
                </c:pt>
                <c:pt idx="123">
                  <c:v>2537.0485244900001</c:v>
                </c:pt>
                <c:pt idx="124">
                  <c:v>2535.1133567900001</c:v>
                </c:pt>
                <c:pt idx="125">
                  <c:v>2532.3210152500001</c:v>
                </c:pt>
                <c:pt idx="126">
                  <c:v>2528.6764483699999</c:v>
                </c:pt>
                <c:pt idx="127">
                  <c:v>2524.1871653200001</c:v>
                </c:pt>
                <c:pt idx="128">
                  <c:v>2518.8551132799998</c:v>
                </c:pt>
                <c:pt idx="129">
                  <c:v>2512.6956747700001</c:v>
                </c:pt>
                <c:pt idx="130">
                  <c:v>2505.7120301</c:v>
                </c:pt>
                <c:pt idx="131">
                  <c:v>2497.9171097100002</c:v>
                </c:pt>
                <c:pt idx="132">
                  <c:v>2489.3261705999998</c:v>
                </c:pt>
                <c:pt idx="133">
                  <c:v>2479.9430953400001</c:v>
                </c:pt>
                <c:pt idx="134">
                  <c:v>2469.7943954799998</c:v>
                </c:pt>
                <c:pt idx="135">
                  <c:v>2458.8850256400001</c:v>
                </c:pt>
                <c:pt idx="136">
                  <c:v>2447.2349558699998</c:v>
                </c:pt>
                <c:pt idx="137">
                  <c:v>2434.8660786599999</c:v>
                </c:pt>
                <c:pt idx="138">
                  <c:v>2421.7839287800002</c:v>
                </c:pt>
                <c:pt idx="139">
                  <c:v>2408.0242144600002</c:v>
                </c:pt>
                <c:pt idx="140">
                  <c:v>2393.5933036900001</c:v>
                </c:pt>
                <c:pt idx="141">
                  <c:v>2378.5167523</c:v>
                </c:pt>
                <c:pt idx="142">
                  <c:v>2362.82149845</c:v>
                </c:pt>
                <c:pt idx="143">
                  <c:v>2346.5143268800002</c:v>
                </c:pt>
                <c:pt idx="144">
                  <c:v>2329.63756251</c:v>
                </c:pt>
                <c:pt idx="145">
                  <c:v>2312.1985288599999</c:v>
                </c:pt>
                <c:pt idx="146">
                  <c:v>2294.22653356</c:v>
                </c:pt>
                <c:pt idx="147">
                  <c:v>2275.7516448400002</c:v>
                </c:pt>
                <c:pt idx="148">
                  <c:v>2256.7814147099998</c:v>
                </c:pt>
                <c:pt idx="149">
                  <c:v>2237.3618162600001</c:v>
                </c:pt>
                <c:pt idx="150">
                  <c:v>2217.5006217999999</c:v>
                </c:pt>
                <c:pt idx="151">
                  <c:v>2197.2288694899999</c:v>
                </c:pt>
                <c:pt idx="152">
                  <c:v>2176.57772436</c:v>
                </c:pt>
                <c:pt idx="153">
                  <c:v>2155.5549952699998</c:v>
                </c:pt>
                <c:pt idx="154">
                  <c:v>2134.2072781400002</c:v>
                </c:pt>
                <c:pt idx="155">
                  <c:v>2112.5422960999999</c:v>
                </c:pt>
                <c:pt idx="156">
                  <c:v>2090.5908392800002</c:v>
                </c:pt>
                <c:pt idx="157">
                  <c:v>2068.3832515499998</c:v>
                </c:pt>
                <c:pt idx="158">
                  <c:v>2045.92711908</c:v>
                </c:pt>
                <c:pt idx="159">
                  <c:v>2023.2669228699999</c:v>
                </c:pt>
                <c:pt idx="160">
                  <c:v>2000.40990371</c:v>
                </c:pt>
                <c:pt idx="161">
                  <c:v>1977.3848892799999</c:v>
                </c:pt>
                <c:pt idx="162">
                  <c:v>1954.2198074400001</c:v>
                </c:pt>
                <c:pt idx="163">
                  <c:v>1930.9216252000001</c:v>
                </c:pt>
                <c:pt idx="164">
                  <c:v>1907.53053942</c:v>
                </c:pt>
                <c:pt idx="165">
                  <c:v>1884.0529820700001</c:v>
                </c:pt>
                <c:pt idx="166">
                  <c:v>1860.5145308900001</c:v>
                </c:pt>
                <c:pt idx="167">
                  <c:v>1836.9395632999999</c:v>
                </c:pt>
                <c:pt idx="168">
                  <c:v>1813.3341472300001</c:v>
                </c:pt>
                <c:pt idx="169">
                  <c:v>1789.73275352</c:v>
                </c:pt>
                <c:pt idx="170">
                  <c:v>1766.1408045600001</c:v>
                </c:pt>
                <c:pt idx="171">
                  <c:v>1742.5798411200001</c:v>
                </c:pt>
                <c:pt idx="172">
                  <c:v>1719.07005957</c:v>
                </c:pt>
                <c:pt idx="173">
                  <c:v>1695.6164755299999</c:v>
                </c:pt>
                <c:pt idx="174">
                  <c:v>1672.24713733</c:v>
                </c:pt>
                <c:pt idx="175">
                  <c:v>1648.96637876</c:v>
                </c:pt>
                <c:pt idx="176">
                  <c:v>1625.7913990899999</c:v>
                </c:pt>
                <c:pt idx="177">
                  <c:v>1602.73804455</c:v>
                </c:pt>
                <c:pt idx="178">
                  <c:v>1579.8102405100001</c:v>
                </c:pt>
                <c:pt idx="179">
                  <c:v>1557.02956339</c:v>
                </c:pt>
                <c:pt idx="180">
                  <c:v>1534.3992799600001</c:v>
                </c:pt>
                <c:pt idx="181">
                  <c:v>1511.93234063</c:v>
                </c:pt>
                <c:pt idx="182">
                  <c:v>1489.6404347</c:v>
                </c:pt>
                <c:pt idx="183">
                  <c:v>1467.5264490699999</c:v>
                </c:pt>
                <c:pt idx="184">
                  <c:v>1445.6059209099999</c:v>
                </c:pt>
                <c:pt idx="185">
                  <c:v>1423.88114236</c:v>
                </c:pt>
                <c:pt idx="186">
                  <c:v>1402.3611870699999</c:v>
                </c:pt>
                <c:pt idx="187">
                  <c:v>1381.0540219</c:v>
                </c:pt>
                <c:pt idx="188">
                  <c:v>1359.9616062800001</c:v>
                </c:pt>
                <c:pt idx="189">
                  <c:v>1339.0941712599999</c:v>
                </c:pt>
                <c:pt idx="190">
                  <c:v>1318.45316774</c:v>
                </c:pt>
                <c:pt idx="191">
                  <c:v>1298.04432548</c:v>
                </c:pt>
                <c:pt idx="192">
                  <c:v>1277.87245052</c:v>
                </c:pt>
                <c:pt idx="193">
                  <c:v>1257.93871659</c:v>
                </c:pt>
                <c:pt idx="194">
                  <c:v>1238.2489215200001</c:v>
                </c:pt>
                <c:pt idx="195">
                  <c:v>1218.80382418</c:v>
                </c:pt>
                <c:pt idx="196">
                  <c:v>1199.6064051000001</c:v>
                </c:pt>
                <c:pt idx="197">
                  <c:v>1180.6589074999999</c:v>
                </c:pt>
                <c:pt idx="198">
                  <c:v>1161.9618694200001</c:v>
                </c:pt>
                <c:pt idx="199">
                  <c:v>1143.51754654</c:v>
                </c:pt>
                <c:pt idx="200">
                  <c:v>1125.32615276</c:v>
                </c:pt>
                <c:pt idx="201">
                  <c:v>1107.38850456</c:v>
                </c:pt>
                <c:pt idx="202">
                  <c:v>1089.7048544300001</c:v>
                </c:pt>
                <c:pt idx="203">
                  <c:v>1072.27524763</c:v>
                </c:pt>
                <c:pt idx="204">
                  <c:v>1055.0992276699999</c:v>
                </c:pt>
                <c:pt idx="205">
                  <c:v>1038.1765971499999</c:v>
                </c:pt>
                <c:pt idx="206">
                  <c:v>1021.5065403999999</c:v>
                </c:pt>
                <c:pt idx="207">
                  <c:v>1005.08782906</c:v>
                </c:pt>
                <c:pt idx="208">
                  <c:v>988.92014258500001</c:v>
                </c:pt>
                <c:pt idx="209">
                  <c:v>973.00103802299998</c:v>
                </c:pt>
                <c:pt idx="210">
                  <c:v>957.33002160900003</c:v>
                </c:pt>
                <c:pt idx="211">
                  <c:v>941.90510223399997</c:v>
                </c:pt>
                <c:pt idx="212">
                  <c:v>926.72400218600001</c:v>
                </c:pt>
                <c:pt idx="213">
                  <c:v>911.78614235099997</c:v>
                </c:pt>
                <c:pt idx="214">
                  <c:v>897.08769845699999</c:v>
                </c:pt>
                <c:pt idx="215">
                  <c:v>882.62797486299996</c:v>
                </c:pt>
                <c:pt idx="216">
                  <c:v>868.40418054400004</c:v>
                </c:pt>
                <c:pt idx="217">
                  <c:v>854.41333895000002</c:v>
                </c:pt>
                <c:pt idx="218">
                  <c:v>840.65469934999999</c:v>
                </c:pt>
                <c:pt idx="219">
                  <c:v>827.123541854</c:v>
                </c:pt>
                <c:pt idx="220">
                  <c:v>813.81904389600004</c:v>
                </c:pt>
                <c:pt idx="221">
                  <c:v>800.73791232200006</c:v>
                </c:pt>
                <c:pt idx="222">
                  <c:v>787.87674687900005</c:v>
                </c:pt>
                <c:pt idx="223">
                  <c:v>775.23469335699997</c:v>
                </c:pt>
                <c:pt idx="224">
                  <c:v>762.80651341500004</c:v>
                </c:pt>
                <c:pt idx="225">
                  <c:v>750.591315151</c:v>
                </c:pt>
                <c:pt idx="226">
                  <c:v>738.58553202200005</c:v>
                </c:pt>
                <c:pt idx="227">
                  <c:v>726.78554939499998</c:v>
                </c:pt>
                <c:pt idx="228">
                  <c:v>715.19046133799998</c:v>
                </c:pt>
                <c:pt idx="229">
                  <c:v>703.79479507799999</c:v>
                </c:pt>
                <c:pt idx="230">
                  <c:v>692.59763228999998</c:v>
                </c:pt>
                <c:pt idx="231">
                  <c:v>681.59530344300003</c:v>
                </c:pt>
                <c:pt idx="232">
                  <c:v>670.78413394699999</c:v>
                </c:pt>
                <c:pt idx="233">
                  <c:v>660.16320427400001</c:v>
                </c:pt>
                <c:pt idx="234">
                  <c:v>649.727014489</c:v>
                </c:pt>
                <c:pt idx="235">
                  <c:v>639.474650806</c:v>
                </c:pt>
                <c:pt idx="236">
                  <c:v>629.40246362200003</c:v>
                </c:pt>
                <c:pt idx="237">
                  <c:v>619.506828552</c:v>
                </c:pt>
                <c:pt idx="238">
                  <c:v>609.78683962599996</c:v>
                </c:pt>
                <c:pt idx="239">
                  <c:v>600.23711575699997</c:v>
                </c:pt>
                <c:pt idx="240">
                  <c:v>590.85676922000005</c:v>
                </c:pt>
                <c:pt idx="241">
                  <c:v>581.64225570099995</c:v>
                </c:pt>
                <c:pt idx="242">
                  <c:v>572.59007649</c:v>
                </c:pt>
                <c:pt idx="243">
                  <c:v>563.69935773199995</c:v>
                </c:pt>
                <c:pt idx="244">
                  <c:v>554.96493556200005</c:v>
                </c:pt>
                <c:pt idx="245">
                  <c:v>546.38596254900006</c:v>
                </c:pt>
                <c:pt idx="246">
                  <c:v>537.95905608299995</c:v>
                </c:pt>
                <c:pt idx="247">
                  <c:v>529.68089202600004</c:v>
                </c:pt>
                <c:pt idx="248">
                  <c:v>521.55064062300005</c:v>
                </c:pt>
                <c:pt idx="249">
                  <c:v>513.56341741100005</c:v>
                </c:pt>
                <c:pt idx="250">
                  <c:v>505.718423986</c:v>
                </c:pt>
                <c:pt idx="251">
                  <c:v>498.012474032</c:v>
                </c:pt>
                <c:pt idx="252">
                  <c:v>490.44244697800002</c:v>
                </c:pt>
                <c:pt idx="253">
                  <c:v>483.00756424399998</c:v>
                </c:pt>
                <c:pt idx="254">
                  <c:v>475.70325603499998</c:v>
                </c:pt>
                <c:pt idx="255">
                  <c:v>468.52877766099999</c:v>
                </c:pt>
                <c:pt idx="256">
                  <c:v>461.48115758300003</c:v>
                </c:pt>
                <c:pt idx="257">
                  <c:v>454.55749322399998</c:v>
                </c:pt>
                <c:pt idx="258">
                  <c:v>447.75706065499998</c:v>
                </c:pt>
                <c:pt idx="259">
                  <c:v>441.07562046599998</c:v>
                </c:pt>
                <c:pt idx="260">
                  <c:v>434.512483444</c:v>
                </c:pt>
                <c:pt idx="261">
                  <c:v>428.06489971100001</c:v>
                </c:pt>
                <c:pt idx="262">
                  <c:v>421.73018869700002</c:v>
                </c:pt>
                <c:pt idx="263">
                  <c:v>415.50768203400003</c:v>
                </c:pt>
                <c:pt idx="264">
                  <c:v>409.39347256600001</c:v>
                </c:pt>
                <c:pt idx="265">
                  <c:v>403.386926276</c:v>
                </c:pt>
                <c:pt idx="266">
                  <c:v>397.48551369500001</c:v>
                </c:pt>
                <c:pt idx="267">
                  <c:v>391.68677304699997</c:v>
                </c:pt>
                <c:pt idx="268">
                  <c:v>385.99009065400003</c:v>
                </c:pt>
                <c:pt idx="269">
                  <c:v>380.39188398800002</c:v>
                </c:pt>
                <c:pt idx="270">
                  <c:v>374.89157255200001</c:v>
                </c:pt>
                <c:pt idx="271">
                  <c:v>369.48684054</c:v>
                </c:pt>
                <c:pt idx="272">
                  <c:v>364.17543692499999</c:v>
                </c:pt>
                <c:pt idx="273">
                  <c:v>358.95680066099999</c:v>
                </c:pt>
                <c:pt idx="274">
                  <c:v>353.82765998399998</c:v>
                </c:pt>
                <c:pt idx="275">
                  <c:v>348.78748535</c:v>
                </c:pt>
                <c:pt idx="276">
                  <c:v>343.834164316</c:v>
                </c:pt>
                <c:pt idx="277">
                  <c:v>338.96564551400002</c:v>
                </c:pt>
                <c:pt idx="278">
                  <c:v>334.18141773299999</c:v>
                </c:pt>
                <c:pt idx="279">
                  <c:v>329.47850226600002</c:v>
                </c:pt>
                <c:pt idx="280">
                  <c:v>324.856417421</c:v>
                </c:pt>
                <c:pt idx="281">
                  <c:v>320.31324171400001</c:v>
                </c:pt>
                <c:pt idx="282">
                  <c:v>315.84711059599999</c:v>
                </c:pt>
                <c:pt idx="283">
                  <c:v>311.457559463</c:v>
                </c:pt>
                <c:pt idx="284">
                  <c:v>307.14188286500001</c:v>
                </c:pt>
                <c:pt idx="285">
                  <c:v>302.899643594</c:v>
                </c:pt>
                <c:pt idx="286">
                  <c:v>298.72909763799998</c:v>
                </c:pt>
                <c:pt idx="287">
                  <c:v>294.62855361200002</c:v>
                </c:pt>
                <c:pt idx="288">
                  <c:v>290.59759009200002</c:v>
                </c:pt>
                <c:pt idx="289">
                  <c:v>286.63375423500003</c:v>
                </c:pt>
                <c:pt idx="290">
                  <c:v>282.73664984999999</c:v>
                </c:pt>
                <c:pt idx="291">
                  <c:v>278.90469657099999</c:v>
                </c:pt>
                <c:pt idx="292">
                  <c:v>275.13636234699999</c:v>
                </c:pt>
                <c:pt idx="293">
                  <c:v>271.43126547999998</c:v>
                </c:pt>
                <c:pt idx="294">
                  <c:v>267.78718507600001</c:v>
                </c:pt>
                <c:pt idx="295">
                  <c:v>264.20376253900002</c:v>
                </c:pt>
                <c:pt idx="296">
                  <c:v>260.67956747099998</c:v>
                </c:pt>
                <c:pt idx="297">
                  <c:v>257.213213607</c:v>
                </c:pt>
                <c:pt idx="298">
                  <c:v>253.80435558400001</c:v>
                </c:pt>
                <c:pt idx="299">
                  <c:v>250.45098438700001</c:v>
                </c:pt>
                <c:pt idx="300">
                  <c:v>247.15277570800001</c:v>
                </c:pt>
                <c:pt idx="301">
                  <c:v>243.90857097700001</c:v>
                </c:pt>
                <c:pt idx="302">
                  <c:v>240.71667369400001</c:v>
                </c:pt>
                <c:pt idx="303">
                  <c:v>237.57708385800001</c:v>
                </c:pt>
                <c:pt idx="304">
                  <c:v>234.48862482800001</c:v>
                </c:pt>
                <c:pt idx="305">
                  <c:v>231.449502639</c:v>
                </c:pt>
                <c:pt idx="306">
                  <c:v>228.45969854800001</c:v>
                </c:pt>
                <c:pt idx="307">
                  <c:v>225.51957956300001</c:v>
                </c:pt>
                <c:pt idx="308">
                  <c:v>222.625284118</c:v>
                </c:pt>
                <c:pt idx="309">
                  <c:v>219.77617317599999</c:v>
                </c:pt>
                <c:pt idx="310">
                  <c:v>216.97224673900001</c:v>
                </c:pt>
                <c:pt idx="311">
                  <c:v>214.21350480500001</c:v>
                </c:pt>
                <c:pt idx="312">
                  <c:v>211.49994737599999</c:v>
                </c:pt>
                <c:pt idx="313">
                  <c:v>208.83401729299999</c:v>
                </c:pt>
                <c:pt idx="314">
                  <c:v>206.210342013</c:v>
                </c:pt>
                <c:pt idx="315">
                  <c:v>203.62468784500001</c:v>
                </c:pt>
                <c:pt idx="316">
                  <c:v>201.07705478899999</c:v>
                </c:pt>
                <c:pt idx="317">
                  <c:v>198.56744284600001</c:v>
                </c:pt>
                <c:pt idx="318">
                  <c:v>196.095852014</c:v>
                </c:pt>
                <c:pt idx="319">
                  <c:v>193.66228229500001</c:v>
                </c:pt>
                <c:pt idx="320">
                  <c:v>191.26673368799999</c:v>
                </c:pt>
                <c:pt idx="321">
                  <c:v>188.90920619299999</c:v>
                </c:pt>
                <c:pt idx="322">
                  <c:v>186.589699811</c:v>
                </c:pt>
                <c:pt idx="323">
                  <c:v>184.30821453999999</c:v>
                </c:pt>
                <c:pt idx="324">
                  <c:v>182.064750382</c:v>
                </c:pt>
                <c:pt idx="325">
                  <c:v>179.859307336</c:v>
                </c:pt>
                <c:pt idx="326">
                  <c:v>177.686516031</c:v>
                </c:pt>
                <c:pt idx="327">
                  <c:v>175.544033447</c:v>
                </c:pt>
                <c:pt idx="328">
                  <c:v>173.43185958500001</c:v>
                </c:pt>
                <c:pt idx="329">
                  <c:v>171.349994444</c:v>
                </c:pt>
                <c:pt idx="330">
                  <c:v>169.298438025</c:v>
                </c:pt>
                <c:pt idx="331">
                  <c:v>167.27719032799999</c:v>
                </c:pt>
                <c:pt idx="332">
                  <c:v>165.28625135199999</c:v>
                </c:pt>
                <c:pt idx="333">
                  <c:v>163.325621098</c:v>
                </c:pt>
                <c:pt idx="334">
                  <c:v>161.39529956499999</c:v>
                </c:pt>
                <c:pt idx="335">
                  <c:v>159.495286755</c:v>
                </c:pt>
                <c:pt idx="336">
                  <c:v>157.625582665</c:v>
                </c:pt>
                <c:pt idx="337">
                  <c:v>155.78618729799999</c:v>
                </c:pt>
                <c:pt idx="338">
                  <c:v>153.97576846699999</c:v>
                </c:pt>
                <c:pt idx="339">
                  <c:v>152.18982091500001</c:v>
                </c:pt>
                <c:pt idx="340">
                  <c:v>150.428175071</c:v>
                </c:pt>
                <c:pt idx="341">
                  <c:v>148.690830936</c:v>
                </c:pt>
                <c:pt idx="342">
                  <c:v>146.97778851000001</c:v>
                </c:pt>
                <c:pt idx="343">
                  <c:v>145.28904779199999</c:v>
                </c:pt>
                <c:pt idx="344">
                  <c:v>143.62460878300001</c:v>
                </c:pt>
                <c:pt idx="345">
                  <c:v>141.984471482</c:v>
                </c:pt>
                <c:pt idx="346">
                  <c:v>140.368635891</c:v>
                </c:pt>
                <c:pt idx="347">
                  <c:v>138.77710200800001</c:v>
                </c:pt>
                <c:pt idx="348">
                  <c:v>137.209869833</c:v>
                </c:pt>
                <c:pt idx="349">
                  <c:v>135.66693936799999</c:v>
                </c:pt>
                <c:pt idx="350">
                  <c:v>134.148310611</c:v>
                </c:pt>
                <c:pt idx="351">
                  <c:v>132.65074226799999</c:v>
                </c:pt>
                <c:pt idx="352">
                  <c:v>131.17277818599999</c:v>
                </c:pt>
                <c:pt idx="353">
                  <c:v>129.71441836299999</c:v>
                </c:pt>
                <c:pt idx="354">
                  <c:v>128.27566280100001</c:v>
                </c:pt>
                <c:pt idx="355">
                  <c:v>126.85651149900001</c:v>
                </c:pt>
                <c:pt idx="356">
                  <c:v>125.456964457</c:v>
                </c:pt>
                <c:pt idx="357">
                  <c:v>124.077021675</c:v>
                </c:pt>
                <c:pt idx="358">
                  <c:v>122.71668315399999</c:v>
                </c:pt>
                <c:pt idx="359">
                  <c:v>121.375948892</c:v>
                </c:pt>
                <c:pt idx="360">
                  <c:v>120.054818891</c:v>
                </c:pt>
                <c:pt idx="361">
                  <c:v>118.75329315</c:v>
                </c:pt>
                <c:pt idx="362">
                  <c:v>117.47137166900001</c:v>
                </c:pt>
                <c:pt idx="363">
                  <c:v>116.208249827</c:v>
                </c:pt>
                <c:pt idx="364">
                  <c:v>114.96115907399999</c:v>
                </c:pt>
                <c:pt idx="365">
                  <c:v>113.72998117900001</c:v>
                </c:pt>
                <c:pt idx="366">
                  <c:v>112.514716143</c:v>
                </c:pt>
                <c:pt idx="367">
                  <c:v>111.315363965</c:v>
                </c:pt>
                <c:pt idx="368">
                  <c:v>110.131924645</c:v>
                </c:pt>
                <c:pt idx="369">
                  <c:v>108.964398184</c:v>
                </c:pt>
                <c:pt idx="370">
                  <c:v>107.812784581</c:v>
                </c:pt>
                <c:pt idx="371">
                  <c:v>106.67708383599999</c:v>
                </c:pt>
                <c:pt idx="372">
                  <c:v>105.55729595</c:v>
                </c:pt>
                <c:pt idx="373">
                  <c:v>104.45342092200001</c:v>
                </c:pt>
                <c:pt idx="374">
                  <c:v>103.365458753</c:v>
                </c:pt>
                <c:pt idx="375">
                  <c:v>102.293409442</c:v>
                </c:pt>
                <c:pt idx="376">
                  <c:v>101.235285117</c:v>
                </c:pt>
                <c:pt idx="377">
                  <c:v>100.19015702</c:v>
                </c:pt>
                <c:pt idx="378">
                  <c:v>99.158025149300002</c:v>
                </c:pt>
                <c:pt idx="379">
                  <c:v>98.138889505799995</c:v>
                </c:pt>
                <c:pt idx="380">
                  <c:v>97.132750089400005</c:v>
                </c:pt>
                <c:pt idx="381">
                  <c:v>96.139606900100006</c:v>
                </c:pt>
                <c:pt idx="382">
                  <c:v>95.159459937899996</c:v>
                </c:pt>
                <c:pt idx="383">
                  <c:v>94.192309202700002</c:v>
                </c:pt>
                <c:pt idx="384">
                  <c:v>93.2381546947</c:v>
                </c:pt>
                <c:pt idx="385">
                  <c:v>92.296996413700001</c:v>
                </c:pt>
                <c:pt idx="386">
                  <c:v>91.368834359800005</c:v>
                </c:pt>
                <c:pt idx="387">
                  <c:v>90.453668532999998</c:v>
                </c:pt>
                <c:pt idx="388">
                  <c:v>89.551004064099999</c:v>
                </c:pt>
                <c:pt idx="389">
                  <c:v>88.659102661399999</c:v>
                </c:pt>
                <c:pt idx="390">
                  <c:v>87.777879763200005</c:v>
                </c:pt>
                <c:pt idx="391">
                  <c:v>86.907335369699993</c:v>
                </c:pt>
                <c:pt idx="392">
                  <c:v>86.047469480900006</c:v>
                </c:pt>
                <c:pt idx="393">
                  <c:v>85.198282096599996</c:v>
                </c:pt>
                <c:pt idx="394">
                  <c:v>84.359773216999997</c:v>
                </c:pt>
                <c:pt idx="395">
                  <c:v>83.531942842000007</c:v>
                </c:pt>
                <c:pt idx="396">
                  <c:v>82.714790971699998</c:v>
                </c:pt>
                <c:pt idx="397">
                  <c:v>81.908317605899995</c:v>
                </c:pt>
                <c:pt idx="398">
                  <c:v>81.112522744800003</c:v>
                </c:pt>
                <c:pt idx="399">
                  <c:v>80.327406388399993</c:v>
                </c:pt>
                <c:pt idx="400">
                  <c:v>79.552968536500003</c:v>
                </c:pt>
                <c:pt idx="401">
                  <c:v>78.787963397599995</c:v>
                </c:pt>
                <c:pt idx="402">
                  <c:v>78.031784140100001</c:v>
                </c:pt>
                <c:pt idx="403">
                  <c:v>77.284430763900005</c:v>
                </c:pt>
                <c:pt idx="404">
                  <c:v>76.545903269099995</c:v>
                </c:pt>
                <c:pt idx="405">
                  <c:v>75.816201655699999</c:v>
                </c:pt>
                <c:pt idx="406">
                  <c:v>75.095325923600001</c:v>
                </c:pt>
                <c:pt idx="407">
                  <c:v>74.383276072900003</c:v>
                </c:pt>
                <c:pt idx="408">
                  <c:v>73.680052103600005</c:v>
                </c:pt>
                <c:pt idx="409">
                  <c:v>72.985654015700007</c:v>
                </c:pt>
                <c:pt idx="410">
                  <c:v>72.300081809100007</c:v>
                </c:pt>
                <c:pt idx="411">
                  <c:v>71.623335483999995</c:v>
                </c:pt>
                <c:pt idx="412">
                  <c:v>70.955415040099993</c:v>
                </c:pt>
                <c:pt idx="413">
                  <c:v>70.296009238500005</c:v>
                </c:pt>
                <c:pt idx="414">
                  <c:v>69.644000890800001</c:v>
                </c:pt>
                <c:pt idx="415">
                  <c:v>68.999328840299995</c:v>
                </c:pt>
                <c:pt idx="416">
                  <c:v>68.3619930869</c:v>
                </c:pt>
                <c:pt idx="417">
                  <c:v>67.731993630700003</c:v>
                </c:pt>
                <c:pt idx="418">
                  <c:v>67.109330471700005</c:v>
                </c:pt>
                <c:pt idx="419">
                  <c:v>66.494003609800004</c:v>
                </c:pt>
                <c:pt idx="420">
                  <c:v>65.8860130451</c:v>
                </c:pt>
                <c:pt idx="421">
                  <c:v>65.285358777499994</c:v>
                </c:pt>
                <c:pt idx="422">
                  <c:v>64.6920408071</c:v>
                </c:pt>
                <c:pt idx="423">
                  <c:v>64.106059133900004</c:v>
                </c:pt>
                <c:pt idx="424">
                  <c:v>63.527413757799998</c:v>
                </c:pt>
                <c:pt idx="425">
                  <c:v>62.956104678800003</c:v>
                </c:pt>
                <c:pt idx="426">
                  <c:v>62.391332719899999</c:v>
                </c:pt>
                <c:pt idx="427">
                  <c:v>61.832692388300003</c:v>
                </c:pt>
                <c:pt idx="428">
                  <c:v>61.280183684100002</c:v>
                </c:pt>
                <c:pt idx="429">
                  <c:v>60.733806607200002</c:v>
                </c:pt>
                <c:pt idx="430">
                  <c:v>60.193561157799998</c:v>
                </c:pt>
                <c:pt idx="431">
                  <c:v>59.659447335700001</c:v>
                </c:pt>
                <c:pt idx="432">
                  <c:v>59.131465141</c:v>
                </c:pt>
                <c:pt idx="433">
                  <c:v>58.609614573599998</c:v>
                </c:pt>
                <c:pt idx="434">
                  <c:v>58.093895633700001</c:v>
                </c:pt>
                <c:pt idx="435">
                  <c:v>57.584308321100004</c:v>
                </c:pt>
                <c:pt idx="436">
                  <c:v>57.080852635799999</c:v>
                </c:pt>
                <c:pt idx="437">
                  <c:v>56.583528577999999</c:v>
                </c:pt>
                <c:pt idx="438">
                  <c:v>56.092135766600002</c:v>
                </c:pt>
                <c:pt idx="439">
                  <c:v>55.605939337099997</c:v>
                </c:pt>
                <c:pt idx="440">
                  <c:v>55.124894715400004</c:v>
                </c:pt>
                <c:pt idx="441">
                  <c:v>54.649001901600002</c:v>
                </c:pt>
                <c:pt idx="442">
                  <c:v>54.178260895599998</c:v>
                </c:pt>
                <c:pt idx="443">
                  <c:v>53.712671697499999</c:v>
                </c:pt>
                <c:pt idx="444">
                  <c:v>53.2522343073</c:v>
                </c:pt>
                <c:pt idx="445">
                  <c:v>52.796948724899998</c:v>
                </c:pt>
                <c:pt idx="446">
                  <c:v>52.346814950300001</c:v>
                </c:pt>
                <c:pt idx="447">
                  <c:v>51.901832983699997</c:v>
                </c:pt>
                <c:pt idx="448">
                  <c:v>51.462002824800003</c:v>
                </c:pt>
                <c:pt idx="449">
                  <c:v>51.027324473900002</c:v>
                </c:pt>
                <c:pt idx="450">
                  <c:v>50.597797930699997</c:v>
                </c:pt>
                <c:pt idx="451">
                  <c:v>50.1728984903</c:v>
                </c:pt>
                <c:pt idx="452">
                  <c:v>49.752349485000003</c:v>
                </c:pt>
                <c:pt idx="453">
                  <c:v>49.336150914800001</c:v>
                </c:pt>
                <c:pt idx="454">
                  <c:v>48.924302779800001</c:v>
                </c:pt>
                <c:pt idx="455">
                  <c:v>48.516805079800001</c:v>
                </c:pt>
                <c:pt idx="456">
                  <c:v>48.113657815000003</c:v>
                </c:pt>
                <c:pt idx="457">
                  <c:v>47.714860985400001</c:v>
                </c:pt>
                <c:pt idx="458">
                  <c:v>47.320414590799999</c:v>
                </c:pt>
                <c:pt idx="459">
                  <c:v>46.930318631399999</c:v>
                </c:pt>
                <c:pt idx="460">
                  <c:v>46.5445731071</c:v>
                </c:pt>
                <c:pt idx="461">
                  <c:v>46.163178017900002</c:v>
                </c:pt>
                <c:pt idx="462">
                  <c:v>45.786133363899999</c:v>
                </c:pt>
                <c:pt idx="463">
                  <c:v>45.413307142599997</c:v>
                </c:pt>
                <c:pt idx="464">
                  <c:v>45.044205133699997</c:v>
                </c:pt>
                <c:pt idx="465">
                  <c:v>44.678794599299998</c:v>
                </c:pt>
                <c:pt idx="466">
                  <c:v>44.317075539500003</c:v>
                </c:pt>
                <c:pt idx="467">
                  <c:v>43.959047954200003</c:v>
                </c:pt>
                <c:pt idx="468">
                  <c:v>43.604711843499999</c:v>
                </c:pt>
                <c:pt idx="469">
                  <c:v>43.254067207399999</c:v>
                </c:pt>
                <c:pt idx="470">
                  <c:v>42.9071140458</c:v>
                </c:pt>
                <c:pt idx="471">
                  <c:v>42.563852358799998</c:v>
                </c:pt>
                <c:pt idx="472">
                  <c:v>42.224282146299998</c:v>
                </c:pt>
                <c:pt idx="473">
                  <c:v>41.888403408400002</c:v>
                </c:pt>
                <c:pt idx="474">
                  <c:v>41.556216145100002</c:v>
                </c:pt>
                <c:pt idx="475">
                  <c:v>41.227720356299997</c:v>
                </c:pt>
                <c:pt idx="476">
                  <c:v>40.902563817599997</c:v>
                </c:pt>
                <c:pt idx="477">
                  <c:v>40.5805540737</c:v>
                </c:pt>
                <c:pt idx="478">
                  <c:v>40.261691124400002</c:v>
                </c:pt>
                <c:pt idx="479">
                  <c:v>39.945974969799998</c:v>
                </c:pt>
                <c:pt idx="480">
                  <c:v>39.633405609999997</c:v>
                </c:pt>
                <c:pt idx="481">
                  <c:v>39.323983044899997</c:v>
                </c:pt>
                <c:pt idx="482">
                  <c:v>39.017707274499998</c:v>
                </c:pt>
                <c:pt idx="483">
                  <c:v>38.714578298799999</c:v>
                </c:pt>
                <c:pt idx="484">
                  <c:v>38.414596117800002</c:v>
                </c:pt>
                <c:pt idx="485">
                  <c:v>38.117760731499999</c:v>
                </c:pt>
                <c:pt idx="486">
                  <c:v>37.824072139899997</c:v>
                </c:pt>
                <c:pt idx="487">
                  <c:v>37.533530343099997</c:v>
                </c:pt>
                <c:pt idx="488">
                  <c:v>37.246046465900001</c:v>
                </c:pt>
                <c:pt idx="489">
                  <c:v>36.961281149400001</c:v>
                </c:pt>
                <c:pt idx="490">
                  <c:v>36.679210148800003</c:v>
                </c:pt>
                <c:pt idx="491">
                  <c:v>36.3998334642</c:v>
                </c:pt>
                <c:pt idx="492">
                  <c:v>36.123151095499999</c:v>
                </c:pt>
                <c:pt idx="493">
                  <c:v>35.849163042800001</c:v>
                </c:pt>
                <c:pt idx="494">
                  <c:v>35.577869305999997</c:v>
                </c:pt>
                <c:pt idx="495">
                  <c:v>35.309269885200003</c:v>
                </c:pt>
                <c:pt idx="496">
                  <c:v>35.043364780300003</c:v>
                </c:pt>
                <c:pt idx="497">
                  <c:v>34.780153991399999</c:v>
                </c:pt>
                <c:pt idx="498">
                  <c:v>34.519637518400003</c:v>
                </c:pt>
                <c:pt idx="499">
                  <c:v>34.261815361399997</c:v>
                </c:pt>
                <c:pt idx="500">
                  <c:v>34.0066875204</c:v>
                </c:pt>
              </c:numCache>
            </c:numRef>
          </c:yVal>
          <c:smooth val="1"/>
        </c:ser>
        <c:ser>
          <c:idx val="4"/>
          <c:order val="4"/>
          <c:tx>
            <c:v>Normal sol</c:v>
          </c:tx>
          <c:spPr>
            <a:ln>
              <a:prstDash val="dash"/>
            </a:ln>
          </c:spPr>
          <c:marker>
            <c:symbol val="none"/>
          </c:marker>
          <c:xVal>
            <c:numRef>
              <c:f>Sheet1!$Z$2:$Z$1587</c:f>
              <c:numCache>
                <c:formatCode>General</c:formatCode>
                <c:ptCount val="1586"/>
                <c:pt idx="0">
                  <c:v>-37.200000000000003</c:v>
                </c:pt>
                <c:pt idx="1">
                  <c:v>-37</c:v>
                </c:pt>
                <c:pt idx="2">
                  <c:v>-36.800000000000004</c:v>
                </c:pt>
                <c:pt idx="3">
                  <c:v>-36.6</c:v>
                </c:pt>
                <c:pt idx="4">
                  <c:v>-36.4</c:v>
                </c:pt>
                <c:pt idx="5">
                  <c:v>-36.200000000000003</c:v>
                </c:pt>
                <c:pt idx="6">
                  <c:v>-36</c:v>
                </c:pt>
                <c:pt idx="7">
                  <c:v>-35.800000000000004</c:v>
                </c:pt>
                <c:pt idx="8">
                  <c:v>-35.6</c:v>
                </c:pt>
                <c:pt idx="9">
                  <c:v>-35.4</c:v>
                </c:pt>
                <c:pt idx="10">
                  <c:v>-35.200000000000003</c:v>
                </c:pt>
                <c:pt idx="11">
                  <c:v>-35</c:v>
                </c:pt>
                <c:pt idx="12">
                  <c:v>-34.799999999999997</c:v>
                </c:pt>
                <c:pt idx="13">
                  <c:v>-34.6</c:v>
                </c:pt>
                <c:pt idx="14">
                  <c:v>-34.4</c:v>
                </c:pt>
                <c:pt idx="15">
                  <c:v>-34.200000000000003</c:v>
                </c:pt>
                <c:pt idx="16">
                  <c:v>-34</c:v>
                </c:pt>
                <c:pt idx="17">
                  <c:v>-33.799999999999997</c:v>
                </c:pt>
                <c:pt idx="18">
                  <c:v>-33.6</c:v>
                </c:pt>
                <c:pt idx="19">
                  <c:v>-33.4</c:v>
                </c:pt>
                <c:pt idx="20">
                  <c:v>-33.200000000000003</c:v>
                </c:pt>
                <c:pt idx="21">
                  <c:v>-33.000000000000007</c:v>
                </c:pt>
                <c:pt idx="22">
                  <c:v>-32.800000000000004</c:v>
                </c:pt>
                <c:pt idx="23">
                  <c:v>-32.6</c:v>
                </c:pt>
                <c:pt idx="24">
                  <c:v>-32.400000000000006</c:v>
                </c:pt>
                <c:pt idx="25">
                  <c:v>-32.200000000000003</c:v>
                </c:pt>
                <c:pt idx="26">
                  <c:v>-32</c:v>
                </c:pt>
                <c:pt idx="27">
                  <c:v>-31.800000000000004</c:v>
                </c:pt>
                <c:pt idx="28">
                  <c:v>-31.6</c:v>
                </c:pt>
                <c:pt idx="29">
                  <c:v>-31.400000000000006</c:v>
                </c:pt>
                <c:pt idx="30">
                  <c:v>-31.200000000000003</c:v>
                </c:pt>
                <c:pt idx="31">
                  <c:v>-31</c:v>
                </c:pt>
                <c:pt idx="32">
                  <c:v>-30.800000000000004</c:v>
                </c:pt>
                <c:pt idx="33">
                  <c:v>-30.6</c:v>
                </c:pt>
                <c:pt idx="34">
                  <c:v>-30.4</c:v>
                </c:pt>
                <c:pt idx="35">
                  <c:v>-30.200000000000003</c:v>
                </c:pt>
                <c:pt idx="36">
                  <c:v>-30</c:v>
                </c:pt>
                <c:pt idx="37">
                  <c:v>-29.800000000000004</c:v>
                </c:pt>
                <c:pt idx="38">
                  <c:v>-29.6</c:v>
                </c:pt>
                <c:pt idx="39">
                  <c:v>-29.4</c:v>
                </c:pt>
                <c:pt idx="40">
                  <c:v>-29.200000000000003</c:v>
                </c:pt>
                <c:pt idx="41">
                  <c:v>-29</c:v>
                </c:pt>
                <c:pt idx="42">
                  <c:v>-28.799999999999997</c:v>
                </c:pt>
                <c:pt idx="43">
                  <c:v>-28.6</c:v>
                </c:pt>
                <c:pt idx="44">
                  <c:v>-28.4</c:v>
                </c:pt>
                <c:pt idx="45">
                  <c:v>-28.200000000000003</c:v>
                </c:pt>
                <c:pt idx="46">
                  <c:v>-28</c:v>
                </c:pt>
                <c:pt idx="47">
                  <c:v>-27.799999999999997</c:v>
                </c:pt>
                <c:pt idx="48">
                  <c:v>-27.6</c:v>
                </c:pt>
                <c:pt idx="49">
                  <c:v>-27.4</c:v>
                </c:pt>
                <c:pt idx="50">
                  <c:v>-27.199999999999996</c:v>
                </c:pt>
                <c:pt idx="51">
                  <c:v>-27</c:v>
                </c:pt>
                <c:pt idx="52">
                  <c:v>-26.800000000000004</c:v>
                </c:pt>
                <c:pt idx="53">
                  <c:v>-26.6</c:v>
                </c:pt>
                <c:pt idx="54">
                  <c:v>-26.400000000000006</c:v>
                </c:pt>
                <c:pt idx="55">
                  <c:v>-26.200000000000003</c:v>
                </c:pt>
                <c:pt idx="56">
                  <c:v>-26</c:v>
                </c:pt>
                <c:pt idx="57">
                  <c:v>-25.800000000000004</c:v>
                </c:pt>
                <c:pt idx="58">
                  <c:v>-25.6</c:v>
                </c:pt>
                <c:pt idx="59">
                  <c:v>-25.400000000000006</c:v>
                </c:pt>
                <c:pt idx="60">
                  <c:v>-25.200000000000003</c:v>
                </c:pt>
                <c:pt idx="61">
                  <c:v>-25</c:v>
                </c:pt>
                <c:pt idx="62">
                  <c:v>-24.800000000000004</c:v>
                </c:pt>
                <c:pt idx="63">
                  <c:v>-24.6</c:v>
                </c:pt>
                <c:pt idx="64">
                  <c:v>-24.4</c:v>
                </c:pt>
                <c:pt idx="65">
                  <c:v>-24.200000000000003</c:v>
                </c:pt>
                <c:pt idx="66">
                  <c:v>-24</c:v>
                </c:pt>
                <c:pt idx="67">
                  <c:v>-23.799999999999997</c:v>
                </c:pt>
                <c:pt idx="68">
                  <c:v>-23.6</c:v>
                </c:pt>
                <c:pt idx="69">
                  <c:v>-23.4</c:v>
                </c:pt>
                <c:pt idx="70">
                  <c:v>-23.199999999999996</c:v>
                </c:pt>
                <c:pt idx="71">
                  <c:v>-23</c:v>
                </c:pt>
                <c:pt idx="72">
                  <c:v>-22.799999999999997</c:v>
                </c:pt>
                <c:pt idx="73">
                  <c:v>-22.6</c:v>
                </c:pt>
                <c:pt idx="74">
                  <c:v>-22.4</c:v>
                </c:pt>
                <c:pt idx="75">
                  <c:v>-22.199999999999996</c:v>
                </c:pt>
                <c:pt idx="76">
                  <c:v>-22</c:v>
                </c:pt>
                <c:pt idx="77">
                  <c:v>-21.799999999999997</c:v>
                </c:pt>
                <c:pt idx="78">
                  <c:v>-21.599999999999994</c:v>
                </c:pt>
                <c:pt idx="79">
                  <c:v>-21.4</c:v>
                </c:pt>
                <c:pt idx="80">
                  <c:v>-21.199999999999996</c:v>
                </c:pt>
                <c:pt idx="81">
                  <c:v>-21</c:v>
                </c:pt>
                <c:pt idx="82">
                  <c:v>-20.799999999999997</c:v>
                </c:pt>
                <c:pt idx="83">
                  <c:v>-20.6</c:v>
                </c:pt>
                <c:pt idx="84">
                  <c:v>-20.400000000000006</c:v>
                </c:pt>
                <c:pt idx="85">
                  <c:v>-20.200000000000003</c:v>
                </c:pt>
                <c:pt idx="86">
                  <c:v>-20</c:v>
                </c:pt>
                <c:pt idx="87">
                  <c:v>-19.800000000000004</c:v>
                </c:pt>
                <c:pt idx="88">
                  <c:v>-19.600000000000001</c:v>
                </c:pt>
                <c:pt idx="89">
                  <c:v>-19.399999999999999</c:v>
                </c:pt>
                <c:pt idx="90">
                  <c:v>-19.200000000000003</c:v>
                </c:pt>
                <c:pt idx="91">
                  <c:v>-19</c:v>
                </c:pt>
                <c:pt idx="92">
                  <c:v>-18.800000000000004</c:v>
                </c:pt>
                <c:pt idx="93">
                  <c:v>-18.600000000000001</c:v>
                </c:pt>
                <c:pt idx="94">
                  <c:v>-18.399999999999999</c:v>
                </c:pt>
                <c:pt idx="95">
                  <c:v>-18.200000000000003</c:v>
                </c:pt>
                <c:pt idx="96">
                  <c:v>-18</c:v>
                </c:pt>
                <c:pt idx="97">
                  <c:v>-17.799999999999997</c:v>
                </c:pt>
                <c:pt idx="98">
                  <c:v>-17.600000000000001</c:v>
                </c:pt>
                <c:pt idx="99">
                  <c:v>-17.399999999999999</c:v>
                </c:pt>
                <c:pt idx="100">
                  <c:v>-17.200000000000003</c:v>
                </c:pt>
                <c:pt idx="101">
                  <c:v>-17</c:v>
                </c:pt>
                <c:pt idx="102">
                  <c:v>-16.799999999999997</c:v>
                </c:pt>
                <c:pt idx="103">
                  <c:v>-16.600000000000001</c:v>
                </c:pt>
                <c:pt idx="104">
                  <c:v>-16.399999999999999</c:v>
                </c:pt>
                <c:pt idx="105">
                  <c:v>-16.199999999999996</c:v>
                </c:pt>
                <c:pt idx="106">
                  <c:v>-16</c:v>
                </c:pt>
                <c:pt idx="107">
                  <c:v>-15.800000000000002</c:v>
                </c:pt>
                <c:pt idx="108">
                  <c:v>-15.6</c:v>
                </c:pt>
                <c:pt idx="109">
                  <c:v>-15.4</c:v>
                </c:pt>
                <c:pt idx="110">
                  <c:v>-15.200000000000001</c:v>
                </c:pt>
                <c:pt idx="111">
                  <c:v>-15.000000000000002</c:v>
                </c:pt>
                <c:pt idx="112">
                  <c:v>-14.799999999999999</c:v>
                </c:pt>
                <c:pt idx="113">
                  <c:v>-14.6</c:v>
                </c:pt>
                <c:pt idx="114">
                  <c:v>-14.4</c:v>
                </c:pt>
                <c:pt idx="115">
                  <c:v>-14.200000000000001</c:v>
                </c:pt>
                <c:pt idx="116">
                  <c:v>-13.999999999999998</c:v>
                </c:pt>
                <c:pt idx="117">
                  <c:v>-13.799999999999999</c:v>
                </c:pt>
                <c:pt idx="118">
                  <c:v>-13.6</c:v>
                </c:pt>
                <c:pt idx="119">
                  <c:v>-13.4</c:v>
                </c:pt>
                <c:pt idx="120">
                  <c:v>-13.199999999999998</c:v>
                </c:pt>
                <c:pt idx="121">
                  <c:v>-12.999999999999998</c:v>
                </c:pt>
                <c:pt idx="122">
                  <c:v>-12.800000000000002</c:v>
                </c:pt>
                <c:pt idx="123">
                  <c:v>-12.6</c:v>
                </c:pt>
                <c:pt idx="124">
                  <c:v>-12.4</c:v>
                </c:pt>
                <c:pt idx="125">
                  <c:v>-12.200000000000001</c:v>
                </c:pt>
                <c:pt idx="126">
                  <c:v>-12.000000000000002</c:v>
                </c:pt>
                <c:pt idx="127">
                  <c:v>-11.799999999999999</c:v>
                </c:pt>
                <c:pt idx="128">
                  <c:v>-11.6</c:v>
                </c:pt>
                <c:pt idx="129">
                  <c:v>-11.4</c:v>
                </c:pt>
                <c:pt idx="130">
                  <c:v>-11.200000000000001</c:v>
                </c:pt>
                <c:pt idx="131">
                  <c:v>-10.999999999999998</c:v>
                </c:pt>
                <c:pt idx="132">
                  <c:v>-10.799999999999999</c:v>
                </c:pt>
                <c:pt idx="133">
                  <c:v>-10.6</c:v>
                </c:pt>
                <c:pt idx="134">
                  <c:v>-10.4</c:v>
                </c:pt>
                <c:pt idx="135">
                  <c:v>-10.199999999999998</c:v>
                </c:pt>
                <c:pt idx="136">
                  <c:v>-9.9999999999999982</c:v>
                </c:pt>
                <c:pt idx="137">
                  <c:v>-9.7999999999999989</c:v>
                </c:pt>
                <c:pt idx="138">
                  <c:v>-9.6</c:v>
                </c:pt>
                <c:pt idx="139">
                  <c:v>-9.4</c:v>
                </c:pt>
                <c:pt idx="140">
                  <c:v>-9.2000000000000011</c:v>
                </c:pt>
                <c:pt idx="141">
                  <c:v>-9.0000000000000018</c:v>
                </c:pt>
                <c:pt idx="142">
                  <c:v>-8.7999999999999989</c:v>
                </c:pt>
                <c:pt idx="143">
                  <c:v>-8.6</c:v>
                </c:pt>
                <c:pt idx="144">
                  <c:v>-8.4</c:v>
                </c:pt>
                <c:pt idx="145">
                  <c:v>-8.1999999999999993</c:v>
                </c:pt>
                <c:pt idx="146">
                  <c:v>-8</c:v>
                </c:pt>
                <c:pt idx="147">
                  <c:v>-7.7999999999999989</c:v>
                </c:pt>
                <c:pt idx="148">
                  <c:v>-7.6</c:v>
                </c:pt>
                <c:pt idx="149">
                  <c:v>-7.3999999999999986</c:v>
                </c:pt>
                <c:pt idx="150">
                  <c:v>-7.1999999999999993</c:v>
                </c:pt>
                <c:pt idx="151">
                  <c:v>-6.9999999999999982</c:v>
                </c:pt>
                <c:pt idx="152">
                  <c:v>-6.7999999999999989</c:v>
                </c:pt>
                <c:pt idx="153">
                  <c:v>-6.6000000000000014</c:v>
                </c:pt>
                <c:pt idx="154">
                  <c:v>-6.4</c:v>
                </c:pt>
                <c:pt idx="155">
                  <c:v>-6.2000000000000011</c:v>
                </c:pt>
                <c:pt idx="156">
                  <c:v>-6</c:v>
                </c:pt>
                <c:pt idx="157">
                  <c:v>-5.8000000000000007</c:v>
                </c:pt>
                <c:pt idx="158">
                  <c:v>-5.6</c:v>
                </c:pt>
                <c:pt idx="159">
                  <c:v>-5.4</c:v>
                </c:pt>
                <c:pt idx="160">
                  <c:v>-5.1999999999999993</c:v>
                </c:pt>
                <c:pt idx="161">
                  <c:v>-5</c:v>
                </c:pt>
                <c:pt idx="162">
                  <c:v>-4.7999999999999989</c:v>
                </c:pt>
                <c:pt idx="163">
                  <c:v>-4.5999999999999996</c:v>
                </c:pt>
                <c:pt idx="164">
                  <c:v>-4.3999999999999986</c:v>
                </c:pt>
                <c:pt idx="165">
                  <c:v>-4.2000000000000011</c:v>
                </c:pt>
                <c:pt idx="166">
                  <c:v>-4</c:v>
                </c:pt>
                <c:pt idx="167">
                  <c:v>-3.8000000000000007</c:v>
                </c:pt>
                <c:pt idx="168">
                  <c:v>-3.5999999999999996</c:v>
                </c:pt>
                <c:pt idx="169">
                  <c:v>-3.4000000000000004</c:v>
                </c:pt>
                <c:pt idx="170">
                  <c:v>-3.1999999999999993</c:v>
                </c:pt>
                <c:pt idx="171">
                  <c:v>-3</c:v>
                </c:pt>
                <c:pt idx="172">
                  <c:v>-2.7999999999999989</c:v>
                </c:pt>
                <c:pt idx="173">
                  <c:v>-2.5999999999999996</c:v>
                </c:pt>
                <c:pt idx="174">
                  <c:v>-2.4000000000000004</c:v>
                </c:pt>
                <c:pt idx="175">
                  <c:v>-2.1999999999999993</c:v>
                </c:pt>
                <c:pt idx="176">
                  <c:v>-2</c:v>
                </c:pt>
                <c:pt idx="177">
                  <c:v>-1.7999999999999989</c:v>
                </c:pt>
                <c:pt idx="178">
                  <c:v>-1.5999999999999996</c:v>
                </c:pt>
                <c:pt idx="179">
                  <c:v>-1.3999999999999986</c:v>
                </c:pt>
                <c:pt idx="180">
                  <c:v>-1.1999999999999993</c:v>
                </c:pt>
                <c:pt idx="181">
                  <c:v>-1</c:v>
                </c:pt>
                <c:pt idx="182">
                  <c:v>-0.80000000000000071</c:v>
                </c:pt>
                <c:pt idx="183">
                  <c:v>-0.59999999999999964</c:v>
                </c:pt>
                <c:pt idx="184">
                  <c:v>-0.39999999999999947</c:v>
                </c:pt>
                <c:pt idx="185">
                  <c:v>-0.19999999999999929</c:v>
                </c:pt>
                <c:pt idx="186">
                  <c:v>0</c:v>
                </c:pt>
                <c:pt idx="187">
                  <c:v>0.20000000000000107</c:v>
                </c:pt>
                <c:pt idx="188">
                  <c:v>0.39999999999999947</c:v>
                </c:pt>
                <c:pt idx="189">
                  <c:v>0.59999999999999964</c:v>
                </c:pt>
                <c:pt idx="190">
                  <c:v>0.79999999999999982</c:v>
                </c:pt>
                <c:pt idx="191">
                  <c:v>1</c:v>
                </c:pt>
                <c:pt idx="192">
                  <c:v>1.2000000000000002</c:v>
                </c:pt>
                <c:pt idx="193">
                  <c:v>1.4000000000000004</c:v>
                </c:pt>
                <c:pt idx="194">
                  <c:v>1.5999999999999996</c:v>
                </c:pt>
                <c:pt idx="195">
                  <c:v>1.7999999999999998</c:v>
                </c:pt>
                <c:pt idx="196">
                  <c:v>2</c:v>
                </c:pt>
                <c:pt idx="197">
                  <c:v>2.2000000000000002</c:v>
                </c:pt>
                <c:pt idx="198">
                  <c:v>2.4000000000000004</c:v>
                </c:pt>
                <c:pt idx="199">
                  <c:v>2.6000000000000005</c:v>
                </c:pt>
                <c:pt idx="200">
                  <c:v>2.8000000000000007</c:v>
                </c:pt>
                <c:pt idx="201">
                  <c:v>3.0000000000000009</c:v>
                </c:pt>
                <c:pt idx="202">
                  <c:v>3.2</c:v>
                </c:pt>
                <c:pt idx="203">
                  <c:v>3.4000000000000004</c:v>
                </c:pt>
                <c:pt idx="204">
                  <c:v>3.6000000000000005</c:v>
                </c:pt>
                <c:pt idx="205">
                  <c:v>3.8000000000000007</c:v>
                </c:pt>
                <c:pt idx="206">
                  <c:v>4</c:v>
                </c:pt>
                <c:pt idx="207">
                  <c:v>4.2</c:v>
                </c:pt>
                <c:pt idx="208">
                  <c:v>4.4000000000000004</c:v>
                </c:pt>
                <c:pt idx="209">
                  <c:v>4.5999999999999996</c:v>
                </c:pt>
                <c:pt idx="210">
                  <c:v>4.8000000000000007</c:v>
                </c:pt>
                <c:pt idx="211">
                  <c:v>5</c:v>
                </c:pt>
                <c:pt idx="212">
                  <c:v>5.2000000000000011</c:v>
                </c:pt>
                <c:pt idx="213">
                  <c:v>5.4</c:v>
                </c:pt>
                <c:pt idx="214">
                  <c:v>5.6000000000000005</c:v>
                </c:pt>
                <c:pt idx="215">
                  <c:v>5.8000000000000007</c:v>
                </c:pt>
                <c:pt idx="216">
                  <c:v>6</c:v>
                </c:pt>
                <c:pt idx="217">
                  <c:v>6.2</c:v>
                </c:pt>
                <c:pt idx="218">
                  <c:v>6.4</c:v>
                </c:pt>
                <c:pt idx="219">
                  <c:v>6.6000000000000005</c:v>
                </c:pt>
                <c:pt idx="220">
                  <c:v>6.8000000000000007</c:v>
                </c:pt>
                <c:pt idx="221">
                  <c:v>7</c:v>
                </c:pt>
                <c:pt idx="222">
                  <c:v>7.2</c:v>
                </c:pt>
                <c:pt idx="223">
                  <c:v>7.4</c:v>
                </c:pt>
                <c:pt idx="224">
                  <c:v>7.6000000000000005</c:v>
                </c:pt>
                <c:pt idx="225">
                  <c:v>7.8000000000000007</c:v>
                </c:pt>
                <c:pt idx="226">
                  <c:v>8</c:v>
                </c:pt>
                <c:pt idx="227">
                  <c:v>8.2000000000000011</c:v>
                </c:pt>
                <c:pt idx="228">
                  <c:v>8.4</c:v>
                </c:pt>
                <c:pt idx="229">
                  <c:v>8.6</c:v>
                </c:pt>
                <c:pt idx="230">
                  <c:v>8.8000000000000007</c:v>
                </c:pt>
                <c:pt idx="231">
                  <c:v>9</c:v>
                </c:pt>
                <c:pt idx="232">
                  <c:v>9.1999999999999993</c:v>
                </c:pt>
                <c:pt idx="233">
                  <c:v>9.4</c:v>
                </c:pt>
                <c:pt idx="234">
                  <c:v>9.6</c:v>
                </c:pt>
                <c:pt idx="235">
                  <c:v>9.8000000000000007</c:v>
                </c:pt>
                <c:pt idx="236">
                  <c:v>10</c:v>
                </c:pt>
                <c:pt idx="237">
                  <c:v>10.200000000000001</c:v>
                </c:pt>
                <c:pt idx="238">
                  <c:v>10.4</c:v>
                </c:pt>
                <c:pt idx="239">
                  <c:v>10.600000000000001</c:v>
                </c:pt>
                <c:pt idx="240">
                  <c:v>10.8</c:v>
                </c:pt>
                <c:pt idx="241">
                  <c:v>11</c:v>
                </c:pt>
                <c:pt idx="242">
                  <c:v>11.2</c:v>
                </c:pt>
                <c:pt idx="243">
                  <c:v>11.4</c:v>
                </c:pt>
                <c:pt idx="244">
                  <c:v>11.600000000000001</c:v>
                </c:pt>
                <c:pt idx="245">
                  <c:v>11.8</c:v>
                </c:pt>
                <c:pt idx="246">
                  <c:v>12</c:v>
                </c:pt>
                <c:pt idx="247">
                  <c:v>12.2</c:v>
                </c:pt>
                <c:pt idx="248">
                  <c:v>12.4</c:v>
                </c:pt>
                <c:pt idx="249">
                  <c:v>12.600000000000001</c:v>
                </c:pt>
                <c:pt idx="250">
                  <c:v>12.8</c:v>
                </c:pt>
                <c:pt idx="251">
                  <c:v>13</c:v>
                </c:pt>
                <c:pt idx="252">
                  <c:v>13.200000000000001</c:v>
                </c:pt>
                <c:pt idx="253">
                  <c:v>13.4</c:v>
                </c:pt>
                <c:pt idx="254">
                  <c:v>13.600000000000001</c:v>
                </c:pt>
                <c:pt idx="255">
                  <c:v>13.8</c:v>
                </c:pt>
                <c:pt idx="256">
                  <c:v>14</c:v>
                </c:pt>
                <c:pt idx="257">
                  <c:v>14.200000000000001</c:v>
                </c:pt>
                <c:pt idx="258">
                  <c:v>14.400000000000002</c:v>
                </c:pt>
                <c:pt idx="259">
                  <c:v>14.6</c:v>
                </c:pt>
                <c:pt idx="260">
                  <c:v>14.8</c:v>
                </c:pt>
                <c:pt idx="261">
                  <c:v>15</c:v>
                </c:pt>
                <c:pt idx="262">
                  <c:v>15.2</c:v>
                </c:pt>
                <c:pt idx="263">
                  <c:v>15.4</c:v>
                </c:pt>
                <c:pt idx="264">
                  <c:v>15.600000000000001</c:v>
                </c:pt>
                <c:pt idx="265">
                  <c:v>15.8</c:v>
                </c:pt>
                <c:pt idx="266">
                  <c:v>16</c:v>
                </c:pt>
                <c:pt idx="267">
                  <c:v>16.2</c:v>
                </c:pt>
                <c:pt idx="268">
                  <c:v>16.399999999999999</c:v>
                </c:pt>
                <c:pt idx="269">
                  <c:v>16.600000000000001</c:v>
                </c:pt>
                <c:pt idx="270">
                  <c:v>16.8</c:v>
                </c:pt>
                <c:pt idx="271">
                  <c:v>17</c:v>
                </c:pt>
                <c:pt idx="272">
                  <c:v>17.200000000000003</c:v>
                </c:pt>
                <c:pt idx="273">
                  <c:v>17.399999999999999</c:v>
                </c:pt>
                <c:pt idx="274">
                  <c:v>17.600000000000001</c:v>
                </c:pt>
                <c:pt idx="275">
                  <c:v>17.8</c:v>
                </c:pt>
                <c:pt idx="276">
                  <c:v>18</c:v>
                </c:pt>
                <c:pt idx="277">
                  <c:v>18.200000000000003</c:v>
                </c:pt>
                <c:pt idx="278">
                  <c:v>18.399999999999999</c:v>
                </c:pt>
                <c:pt idx="279">
                  <c:v>18.600000000000001</c:v>
                </c:pt>
                <c:pt idx="280">
                  <c:v>18.8</c:v>
                </c:pt>
                <c:pt idx="281">
                  <c:v>19</c:v>
                </c:pt>
                <c:pt idx="282">
                  <c:v>19.2</c:v>
                </c:pt>
                <c:pt idx="283">
                  <c:v>19.399999999999999</c:v>
                </c:pt>
                <c:pt idx="284">
                  <c:v>19.600000000000001</c:v>
                </c:pt>
                <c:pt idx="285">
                  <c:v>19.8</c:v>
                </c:pt>
                <c:pt idx="286">
                  <c:v>20</c:v>
                </c:pt>
                <c:pt idx="287">
                  <c:v>20.200000000000003</c:v>
                </c:pt>
                <c:pt idx="288">
                  <c:v>20.399999999999999</c:v>
                </c:pt>
                <c:pt idx="289">
                  <c:v>20.6</c:v>
                </c:pt>
                <c:pt idx="290">
                  <c:v>20.8</c:v>
                </c:pt>
                <c:pt idx="291">
                  <c:v>21</c:v>
                </c:pt>
                <c:pt idx="292">
                  <c:v>21.200000000000003</c:v>
                </c:pt>
                <c:pt idx="293">
                  <c:v>21.400000000000002</c:v>
                </c:pt>
                <c:pt idx="294">
                  <c:v>21.6</c:v>
                </c:pt>
                <c:pt idx="295">
                  <c:v>21.799999999999997</c:v>
                </c:pt>
                <c:pt idx="296">
                  <c:v>22</c:v>
                </c:pt>
                <c:pt idx="297">
                  <c:v>22.2</c:v>
                </c:pt>
                <c:pt idx="298">
                  <c:v>22.4</c:v>
                </c:pt>
                <c:pt idx="299">
                  <c:v>22.6</c:v>
                </c:pt>
                <c:pt idx="300">
                  <c:v>22.8</c:v>
                </c:pt>
                <c:pt idx="301">
                  <c:v>23</c:v>
                </c:pt>
                <c:pt idx="302">
                  <c:v>23.200000000000003</c:v>
                </c:pt>
                <c:pt idx="303">
                  <c:v>23.4</c:v>
                </c:pt>
                <c:pt idx="304">
                  <c:v>23.6</c:v>
                </c:pt>
                <c:pt idx="305">
                  <c:v>23.800000000000004</c:v>
                </c:pt>
                <c:pt idx="306">
                  <c:v>24</c:v>
                </c:pt>
                <c:pt idx="307">
                  <c:v>24.200000000000003</c:v>
                </c:pt>
                <c:pt idx="308">
                  <c:v>24.4</c:v>
                </c:pt>
                <c:pt idx="309">
                  <c:v>24.6</c:v>
                </c:pt>
                <c:pt idx="310">
                  <c:v>24.799999999999997</c:v>
                </c:pt>
                <c:pt idx="311">
                  <c:v>25</c:v>
                </c:pt>
                <c:pt idx="312">
                  <c:v>25.200000000000003</c:v>
                </c:pt>
                <c:pt idx="313">
                  <c:v>25.4</c:v>
                </c:pt>
                <c:pt idx="314">
                  <c:v>25.6</c:v>
                </c:pt>
                <c:pt idx="315">
                  <c:v>25.799999999999997</c:v>
                </c:pt>
                <c:pt idx="316">
                  <c:v>26</c:v>
                </c:pt>
                <c:pt idx="317">
                  <c:v>26.200000000000003</c:v>
                </c:pt>
                <c:pt idx="318">
                  <c:v>26.4</c:v>
                </c:pt>
                <c:pt idx="319">
                  <c:v>26.6</c:v>
                </c:pt>
                <c:pt idx="320">
                  <c:v>26.800000000000004</c:v>
                </c:pt>
                <c:pt idx="321">
                  <c:v>27</c:v>
                </c:pt>
                <c:pt idx="322">
                  <c:v>27.200000000000003</c:v>
                </c:pt>
                <c:pt idx="323">
                  <c:v>27.4</c:v>
                </c:pt>
                <c:pt idx="324">
                  <c:v>27.6</c:v>
                </c:pt>
                <c:pt idx="325">
                  <c:v>27.799999999999997</c:v>
                </c:pt>
                <c:pt idx="326">
                  <c:v>28</c:v>
                </c:pt>
                <c:pt idx="327">
                  <c:v>28.200000000000003</c:v>
                </c:pt>
                <c:pt idx="328">
                  <c:v>28.4</c:v>
                </c:pt>
                <c:pt idx="329">
                  <c:v>28.6</c:v>
                </c:pt>
                <c:pt idx="330">
                  <c:v>28.799999999999997</c:v>
                </c:pt>
                <c:pt idx="331">
                  <c:v>29</c:v>
                </c:pt>
                <c:pt idx="332">
                  <c:v>29.200000000000003</c:v>
                </c:pt>
                <c:pt idx="333">
                  <c:v>29.4</c:v>
                </c:pt>
                <c:pt idx="334">
                  <c:v>29.6</c:v>
                </c:pt>
                <c:pt idx="335">
                  <c:v>29.800000000000004</c:v>
                </c:pt>
                <c:pt idx="336">
                  <c:v>30</c:v>
                </c:pt>
                <c:pt idx="337">
                  <c:v>30.200000000000003</c:v>
                </c:pt>
                <c:pt idx="338">
                  <c:v>30.4</c:v>
                </c:pt>
                <c:pt idx="339">
                  <c:v>30.6</c:v>
                </c:pt>
                <c:pt idx="340">
                  <c:v>30.800000000000004</c:v>
                </c:pt>
                <c:pt idx="341">
                  <c:v>31</c:v>
                </c:pt>
                <c:pt idx="342">
                  <c:v>31.199999999999996</c:v>
                </c:pt>
                <c:pt idx="343">
                  <c:v>31.4</c:v>
                </c:pt>
                <c:pt idx="344">
                  <c:v>31.6</c:v>
                </c:pt>
                <c:pt idx="345">
                  <c:v>31.799999999999997</c:v>
                </c:pt>
                <c:pt idx="346">
                  <c:v>32</c:v>
                </c:pt>
                <c:pt idx="347">
                  <c:v>32.200000000000003</c:v>
                </c:pt>
                <c:pt idx="348">
                  <c:v>32.4</c:v>
                </c:pt>
                <c:pt idx="349">
                  <c:v>32.6</c:v>
                </c:pt>
                <c:pt idx="350">
                  <c:v>32.799999999999997</c:v>
                </c:pt>
                <c:pt idx="351">
                  <c:v>33</c:v>
                </c:pt>
                <c:pt idx="352">
                  <c:v>33.200000000000003</c:v>
                </c:pt>
                <c:pt idx="353">
                  <c:v>33.4</c:v>
                </c:pt>
                <c:pt idx="354">
                  <c:v>33.6</c:v>
                </c:pt>
                <c:pt idx="355">
                  <c:v>33.800000000000004</c:v>
                </c:pt>
                <c:pt idx="356">
                  <c:v>34</c:v>
                </c:pt>
                <c:pt idx="357">
                  <c:v>34.200000000000003</c:v>
                </c:pt>
                <c:pt idx="358">
                  <c:v>34.4</c:v>
                </c:pt>
                <c:pt idx="359">
                  <c:v>34.6</c:v>
                </c:pt>
                <c:pt idx="360">
                  <c:v>34.800000000000004</c:v>
                </c:pt>
                <c:pt idx="361">
                  <c:v>35</c:v>
                </c:pt>
                <c:pt idx="362">
                  <c:v>35.200000000000003</c:v>
                </c:pt>
                <c:pt idx="363">
                  <c:v>35.400000000000006</c:v>
                </c:pt>
                <c:pt idx="364">
                  <c:v>35.599999999999994</c:v>
                </c:pt>
                <c:pt idx="365">
                  <c:v>35.799999999999997</c:v>
                </c:pt>
                <c:pt idx="366">
                  <c:v>36</c:v>
                </c:pt>
                <c:pt idx="367">
                  <c:v>36.199999999999996</c:v>
                </c:pt>
                <c:pt idx="368">
                  <c:v>36.4</c:v>
                </c:pt>
                <c:pt idx="369">
                  <c:v>36.6</c:v>
                </c:pt>
                <c:pt idx="370">
                  <c:v>36.799999999999997</c:v>
                </c:pt>
                <c:pt idx="371">
                  <c:v>37</c:v>
                </c:pt>
                <c:pt idx="372">
                  <c:v>37.199999999999996</c:v>
                </c:pt>
                <c:pt idx="373">
                  <c:v>37.4</c:v>
                </c:pt>
                <c:pt idx="374">
                  <c:v>37.6</c:v>
                </c:pt>
                <c:pt idx="375">
                  <c:v>37.799999999999997</c:v>
                </c:pt>
                <c:pt idx="376">
                  <c:v>38</c:v>
                </c:pt>
                <c:pt idx="377">
                  <c:v>38.200000000000003</c:v>
                </c:pt>
                <c:pt idx="378">
                  <c:v>38.4</c:v>
                </c:pt>
                <c:pt idx="379">
                  <c:v>38.6</c:v>
                </c:pt>
                <c:pt idx="380">
                  <c:v>38.799999999999997</c:v>
                </c:pt>
                <c:pt idx="381">
                  <c:v>39</c:v>
                </c:pt>
                <c:pt idx="382">
                  <c:v>39.200000000000003</c:v>
                </c:pt>
                <c:pt idx="383">
                  <c:v>39.4</c:v>
                </c:pt>
                <c:pt idx="384">
                  <c:v>39.6</c:v>
                </c:pt>
                <c:pt idx="385">
                  <c:v>39.799999999999997</c:v>
                </c:pt>
                <c:pt idx="386">
                  <c:v>40</c:v>
                </c:pt>
                <c:pt idx="387">
                  <c:v>40.200000000000003</c:v>
                </c:pt>
                <c:pt idx="388">
                  <c:v>40.4</c:v>
                </c:pt>
                <c:pt idx="389">
                  <c:v>40.6</c:v>
                </c:pt>
                <c:pt idx="390">
                  <c:v>40.799999999999997</c:v>
                </c:pt>
                <c:pt idx="391">
                  <c:v>41</c:v>
                </c:pt>
                <c:pt idx="392">
                  <c:v>41.2</c:v>
                </c:pt>
                <c:pt idx="393">
                  <c:v>41.4</c:v>
                </c:pt>
                <c:pt idx="394">
                  <c:v>41.6</c:v>
                </c:pt>
                <c:pt idx="395">
                  <c:v>41.8</c:v>
                </c:pt>
                <c:pt idx="396">
                  <c:v>41.999999999999993</c:v>
                </c:pt>
                <c:pt idx="397">
                  <c:v>42.199999999999996</c:v>
                </c:pt>
                <c:pt idx="398">
                  <c:v>42.4</c:v>
                </c:pt>
                <c:pt idx="399">
                  <c:v>42.599999999999994</c:v>
                </c:pt>
                <c:pt idx="400">
                  <c:v>42.8</c:v>
                </c:pt>
                <c:pt idx="401">
                  <c:v>43</c:v>
                </c:pt>
                <c:pt idx="402">
                  <c:v>43.199999999999996</c:v>
                </c:pt>
                <c:pt idx="403">
                  <c:v>43.4</c:v>
                </c:pt>
                <c:pt idx="404">
                  <c:v>43.599999999999994</c:v>
                </c:pt>
                <c:pt idx="405">
                  <c:v>43.8</c:v>
                </c:pt>
                <c:pt idx="406">
                  <c:v>44</c:v>
                </c:pt>
                <c:pt idx="407">
                  <c:v>44.199999999999996</c:v>
                </c:pt>
                <c:pt idx="408">
                  <c:v>44.4</c:v>
                </c:pt>
                <c:pt idx="409">
                  <c:v>44.6</c:v>
                </c:pt>
                <c:pt idx="410">
                  <c:v>44.8</c:v>
                </c:pt>
                <c:pt idx="411">
                  <c:v>45</c:v>
                </c:pt>
                <c:pt idx="412">
                  <c:v>45.199999999999996</c:v>
                </c:pt>
                <c:pt idx="413">
                  <c:v>45.4</c:v>
                </c:pt>
                <c:pt idx="414">
                  <c:v>45.6</c:v>
                </c:pt>
                <c:pt idx="415">
                  <c:v>45.8</c:v>
                </c:pt>
                <c:pt idx="416">
                  <c:v>46</c:v>
                </c:pt>
                <c:pt idx="417">
                  <c:v>46.2</c:v>
                </c:pt>
                <c:pt idx="418">
                  <c:v>46.4</c:v>
                </c:pt>
                <c:pt idx="419">
                  <c:v>46.6</c:v>
                </c:pt>
                <c:pt idx="420">
                  <c:v>46.8</c:v>
                </c:pt>
                <c:pt idx="421">
                  <c:v>47</c:v>
                </c:pt>
                <c:pt idx="422">
                  <c:v>47.2</c:v>
                </c:pt>
                <c:pt idx="423">
                  <c:v>47.4</c:v>
                </c:pt>
                <c:pt idx="424">
                  <c:v>47.6</c:v>
                </c:pt>
                <c:pt idx="425">
                  <c:v>47.800000000000004</c:v>
                </c:pt>
                <c:pt idx="426">
                  <c:v>48</c:v>
                </c:pt>
                <c:pt idx="427">
                  <c:v>48.199999999999996</c:v>
                </c:pt>
                <c:pt idx="428">
                  <c:v>48.4</c:v>
                </c:pt>
                <c:pt idx="429">
                  <c:v>48.599999999999994</c:v>
                </c:pt>
                <c:pt idx="430">
                  <c:v>48.8</c:v>
                </c:pt>
                <c:pt idx="431">
                  <c:v>49</c:v>
                </c:pt>
                <c:pt idx="432">
                  <c:v>49.199999999999996</c:v>
                </c:pt>
                <c:pt idx="433">
                  <c:v>49.4</c:v>
                </c:pt>
                <c:pt idx="434">
                  <c:v>49.599999999999994</c:v>
                </c:pt>
                <c:pt idx="435">
                  <c:v>49.8</c:v>
                </c:pt>
                <c:pt idx="436">
                  <c:v>50</c:v>
                </c:pt>
                <c:pt idx="437">
                  <c:v>50.199999999999996</c:v>
                </c:pt>
                <c:pt idx="438">
                  <c:v>50.4</c:v>
                </c:pt>
                <c:pt idx="439">
                  <c:v>50.6</c:v>
                </c:pt>
                <c:pt idx="440">
                  <c:v>50.8</c:v>
                </c:pt>
                <c:pt idx="441">
                  <c:v>51</c:v>
                </c:pt>
                <c:pt idx="442">
                  <c:v>51.199999999999996</c:v>
                </c:pt>
                <c:pt idx="443">
                  <c:v>51.4</c:v>
                </c:pt>
                <c:pt idx="444">
                  <c:v>51.6</c:v>
                </c:pt>
                <c:pt idx="445">
                  <c:v>51.8</c:v>
                </c:pt>
                <c:pt idx="446">
                  <c:v>52</c:v>
                </c:pt>
                <c:pt idx="447">
                  <c:v>52.2</c:v>
                </c:pt>
                <c:pt idx="448">
                  <c:v>52.4</c:v>
                </c:pt>
                <c:pt idx="449">
                  <c:v>52.6</c:v>
                </c:pt>
                <c:pt idx="450">
                  <c:v>52.8</c:v>
                </c:pt>
                <c:pt idx="451">
                  <c:v>53</c:v>
                </c:pt>
                <c:pt idx="452">
                  <c:v>53.2</c:v>
                </c:pt>
                <c:pt idx="453">
                  <c:v>53.4</c:v>
                </c:pt>
                <c:pt idx="454">
                  <c:v>53.6</c:v>
                </c:pt>
                <c:pt idx="455">
                  <c:v>53.800000000000004</c:v>
                </c:pt>
                <c:pt idx="456">
                  <c:v>54</c:v>
                </c:pt>
                <c:pt idx="457">
                  <c:v>54.2</c:v>
                </c:pt>
                <c:pt idx="458">
                  <c:v>54.4</c:v>
                </c:pt>
                <c:pt idx="459">
                  <c:v>54.599999999999994</c:v>
                </c:pt>
                <c:pt idx="460">
                  <c:v>54.8</c:v>
                </c:pt>
                <c:pt idx="461">
                  <c:v>54.999999999999993</c:v>
                </c:pt>
                <c:pt idx="462">
                  <c:v>55.199999999999996</c:v>
                </c:pt>
                <c:pt idx="463">
                  <c:v>55.4</c:v>
                </c:pt>
                <c:pt idx="464">
                  <c:v>55.599999999999994</c:v>
                </c:pt>
                <c:pt idx="465">
                  <c:v>55.8</c:v>
                </c:pt>
                <c:pt idx="466">
                  <c:v>56</c:v>
                </c:pt>
                <c:pt idx="467">
                  <c:v>56.199999999999996</c:v>
                </c:pt>
                <c:pt idx="468">
                  <c:v>56.4</c:v>
                </c:pt>
                <c:pt idx="469">
                  <c:v>56.6</c:v>
                </c:pt>
                <c:pt idx="470">
                  <c:v>56.8</c:v>
                </c:pt>
                <c:pt idx="471">
                  <c:v>57</c:v>
                </c:pt>
                <c:pt idx="472">
                  <c:v>57.199999999999996</c:v>
                </c:pt>
                <c:pt idx="473">
                  <c:v>57.4</c:v>
                </c:pt>
                <c:pt idx="474">
                  <c:v>57.6</c:v>
                </c:pt>
                <c:pt idx="475">
                  <c:v>57.8</c:v>
                </c:pt>
                <c:pt idx="476">
                  <c:v>58</c:v>
                </c:pt>
                <c:pt idx="477">
                  <c:v>58.199999999999996</c:v>
                </c:pt>
                <c:pt idx="478">
                  <c:v>58.4</c:v>
                </c:pt>
                <c:pt idx="479">
                  <c:v>58.6</c:v>
                </c:pt>
                <c:pt idx="480">
                  <c:v>58.8</c:v>
                </c:pt>
                <c:pt idx="481">
                  <c:v>59</c:v>
                </c:pt>
                <c:pt idx="482">
                  <c:v>59.2</c:v>
                </c:pt>
                <c:pt idx="483">
                  <c:v>59.4</c:v>
                </c:pt>
                <c:pt idx="484">
                  <c:v>59.6</c:v>
                </c:pt>
                <c:pt idx="485">
                  <c:v>59.800000000000004</c:v>
                </c:pt>
                <c:pt idx="486">
                  <c:v>60</c:v>
                </c:pt>
                <c:pt idx="487">
                  <c:v>60.2</c:v>
                </c:pt>
                <c:pt idx="488">
                  <c:v>60.4</c:v>
                </c:pt>
                <c:pt idx="489">
                  <c:v>60.6</c:v>
                </c:pt>
                <c:pt idx="490">
                  <c:v>60.800000000000004</c:v>
                </c:pt>
                <c:pt idx="491">
                  <c:v>61</c:v>
                </c:pt>
                <c:pt idx="492">
                  <c:v>61.2</c:v>
                </c:pt>
                <c:pt idx="493">
                  <c:v>61.4</c:v>
                </c:pt>
                <c:pt idx="494">
                  <c:v>61.6</c:v>
                </c:pt>
                <c:pt idx="495">
                  <c:v>61.800000000000004</c:v>
                </c:pt>
                <c:pt idx="496">
                  <c:v>62</c:v>
                </c:pt>
                <c:pt idx="497">
                  <c:v>62.2</c:v>
                </c:pt>
                <c:pt idx="498">
                  <c:v>62.400000000000006</c:v>
                </c:pt>
                <c:pt idx="499">
                  <c:v>62.6</c:v>
                </c:pt>
                <c:pt idx="500">
                  <c:v>62.800000000000004</c:v>
                </c:pt>
                <c:pt idx="501">
                  <c:v>63.000000000000007</c:v>
                </c:pt>
                <c:pt idx="502">
                  <c:v>63.2</c:v>
                </c:pt>
                <c:pt idx="503">
                  <c:v>63.400000000000006</c:v>
                </c:pt>
                <c:pt idx="504">
                  <c:v>63.6</c:v>
                </c:pt>
                <c:pt idx="505">
                  <c:v>63.79999999999999</c:v>
                </c:pt>
                <c:pt idx="506">
                  <c:v>63.999999999999993</c:v>
                </c:pt>
                <c:pt idx="507">
                  <c:v>64.2</c:v>
                </c:pt>
                <c:pt idx="508">
                  <c:v>64.399999999999991</c:v>
                </c:pt>
                <c:pt idx="509">
                  <c:v>64.599999999999994</c:v>
                </c:pt>
                <c:pt idx="510">
                  <c:v>64.8</c:v>
                </c:pt>
                <c:pt idx="511">
                  <c:v>65</c:v>
                </c:pt>
                <c:pt idx="512">
                  <c:v>65.2</c:v>
                </c:pt>
                <c:pt idx="513">
                  <c:v>65.399999999999991</c:v>
                </c:pt>
                <c:pt idx="514">
                  <c:v>65.599999999999994</c:v>
                </c:pt>
                <c:pt idx="515">
                  <c:v>65.8</c:v>
                </c:pt>
                <c:pt idx="516">
                  <c:v>66</c:v>
                </c:pt>
                <c:pt idx="517">
                  <c:v>66.2</c:v>
                </c:pt>
                <c:pt idx="518">
                  <c:v>66.400000000000006</c:v>
                </c:pt>
                <c:pt idx="519">
                  <c:v>66.599999999999994</c:v>
                </c:pt>
                <c:pt idx="520">
                  <c:v>66.8</c:v>
                </c:pt>
                <c:pt idx="521">
                  <c:v>67</c:v>
                </c:pt>
                <c:pt idx="522">
                  <c:v>67.2</c:v>
                </c:pt>
                <c:pt idx="523">
                  <c:v>67.400000000000006</c:v>
                </c:pt>
                <c:pt idx="524">
                  <c:v>67.599999999999994</c:v>
                </c:pt>
                <c:pt idx="525">
                  <c:v>67.8</c:v>
                </c:pt>
                <c:pt idx="526">
                  <c:v>68</c:v>
                </c:pt>
                <c:pt idx="527">
                  <c:v>68.2</c:v>
                </c:pt>
                <c:pt idx="528">
                  <c:v>68.400000000000006</c:v>
                </c:pt>
                <c:pt idx="529">
                  <c:v>68.599999999999994</c:v>
                </c:pt>
                <c:pt idx="530">
                  <c:v>68.8</c:v>
                </c:pt>
                <c:pt idx="531">
                  <c:v>69</c:v>
                </c:pt>
                <c:pt idx="532">
                  <c:v>69.2</c:v>
                </c:pt>
                <c:pt idx="533">
                  <c:v>69.400000000000006</c:v>
                </c:pt>
                <c:pt idx="534">
                  <c:v>69.600000000000009</c:v>
                </c:pt>
                <c:pt idx="535">
                  <c:v>69.8</c:v>
                </c:pt>
                <c:pt idx="536">
                  <c:v>70</c:v>
                </c:pt>
                <c:pt idx="537">
                  <c:v>70.2</c:v>
                </c:pt>
                <c:pt idx="538">
                  <c:v>70.400000000000006</c:v>
                </c:pt>
                <c:pt idx="539">
                  <c:v>70.600000000000009</c:v>
                </c:pt>
                <c:pt idx="540">
                  <c:v>70.8</c:v>
                </c:pt>
                <c:pt idx="541">
                  <c:v>71</c:v>
                </c:pt>
                <c:pt idx="542">
                  <c:v>71.2</c:v>
                </c:pt>
                <c:pt idx="543">
                  <c:v>71.400000000000006</c:v>
                </c:pt>
                <c:pt idx="544">
                  <c:v>71.600000000000009</c:v>
                </c:pt>
                <c:pt idx="545">
                  <c:v>71.800000000000011</c:v>
                </c:pt>
                <c:pt idx="546">
                  <c:v>72.000000000000014</c:v>
                </c:pt>
                <c:pt idx="547">
                  <c:v>72.2</c:v>
                </c:pt>
                <c:pt idx="548">
                  <c:v>72.400000000000006</c:v>
                </c:pt>
                <c:pt idx="549">
                  <c:v>72.600000000000009</c:v>
                </c:pt>
                <c:pt idx="550">
                  <c:v>72.800000000000011</c:v>
                </c:pt>
                <c:pt idx="551">
                  <c:v>73.000000000000014</c:v>
                </c:pt>
                <c:pt idx="552">
                  <c:v>73.2</c:v>
                </c:pt>
                <c:pt idx="553">
                  <c:v>73.400000000000006</c:v>
                </c:pt>
                <c:pt idx="554">
                  <c:v>73.600000000000009</c:v>
                </c:pt>
                <c:pt idx="555">
                  <c:v>73.800000000000011</c:v>
                </c:pt>
                <c:pt idx="556">
                  <c:v>74.000000000000014</c:v>
                </c:pt>
                <c:pt idx="557">
                  <c:v>74.2</c:v>
                </c:pt>
                <c:pt idx="558">
                  <c:v>74.400000000000006</c:v>
                </c:pt>
                <c:pt idx="559">
                  <c:v>74.600000000000009</c:v>
                </c:pt>
                <c:pt idx="560">
                  <c:v>74.800000000000011</c:v>
                </c:pt>
                <c:pt idx="561">
                  <c:v>75.000000000000014</c:v>
                </c:pt>
                <c:pt idx="562">
                  <c:v>75.200000000000017</c:v>
                </c:pt>
                <c:pt idx="563">
                  <c:v>75.400000000000006</c:v>
                </c:pt>
                <c:pt idx="564">
                  <c:v>75.600000000000009</c:v>
                </c:pt>
                <c:pt idx="565">
                  <c:v>75.800000000000011</c:v>
                </c:pt>
                <c:pt idx="566">
                  <c:v>76.000000000000014</c:v>
                </c:pt>
                <c:pt idx="567">
                  <c:v>76.2</c:v>
                </c:pt>
                <c:pt idx="568">
                  <c:v>76.400000000000006</c:v>
                </c:pt>
                <c:pt idx="569">
                  <c:v>76.599999999999994</c:v>
                </c:pt>
                <c:pt idx="570">
                  <c:v>76.8</c:v>
                </c:pt>
                <c:pt idx="571">
                  <c:v>77</c:v>
                </c:pt>
                <c:pt idx="572">
                  <c:v>77.2</c:v>
                </c:pt>
                <c:pt idx="573">
                  <c:v>77.400000000000006</c:v>
                </c:pt>
                <c:pt idx="574">
                  <c:v>77.599999999999994</c:v>
                </c:pt>
                <c:pt idx="575">
                  <c:v>77.8</c:v>
                </c:pt>
                <c:pt idx="576">
                  <c:v>78</c:v>
                </c:pt>
                <c:pt idx="577">
                  <c:v>78.2</c:v>
                </c:pt>
                <c:pt idx="578">
                  <c:v>78.400000000000006</c:v>
                </c:pt>
                <c:pt idx="579">
                  <c:v>78.600000000000009</c:v>
                </c:pt>
                <c:pt idx="580">
                  <c:v>78.8</c:v>
                </c:pt>
                <c:pt idx="581">
                  <c:v>79</c:v>
                </c:pt>
                <c:pt idx="582">
                  <c:v>79.2</c:v>
                </c:pt>
                <c:pt idx="583">
                  <c:v>79.400000000000006</c:v>
                </c:pt>
                <c:pt idx="584">
                  <c:v>79.600000000000009</c:v>
                </c:pt>
                <c:pt idx="585">
                  <c:v>79.8</c:v>
                </c:pt>
                <c:pt idx="586">
                  <c:v>80</c:v>
                </c:pt>
                <c:pt idx="587">
                  <c:v>80.2</c:v>
                </c:pt>
                <c:pt idx="588">
                  <c:v>80.400000000000006</c:v>
                </c:pt>
                <c:pt idx="589">
                  <c:v>80.600000000000009</c:v>
                </c:pt>
                <c:pt idx="590">
                  <c:v>80.800000000000011</c:v>
                </c:pt>
                <c:pt idx="591">
                  <c:v>81</c:v>
                </c:pt>
                <c:pt idx="592">
                  <c:v>81.2</c:v>
                </c:pt>
                <c:pt idx="593">
                  <c:v>81.400000000000006</c:v>
                </c:pt>
                <c:pt idx="594">
                  <c:v>81.600000000000009</c:v>
                </c:pt>
                <c:pt idx="595">
                  <c:v>81.800000000000011</c:v>
                </c:pt>
                <c:pt idx="596">
                  <c:v>82</c:v>
                </c:pt>
                <c:pt idx="597">
                  <c:v>82.2</c:v>
                </c:pt>
                <c:pt idx="598">
                  <c:v>82.4</c:v>
                </c:pt>
                <c:pt idx="599">
                  <c:v>82.600000000000009</c:v>
                </c:pt>
                <c:pt idx="600">
                  <c:v>82.800000000000011</c:v>
                </c:pt>
                <c:pt idx="601">
                  <c:v>83</c:v>
                </c:pt>
                <c:pt idx="602">
                  <c:v>83.2</c:v>
                </c:pt>
                <c:pt idx="603">
                  <c:v>83.4</c:v>
                </c:pt>
                <c:pt idx="604">
                  <c:v>83.600000000000009</c:v>
                </c:pt>
                <c:pt idx="605">
                  <c:v>83.800000000000011</c:v>
                </c:pt>
                <c:pt idx="606">
                  <c:v>84</c:v>
                </c:pt>
                <c:pt idx="607">
                  <c:v>84.2</c:v>
                </c:pt>
                <c:pt idx="608">
                  <c:v>84.4</c:v>
                </c:pt>
                <c:pt idx="609">
                  <c:v>84.600000000000009</c:v>
                </c:pt>
                <c:pt idx="610">
                  <c:v>84.800000000000011</c:v>
                </c:pt>
                <c:pt idx="611">
                  <c:v>85.000000000000014</c:v>
                </c:pt>
                <c:pt idx="612">
                  <c:v>85.2</c:v>
                </c:pt>
                <c:pt idx="613">
                  <c:v>85.4</c:v>
                </c:pt>
                <c:pt idx="614">
                  <c:v>85.600000000000009</c:v>
                </c:pt>
                <c:pt idx="615">
                  <c:v>85.800000000000011</c:v>
                </c:pt>
                <c:pt idx="616">
                  <c:v>86.000000000000014</c:v>
                </c:pt>
                <c:pt idx="617">
                  <c:v>86.2</c:v>
                </c:pt>
                <c:pt idx="618">
                  <c:v>86.4</c:v>
                </c:pt>
                <c:pt idx="619">
                  <c:v>86.600000000000009</c:v>
                </c:pt>
                <c:pt idx="620">
                  <c:v>86.800000000000011</c:v>
                </c:pt>
                <c:pt idx="621">
                  <c:v>87.000000000000014</c:v>
                </c:pt>
                <c:pt idx="622">
                  <c:v>87.200000000000017</c:v>
                </c:pt>
                <c:pt idx="623">
                  <c:v>87.4</c:v>
                </c:pt>
                <c:pt idx="624">
                  <c:v>87.600000000000009</c:v>
                </c:pt>
                <c:pt idx="625">
                  <c:v>87.800000000000011</c:v>
                </c:pt>
                <c:pt idx="626">
                  <c:v>88.000000000000014</c:v>
                </c:pt>
                <c:pt idx="627">
                  <c:v>88.200000000000017</c:v>
                </c:pt>
                <c:pt idx="628">
                  <c:v>88.4</c:v>
                </c:pt>
                <c:pt idx="629">
                  <c:v>88.600000000000009</c:v>
                </c:pt>
                <c:pt idx="630">
                  <c:v>88.8</c:v>
                </c:pt>
                <c:pt idx="631">
                  <c:v>89</c:v>
                </c:pt>
                <c:pt idx="632">
                  <c:v>89.2</c:v>
                </c:pt>
                <c:pt idx="633">
                  <c:v>89.4</c:v>
                </c:pt>
                <c:pt idx="634">
                  <c:v>89.6</c:v>
                </c:pt>
                <c:pt idx="635">
                  <c:v>89.8</c:v>
                </c:pt>
                <c:pt idx="636">
                  <c:v>90</c:v>
                </c:pt>
                <c:pt idx="637">
                  <c:v>90.2</c:v>
                </c:pt>
                <c:pt idx="638">
                  <c:v>90.4</c:v>
                </c:pt>
                <c:pt idx="639">
                  <c:v>90.600000000000009</c:v>
                </c:pt>
                <c:pt idx="640">
                  <c:v>90.8</c:v>
                </c:pt>
                <c:pt idx="641">
                  <c:v>91</c:v>
                </c:pt>
                <c:pt idx="642">
                  <c:v>91.2</c:v>
                </c:pt>
                <c:pt idx="643">
                  <c:v>91.4</c:v>
                </c:pt>
                <c:pt idx="644">
                  <c:v>91.600000000000009</c:v>
                </c:pt>
                <c:pt idx="645">
                  <c:v>91.8</c:v>
                </c:pt>
                <c:pt idx="646">
                  <c:v>92</c:v>
                </c:pt>
                <c:pt idx="647">
                  <c:v>92.2</c:v>
                </c:pt>
                <c:pt idx="648">
                  <c:v>92.4</c:v>
                </c:pt>
                <c:pt idx="649">
                  <c:v>92.600000000000009</c:v>
                </c:pt>
                <c:pt idx="650">
                  <c:v>92.8</c:v>
                </c:pt>
                <c:pt idx="651">
                  <c:v>93</c:v>
                </c:pt>
                <c:pt idx="652">
                  <c:v>93.2</c:v>
                </c:pt>
                <c:pt idx="653">
                  <c:v>93.4</c:v>
                </c:pt>
                <c:pt idx="654">
                  <c:v>93.600000000000009</c:v>
                </c:pt>
                <c:pt idx="655">
                  <c:v>93.800000000000011</c:v>
                </c:pt>
                <c:pt idx="656">
                  <c:v>94</c:v>
                </c:pt>
                <c:pt idx="657">
                  <c:v>94.2</c:v>
                </c:pt>
                <c:pt idx="658">
                  <c:v>94.4</c:v>
                </c:pt>
                <c:pt idx="659">
                  <c:v>94.600000000000009</c:v>
                </c:pt>
                <c:pt idx="660">
                  <c:v>94.800000000000011</c:v>
                </c:pt>
                <c:pt idx="661">
                  <c:v>95</c:v>
                </c:pt>
                <c:pt idx="662">
                  <c:v>95.2</c:v>
                </c:pt>
                <c:pt idx="663">
                  <c:v>95.4</c:v>
                </c:pt>
                <c:pt idx="664">
                  <c:v>95.600000000000009</c:v>
                </c:pt>
                <c:pt idx="665">
                  <c:v>95.800000000000011</c:v>
                </c:pt>
                <c:pt idx="666">
                  <c:v>96</c:v>
                </c:pt>
                <c:pt idx="667">
                  <c:v>96.2</c:v>
                </c:pt>
                <c:pt idx="668">
                  <c:v>96.4</c:v>
                </c:pt>
                <c:pt idx="669">
                  <c:v>96.600000000000009</c:v>
                </c:pt>
                <c:pt idx="670">
                  <c:v>96.800000000000011</c:v>
                </c:pt>
                <c:pt idx="671">
                  <c:v>97.000000000000014</c:v>
                </c:pt>
                <c:pt idx="672">
                  <c:v>97.2</c:v>
                </c:pt>
                <c:pt idx="673">
                  <c:v>97.4</c:v>
                </c:pt>
                <c:pt idx="674">
                  <c:v>97.600000000000009</c:v>
                </c:pt>
                <c:pt idx="675">
                  <c:v>97.800000000000011</c:v>
                </c:pt>
                <c:pt idx="676">
                  <c:v>98.000000000000014</c:v>
                </c:pt>
                <c:pt idx="677">
                  <c:v>98.2</c:v>
                </c:pt>
                <c:pt idx="678">
                  <c:v>98.4</c:v>
                </c:pt>
                <c:pt idx="679">
                  <c:v>98.600000000000009</c:v>
                </c:pt>
                <c:pt idx="680">
                  <c:v>98.800000000000011</c:v>
                </c:pt>
                <c:pt idx="681">
                  <c:v>99.000000000000014</c:v>
                </c:pt>
                <c:pt idx="682">
                  <c:v>99.2</c:v>
                </c:pt>
                <c:pt idx="683">
                  <c:v>99.4</c:v>
                </c:pt>
                <c:pt idx="684">
                  <c:v>99.600000000000009</c:v>
                </c:pt>
                <c:pt idx="685">
                  <c:v>99.800000000000011</c:v>
                </c:pt>
                <c:pt idx="686">
                  <c:v>100.00000000000001</c:v>
                </c:pt>
                <c:pt idx="687">
                  <c:v>100.20000000000002</c:v>
                </c:pt>
                <c:pt idx="688">
                  <c:v>100.4</c:v>
                </c:pt>
                <c:pt idx="689">
                  <c:v>100.60000000000001</c:v>
                </c:pt>
                <c:pt idx="690">
                  <c:v>100.80000000000001</c:v>
                </c:pt>
                <c:pt idx="691">
                  <c:v>101.00000000000001</c:v>
                </c:pt>
                <c:pt idx="692">
                  <c:v>101.2</c:v>
                </c:pt>
                <c:pt idx="693">
                  <c:v>101.4</c:v>
                </c:pt>
                <c:pt idx="694">
                  <c:v>101.6</c:v>
                </c:pt>
                <c:pt idx="695">
                  <c:v>101.8</c:v>
                </c:pt>
                <c:pt idx="696">
                  <c:v>102</c:v>
                </c:pt>
                <c:pt idx="697">
                  <c:v>102.2</c:v>
                </c:pt>
                <c:pt idx="698">
                  <c:v>102.4</c:v>
                </c:pt>
                <c:pt idx="699">
                  <c:v>102.6</c:v>
                </c:pt>
                <c:pt idx="700">
                  <c:v>102.8</c:v>
                </c:pt>
                <c:pt idx="701">
                  <c:v>103</c:v>
                </c:pt>
                <c:pt idx="702">
                  <c:v>103.2</c:v>
                </c:pt>
                <c:pt idx="703">
                  <c:v>103.4</c:v>
                </c:pt>
                <c:pt idx="704">
                  <c:v>103.60000000000001</c:v>
                </c:pt>
                <c:pt idx="705">
                  <c:v>103.8</c:v>
                </c:pt>
                <c:pt idx="706">
                  <c:v>104</c:v>
                </c:pt>
                <c:pt idx="707">
                  <c:v>104.2</c:v>
                </c:pt>
                <c:pt idx="708">
                  <c:v>104.4</c:v>
                </c:pt>
                <c:pt idx="709">
                  <c:v>104.60000000000001</c:v>
                </c:pt>
                <c:pt idx="710">
                  <c:v>104.8</c:v>
                </c:pt>
                <c:pt idx="711">
                  <c:v>105</c:v>
                </c:pt>
                <c:pt idx="712">
                  <c:v>105.2</c:v>
                </c:pt>
                <c:pt idx="713">
                  <c:v>105.4</c:v>
                </c:pt>
                <c:pt idx="714">
                  <c:v>105.60000000000001</c:v>
                </c:pt>
                <c:pt idx="715">
                  <c:v>105.80000000000001</c:v>
                </c:pt>
                <c:pt idx="716">
                  <c:v>106</c:v>
                </c:pt>
                <c:pt idx="717">
                  <c:v>106.2</c:v>
                </c:pt>
                <c:pt idx="718">
                  <c:v>106.4</c:v>
                </c:pt>
                <c:pt idx="719">
                  <c:v>106.60000000000001</c:v>
                </c:pt>
                <c:pt idx="720">
                  <c:v>106.80000000000001</c:v>
                </c:pt>
                <c:pt idx="721">
                  <c:v>107</c:v>
                </c:pt>
                <c:pt idx="722">
                  <c:v>107.2</c:v>
                </c:pt>
                <c:pt idx="723">
                  <c:v>107.4</c:v>
                </c:pt>
                <c:pt idx="724">
                  <c:v>107.60000000000001</c:v>
                </c:pt>
                <c:pt idx="725">
                  <c:v>107.80000000000001</c:v>
                </c:pt>
                <c:pt idx="726">
                  <c:v>108</c:v>
                </c:pt>
                <c:pt idx="727">
                  <c:v>108.2</c:v>
                </c:pt>
                <c:pt idx="728">
                  <c:v>108.4</c:v>
                </c:pt>
                <c:pt idx="729">
                  <c:v>108.60000000000001</c:v>
                </c:pt>
                <c:pt idx="730">
                  <c:v>108.80000000000001</c:v>
                </c:pt>
                <c:pt idx="731">
                  <c:v>109</c:v>
                </c:pt>
                <c:pt idx="732">
                  <c:v>109.2</c:v>
                </c:pt>
                <c:pt idx="733">
                  <c:v>109.4</c:v>
                </c:pt>
                <c:pt idx="734">
                  <c:v>109.60000000000001</c:v>
                </c:pt>
                <c:pt idx="735">
                  <c:v>109.80000000000001</c:v>
                </c:pt>
                <c:pt idx="736">
                  <c:v>110.00000000000001</c:v>
                </c:pt>
                <c:pt idx="737">
                  <c:v>110.2</c:v>
                </c:pt>
                <c:pt idx="738">
                  <c:v>110.4</c:v>
                </c:pt>
                <c:pt idx="739">
                  <c:v>110.60000000000001</c:v>
                </c:pt>
                <c:pt idx="740">
                  <c:v>110.80000000000001</c:v>
                </c:pt>
                <c:pt idx="741">
                  <c:v>111.00000000000001</c:v>
                </c:pt>
                <c:pt idx="742">
                  <c:v>111.2</c:v>
                </c:pt>
                <c:pt idx="743">
                  <c:v>111.4</c:v>
                </c:pt>
                <c:pt idx="744">
                  <c:v>111.60000000000001</c:v>
                </c:pt>
                <c:pt idx="745">
                  <c:v>111.80000000000001</c:v>
                </c:pt>
                <c:pt idx="746">
                  <c:v>112.00000000000001</c:v>
                </c:pt>
                <c:pt idx="747">
                  <c:v>112.20000000000002</c:v>
                </c:pt>
                <c:pt idx="748">
                  <c:v>112.4</c:v>
                </c:pt>
                <c:pt idx="749">
                  <c:v>112.60000000000001</c:v>
                </c:pt>
                <c:pt idx="750">
                  <c:v>112.80000000000001</c:v>
                </c:pt>
                <c:pt idx="751">
                  <c:v>113.00000000000001</c:v>
                </c:pt>
                <c:pt idx="752">
                  <c:v>113.20000000000002</c:v>
                </c:pt>
                <c:pt idx="753">
                  <c:v>113.4</c:v>
                </c:pt>
                <c:pt idx="754">
                  <c:v>113.60000000000001</c:v>
                </c:pt>
                <c:pt idx="755">
                  <c:v>113.80000000000001</c:v>
                </c:pt>
                <c:pt idx="756">
                  <c:v>114.00000000000001</c:v>
                </c:pt>
                <c:pt idx="757">
                  <c:v>114.20000000000002</c:v>
                </c:pt>
                <c:pt idx="758">
                  <c:v>114.4</c:v>
                </c:pt>
                <c:pt idx="759">
                  <c:v>114.60000000000001</c:v>
                </c:pt>
                <c:pt idx="760">
                  <c:v>114.80000000000001</c:v>
                </c:pt>
                <c:pt idx="761">
                  <c:v>115.00000000000001</c:v>
                </c:pt>
                <c:pt idx="762">
                  <c:v>115.20000000000002</c:v>
                </c:pt>
                <c:pt idx="763">
                  <c:v>115.4</c:v>
                </c:pt>
                <c:pt idx="764">
                  <c:v>115.60000000000001</c:v>
                </c:pt>
                <c:pt idx="765">
                  <c:v>115.80000000000001</c:v>
                </c:pt>
                <c:pt idx="766">
                  <c:v>116.00000000000001</c:v>
                </c:pt>
                <c:pt idx="767">
                  <c:v>116.20000000000002</c:v>
                </c:pt>
                <c:pt idx="768">
                  <c:v>116.40000000000002</c:v>
                </c:pt>
                <c:pt idx="769">
                  <c:v>116.60000000000001</c:v>
                </c:pt>
                <c:pt idx="770">
                  <c:v>116.80000000000001</c:v>
                </c:pt>
                <c:pt idx="771">
                  <c:v>117.00000000000001</c:v>
                </c:pt>
                <c:pt idx="772">
                  <c:v>117.20000000000002</c:v>
                </c:pt>
                <c:pt idx="773">
                  <c:v>117.40000000000002</c:v>
                </c:pt>
                <c:pt idx="774">
                  <c:v>117.60000000000001</c:v>
                </c:pt>
                <c:pt idx="775">
                  <c:v>117.80000000000001</c:v>
                </c:pt>
                <c:pt idx="776">
                  <c:v>118.00000000000001</c:v>
                </c:pt>
                <c:pt idx="777">
                  <c:v>118.20000000000002</c:v>
                </c:pt>
                <c:pt idx="778">
                  <c:v>118.40000000000002</c:v>
                </c:pt>
                <c:pt idx="779">
                  <c:v>118.60000000000002</c:v>
                </c:pt>
                <c:pt idx="780">
                  <c:v>118.80000000000001</c:v>
                </c:pt>
                <c:pt idx="781">
                  <c:v>119.00000000000001</c:v>
                </c:pt>
                <c:pt idx="782">
                  <c:v>119.20000000000002</c:v>
                </c:pt>
                <c:pt idx="783">
                  <c:v>119.40000000000002</c:v>
                </c:pt>
                <c:pt idx="784">
                  <c:v>119.60000000000002</c:v>
                </c:pt>
                <c:pt idx="785">
                  <c:v>119.80000000000001</c:v>
                </c:pt>
                <c:pt idx="786">
                  <c:v>120</c:v>
                </c:pt>
                <c:pt idx="787">
                  <c:v>120.19999999999999</c:v>
                </c:pt>
                <c:pt idx="788">
                  <c:v>120.39999999999999</c:v>
                </c:pt>
                <c:pt idx="789">
                  <c:v>120.6</c:v>
                </c:pt>
                <c:pt idx="790">
                  <c:v>120.8</c:v>
                </c:pt>
                <c:pt idx="791">
                  <c:v>121</c:v>
                </c:pt>
                <c:pt idx="792">
                  <c:v>121.19999999999999</c:v>
                </c:pt>
                <c:pt idx="793">
                  <c:v>121.39999999999999</c:v>
                </c:pt>
                <c:pt idx="794">
                  <c:v>121.6</c:v>
                </c:pt>
                <c:pt idx="795">
                  <c:v>121.8</c:v>
                </c:pt>
                <c:pt idx="796">
                  <c:v>122</c:v>
                </c:pt>
                <c:pt idx="797">
                  <c:v>122.2</c:v>
                </c:pt>
                <c:pt idx="798">
                  <c:v>122.39999999999999</c:v>
                </c:pt>
                <c:pt idx="799">
                  <c:v>122.6</c:v>
                </c:pt>
                <c:pt idx="800">
                  <c:v>122.8</c:v>
                </c:pt>
                <c:pt idx="801">
                  <c:v>123</c:v>
                </c:pt>
                <c:pt idx="802">
                  <c:v>123.2</c:v>
                </c:pt>
                <c:pt idx="803">
                  <c:v>123.39999999999999</c:v>
                </c:pt>
                <c:pt idx="804">
                  <c:v>123.6</c:v>
                </c:pt>
                <c:pt idx="805">
                  <c:v>123.8</c:v>
                </c:pt>
                <c:pt idx="806">
                  <c:v>124</c:v>
                </c:pt>
                <c:pt idx="807">
                  <c:v>124.2</c:v>
                </c:pt>
                <c:pt idx="808">
                  <c:v>124.4</c:v>
                </c:pt>
                <c:pt idx="809">
                  <c:v>124.6</c:v>
                </c:pt>
                <c:pt idx="810">
                  <c:v>124.8</c:v>
                </c:pt>
                <c:pt idx="811">
                  <c:v>125</c:v>
                </c:pt>
                <c:pt idx="812">
                  <c:v>125.2</c:v>
                </c:pt>
                <c:pt idx="813">
                  <c:v>125.4</c:v>
                </c:pt>
                <c:pt idx="814">
                  <c:v>125.6</c:v>
                </c:pt>
                <c:pt idx="815">
                  <c:v>125.8</c:v>
                </c:pt>
                <c:pt idx="816">
                  <c:v>126</c:v>
                </c:pt>
                <c:pt idx="817">
                  <c:v>126.2</c:v>
                </c:pt>
                <c:pt idx="818">
                  <c:v>126.4</c:v>
                </c:pt>
                <c:pt idx="819">
                  <c:v>126.6</c:v>
                </c:pt>
                <c:pt idx="820">
                  <c:v>126.8</c:v>
                </c:pt>
                <c:pt idx="821">
                  <c:v>127</c:v>
                </c:pt>
                <c:pt idx="822">
                  <c:v>127.2</c:v>
                </c:pt>
                <c:pt idx="823">
                  <c:v>127.4</c:v>
                </c:pt>
                <c:pt idx="824">
                  <c:v>127.6</c:v>
                </c:pt>
                <c:pt idx="825">
                  <c:v>127.8</c:v>
                </c:pt>
                <c:pt idx="826">
                  <c:v>128</c:v>
                </c:pt>
                <c:pt idx="827">
                  <c:v>128.19999999999999</c:v>
                </c:pt>
                <c:pt idx="828">
                  <c:v>128.4</c:v>
                </c:pt>
                <c:pt idx="829">
                  <c:v>128.6</c:v>
                </c:pt>
                <c:pt idx="830">
                  <c:v>128.79999999999998</c:v>
                </c:pt>
                <c:pt idx="831">
                  <c:v>129</c:v>
                </c:pt>
                <c:pt idx="832">
                  <c:v>129.19999999999999</c:v>
                </c:pt>
                <c:pt idx="833">
                  <c:v>129.4</c:v>
                </c:pt>
                <c:pt idx="834">
                  <c:v>129.6</c:v>
                </c:pt>
                <c:pt idx="835">
                  <c:v>129.79999999999998</c:v>
                </c:pt>
                <c:pt idx="836">
                  <c:v>130</c:v>
                </c:pt>
                <c:pt idx="837">
                  <c:v>130.19999999999999</c:v>
                </c:pt>
                <c:pt idx="838">
                  <c:v>130.4</c:v>
                </c:pt>
                <c:pt idx="839">
                  <c:v>130.6</c:v>
                </c:pt>
                <c:pt idx="840">
                  <c:v>130.80000000000001</c:v>
                </c:pt>
                <c:pt idx="841">
                  <c:v>131</c:v>
                </c:pt>
                <c:pt idx="842">
                  <c:v>131.19999999999999</c:v>
                </c:pt>
                <c:pt idx="843">
                  <c:v>131.4</c:v>
                </c:pt>
                <c:pt idx="844">
                  <c:v>131.6</c:v>
                </c:pt>
                <c:pt idx="845">
                  <c:v>131.80000000000001</c:v>
                </c:pt>
                <c:pt idx="846">
                  <c:v>132</c:v>
                </c:pt>
                <c:pt idx="847">
                  <c:v>132.19999999999999</c:v>
                </c:pt>
                <c:pt idx="848">
                  <c:v>132.4</c:v>
                </c:pt>
                <c:pt idx="849">
                  <c:v>132.6</c:v>
                </c:pt>
                <c:pt idx="850">
                  <c:v>132.80000000000001</c:v>
                </c:pt>
                <c:pt idx="851">
                  <c:v>133</c:v>
                </c:pt>
                <c:pt idx="852">
                  <c:v>133.19999999999999</c:v>
                </c:pt>
                <c:pt idx="853">
                  <c:v>133.4</c:v>
                </c:pt>
                <c:pt idx="854">
                  <c:v>133.6</c:v>
                </c:pt>
                <c:pt idx="855">
                  <c:v>133.80000000000001</c:v>
                </c:pt>
                <c:pt idx="856">
                  <c:v>134</c:v>
                </c:pt>
                <c:pt idx="857">
                  <c:v>134.19999999999999</c:v>
                </c:pt>
                <c:pt idx="858">
                  <c:v>134.4</c:v>
                </c:pt>
                <c:pt idx="859">
                  <c:v>134.6</c:v>
                </c:pt>
                <c:pt idx="860">
                  <c:v>134.80000000000001</c:v>
                </c:pt>
                <c:pt idx="861">
                  <c:v>135</c:v>
                </c:pt>
                <c:pt idx="862">
                  <c:v>135.19999999999999</c:v>
                </c:pt>
                <c:pt idx="863">
                  <c:v>135.4</c:v>
                </c:pt>
                <c:pt idx="864">
                  <c:v>135.6</c:v>
                </c:pt>
                <c:pt idx="865">
                  <c:v>135.80000000000001</c:v>
                </c:pt>
                <c:pt idx="866">
                  <c:v>136</c:v>
                </c:pt>
                <c:pt idx="867">
                  <c:v>136.20000000000002</c:v>
                </c:pt>
                <c:pt idx="868">
                  <c:v>136.4</c:v>
                </c:pt>
                <c:pt idx="869">
                  <c:v>136.60000000000002</c:v>
                </c:pt>
                <c:pt idx="870">
                  <c:v>136.80000000000001</c:v>
                </c:pt>
                <c:pt idx="871">
                  <c:v>137</c:v>
                </c:pt>
                <c:pt idx="872">
                  <c:v>137.20000000000002</c:v>
                </c:pt>
                <c:pt idx="873">
                  <c:v>137.4</c:v>
                </c:pt>
                <c:pt idx="874">
                  <c:v>137.60000000000002</c:v>
                </c:pt>
                <c:pt idx="875">
                  <c:v>137.80000000000001</c:v>
                </c:pt>
                <c:pt idx="876">
                  <c:v>138</c:v>
                </c:pt>
                <c:pt idx="877">
                  <c:v>138.20000000000002</c:v>
                </c:pt>
                <c:pt idx="878">
                  <c:v>138.4</c:v>
                </c:pt>
                <c:pt idx="879">
                  <c:v>138.60000000000002</c:v>
                </c:pt>
                <c:pt idx="880">
                  <c:v>138.80000000000001</c:v>
                </c:pt>
                <c:pt idx="881">
                  <c:v>139</c:v>
                </c:pt>
                <c:pt idx="882">
                  <c:v>139.20000000000002</c:v>
                </c:pt>
                <c:pt idx="883">
                  <c:v>139.4</c:v>
                </c:pt>
                <c:pt idx="884">
                  <c:v>139.60000000000002</c:v>
                </c:pt>
                <c:pt idx="885">
                  <c:v>139.80000000000001</c:v>
                </c:pt>
                <c:pt idx="886">
                  <c:v>140</c:v>
                </c:pt>
                <c:pt idx="887">
                  <c:v>140.20000000000002</c:v>
                </c:pt>
                <c:pt idx="888">
                  <c:v>140.4</c:v>
                </c:pt>
                <c:pt idx="889">
                  <c:v>140.60000000000002</c:v>
                </c:pt>
                <c:pt idx="890">
                  <c:v>140.80000000000001</c:v>
                </c:pt>
                <c:pt idx="891">
                  <c:v>141</c:v>
                </c:pt>
                <c:pt idx="892">
                  <c:v>141.20000000000002</c:v>
                </c:pt>
                <c:pt idx="893">
                  <c:v>141.4</c:v>
                </c:pt>
                <c:pt idx="894">
                  <c:v>141.60000000000002</c:v>
                </c:pt>
                <c:pt idx="895">
                  <c:v>141.80000000000001</c:v>
                </c:pt>
                <c:pt idx="896">
                  <c:v>142.00000000000003</c:v>
                </c:pt>
                <c:pt idx="897">
                  <c:v>142.20000000000002</c:v>
                </c:pt>
                <c:pt idx="898">
                  <c:v>142.4</c:v>
                </c:pt>
                <c:pt idx="899">
                  <c:v>142.60000000000002</c:v>
                </c:pt>
                <c:pt idx="900">
                  <c:v>142.80000000000001</c:v>
                </c:pt>
                <c:pt idx="901">
                  <c:v>143.00000000000003</c:v>
                </c:pt>
                <c:pt idx="902">
                  <c:v>143.20000000000002</c:v>
                </c:pt>
                <c:pt idx="903">
                  <c:v>143.4</c:v>
                </c:pt>
                <c:pt idx="904">
                  <c:v>143.60000000000002</c:v>
                </c:pt>
                <c:pt idx="905">
                  <c:v>143.80000000000001</c:v>
                </c:pt>
                <c:pt idx="906">
                  <c:v>144.00000000000003</c:v>
                </c:pt>
                <c:pt idx="907">
                  <c:v>144.20000000000002</c:v>
                </c:pt>
                <c:pt idx="908">
                  <c:v>144.4</c:v>
                </c:pt>
                <c:pt idx="909">
                  <c:v>144.60000000000002</c:v>
                </c:pt>
                <c:pt idx="910">
                  <c:v>144.80000000000001</c:v>
                </c:pt>
                <c:pt idx="911">
                  <c:v>145</c:v>
                </c:pt>
                <c:pt idx="912">
                  <c:v>145.19999999999999</c:v>
                </c:pt>
                <c:pt idx="913">
                  <c:v>145.4</c:v>
                </c:pt>
                <c:pt idx="914">
                  <c:v>145.6</c:v>
                </c:pt>
                <c:pt idx="915">
                  <c:v>145.79999999999998</c:v>
                </c:pt>
                <c:pt idx="916">
                  <c:v>146</c:v>
                </c:pt>
                <c:pt idx="917">
                  <c:v>146.19999999999999</c:v>
                </c:pt>
                <c:pt idx="918">
                  <c:v>146.4</c:v>
                </c:pt>
                <c:pt idx="919">
                  <c:v>146.6</c:v>
                </c:pt>
                <c:pt idx="920">
                  <c:v>146.79999999999998</c:v>
                </c:pt>
                <c:pt idx="921">
                  <c:v>147</c:v>
                </c:pt>
                <c:pt idx="922">
                  <c:v>147.19999999999999</c:v>
                </c:pt>
                <c:pt idx="923">
                  <c:v>147.4</c:v>
                </c:pt>
                <c:pt idx="924">
                  <c:v>147.6</c:v>
                </c:pt>
                <c:pt idx="925">
                  <c:v>147.79999999999998</c:v>
                </c:pt>
                <c:pt idx="926">
                  <c:v>148</c:v>
                </c:pt>
                <c:pt idx="927">
                  <c:v>148.19999999999999</c:v>
                </c:pt>
                <c:pt idx="928">
                  <c:v>148.4</c:v>
                </c:pt>
                <c:pt idx="929">
                  <c:v>148.6</c:v>
                </c:pt>
                <c:pt idx="930">
                  <c:v>148.80000000000001</c:v>
                </c:pt>
                <c:pt idx="931">
                  <c:v>149</c:v>
                </c:pt>
                <c:pt idx="932">
                  <c:v>149.19999999999999</c:v>
                </c:pt>
                <c:pt idx="933">
                  <c:v>149.4</c:v>
                </c:pt>
                <c:pt idx="934">
                  <c:v>149.6</c:v>
                </c:pt>
                <c:pt idx="935">
                  <c:v>149.80000000000001</c:v>
                </c:pt>
                <c:pt idx="936">
                  <c:v>150</c:v>
                </c:pt>
                <c:pt idx="937">
                  <c:v>150.19999999999999</c:v>
                </c:pt>
                <c:pt idx="938">
                  <c:v>150.4</c:v>
                </c:pt>
                <c:pt idx="939">
                  <c:v>150.6</c:v>
                </c:pt>
                <c:pt idx="940">
                  <c:v>150.80000000000001</c:v>
                </c:pt>
                <c:pt idx="941">
                  <c:v>151</c:v>
                </c:pt>
                <c:pt idx="942">
                  <c:v>151.19999999999999</c:v>
                </c:pt>
                <c:pt idx="943">
                  <c:v>151.4</c:v>
                </c:pt>
                <c:pt idx="944">
                  <c:v>151.6</c:v>
                </c:pt>
                <c:pt idx="945">
                  <c:v>151.80000000000001</c:v>
                </c:pt>
                <c:pt idx="946">
                  <c:v>152</c:v>
                </c:pt>
                <c:pt idx="947">
                  <c:v>152.19999999999999</c:v>
                </c:pt>
                <c:pt idx="948">
                  <c:v>152.4</c:v>
                </c:pt>
                <c:pt idx="949">
                  <c:v>152.6</c:v>
                </c:pt>
                <c:pt idx="950">
                  <c:v>152.80000000000001</c:v>
                </c:pt>
                <c:pt idx="951">
                  <c:v>153</c:v>
                </c:pt>
                <c:pt idx="952">
                  <c:v>153.19999999999999</c:v>
                </c:pt>
                <c:pt idx="953">
                  <c:v>153.4</c:v>
                </c:pt>
                <c:pt idx="954">
                  <c:v>153.6</c:v>
                </c:pt>
                <c:pt idx="955">
                  <c:v>153.80000000000001</c:v>
                </c:pt>
                <c:pt idx="956">
                  <c:v>154</c:v>
                </c:pt>
                <c:pt idx="957">
                  <c:v>154.20000000000002</c:v>
                </c:pt>
                <c:pt idx="958">
                  <c:v>154.4</c:v>
                </c:pt>
                <c:pt idx="959">
                  <c:v>154.6</c:v>
                </c:pt>
                <c:pt idx="960">
                  <c:v>154.80000000000001</c:v>
                </c:pt>
                <c:pt idx="961">
                  <c:v>155</c:v>
                </c:pt>
                <c:pt idx="962">
                  <c:v>155.20000000000002</c:v>
                </c:pt>
                <c:pt idx="963">
                  <c:v>155.4</c:v>
                </c:pt>
                <c:pt idx="964">
                  <c:v>155.6</c:v>
                </c:pt>
                <c:pt idx="965">
                  <c:v>155.80000000000001</c:v>
                </c:pt>
                <c:pt idx="966">
                  <c:v>156</c:v>
                </c:pt>
                <c:pt idx="967">
                  <c:v>156.20000000000002</c:v>
                </c:pt>
                <c:pt idx="968">
                  <c:v>156.4</c:v>
                </c:pt>
                <c:pt idx="969">
                  <c:v>156.6</c:v>
                </c:pt>
                <c:pt idx="970">
                  <c:v>156.80000000000001</c:v>
                </c:pt>
                <c:pt idx="971">
                  <c:v>157</c:v>
                </c:pt>
                <c:pt idx="972">
                  <c:v>157.20000000000002</c:v>
                </c:pt>
                <c:pt idx="973">
                  <c:v>157.4</c:v>
                </c:pt>
                <c:pt idx="974">
                  <c:v>157.6</c:v>
                </c:pt>
                <c:pt idx="975">
                  <c:v>157.80000000000001</c:v>
                </c:pt>
                <c:pt idx="976">
                  <c:v>158</c:v>
                </c:pt>
                <c:pt idx="977">
                  <c:v>158.20000000000002</c:v>
                </c:pt>
                <c:pt idx="978">
                  <c:v>158.4</c:v>
                </c:pt>
                <c:pt idx="979">
                  <c:v>158.6</c:v>
                </c:pt>
                <c:pt idx="980">
                  <c:v>158.80000000000001</c:v>
                </c:pt>
                <c:pt idx="981">
                  <c:v>159</c:v>
                </c:pt>
                <c:pt idx="982">
                  <c:v>159.20000000000002</c:v>
                </c:pt>
                <c:pt idx="983">
                  <c:v>159.4</c:v>
                </c:pt>
                <c:pt idx="984">
                  <c:v>159.6</c:v>
                </c:pt>
                <c:pt idx="985">
                  <c:v>159.80000000000001</c:v>
                </c:pt>
                <c:pt idx="986">
                  <c:v>160</c:v>
                </c:pt>
                <c:pt idx="987">
                  <c:v>160.20000000000002</c:v>
                </c:pt>
                <c:pt idx="988">
                  <c:v>160.4</c:v>
                </c:pt>
                <c:pt idx="989">
                  <c:v>160.6</c:v>
                </c:pt>
                <c:pt idx="990">
                  <c:v>160.80000000000001</c:v>
                </c:pt>
                <c:pt idx="991">
                  <c:v>161</c:v>
                </c:pt>
                <c:pt idx="992">
                  <c:v>161.20000000000002</c:v>
                </c:pt>
                <c:pt idx="993">
                  <c:v>161.4</c:v>
                </c:pt>
                <c:pt idx="994">
                  <c:v>161.60000000000002</c:v>
                </c:pt>
                <c:pt idx="995">
                  <c:v>161.80000000000001</c:v>
                </c:pt>
                <c:pt idx="996">
                  <c:v>162</c:v>
                </c:pt>
                <c:pt idx="997">
                  <c:v>162.20000000000002</c:v>
                </c:pt>
                <c:pt idx="998">
                  <c:v>162.4</c:v>
                </c:pt>
                <c:pt idx="999">
                  <c:v>162.60000000000002</c:v>
                </c:pt>
                <c:pt idx="1000">
                  <c:v>162.80000000000001</c:v>
                </c:pt>
                <c:pt idx="1001">
                  <c:v>163</c:v>
                </c:pt>
                <c:pt idx="1002">
                  <c:v>163.20000000000002</c:v>
                </c:pt>
                <c:pt idx="1003">
                  <c:v>163.4</c:v>
                </c:pt>
                <c:pt idx="1004">
                  <c:v>163.60000000000002</c:v>
                </c:pt>
                <c:pt idx="1005">
                  <c:v>163.80000000000001</c:v>
                </c:pt>
                <c:pt idx="1006">
                  <c:v>164</c:v>
                </c:pt>
                <c:pt idx="1007">
                  <c:v>164.20000000000002</c:v>
                </c:pt>
                <c:pt idx="1008">
                  <c:v>164.4</c:v>
                </c:pt>
                <c:pt idx="1009">
                  <c:v>164.60000000000002</c:v>
                </c:pt>
                <c:pt idx="1010">
                  <c:v>164.8</c:v>
                </c:pt>
                <c:pt idx="1011">
                  <c:v>165</c:v>
                </c:pt>
                <c:pt idx="1012">
                  <c:v>165.20000000000002</c:v>
                </c:pt>
                <c:pt idx="1013">
                  <c:v>165.4</c:v>
                </c:pt>
                <c:pt idx="1014">
                  <c:v>165.60000000000002</c:v>
                </c:pt>
                <c:pt idx="1015">
                  <c:v>165.8</c:v>
                </c:pt>
                <c:pt idx="1016">
                  <c:v>166</c:v>
                </c:pt>
                <c:pt idx="1017">
                  <c:v>166.20000000000002</c:v>
                </c:pt>
                <c:pt idx="1018">
                  <c:v>166.4</c:v>
                </c:pt>
                <c:pt idx="1019">
                  <c:v>166.60000000000002</c:v>
                </c:pt>
                <c:pt idx="1020">
                  <c:v>166.8</c:v>
                </c:pt>
                <c:pt idx="1021">
                  <c:v>167.00000000000003</c:v>
                </c:pt>
                <c:pt idx="1022">
                  <c:v>167.20000000000002</c:v>
                </c:pt>
                <c:pt idx="1023">
                  <c:v>167.4</c:v>
                </c:pt>
                <c:pt idx="1024">
                  <c:v>167.60000000000002</c:v>
                </c:pt>
                <c:pt idx="1025">
                  <c:v>167.8</c:v>
                </c:pt>
                <c:pt idx="1026">
                  <c:v>168.00000000000003</c:v>
                </c:pt>
                <c:pt idx="1027">
                  <c:v>168.20000000000002</c:v>
                </c:pt>
                <c:pt idx="1028">
                  <c:v>168.4</c:v>
                </c:pt>
                <c:pt idx="1029">
                  <c:v>168.60000000000002</c:v>
                </c:pt>
                <c:pt idx="1030">
                  <c:v>168.8</c:v>
                </c:pt>
                <c:pt idx="1031">
                  <c:v>169.00000000000003</c:v>
                </c:pt>
                <c:pt idx="1032">
                  <c:v>169.20000000000002</c:v>
                </c:pt>
                <c:pt idx="1033">
                  <c:v>169.4</c:v>
                </c:pt>
                <c:pt idx="1034">
                  <c:v>169.60000000000002</c:v>
                </c:pt>
                <c:pt idx="1035">
                  <c:v>169.8</c:v>
                </c:pt>
                <c:pt idx="1036">
                  <c:v>170</c:v>
                </c:pt>
                <c:pt idx="1037">
                  <c:v>170.2</c:v>
                </c:pt>
                <c:pt idx="1038">
                  <c:v>170.4</c:v>
                </c:pt>
                <c:pt idx="1039">
                  <c:v>170.6</c:v>
                </c:pt>
                <c:pt idx="1040">
                  <c:v>170.79999999999998</c:v>
                </c:pt>
                <c:pt idx="1041">
                  <c:v>171</c:v>
                </c:pt>
                <c:pt idx="1042">
                  <c:v>171.2</c:v>
                </c:pt>
                <c:pt idx="1043">
                  <c:v>171.4</c:v>
                </c:pt>
                <c:pt idx="1044">
                  <c:v>171.6</c:v>
                </c:pt>
                <c:pt idx="1045">
                  <c:v>171.79999999999998</c:v>
                </c:pt>
                <c:pt idx="1046">
                  <c:v>172</c:v>
                </c:pt>
                <c:pt idx="1047">
                  <c:v>172.2</c:v>
                </c:pt>
                <c:pt idx="1048">
                  <c:v>172.4</c:v>
                </c:pt>
                <c:pt idx="1049">
                  <c:v>172.6</c:v>
                </c:pt>
                <c:pt idx="1050">
                  <c:v>172.79999999999998</c:v>
                </c:pt>
                <c:pt idx="1051">
                  <c:v>173</c:v>
                </c:pt>
                <c:pt idx="1052">
                  <c:v>173.2</c:v>
                </c:pt>
                <c:pt idx="1053">
                  <c:v>173.4</c:v>
                </c:pt>
                <c:pt idx="1054">
                  <c:v>173.6</c:v>
                </c:pt>
                <c:pt idx="1055">
                  <c:v>173.8</c:v>
                </c:pt>
                <c:pt idx="1056">
                  <c:v>174</c:v>
                </c:pt>
                <c:pt idx="1057">
                  <c:v>174.2</c:v>
                </c:pt>
                <c:pt idx="1058">
                  <c:v>174.4</c:v>
                </c:pt>
                <c:pt idx="1059">
                  <c:v>174.6</c:v>
                </c:pt>
                <c:pt idx="1060">
                  <c:v>174.8</c:v>
                </c:pt>
                <c:pt idx="1061">
                  <c:v>175</c:v>
                </c:pt>
                <c:pt idx="1062">
                  <c:v>175.2</c:v>
                </c:pt>
                <c:pt idx="1063">
                  <c:v>175.4</c:v>
                </c:pt>
                <c:pt idx="1064">
                  <c:v>175.6</c:v>
                </c:pt>
                <c:pt idx="1065">
                  <c:v>175.8</c:v>
                </c:pt>
                <c:pt idx="1066">
                  <c:v>176</c:v>
                </c:pt>
                <c:pt idx="1067">
                  <c:v>176.2</c:v>
                </c:pt>
                <c:pt idx="1068">
                  <c:v>176.4</c:v>
                </c:pt>
                <c:pt idx="1069">
                  <c:v>176.6</c:v>
                </c:pt>
                <c:pt idx="1070">
                  <c:v>176.8</c:v>
                </c:pt>
                <c:pt idx="1071">
                  <c:v>177</c:v>
                </c:pt>
                <c:pt idx="1072">
                  <c:v>177.2</c:v>
                </c:pt>
                <c:pt idx="1073">
                  <c:v>177.4</c:v>
                </c:pt>
                <c:pt idx="1074">
                  <c:v>177.6</c:v>
                </c:pt>
                <c:pt idx="1075">
                  <c:v>177.8</c:v>
                </c:pt>
                <c:pt idx="1076">
                  <c:v>178</c:v>
                </c:pt>
                <c:pt idx="1077">
                  <c:v>178.2</c:v>
                </c:pt>
                <c:pt idx="1078">
                  <c:v>178.4</c:v>
                </c:pt>
                <c:pt idx="1079">
                  <c:v>178.6</c:v>
                </c:pt>
                <c:pt idx="1080">
                  <c:v>178.8</c:v>
                </c:pt>
                <c:pt idx="1081">
                  <c:v>179</c:v>
                </c:pt>
                <c:pt idx="1082">
                  <c:v>179.20000000000002</c:v>
                </c:pt>
                <c:pt idx="1083">
                  <c:v>179.4</c:v>
                </c:pt>
                <c:pt idx="1084">
                  <c:v>179.6</c:v>
                </c:pt>
                <c:pt idx="1085">
                  <c:v>179.8</c:v>
                </c:pt>
                <c:pt idx="1086">
                  <c:v>180</c:v>
                </c:pt>
                <c:pt idx="1087">
                  <c:v>180.20000000000002</c:v>
                </c:pt>
                <c:pt idx="1088">
                  <c:v>180.4</c:v>
                </c:pt>
                <c:pt idx="1089">
                  <c:v>180.6</c:v>
                </c:pt>
                <c:pt idx="1090">
                  <c:v>180.8</c:v>
                </c:pt>
                <c:pt idx="1091">
                  <c:v>181</c:v>
                </c:pt>
                <c:pt idx="1092">
                  <c:v>181.20000000000002</c:v>
                </c:pt>
                <c:pt idx="1093">
                  <c:v>181.4</c:v>
                </c:pt>
                <c:pt idx="1094">
                  <c:v>181.6</c:v>
                </c:pt>
                <c:pt idx="1095">
                  <c:v>181.8</c:v>
                </c:pt>
                <c:pt idx="1096">
                  <c:v>182</c:v>
                </c:pt>
                <c:pt idx="1097">
                  <c:v>182.20000000000002</c:v>
                </c:pt>
                <c:pt idx="1098">
                  <c:v>182.4</c:v>
                </c:pt>
                <c:pt idx="1099">
                  <c:v>182.6</c:v>
                </c:pt>
                <c:pt idx="1100">
                  <c:v>182.8</c:v>
                </c:pt>
                <c:pt idx="1101">
                  <c:v>183</c:v>
                </c:pt>
                <c:pt idx="1102">
                  <c:v>183.20000000000002</c:v>
                </c:pt>
                <c:pt idx="1103">
                  <c:v>183.4</c:v>
                </c:pt>
                <c:pt idx="1104">
                  <c:v>183.6</c:v>
                </c:pt>
                <c:pt idx="1105">
                  <c:v>183.8</c:v>
                </c:pt>
                <c:pt idx="1106">
                  <c:v>184</c:v>
                </c:pt>
                <c:pt idx="1107">
                  <c:v>184.20000000000002</c:v>
                </c:pt>
                <c:pt idx="1108">
                  <c:v>184.4</c:v>
                </c:pt>
                <c:pt idx="1109">
                  <c:v>184.6</c:v>
                </c:pt>
                <c:pt idx="1110">
                  <c:v>184.8</c:v>
                </c:pt>
                <c:pt idx="1111">
                  <c:v>185</c:v>
                </c:pt>
                <c:pt idx="1112">
                  <c:v>185.20000000000002</c:v>
                </c:pt>
                <c:pt idx="1113">
                  <c:v>185.4</c:v>
                </c:pt>
                <c:pt idx="1114">
                  <c:v>185.6</c:v>
                </c:pt>
                <c:pt idx="1115">
                  <c:v>185.8</c:v>
                </c:pt>
                <c:pt idx="1116">
                  <c:v>186</c:v>
                </c:pt>
                <c:pt idx="1117">
                  <c:v>186.20000000000002</c:v>
                </c:pt>
                <c:pt idx="1118">
                  <c:v>186.4</c:v>
                </c:pt>
                <c:pt idx="1119">
                  <c:v>186.60000000000002</c:v>
                </c:pt>
                <c:pt idx="1120">
                  <c:v>186.8</c:v>
                </c:pt>
                <c:pt idx="1121">
                  <c:v>187</c:v>
                </c:pt>
                <c:pt idx="1122">
                  <c:v>187.20000000000002</c:v>
                </c:pt>
                <c:pt idx="1123">
                  <c:v>187.4</c:v>
                </c:pt>
                <c:pt idx="1124">
                  <c:v>187.60000000000002</c:v>
                </c:pt>
                <c:pt idx="1125">
                  <c:v>187.8</c:v>
                </c:pt>
                <c:pt idx="1126">
                  <c:v>188</c:v>
                </c:pt>
                <c:pt idx="1127">
                  <c:v>188.20000000000002</c:v>
                </c:pt>
                <c:pt idx="1128">
                  <c:v>188.4</c:v>
                </c:pt>
                <c:pt idx="1129">
                  <c:v>188.60000000000002</c:v>
                </c:pt>
                <c:pt idx="1130">
                  <c:v>188.8</c:v>
                </c:pt>
                <c:pt idx="1131">
                  <c:v>189</c:v>
                </c:pt>
                <c:pt idx="1132">
                  <c:v>189.20000000000002</c:v>
                </c:pt>
                <c:pt idx="1133">
                  <c:v>189.4</c:v>
                </c:pt>
                <c:pt idx="1134">
                  <c:v>189.60000000000002</c:v>
                </c:pt>
                <c:pt idx="1135">
                  <c:v>189.8</c:v>
                </c:pt>
                <c:pt idx="1136">
                  <c:v>190</c:v>
                </c:pt>
                <c:pt idx="1137">
                  <c:v>190.20000000000002</c:v>
                </c:pt>
                <c:pt idx="1138">
                  <c:v>190.4</c:v>
                </c:pt>
                <c:pt idx="1139">
                  <c:v>190.60000000000002</c:v>
                </c:pt>
                <c:pt idx="1140">
                  <c:v>190.8</c:v>
                </c:pt>
                <c:pt idx="1141">
                  <c:v>191</c:v>
                </c:pt>
                <c:pt idx="1142">
                  <c:v>191.20000000000002</c:v>
                </c:pt>
                <c:pt idx="1143">
                  <c:v>191.4</c:v>
                </c:pt>
                <c:pt idx="1144">
                  <c:v>191.60000000000002</c:v>
                </c:pt>
                <c:pt idx="1145">
                  <c:v>191.8</c:v>
                </c:pt>
                <c:pt idx="1146">
                  <c:v>192.00000000000003</c:v>
                </c:pt>
                <c:pt idx="1147">
                  <c:v>192.20000000000002</c:v>
                </c:pt>
                <c:pt idx="1148">
                  <c:v>192.4</c:v>
                </c:pt>
                <c:pt idx="1149">
                  <c:v>192.60000000000002</c:v>
                </c:pt>
                <c:pt idx="1150">
                  <c:v>192.8</c:v>
                </c:pt>
                <c:pt idx="1151">
                  <c:v>193.00000000000003</c:v>
                </c:pt>
                <c:pt idx="1152">
                  <c:v>193.20000000000002</c:v>
                </c:pt>
                <c:pt idx="1153">
                  <c:v>193.4</c:v>
                </c:pt>
                <c:pt idx="1154">
                  <c:v>193.60000000000002</c:v>
                </c:pt>
                <c:pt idx="1155">
                  <c:v>193.8</c:v>
                </c:pt>
                <c:pt idx="1156">
                  <c:v>194.00000000000003</c:v>
                </c:pt>
                <c:pt idx="1157">
                  <c:v>194.20000000000002</c:v>
                </c:pt>
                <c:pt idx="1158">
                  <c:v>194.4</c:v>
                </c:pt>
                <c:pt idx="1159">
                  <c:v>194.60000000000002</c:v>
                </c:pt>
                <c:pt idx="1160">
                  <c:v>194.8</c:v>
                </c:pt>
                <c:pt idx="1161">
                  <c:v>195</c:v>
                </c:pt>
                <c:pt idx="1162">
                  <c:v>195.2</c:v>
                </c:pt>
                <c:pt idx="1163">
                  <c:v>195.4</c:v>
                </c:pt>
                <c:pt idx="1164">
                  <c:v>195.6</c:v>
                </c:pt>
                <c:pt idx="1165">
                  <c:v>195.79999999999998</c:v>
                </c:pt>
                <c:pt idx="1166">
                  <c:v>196</c:v>
                </c:pt>
                <c:pt idx="1167">
                  <c:v>196.2</c:v>
                </c:pt>
                <c:pt idx="1168">
                  <c:v>196.4</c:v>
                </c:pt>
                <c:pt idx="1169">
                  <c:v>196.6</c:v>
                </c:pt>
                <c:pt idx="1170">
                  <c:v>196.79999999999998</c:v>
                </c:pt>
                <c:pt idx="1171">
                  <c:v>197</c:v>
                </c:pt>
                <c:pt idx="1172">
                  <c:v>197.2</c:v>
                </c:pt>
                <c:pt idx="1173">
                  <c:v>197.4</c:v>
                </c:pt>
                <c:pt idx="1174">
                  <c:v>197.6</c:v>
                </c:pt>
                <c:pt idx="1175">
                  <c:v>197.79999999999998</c:v>
                </c:pt>
                <c:pt idx="1176">
                  <c:v>198</c:v>
                </c:pt>
                <c:pt idx="1177">
                  <c:v>198.2</c:v>
                </c:pt>
                <c:pt idx="1178">
                  <c:v>198.4</c:v>
                </c:pt>
                <c:pt idx="1179">
                  <c:v>198.6</c:v>
                </c:pt>
                <c:pt idx="1180">
                  <c:v>198.8</c:v>
                </c:pt>
                <c:pt idx="1181">
                  <c:v>199</c:v>
                </c:pt>
                <c:pt idx="1182">
                  <c:v>199.2</c:v>
                </c:pt>
                <c:pt idx="1183">
                  <c:v>199.4</c:v>
                </c:pt>
                <c:pt idx="1184">
                  <c:v>199.6</c:v>
                </c:pt>
                <c:pt idx="1185">
                  <c:v>199.8</c:v>
                </c:pt>
                <c:pt idx="1186">
                  <c:v>200</c:v>
                </c:pt>
                <c:pt idx="1187">
                  <c:v>200.2</c:v>
                </c:pt>
                <c:pt idx="1188">
                  <c:v>200.4</c:v>
                </c:pt>
                <c:pt idx="1189">
                  <c:v>200.6</c:v>
                </c:pt>
                <c:pt idx="1190">
                  <c:v>200.8</c:v>
                </c:pt>
                <c:pt idx="1191">
                  <c:v>201</c:v>
                </c:pt>
                <c:pt idx="1192">
                  <c:v>201.2</c:v>
                </c:pt>
                <c:pt idx="1193">
                  <c:v>201.4</c:v>
                </c:pt>
                <c:pt idx="1194">
                  <c:v>201.6</c:v>
                </c:pt>
                <c:pt idx="1195">
                  <c:v>201.8</c:v>
                </c:pt>
                <c:pt idx="1196">
                  <c:v>202</c:v>
                </c:pt>
                <c:pt idx="1197">
                  <c:v>202.2</c:v>
                </c:pt>
                <c:pt idx="1198">
                  <c:v>202.4</c:v>
                </c:pt>
                <c:pt idx="1199">
                  <c:v>202.6</c:v>
                </c:pt>
                <c:pt idx="1200">
                  <c:v>202.8</c:v>
                </c:pt>
                <c:pt idx="1201">
                  <c:v>203</c:v>
                </c:pt>
                <c:pt idx="1202">
                  <c:v>203.2</c:v>
                </c:pt>
                <c:pt idx="1203">
                  <c:v>203.4</c:v>
                </c:pt>
                <c:pt idx="1204">
                  <c:v>203.6</c:v>
                </c:pt>
                <c:pt idx="1205">
                  <c:v>203.8</c:v>
                </c:pt>
                <c:pt idx="1206">
                  <c:v>204</c:v>
                </c:pt>
                <c:pt idx="1207">
                  <c:v>204.20000000000002</c:v>
                </c:pt>
                <c:pt idx="1208">
                  <c:v>204.4</c:v>
                </c:pt>
                <c:pt idx="1209">
                  <c:v>204.6</c:v>
                </c:pt>
                <c:pt idx="1210">
                  <c:v>204.8</c:v>
                </c:pt>
                <c:pt idx="1211">
                  <c:v>205</c:v>
                </c:pt>
                <c:pt idx="1212">
                  <c:v>205.20000000000002</c:v>
                </c:pt>
                <c:pt idx="1213">
                  <c:v>205.4</c:v>
                </c:pt>
                <c:pt idx="1214">
                  <c:v>205.6</c:v>
                </c:pt>
                <c:pt idx="1215">
                  <c:v>205.8</c:v>
                </c:pt>
                <c:pt idx="1216">
                  <c:v>206</c:v>
                </c:pt>
                <c:pt idx="1217">
                  <c:v>206.20000000000002</c:v>
                </c:pt>
                <c:pt idx="1218">
                  <c:v>206.4</c:v>
                </c:pt>
                <c:pt idx="1219">
                  <c:v>206.6</c:v>
                </c:pt>
                <c:pt idx="1220">
                  <c:v>206.8</c:v>
                </c:pt>
                <c:pt idx="1221">
                  <c:v>207</c:v>
                </c:pt>
                <c:pt idx="1222">
                  <c:v>207.20000000000002</c:v>
                </c:pt>
                <c:pt idx="1223">
                  <c:v>207.4</c:v>
                </c:pt>
                <c:pt idx="1224">
                  <c:v>207.6</c:v>
                </c:pt>
                <c:pt idx="1225">
                  <c:v>207.8</c:v>
                </c:pt>
                <c:pt idx="1226">
                  <c:v>207.99999999999997</c:v>
                </c:pt>
                <c:pt idx="1227">
                  <c:v>208.20000000000002</c:v>
                </c:pt>
                <c:pt idx="1228">
                  <c:v>208.39999999999998</c:v>
                </c:pt>
                <c:pt idx="1229">
                  <c:v>208.6</c:v>
                </c:pt>
                <c:pt idx="1230">
                  <c:v>208.79999999999998</c:v>
                </c:pt>
                <c:pt idx="1231">
                  <c:v>209</c:v>
                </c:pt>
                <c:pt idx="1232">
                  <c:v>209.2</c:v>
                </c:pt>
                <c:pt idx="1233">
                  <c:v>209.4</c:v>
                </c:pt>
                <c:pt idx="1234">
                  <c:v>209.6</c:v>
                </c:pt>
                <c:pt idx="1235">
                  <c:v>209.8</c:v>
                </c:pt>
                <c:pt idx="1236">
                  <c:v>209.99999999999997</c:v>
                </c:pt>
                <c:pt idx="1237">
                  <c:v>210.20000000000002</c:v>
                </c:pt>
                <c:pt idx="1238">
                  <c:v>210.39999999999998</c:v>
                </c:pt>
                <c:pt idx="1239">
                  <c:v>210.6</c:v>
                </c:pt>
                <c:pt idx="1240">
                  <c:v>210.79999999999998</c:v>
                </c:pt>
                <c:pt idx="1241">
                  <c:v>211</c:v>
                </c:pt>
                <c:pt idx="1242">
                  <c:v>211.2</c:v>
                </c:pt>
                <c:pt idx="1243">
                  <c:v>211.4</c:v>
                </c:pt>
                <c:pt idx="1244">
                  <c:v>211.6</c:v>
                </c:pt>
                <c:pt idx="1245">
                  <c:v>211.8</c:v>
                </c:pt>
                <c:pt idx="1246">
                  <c:v>212</c:v>
                </c:pt>
                <c:pt idx="1247">
                  <c:v>212.20000000000002</c:v>
                </c:pt>
                <c:pt idx="1248">
                  <c:v>212.39999999999998</c:v>
                </c:pt>
                <c:pt idx="1249">
                  <c:v>212.60000000000002</c:v>
                </c:pt>
                <c:pt idx="1250">
                  <c:v>212.79999999999998</c:v>
                </c:pt>
                <c:pt idx="1251">
                  <c:v>213</c:v>
                </c:pt>
                <c:pt idx="1252">
                  <c:v>213.2</c:v>
                </c:pt>
                <c:pt idx="1253">
                  <c:v>213.4</c:v>
                </c:pt>
                <c:pt idx="1254">
                  <c:v>213.6</c:v>
                </c:pt>
                <c:pt idx="1255">
                  <c:v>213.8</c:v>
                </c:pt>
                <c:pt idx="1256">
                  <c:v>214</c:v>
                </c:pt>
                <c:pt idx="1257">
                  <c:v>214.20000000000002</c:v>
                </c:pt>
                <c:pt idx="1258">
                  <c:v>214.39999999999998</c:v>
                </c:pt>
                <c:pt idx="1259">
                  <c:v>214.60000000000002</c:v>
                </c:pt>
                <c:pt idx="1260">
                  <c:v>214.79999999999998</c:v>
                </c:pt>
                <c:pt idx="1261">
                  <c:v>215</c:v>
                </c:pt>
                <c:pt idx="1262">
                  <c:v>215.2</c:v>
                </c:pt>
                <c:pt idx="1263">
                  <c:v>215.4</c:v>
                </c:pt>
                <c:pt idx="1264">
                  <c:v>215.6</c:v>
                </c:pt>
                <c:pt idx="1265">
                  <c:v>215.8</c:v>
                </c:pt>
                <c:pt idx="1266">
                  <c:v>216</c:v>
                </c:pt>
                <c:pt idx="1267">
                  <c:v>216.20000000000002</c:v>
                </c:pt>
                <c:pt idx="1268">
                  <c:v>216.4</c:v>
                </c:pt>
                <c:pt idx="1269">
                  <c:v>216.60000000000002</c:v>
                </c:pt>
                <c:pt idx="1270">
                  <c:v>216.79999999999998</c:v>
                </c:pt>
                <c:pt idx="1271">
                  <c:v>217.00000000000003</c:v>
                </c:pt>
                <c:pt idx="1272">
                  <c:v>217.2</c:v>
                </c:pt>
                <c:pt idx="1273">
                  <c:v>217.4</c:v>
                </c:pt>
                <c:pt idx="1274">
                  <c:v>217.6</c:v>
                </c:pt>
                <c:pt idx="1275">
                  <c:v>217.8</c:v>
                </c:pt>
                <c:pt idx="1276">
                  <c:v>218</c:v>
                </c:pt>
                <c:pt idx="1277">
                  <c:v>218.20000000000002</c:v>
                </c:pt>
                <c:pt idx="1278">
                  <c:v>218.4</c:v>
                </c:pt>
                <c:pt idx="1279">
                  <c:v>218.60000000000002</c:v>
                </c:pt>
                <c:pt idx="1280">
                  <c:v>218.79999999999998</c:v>
                </c:pt>
                <c:pt idx="1281">
                  <c:v>219.00000000000003</c:v>
                </c:pt>
                <c:pt idx="1282">
                  <c:v>219.2</c:v>
                </c:pt>
                <c:pt idx="1283">
                  <c:v>219.4</c:v>
                </c:pt>
                <c:pt idx="1284">
                  <c:v>219.6</c:v>
                </c:pt>
                <c:pt idx="1285">
                  <c:v>219.8</c:v>
                </c:pt>
                <c:pt idx="1286">
                  <c:v>220</c:v>
                </c:pt>
                <c:pt idx="1287">
                  <c:v>220.20000000000002</c:v>
                </c:pt>
                <c:pt idx="1288">
                  <c:v>220.4</c:v>
                </c:pt>
                <c:pt idx="1289">
                  <c:v>220.60000000000002</c:v>
                </c:pt>
                <c:pt idx="1290">
                  <c:v>220.79999999999998</c:v>
                </c:pt>
                <c:pt idx="1291">
                  <c:v>221.00000000000003</c:v>
                </c:pt>
                <c:pt idx="1292">
                  <c:v>221.2</c:v>
                </c:pt>
                <c:pt idx="1293">
                  <c:v>221.4</c:v>
                </c:pt>
                <c:pt idx="1294">
                  <c:v>221.6</c:v>
                </c:pt>
                <c:pt idx="1295">
                  <c:v>221.8</c:v>
                </c:pt>
                <c:pt idx="1296">
                  <c:v>222</c:v>
                </c:pt>
                <c:pt idx="1297">
                  <c:v>222.20000000000002</c:v>
                </c:pt>
                <c:pt idx="1298">
                  <c:v>222.4</c:v>
                </c:pt>
                <c:pt idx="1299">
                  <c:v>222.60000000000002</c:v>
                </c:pt>
                <c:pt idx="1300">
                  <c:v>222.79999999999998</c:v>
                </c:pt>
                <c:pt idx="1301">
                  <c:v>223.00000000000003</c:v>
                </c:pt>
                <c:pt idx="1302">
                  <c:v>223.2</c:v>
                </c:pt>
                <c:pt idx="1303">
                  <c:v>223.4</c:v>
                </c:pt>
                <c:pt idx="1304">
                  <c:v>223.6</c:v>
                </c:pt>
                <c:pt idx="1305">
                  <c:v>223.8</c:v>
                </c:pt>
                <c:pt idx="1306">
                  <c:v>224</c:v>
                </c:pt>
                <c:pt idx="1307">
                  <c:v>224.20000000000002</c:v>
                </c:pt>
                <c:pt idx="1308">
                  <c:v>224.4</c:v>
                </c:pt>
                <c:pt idx="1309">
                  <c:v>224.60000000000002</c:v>
                </c:pt>
                <c:pt idx="1310">
                  <c:v>224.8</c:v>
                </c:pt>
                <c:pt idx="1311">
                  <c:v>225.00000000000003</c:v>
                </c:pt>
                <c:pt idx="1312">
                  <c:v>225.2</c:v>
                </c:pt>
                <c:pt idx="1313">
                  <c:v>225.40000000000003</c:v>
                </c:pt>
                <c:pt idx="1314">
                  <c:v>225.6</c:v>
                </c:pt>
                <c:pt idx="1315">
                  <c:v>225.8</c:v>
                </c:pt>
                <c:pt idx="1316">
                  <c:v>226</c:v>
                </c:pt>
                <c:pt idx="1317">
                  <c:v>226.20000000000002</c:v>
                </c:pt>
                <c:pt idx="1318">
                  <c:v>226.4</c:v>
                </c:pt>
                <c:pt idx="1319">
                  <c:v>226.60000000000002</c:v>
                </c:pt>
                <c:pt idx="1320">
                  <c:v>226.8</c:v>
                </c:pt>
                <c:pt idx="1321">
                  <c:v>227.00000000000003</c:v>
                </c:pt>
                <c:pt idx="1322">
                  <c:v>227.2</c:v>
                </c:pt>
                <c:pt idx="1323">
                  <c:v>227.40000000000003</c:v>
                </c:pt>
                <c:pt idx="1324">
                  <c:v>227.6</c:v>
                </c:pt>
                <c:pt idx="1325">
                  <c:v>227.8</c:v>
                </c:pt>
                <c:pt idx="1326">
                  <c:v>228</c:v>
                </c:pt>
                <c:pt idx="1327">
                  <c:v>228.20000000000002</c:v>
                </c:pt>
                <c:pt idx="1328">
                  <c:v>228.4</c:v>
                </c:pt>
                <c:pt idx="1329">
                  <c:v>228.60000000000002</c:v>
                </c:pt>
                <c:pt idx="1330">
                  <c:v>228.8</c:v>
                </c:pt>
                <c:pt idx="1331">
                  <c:v>229.00000000000003</c:v>
                </c:pt>
                <c:pt idx="1332">
                  <c:v>229.20000000000002</c:v>
                </c:pt>
                <c:pt idx="1333">
                  <c:v>229.40000000000003</c:v>
                </c:pt>
                <c:pt idx="1334">
                  <c:v>229.6</c:v>
                </c:pt>
                <c:pt idx="1335">
                  <c:v>229.80000000000004</c:v>
                </c:pt>
                <c:pt idx="1336">
                  <c:v>230</c:v>
                </c:pt>
                <c:pt idx="1337">
                  <c:v>230.20000000000002</c:v>
                </c:pt>
                <c:pt idx="1338">
                  <c:v>230.4</c:v>
                </c:pt>
                <c:pt idx="1339">
                  <c:v>230.60000000000002</c:v>
                </c:pt>
                <c:pt idx="1340">
                  <c:v>230.8</c:v>
                </c:pt>
                <c:pt idx="1341">
                  <c:v>231.00000000000003</c:v>
                </c:pt>
                <c:pt idx="1342">
                  <c:v>231.20000000000002</c:v>
                </c:pt>
                <c:pt idx="1343">
                  <c:v>231.40000000000003</c:v>
                </c:pt>
                <c:pt idx="1344">
                  <c:v>231.6</c:v>
                </c:pt>
                <c:pt idx="1345">
                  <c:v>231.80000000000004</c:v>
                </c:pt>
                <c:pt idx="1346">
                  <c:v>232</c:v>
                </c:pt>
                <c:pt idx="1347">
                  <c:v>232.20000000000002</c:v>
                </c:pt>
                <c:pt idx="1348">
                  <c:v>232.4</c:v>
                </c:pt>
                <c:pt idx="1349">
                  <c:v>232.6</c:v>
                </c:pt>
                <c:pt idx="1350">
                  <c:v>232.8</c:v>
                </c:pt>
                <c:pt idx="1351">
                  <c:v>232.99999999999997</c:v>
                </c:pt>
                <c:pt idx="1352">
                  <c:v>233.20000000000002</c:v>
                </c:pt>
                <c:pt idx="1353">
                  <c:v>233.39999999999998</c:v>
                </c:pt>
                <c:pt idx="1354">
                  <c:v>233.6</c:v>
                </c:pt>
                <c:pt idx="1355">
                  <c:v>233.79999999999998</c:v>
                </c:pt>
                <c:pt idx="1356">
                  <c:v>234</c:v>
                </c:pt>
                <c:pt idx="1357">
                  <c:v>234.2</c:v>
                </c:pt>
                <c:pt idx="1358">
                  <c:v>234.4</c:v>
                </c:pt>
                <c:pt idx="1359">
                  <c:v>234.6</c:v>
                </c:pt>
                <c:pt idx="1360">
                  <c:v>234.8</c:v>
                </c:pt>
                <c:pt idx="1361">
                  <c:v>234.99999999999997</c:v>
                </c:pt>
                <c:pt idx="1362">
                  <c:v>235.20000000000002</c:v>
                </c:pt>
                <c:pt idx="1363">
                  <c:v>235.39999999999998</c:v>
                </c:pt>
                <c:pt idx="1364">
                  <c:v>235.6</c:v>
                </c:pt>
                <c:pt idx="1365">
                  <c:v>235.79999999999998</c:v>
                </c:pt>
                <c:pt idx="1366">
                  <c:v>236</c:v>
                </c:pt>
                <c:pt idx="1367">
                  <c:v>236.2</c:v>
                </c:pt>
                <c:pt idx="1368">
                  <c:v>236.4</c:v>
                </c:pt>
                <c:pt idx="1369">
                  <c:v>236.6</c:v>
                </c:pt>
                <c:pt idx="1370">
                  <c:v>236.8</c:v>
                </c:pt>
                <c:pt idx="1371">
                  <c:v>237</c:v>
                </c:pt>
                <c:pt idx="1372">
                  <c:v>237.20000000000002</c:v>
                </c:pt>
                <c:pt idx="1373">
                  <c:v>237.39999999999998</c:v>
                </c:pt>
                <c:pt idx="1374">
                  <c:v>237.60000000000002</c:v>
                </c:pt>
                <c:pt idx="1375">
                  <c:v>237.79999999999998</c:v>
                </c:pt>
                <c:pt idx="1376">
                  <c:v>238</c:v>
                </c:pt>
                <c:pt idx="1377">
                  <c:v>238.2</c:v>
                </c:pt>
                <c:pt idx="1378">
                  <c:v>238.4</c:v>
                </c:pt>
                <c:pt idx="1379">
                  <c:v>238.6</c:v>
                </c:pt>
                <c:pt idx="1380">
                  <c:v>238.8</c:v>
                </c:pt>
                <c:pt idx="1381">
                  <c:v>239</c:v>
                </c:pt>
                <c:pt idx="1382">
                  <c:v>239.20000000000002</c:v>
                </c:pt>
                <c:pt idx="1383">
                  <c:v>239.39999999999998</c:v>
                </c:pt>
                <c:pt idx="1384">
                  <c:v>239.60000000000002</c:v>
                </c:pt>
                <c:pt idx="1385">
                  <c:v>239.79999999999998</c:v>
                </c:pt>
                <c:pt idx="1386">
                  <c:v>240</c:v>
                </c:pt>
                <c:pt idx="1387">
                  <c:v>240.2</c:v>
                </c:pt>
                <c:pt idx="1388">
                  <c:v>240.4</c:v>
                </c:pt>
                <c:pt idx="1389">
                  <c:v>240.6</c:v>
                </c:pt>
                <c:pt idx="1390">
                  <c:v>240.8</c:v>
                </c:pt>
                <c:pt idx="1391">
                  <c:v>241</c:v>
                </c:pt>
                <c:pt idx="1392">
                  <c:v>241.20000000000002</c:v>
                </c:pt>
                <c:pt idx="1393">
                  <c:v>241.4</c:v>
                </c:pt>
                <c:pt idx="1394">
                  <c:v>241.60000000000002</c:v>
                </c:pt>
                <c:pt idx="1395">
                  <c:v>241.79999999999998</c:v>
                </c:pt>
                <c:pt idx="1396">
                  <c:v>242.00000000000003</c:v>
                </c:pt>
                <c:pt idx="1397">
                  <c:v>242.2</c:v>
                </c:pt>
                <c:pt idx="1398">
                  <c:v>242.4</c:v>
                </c:pt>
                <c:pt idx="1399">
                  <c:v>242.6</c:v>
                </c:pt>
                <c:pt idx="1400">
                  <c:v>242.8</c:v>
                </c:pt>
                <c:pt idx="1401">
                  <c:v>243</c:v>
                </c:pt>
                <c:pt idx="1402">
                  <c:v>243.20000000000002</c:v>
                </c:pt>
                <c:pt idx="1403">
                  <c:v>243.4</c:v>
                </c:pt>
                <c:pt idx="1404">
                  <c:v>243.60000000000002</c:v>
                </c:pt>
                <c:pt idx="1405">
                  <c:v>243.79999999999998</c:v>
                </c:pt>
                <c:pt idx="1406">
                  <c:v>244.00000000000003</c:v>
                </c:pt>
                <c:pt idx="1407">
                  <c:v>244.2</c:v>
                </c:pt>
                <c:pt idx="1408">
                  <c:v>244.4</c:v>
                </c:pt>
                <c:pt idx="1409">
                  <c:v>244.6</c:v>
                </c:pt>
                <c:pt idx="1410">
                  <c:v>244.8</c:v>
                </c:pt>
                <c:pt idx="1411">
                  <c:v>245</c:v>
                </c:pt>
                <c:pt idx="1412">
                  <c:v>245.20000000000002</c:v>
                </c:pt>
                <c:pt idx="1413">
                  <c:v>245.4</c:v>
                </c:pt>
                <c:pt idx="1414">
                  <c:v>245.60000000000002</c:v>
                </c:pt>
                <c:pt idx="1415">
                  <c:v>245.79999999999998</c:v>
                </c:pt>
                <c:pt idx="1416">
                  <c:v>246.00000000000003</c:v>
                </c:pt>
                <c:pt idx="1417">
                  <c:v>246.2</c:v>
                </c:pt>
                <c:pt idx="1418">
                  <c:v>246.4</c:v>
                </c:pt>
                <c:pt idx="1419">
                  <c:v>246.6</c:v>
                </c:pt>
                <c:pt idx="1420">
                  <c:v>246.8</c:v>
                </c:pt>
                <c:pt idx="1421">
                  <c:v>247</c:v>
                </c:pt>
                <c:pt idx="1422">
                  <c:v>247.20000000000002</c:v>
                </c:pt>
                <c:pt idx="1423">
                  <c:v>247.4</c:v>
                </c:pt>
                <c:pt idx="1424">
                  <c:v>247.60000000000002</c:v>
                </c:pt>
                <c:pt idx="1425">
                  <c:v>247.79999999999998</c:v>
                </c:pt>
                <c:pt idx="1426">
                  <c:v>248.00000000000003</c:v>
                </c:pt>
                <c:pt idx="1427">
                  <c:v>248.2</c:v>
                </c:pt>
                <c:pt idx="1428">
                  <c:v>248.4</c:v>
                </c:pt>
                <c:pt idx="1429">
                  <c:v>248.6</c:v>
                </c:pt>
                <c:pt idx="1430">
                  <c:v>248.8</c:v>
                </c:pt>
                <c:pt idx="1431">
                  <c:v>249</c:v>
                </c:pt>
                <c:pt idx="1432">
                  <c:v>249.20000000000002</c:v>
                </c:pt>
                <c:pt idx="1433">
                  <c:v>249.4</c:v>
                </c:pt>
                <c:pt idx="1434">
                  <c:v>249.60000000000002</c:v>
                </c:pt>
                <c:pt idx="1435">
                  <c:v>249.8</c:v>
                </c:pt>
                <c:pt idx="1436">
                  <c:v>250.00000000000003</c:v>
                </c:pt>
                <c:pt idx="1437">
                  <c:v>250.2</c:v>
                </c:pt>
                <c:pt idx="1438">
                  <c:v>250.40000000000003</c:v>
                </c:pt>
                <c:pt idx="1439">
                  <c:v>250.6</c:v>
                </c:pt>
                <c:pt idx="1440">
                  <c:v>250.8</c:v>
                </c:pt>
                <c:pt idx="1441">
                  <c:v>251</c:v>
                </c:pt>
                <c:pt idx="1442">
                  <c:v>251.20000000000002</c:v>
                </c:pt>
                <c:pt idx="1443">
                  <c:v>251.4</c:v>
                </c:pt>
                <c:pt idx="1444">
                  <c:v>251.60000000000002</c:v>
                </c:pt>
                <c:pt idx="1445">
                  <c:v>251.8</c:v>
                </c:pt>
                <c:pt idx="1446">
                  <c:v>252.00000000000003</c:v>
                </c:pt>
                <c:pt idx="1447">
                  <c:v>252.2</c:v>
                </c:pt>
                <c:pt idx="1448">
                  <c:v>252.40000000000003</c:v>
                </c:pt>
                <c:pt idx="1449">
                  <c:v>252.6</c:v>
                </c:pt>
                <c:pt idx="1450">
                  <c:v>252.8</c:v>
                </c:pt>
                <c:pt idx="1451">
                  <c:v>253</c:v>
                </c:pt>
                <c:pt idx="1452">
                  <c:v>253.20000000000002</c:v>
                </c:pt>
                <c:pt idx="1453">
                  <c:v>253.4</c:v>
                </c:pt>
                <c:pt idx="1454">
                  <c:v>253.60000000000002</c:v>
                </c:pt>
                <c:pt idx="1455">
                  <c:v>253.8</c:v>
                </c:pt>
                <c:pt idx="1456">
                  <c:v>254.00000000000003</c:v>
                </c:pt>
                <c:pt idx="1457">
                  <c:v>254.20000000000002</c:v>
                </c:pt>
                <c:pt idx="1458">
                  <c:v>254.40000000000003</c:v>
                </c:pt>
                <c:pt idx="1459">
                  <c:v>254.6</c:v>
                </c:pt>
                <c:pt idx="1460">
                  <c:v>254.80000000000004</c:v>
                </c:pt>
                <c:pt idx="1461">
                  <c:v>255</c:v>
                </c:pt>
                <c:pt idx="1462">
                  <c:v>255.20000000000002</c:v>
                </c:pt>
                <c:pt idx="1463">
                  <c:v>255.4</c:v>
                </c:pt>
                <c:pt idx="1464">
                  <c:v>255.60000000000002</c:v>
                </c:pt>
                <c:pt idx="1465">
                  <c:v>255.8</c:v>
                </c:pt>
                <c:pt idx="1466">
                  <c:v>256</c:v>
                </c:pt>
                <c:pt idx="1467">
                  <c:v>256.2</c:v>
                </c:pt>
                <c:pt idx="1468">
                  <c:v>256.40000000000003</c:v>
                </c:pt>
                <c:pt idx="1469">
                  <c:v>256.59999999999997</c:v>
                </c:pt>
                <c:pt idx="1470">
                  <c:v>256.8</c:v>
                </c:pt>
                <c:pt idx="1471">
                  <c:v>257</c:v>
                </c:pt>
                <c:pt idx="1472">
                  <c:v>257.2</c:v>
                </c:pt>
                <c:pt idx="1473">
                  <c:v>257.39999999999998</c:v>
                </c:pt>
                <c:pt idx="1474">
                  <c:v>257.59999999999997</c:v>
                </c:pt>
                <c:pt idx="1475">
                  <c:v>257.8</c:v>
                </c:pt>
                <c:pt idx="1476">
                  <c:v>257.99999999999994</c:v>
                </c:pt>
                <c:pt idx="1477">
                  <c:v>258.2</c:v>
                </c:pt>
                <c:pt idx="1478">
                  <c:v>258.39999999999998</c:v>
                </c:pt>
                <c:pt idx="1479">
                  <c:v>258.59999999999997</c:v>
                </c:pt>
                <c:pt idx="1480">
                  <c:v>258.79999999999995</c:v>
                </c:pt>
                <c:pt idx="1481">
                  <c:v>259</c:v>
                </c:pt>
                <c:pt idx="1482">
                  <c:v>259.2</c:v>
                </c:pt>
                <c:pt idx="1483">
                  <c:v>259.39999999999998</c:v>
                </c:pt>
                <c:pt idx="1484">
                  <c:v>259.59999999999997</c:v>
                </c:pt>
                <c:pt idx="1485">
                  <c:v>259.8</c:v>
                </c:pt>
                <c:pt idx="1486">
                  <c:v>259.99999999999994</c:v>
                </c:pt>
                <c:pt idx="1487">
                  <c:v>260.2</c:v>
                </c:pt>
                <c:pt idx="1488">
                  <c:v>260.39999999999998</c:v>
                </c:pt>
                <c:pt idx="1489">
                  <c:v>260.59999999999997</c:v>
                </c:pt>
                <c:pt idx="1490">
                  <c:v>260.79999999999995</c:v>
                </c:pt>
                <c:pt idx="1491">
                  <c:v>261</c:v>
                </c:pt>
                <c:pt idx="1492">
                  <c:v>261.2</c:v>
                </c:pt>
                <c:pt idx="1493">
                  <c:v>261.39999999999998</c:v>
                </c:pt>
                <c:pt idx="1494">
                  <c:v>261.59999999999997</c:v>
                </c:pt>
                <c:pt idx="1495">
                  <c:v>261.8</c:v>
                </c:pt>
                <c:pt idx="1496">
                  <c:v>262</c:v>
                </c:pt>
                <c:pt idx="1497">
                  <c:v>262.2</c:v>
                </c:pt>
                <c:pt idx="1498">
                  <c:v>262.39999999999998</c:v>
                </c:pt>
                <c:pt idx="1499">
                  <c:v>262.60000000000002</c:v>
                </c:pt>
                <c:pt idx="1500">
                  <c:v>262.79999999999995</c:v>
                </c:pt>
                <c:pt idx="1501">
                  <c:v>263</c:v>
                </c:pt>
                <c:pt idx="1502">
                  <c:v>263.2</c:v>
                </c:pt>
                <c:pt idx="1503">
                  <c:v>263.39999999999998</c:v>
                </c:pt>
                <c:pt idx="1504">
                  <c:v>263.59999999999997</c:v>
                </c:pt>
                <c:pt idx="1505">
                  <c:v>263.79999999999995</c:v>
                </c:pt>
                <c:pt idx="1506">
                  <c:v>263.99999999999994</c:v>
                </c:pt>
                <c:pt idx="1507">
                  <c:v>264.2</c:v>
                </c:pt>
                <c:pt idx="1508">
                  <c:v>264.39999999999998</c:v>
                </c:pt>
                <c:pt idx="1509">
                  <c:v>264.59999999999997</c:v>
                </c:pt>
                <c:pt idx="1510">
                  <c:v>264.79999999999995</c:v>
                </c:pt>
                <c:pt idx="1511">
                  <c:v>265</c:v>
                </c:pt>
                <c:pt idx="1512">
                  <c:v>265.2</c:v>
                </c:pt>
                <c:pt idx="1513">
                  <c:v>265.39999999999998</c:v>
                </c:pt>
                <c:pt idx="1514">
                  <c:v>265.59999999999997</c:v>
                </c:pt>
                <c:pt idx="1515">
                  <c:v>265.8</c:v>
                </c:pt>
                <c:pt idx="1516">
                  <c:v>265.99999999999994</c:v>
                </c:pt>
                <c:pt idx="1517">
                  <c:v>266.2</c:v>
                </c:pt>
                <c:pt idx="1518">
                  <c:v>266.39999999999998</c:v>
                </c:pt>
                <c:pt idx="1519">
                  <c:v>266.59999999999997</c:v>
                </c:pt>
                <c:pt idx="1520">
                  <c:v>266.79999999999995</c:v>
                </c:pt>
                <c:pt idx="1521">
                  <c:v>267</c:v>
                </c:pt>
                <c:pt idx="1522">
                  <c:v>267.2</c:v>
                </c:pt>
                <c:pt idx="1523">
                  <c:v>267.39999999999998</c:v>
                </c:pt>
                <c:pt idx="1524">
                  <c:v>267.59999999999997</c:v>
                </c:pt>
                <c:pt idx="1525">
                  <c:v>267.8</c:v>
                </c:pt>
                <c:pt idx="1526">
                  <c:v>267.99999999999994</c:v>
                </c:pt>
                <c:pt idx="1527">
                  <c:v>268.2</c:v>
                </c:pt>
                <c:pt idx="1528">
                  <c:v>268.39999999999998</c:v>
                </c:pt>
                <c:pt idx="1529">
                  <c:v>268.59999999999997</c:v>
                </c:pt>
                <c:pt idx="1530">
                  <c:v>268.79999999999995</c:v>
                </c:pt>
                <c:pt idx="1531">
                  <c:v>269</c:v>
                </c:pt>
                <c:pt idx="1532">
                  <c:v>269.2</c:v>
                </c:pt>
                <c:pt idx="1533">
                  <c:v>269.39999999999998</c:v>
                </c:pt>
                <c:pt idx="1534">
                  <c:v>269.59999999999997</c:v>
                </c:pt>
                <c:pt idx="1535">
                  <c:v>269.8</c:v>
                </c:pt>
                <c:pt idx="1536">
                  <c:v>269.99999999999994</c:v>
                </c:pt>
                <c:pt idx="1537">
                  <c:v>270.2</c:v>
                </c:pt>
                <c:pt idx="1538">
                  <c:v>270.39999999999998</c:v>
                </c:pt>
                <c:pt idx="1539">
                  <c:v>270.59999999999997</c:v>
                </c:pt>
                <c:pt idx="1540">
                  <c:v>270.79999999999995</c:v>
                </c:pt>
                <c:pt idx="1541">
                  <c:v>271</c:v>
                </c:pt>
                <c:pt idx="1542">
                  <c:v>271.2</c:v>
                </c:pt>
                <c:pt idx="1543">
                  <c:v>271.39999999999998</c:v>
                </c:pt>
                <c:pt idx="1544">
                  <c:v>271.59999999999997</c:v>
                </c:pt>
                <c:pt idx="1545">
                  <c:v>271.8</c:v>
                </c:pt>
                <c:pt idx="1546">
                  <c:v>271.99999999999994</c:v>
                </c:pt>
                <c:pt idx="1547">
                  <c:v>272.2</c:v>
                </c:pt>
                <c:pt idx="1548">
                  <c:v>272.39999999999998</c:v>
                </c:pt>
                <c:pt idx="1549">
                  <c:v>272.59999999999997</c:v>
                </c:pt>
                <c:pt idx="1550">
                  <c:v>272.79999999999995</c:v>
                </c:pt>
                <c:pt idx="1551">
                  <c:v>273</c:v>
                </c:pt>
                <c:pt idx="1552">
                  <c:v>273.2</c:v>
                </c:pt>
                <c:pt idx="1553">
                  <c:v>273.39999999999998</c:v>
                </c:pt>
                <c:pt idx="1554">
                  <c:v>273.59999999999997</c:v>
                </c:pt>
                <c:pt idx="1555">
                  <c:v>273.8</c:v>
                </c:pt>
                <c:pt idx="1556">
                  <c:v>273.99999999999994</c:v>
                </c:pt>
                <c:pt idx="1557">
                  <c:v>274.2</c:v>
                </c:pt>
                <c:pt idx="1558">
                  <c:v>274.39999999999998</c:v>
                </c:pt>
                <c:pt idx="1559">
                  <c:v>274.59999999999997</c:v>
                </c:pt>
                <c:pt idx="1560">
                  <c:v>274.79999999999995</c:v>
                </c:pt>
                <c:pt idx="1561">
                  <c:v>275</c:v>
                </c:pt>
                <c:pt idx="1562">
                  <c:v>275.2</c:v>
                </c:pt>
                <c:pt idx="1563">
                  <c:v>275.39999999999998</c:v>
                </c:pt>
                <c:pt idx="1564">
                  <c:v>275.59999999999997</c:v>
                </c:pt>
                <c:pt idx="1565">
                  <c:v>275.8</c:v>
                </c:pt>
                <c:pt idx="1566">
                  <c:v>276</c:v>
                </c:pt>
                <c:pt idx="1567">
                  <c:v>276.2</c:v>
                </c:pt>
                <c:pt idx="1568">
                  <c:v>276.39999999999998</c:v>
                </c:pt>
                <c:pt idx="1569">
                  <c:v>276.60000000000002</c:v>
                </c:pt>
                <c:pt idx="1570">
                  <c:v>276.79999999999995</c:v>
                </c:pt>
                <c:pt idx="1571">
                  <c:v>277</c:v>
                </c:pt>
                <c:pt idx="1572">
                  <c:v>277.2</c:v>
                </c:pt>
                <c:pt idx="1573">
                  <c:v>277.39999999999998</c:v>
                </c:pt>
                <c:pt idx="1574">
                  <c:v>277.59999999999997</c:v>
                </c:pt>
                <c:pt idx="1575">
                  <c:v>277.8</c:v>
                </c:pt>
                <c:pt idx="1576">
                  <c:v>278</c:v>
                </c:pt>
                <c:pt idx="1577">
                  <c:v>278.2</c:v>
                </c:pt>
                <c:pt idx="1578">
                  <c:v>278.39999999999998</c:v>
                </c:pt>
                <c:pt idx="1579">
                  <c:v>278.60000000000002</c:v>
                </c:pt>
                <c:pt idx="1580">
                  <c:v>278.79999999999995</c:v>
                </c:pt>
                <c:pt idx="1581">
                  <c:v>279</c:v>
                </c:pt>
                <c:pt idx="1582">
                  <c:v>279.2</c:v>
                </c:pt>
                <c:pt idx="1583">
                  <c:v>279.39999999999998</c:v>
                </c:pt>
                <c:pt idx="1584">
                  <c:v>279.59999999999997</c:v>
                </c:pt>
                <c:pt idx="1585">
                  <c:v>279.8</c:v>
                </c:pt>
              </c:numCache>
            </c:numRef>
          </c:xVal>
          <c:yVal>
            <c:numRef>
              <c:f>Sheet1!$AC$2:$AC$1587</c:f>
              <c:numCache>
                <c:formatCode>0.00E+00</c:formatCode>
                <c:ptCount val="1586"/>
                <c:pt idx="0">
                  <c:v>6.0192120000000005</c:v>
                </c:pt>
                <c:pt idx="1">
                  <c:v>5.9210000000000003</c:v>
                </c:pt>
                <c:pt idx="2">
                  <c:v>5.838082</c:v>
                </c:pt>
                <c:pt idx="3">
                  <c:v>5.7565200000000001</c:v>
                </c:pt>
                <c:pt idx="4">
                  <c:v>5.6876499999999997</c:v>
                </c:pt>
                <c:pt idx="5">
                  <c:v>5.6135660000000005</c:v>
                </c:pt>
                <c:pt idx="6">
                  <c:v>5.5527360000000003</c:v>
                </c:pt>
                <c:pt idx="7">
                  <c:v>5.5001759999999997</c:v>
                </c:pt>
                <c:pt idx="8">
                  <c:v>5.4514659999999999</c:v>
                </c:pt>
                <c:pt idx="9">
                  <c:v>5.4179360000000001</c:v>
                </c:pt>
                <c:pt idx="10">
                  <c:v>5.3967540000000005</c:v>
                </c:pt>
                <c:pt idx="11">
                  <c:v>5.4006039999999995</c:v>
                </c:pt>
                <c:pt idx="12">
                  <c:v>5.4066080000000003</c:v>
                </c:pt>
                <c:pt idx="13">
                  <c:v>5.4145380000000003</c:v>
                </c:pt>
                <c:pt idx="14">
                  <c:v>5.4463679999999997</c:v>
                </c:pt>
                <c:pt idx="15">
                  <c:v>5.4890740000000005</c:v>
                </c:pt>
                <c:pt idx="16">
                  <c:v>5.5613460000000003</c:v>
                </c:pt>
                <c:pt idx="17">
                  <c:v>5.6540080000000001</c:v>
                </c:pt>
                <c:pt idx="18">
                  <c:v>5.7775919999999994</c:v>
                </c:pt>
                <c:pt idx="19">
                  <c:v>5.9111440000000002</c:v>
                </c:pt>
                <c:pt idx="20">
                  <c:v>6.0786820000000006</c:v>
                </c:pt>
                <c:pt idx="21">
                  <c:v>6.2442920000000006</c:v>
                </c:pt>
                <c:pt idx="22">
                  <c:v>6.4745860000000004</c:v>
                </c:pt>
                <c:pt idx="23">
                  <c:v>6.7034060000000002</c:v>
                </c:pt>
                <c:pt idx="24">
                  <c:v>6.9879579999999999</c:v>
                </c:pt>
                <c:pt idx="25">
                  <c:v>7.2788540000000008</c:v>
                </c:pt>
                <c:pt idx="26">
                  <c:v>7.6218579999999996</c:v>
                </c:pt>
                <c:pt idx="27">
                  <c:v>8.000770000000001</c:v>
                </c:pt>
                <c:pt idx="28">
                  <c:v>8.3966739999999991</c:v>
                </c:pt>
                <c:pt idx="29">
                  <c:v>8.8299599999999998</c:v>
                </c:pt>
                <c:pt idx="30">
                  <c:v>9.3150119999999994</c:v>
                </c:pt>
                <c:pt idx="31">
                  <c:v>9.8486619999999991</c:v>
                </c:pt>
                <c:pt idx="32">
                  <c:v>10.407572</c:v>
                </c:pt>
                <c:pt idx="33">
                  <c:v>11.032522</c:v>
                </c:pt>
                <c:pt idx="34">
                  <c:v>11.692248000000001</c:v>
                </c:pt>
                <c:pt idx="35">
                  <c:v>12.40363</c:v>
                </c:pt>
                <c:pt idx="36">
                  <c:v>13.167344</c:v>
                </c:pt>
                <c:pt idx="37">
                  <c:v>13.972292000000001</c:v>
                </c:pt>
                <c:pt idx="38">
                  <c:v>14.833651999999999</c:v>
                </c:pt>
                <c:pt idx="39">
                  <c:v>15.722766</c:v>
                </c:pt>
                <c:pt idx="40">
                  <c:v>16.712128</c:v>
                </c:pt>
                <c:pt idx="41">
                  <c:v>17.718144000000002</c:v>
                </c:pt>
                <c:pt idx="42">
                  <c:v>18.798016000000001</c:v>
                </c:pt>
                <c:pt idx="43">
                  <c:v>19.927956000000002</c:v>
                </c:pt>
                <c:pt idx="44">
                  <c:v>21.1023</c:v>
                </c:pt>
                <c:pt idx="45">
                  <c:v>22.361829999999998</c:v>
                </c:pt>
                <c:pt idx="46">
                  <c:v>23.644468</c:v>
                </c:pt>
                <c:pt idx="47">
                  <c:v>24.992127999999997</c:v>
                </c:pt>
                <c:pt idx="48">
                  <c:v>26.412964000000002</c:v>
                </c:pt>
                <c:pt idx="49">
                  <c:v>27.870162000000001</c:v>
                </c:pt>
                <c:pt idx="50">
                  <c:v>29.375502000000001</c:v>
                </c:pt>
                <c:pt idx="51">
                  <c:v>30.929326</c:v>
                </c:pt>
                <c:pt idx="52">
                  <c:v>32.532086</c:v>
                </c:pt>
                <c:pt idx="53">
                  <c:v>34.188877999999995</c:v>
                </c:pt>
                <c:pt idx="54">
                  <c:v>35.890756000000003</c:v>
                </c:pt>
                <c:pt idx="55">
                  <c:v>37.608491999999998</c:v>
                </c:pt>
                <c:pt idx="56">
                  <c:v>39.376635999999998</c:v>
                </c:pt>
                <c:pt idx="57">
                  <c:v>41.168113999999996</c:v>
                </c:pt>
                <c:pt idx="58">
                  <c:v>43.004226000000003</c:v>
                </c:pt>
                <c:pt idx="59">
                  <c:v>44.863557999999998</c:v>
                </c:pt>
                <c:pt idx="60">
                  <c:v>46.763883999999997</c:v>
                </c:pt>
                <c:pt idx="61">
                  <c:v>48.654606000000001</c:v>
                </c:pt>
                <c:pt idx="62">
                  <c:v>50.571258</c:v>
                </c:pt>
                <c:pt idx="63">
                  <c:v>52.526308</c:v>
                </c:pt>
                <c:pt idx="64">
                  <c:v>54.488384000000003</c:v>
                </c:pt>
                <c:pt idx="65">
                  <c:v>56.452825999999995</c:v>
                </c:pt>
                <c:pt idx="66">
                  <c:v>58.474041999999997</c:v>
                </c:pt>
                <c:pt idx="67">
                  <c:v>60.484146000000003</c:v>
                </c:pt>
                <c:pt idx="68">
                  <c:v>62.507391999999996</c:v>
                </c:pt>
                <c:pt idx="69">
                  <c:v>64.552157999999991</c:v>
                </c:pt>
                <c:pt idx="70">
                  <c:v>66.618222000000003</c:v>
                </c:pt>
                <c:pt idx="71">
                  <c:v>68.678610000000006</c:v>
                </c:pt>
                <c:pt idx="72">
                  <c:v>70.776980000000009</c:v>
                </c:pt>
                <c:pt idx="73">
                  <c:v>72.880865999999997</c:v>
                </c:pt>
                <c:pt idx="74">
                  <c:v>74.996206000000001</c:v>
                </c:pt>
                <c:pt idx="75">
                  <c:v>77.131479999999996</c:v>
                </c:pt>
                <c:pt idx="76">
                  <c:v>79.271627999999993</c:v>
                </c:pt>
                <c:pt idx="77">
                  <c:v>81.483477999999991</c:v>
                </c:pt>
                <c:pt idx="78">
                  <c:v>83.655116000000007</c:v>
                </c:pt>
                <c:pt idx="79">
                  <c:v>85.858924000000002</c:v>
                </c:pt>
                <c:pt idx="80">
                  <c:v>88.105664000000004</c:v>
                </c:pt>
                <c:pt idx="81">
                  <c:v>90.363620000000012</c:v>
                </c:pt>
                <c:pt idx="82">
                  <c:v>92.652271999999996</c:v>
                </c:pt>
                <c:pt idx="83">
                  <c:v>94.943984</c:v>
                </c:pt>
                <c:pt idx="84">
                  <c:v>97.289628000000008</c:v>
                </c:pt>
                <c:pt idx="85">
                  <c:v>99.663679999999999</c:v>
                </c:pt>
                <c:pt idx="86">
                  <c:v>102.07376599999999</c:v>
                </c:pt>
                <c:pt idx="87">
                  <c:v>104.516828</c:v>
                </c:pt>
                <c:pt idx="88">
                  <c:v>107.014692</c:v>
                </c:pt>
                <c:pt idx="89">
                  <c:v>109.519932</c:v>
                </c:pt>
                <c:pt idx="90">
                  <c:v>112.072962</c:v>
                </c:pt>
                <c:pt idx="91">
                  <c:v>114.706896</c:v>
                </c:pt>
                <c:pt idx="92">
                  <c:v>117.35611</c:v>
                </c:pt>
                <c:pt idx="93">
                  <c:v>120.05471199999999</c:v>
                </c:pt>
                <c:pt idx="94">
                  <c:v>122.79749399999999</c:v>
                </c:pt>
                <c:pt idx="95">
                  <c:v>125.652874</c:v>
                </c:pt>
                <c:pt idx="96">
                  <c:v>128.52150600000002</c:v>
                </c:pt>
                <c:pt idx="97">
                  <c:v>131.440774</c:v>
                </c:pt>
                <c:pt idx="98">
                  <c:v>134.44601800000001</c:v>
                </c:pt>
                <c:pt idx="99">
                  <c:v>137.52579800000001</c:v>
                </c:pt>
                <c:pt idx="100">
                  <c:v>140.67909600000002</c:v>
                </c:pt>
                <c:pt idx="101">
                  <c:v>143.87827200000001</c:v>
                </c:pt>
                <c:pt idx="102">
                  <c:v>147.189932</c:v>
                </c:pt>
                <c:pt idx="103">
                  <c:v>150.547808</c:v>
                </c:pt>
                <c:pt idx="104">
                  <c:v>154.01023999999998</c:v>
                </c:pt>
                <c:pt idx="105">
                  <c:v>157.607586</c:v>
                </c:pt>
                <c:pt idx="106">
                  <c:v>161.26700599999998</c:v>
                </c:pt>
                <c:pt idx="107">
                  <c:v>165.01772800000001</c:v>
                </c:pt>
                <c:pt idx="108">
                  <c:v>168.86734200000001</c:v>
                </c:pt>
                <c:pt idx="109">
                  <c:v>172.82694600000002</c:v>
                </c:pt>
                <c:pt idx="110">
                  <c:v>176.95057800000001</c:v>
                </c:pt>
                <c:pt idx="111">
                  <c:v>181.11294799999999</c:v>
                </c:pt>
                <c:pt idx="112">
                  <c:v>185.452372</c:v>
                </c:pt>
                <c:pt idx="113">
                  <c:v>189.92829599999999</c:v>
                </c:pt>
                <c:pt idx="114">
                  <c:v>194.50526200000002</c:v>
                </c:pt>
                <c:pt idx="115">
                  <c:v>199.23900399999999</c:v>
                </c:pt>
                <c:pt idx="116">
                  <c:v>204.07436000000001</c:v>
                </c:pt>
                <c:pt idx="117">
                  <c:v>209.13184000000001</c:v>
                </c:pt>
                <c:pt idx="118">
                  <c:v>214.29455999999999</c:v>
                </c:pt>
                <c:pt idx="119">
                  <c:v>219.56400000000002</c:v>
                </c:pt>
                <c:pt idx="120">
                  <c:v>225.1301</c:v>
                </c:pt>
                <c:pt idx="121">
                  <c:v>230.74752000000001</c:v>
                </c:pt>
                <c:pt idx="122">
                  <c:v>236.5975</c:v>
                </c:pt>
                <c:pt idx="123">
                  <c:v>242.63212000000001</c:v>
                </c:pt>
                <c:pt idx="124">
                  <c:v>248.85306</c:v>
                </c:pt>
                <c:pt idx="125">
                  <c:v>255.32006000000001</c:v>
                </c:pt>
                <c:pt idx="126">
                  <c:v>261.89648</c:v>
                </c:pt>
                <c:pt idx="127">
                  <c:v>268.74453999999997</c:v>
                </c:pt>
                <c:pt idx="128">
                  <c:v>275.81270000000001</c:v>
                </c:pt>
                <c:pt idx="129">
                  <c:v>283.04694000000001</c:v>
                </c:pt>
                <c:pt idx="130">
                  <c:v>290.58835999999997</c:v>
                </c:pt>
                <c:pt idx="131">
                  <c:v>298.29212000000001</c:v>
                </c:pt>
                <c:pt idx="132">
                  <c:v>306.33593999999999</c:v>
                </c:pt>
                <c:pt idx="133">
                  <c:v>314.5849</c:v>
                </c:pt>
                <c:pt idx="134">
                  <c:v>323.05440000000004</c:v>
                </c:pt>
                <c:pt idx="135">
                  <c:v>331.93487999999996</c:v>
                </c:pt>
                <c:pt idx="136">
                  <c:v>340.92502000000002</c:v>
                </c:pt>
                <c:pt idx="137">
                  <c:v>350.31162</c:v>
                </c:pt>
                <c:pt idx="138">
                  <c:v>359.99331999999998</c:v>
                </c:pt>
                <c:pt idx="139">
                  <c:v>369.93418000000003</c:v>
                </c:pt>
                <c:pt idx="140">
                  <c:v>380.22916000000004</c:v>
                </c:pt>
                <c:pt idx="141">
                  <c:v>390.75896</c:v>
                </c:pt>
                <c:pt idx="142">
                  <c:v>401.80223999999998</c:v>
                </c:pt>
                <c:pt idx="143">
                  <c:v>413.01148000000001</c:v>
                </c:pt>
                <c:pt idx="144">
                  <c:v>424.60969999999998</c:v>
                </c:pt>
                <c:pt idx="145">
                  <c:v>436.63837999999998</c:v>
                </c:pt>
                <c:pt idx="146">
                  <c:v>448.93835999999999</c:v>
                </c:pt>
                <c:pt idx="147">
                  <c:v>461.70346000000001</c:v>
                </c:pt>
                <c:pt idx="148">
                  <c:v>474.78314</c:v>
                </c:pt>
                <c:pt idx="149">
                  <c:v>488.33766000000003</c:v>
                </c:pt>
                <c:pt idx="150">
                  <c:v>502.30112000000003</c:v>
                </c:pt>
                <c:pt idx="151">
                  <c:v>516.44705999999996</c:v>
                </c:pt>
                <c:pt idx="152">
                  <c:v>531.24990000000003</c:v>
                </c:pt>
                <c:pt idx="153">
                  <c:v>546.45725999999991</c:v>
                </c:pt>
                <c:pt idx="154">
                  <c:v>561.98802000000001</c:v>
                </c:pt>
                <c:pt idx="155">
                  <c:v>578.05106000000001</c:v>
                </c:pt>
                <c:pt idx="156">
                  <c:v>594.45983999999999</c:v>
                </c:pt>
                <c:pt idx="157">
                  <c:v>611.53319999999997</c:v>
                </c:pt>
                <c:pt idx="158">
                  <c:v>628.87595999999996</c:v>
                </c:pt>
                <c:pt idx="159">
                  <c:v>646.63589999999999</c:v>
                </c:pt>
                <c:pt idx="160">
                  <c:v>665.11911999999995</c:v>
                </c:pt>
                <c:pt idx="161">
                  <c:v>683.85969999999998</c:v>
                </c:pt>
                <c:pt idx="162">
                  <c:v>703.15181999999993</c:v>
                </c:pt>
                <c:pt idx="163">
                  <c:v>722.83691999999996</c:v>
                </c:pt>
                <c:pt idx="164">
                  <c:v>743.08816000000002</c:v>
                </c:pt>
                <c:pt idx="165">
                  <c:v>763.91746000000001</c:v>
                </c:pt>
                <c:pt idx="166">
                  <c:v>784.90897999999993</c:v>
                </c:pt>
                <c:pt idx="167">
                  <c:v>806.69922000000008</c:v>
                </c:pt>
                <c:pt idx="168">
                  <c:v>828.9365600000001</c:v>
                </c:pt>
                <c:pt idx="169">
                  <c:v>851.4210599999999</c:v>
                </c:pt>
                <c:pt idx="170">
                  <c:v>874.52668000000006</c:v>
                </c:pt>
                <c:pt idx="171">
                  <c:v>898.02094</c:v>
                </c:pt>
                <c:pt idx="172">
                  <c:v>922.0744400000001</c:v>
                </c:pt>
                <c:pt idx="173">
                  <c:v>946.38226000000009</c:v>
                </c:pt>
                <c:pt idx="174">
                  <c:v>971.19666000000007</c:v>
                </c:pt>
                <c:pt idx="175">
                  <c:v>996.60802000000001</c:v>
                </c:pt>
                <c:pt idx="176">
                  <c:v>1022.06934</c:v>
                </c:pt>
                <c:pt idx="177">
                  <c:v>1048.1358</c:v>
                </c:pt>
                <c:pt idx="178">
                  <c:v>1074.4917800000001</c:v>
                </c:pt>
                <c:pt idx="179">
                  <c:v>1101.14048</c:v>
                </c:pt>
                <c:pt idx="180">
                  <c:v>1128.19244</c:v>
                </c:pt>
                <c:pt idx="181">
                  <c:v>1155.34726</c:v>
                </c:pt>
                <c:pt idx="182">
                  <c:v>1183.1318799999999</c:v>
                </c:pt>
                <c:pt idx="183">
                  <c:v>1210.7330199999999</c:v>
                </c:pt>
                <c:pt idx="184">
                  <c:v>1238.5992200000001</c:v>
                </c:pt>
                <c:pt idx="185">
                  <c:v>1266.9524999999999</c:v>
                </c:pt>
                <c:pt idx="186">
                  <c:v>1295.08376</c:v>
                </c:pt>
                <c:pt idx="187">
                  <c:v>1323.45632</c:v>
                </c:pt>
                <c:pt idx="188">
                  <c:v>1351.7382399999999</c:v>
                </c:pt>
                <c:pt idx="189">
                  <c:v>1380.17082</c:v>
                </c:pt>
                <c:pt idx="190">
                  <c:v>1408.6860999999999</c:v>
                </c:pt>
                <c:pt idx="191">
                  <c:v>1436.65084</c:v>
                </c:pt>
                <c:pt idx="192">
                  <c:v>1464.9837400000001</c:v>
                </c:pt>
                <c:pt idx="193">
                  <c:v>1493.01306</c:v>
                </c:pt>
                <c:pt idx="194">
                  <c:v>1520.5564199999999</c:v>
                </c:pt>
                <c:pt idx="195">
                  <c:v>1548.10204</c:v>
                </c:pt>
                <c:pt idx="196">
                  <c:v>1575.18436</c:v>
                </c:pt>
                <c:pt idx="197">
                  <c:v>1602.1919200000002</c:v>
                </c:pt>
                <c:pt idx="198">
                  <c:v>1628.36688</c:v>
                </c:pt>
                <c:pt idx="199">
                  <c:v>1654.0728799999999</c:v>
                </c:pt>
                <c:pt idx="200">
                  <c:v>1679.64634</c:v>
                </c:pt>
                <c:pt idx="201">
                  <c:v>1704.19578</c:v>
                </c:pt>
                <c:pt idx="202">
                  <c:v>1728.1992399999999</c:v>
                </c:pt>
                <c:pt idx="203">
                  <c:v>1751.5637999999999</c:v>
                </c:pt>
                <c:pt idx="204">
                  <c:v>1774.2430199999999</c:v>
                </c:pt>
                <c:pt idx="205">
                  <c:v>1795.9854600000001</c:v>
                </c:pt>
                <c:pt idx="206">
                  <c:v>1816.71632</c:v>
                </c:pt>
                <c:pt idx="207">
                  <c:v>1836.9363000000001</c:v>
                </c:pt>
                <c:pt idx="208">
                  <c:v>1855.97028</c:v>
                </c:pt>
                <c:pt idx="209">
                  <c:v>1873.8250399999999</c:v>
                </c:pt>
                <c:pt idx="210">
                  <c:v>1890.8358800000001</c:v>
                </c:pt>
                <c:pt idx="211">
                  <c:v>1906.8453400000001</c:v>
                </c:pt>
                <c:pt idx="212">
                  <c:v>1921.5861</c:v>
                </c:pt>
                <c:pt idx="213">
                  <c:v>1934.9902000000002</c:v>
                </c:pt>
                <c:pt idx="214">
                  <c:v>1947.4031199999999</c:v>
                </c:pt>
                <c:pt idx="215">
                  <c:v>1958.6878000000002</c:v>
                </c:pt>
                <c:pt idx="216">
                  <c:v>1968.40472</c:v>
                </c:pt>
                <c:pt idx="217">
                  <c:v>1976.8993800000001</c:v>
                </c:pt>
                <c:pt idx="218">
                  <c:v>1984.2861800000001</c:v>
                </c:pt>
                <c:pt idx="219">
                  <c:v>1990.16868</c:v>
                </c:pt>
                <c:pt idx="220">
                  <c:v>1994.57062</c:v>
                </c:pt>
                <c:pt idx="221">
                  <c:v>1997.6993400000001</c:v>
                </c:pt>
                <c:pt idx="222">
                  <c:v>1999.6817000000001</c:v>
                </c:pt>
                <c:pt idx="223">
                  <c:v>2000</c:v>
                </c:pt>
                <c:pt idx="224">
                  <c:v>1998.8921399999999</c:v>
                </c:pt>
                <c:pt idx="225">
                  <c:v>1996.66966</c:v>
                </c:pt>
                <c:pt idx="226">
                  <c:v>1993.0357199999999</c:v>
                </c:pt>
                <c:pt idx="227">
                  <c:v>1987.77172</c:v>
                </c:pt>
                <c:pt idx="228">
                  <c:v>1981.2571599999999</c:v>
                </c:pt>
                <c:pt idx="229">
                  <c:v>1973.6766400000001</c:v>
                </c:pt>
                <c:pt idx="230">
                  <c:v>1964.51252</c:v>
                </c:pt>
                <c:pt idx="231">
                  <c:v>1954.01738</c:v>
                </c:pt>
                <c:pt idx="232">
                  <c:v>1942.3634199999999</c:v>
                </c:pt>
                <c:pt idx="233">
                  <c:v>1929.6650399999999</c:v>
                </c:pt>
                <c:pt idx="234">
                  <c:v>1915.5087799999999</c:v>
                </c:pt>
                <c:pt idx="235">
                  <c:v>1900.0589</c:v>
                </c:pt>
                <c:pt idx="236">
                  <c:v>1883.9588199999998</c:v>
                </c:pt>
                <c:pt idx="237">
                  <c:v>1866.4756</c:v>
                </c:pt>
                <c:pt idx="238">
                  <c:v>1847.9208000000001</c:v>
                </c:pt>
                <c:pt idx="239">
                  <c:v>1828.45298</c:v>
                </c:pt>
                <c:pt idx="240">
                  <c:v>1808.0891200000001</c:v>
                </c:pt>
                <c:pt idx="241">
                  <c:v>1786.8983599999999</c:v>
                </c:pt>
                <c:pt idx="242">
                  <c:v>1764.5544200000002</c:v>
                </c:pt>
                <c:pt idx="243">
                  <c:v>1741.6520399999999</c:v>
                </c:pt>
                <c:pt idx="244">
                  <c:v>1718.1356800000001</c:v>
                </c:pt>
                <c:pt idx="245">
                  <c:v>1693.5568000000001</c:v>
                </c:pt>
                <c:pt idx="246">
                  <c:v>1668.61088</c:v>
                </c:pt>
                <c:pt idx="247">
                  <c:v>1643.0816</c:v>
                </c:pt>
                <c:pt idx="248">
                  <c:v>1617.0380200000002</c:v>
                </c:pt>
                <c:pt idx="249">
                  <c:v>1590.39976</c:v>
                </c:pt>
                <c:pt idx="250">
                  <c:v>1563.2868600000002</c:v>
                </c:pt>
                <c:pt idx="251">
                  <c:v>1536.1954799999999</c:v>
                </c:pt>
                <c:pt idx="252">
                  <c:v>1508.30888</c:v>
                </c:pt>
                <c:pt idx="253">
                  <c:v>1480.3668</c:v>
                </c:pt>
                <c:pt idx="254">
                  <c:v>1452.34428</c:v>
                </c:pt>
                <c:pt idx="255">
                  <c:v>1424.0317600000001</c:v>
                </c:pt>
                <c:pt idx="256">
                  <c:v>1395.6977399999998</c:v>
                </c:pt>
                <c:pt idx="257">
                  <c:v>1367.0193399999998</c:v>
                </c:pt>
                <c:pt idx="258">
                  <c:v>1338.71928</c:v>
                </c:pt>
                <c:pt idx="259">
                  <c:v>1310.2346</c:v>
                </c:pt>
                <c:pt idx="260">
                  <c:v>1281.6026400000001</c:v>
                </c:pt>
                <c:pt idx="261">
                  <c:v>1253.5268799999999</c:v>
                </c:pt>
                <c:pt idx="262">
                  <c:v>1225.2812200000001</c:v>
                </c:pt>
                <c:pt idx="263">
                  <c:v>1197.22018</c:v>
                </c:pt>
                <c:pt idx="264">
                  <c:v>1169.4378000000002</c:v>
                </c:pt>
                <c:pt idx="265">
                  <c:v>1141.8661199999999</c:v>
                </c:pt>
                <c:pt idx="266">
                  <c:v>1114.70498</c:v>
                </c:pt>
                <c:pt idx="267">
                  <c:v>1087.4751600000002</c:v>
                </c:pt>
                <c:pt idx="268">
                  <c:v>1060.83044</c:v>
                </c:pt>
                <c:pt idx="269">
                  <c:v>1034.7302400000001</c:v>
                </c:pt>
                <c:pt idx="270">
                  <c:v>1008.52536</c:v>
                </c:pt>
                <c:pt idx="271">
                  <c:v>983.03797999999995</c:v>
                </c:pt>
                <c:pt idx="272">
                  <c:v>957.76414</c:v>
                </c:pt>
                <c:pt idx="273">
                  <c:v>933.04240000000004</c:v>
                </c:pt>
                <c:pt idx="274">
                  <c:v>908.72564</c:v>
                </c:pt>
                <c:pt idx="275">
                  <c:v>884.62612000000001</c:v>
                </c:pt>
                <c:pt idx="276">
                  <c:v>861.39456000000007</c:v>
                </c:pt>
                <c:pt idx="277">
                  <c:v>838.29211999999995</c:v>
                </c:pt>
                <c:pt idx="278">
                  <c:v>815.69672000000003</c:v>
                </c:pt>
                <c:pt idx="279">
                  <c:v>793.65998000000002</c:v>
                </c:pt>
                <c:pt idx="280">
                  <c:v>772.04827999999998</c:v>
                </c:pt>
                <c:pt idx="281">
                  <c:v>750.99616000000003</c:v>
                </c:pt>
                <c:pt idx="282">
                  <c:v>730.23278000000005</c:v>
                </c:pt>
                <c:pt idx="283">
                  <c:v>710.07374000000004</c:v>
                </c:pt>
                <c:pt idx="284">
                  <c:v>690.48166000000003</c:v>
                </c:pt>
                <c:pt idx="285">
                  <c:v>671.12270000000001</c:v>
                </c:pt>
                <c:pt idx="286">
                  <c:v>652.40147999999999</c:v>
                </c:pt>
                <c:pt idx="287">
                  <c:v>634.11072000000001</c:v>
                </c:pt>
                <c:pt idx="288">
                  <c:v>616.38691999999992</c:v>
                </c:pt>
                <c:pt idx="289">
                  <c:v>598.98231999999996</c:v>
                </c:pt>
                <c:pt idx="290">
                  <c:v>582.05359999999996</c:v>
                </c:pt>
                <c:pt idx="291">
                  <c:v>565.72266000000002</c:v>
                </c:pt>
                <c:pt idx="292">
                  <c:v>549.63196000000005</c:v>
                </c:pt>
                <c:pt idx="293">
                  <c:v>534.09406000000001</c:v>
                </c:pt>
                <c:pt idx="294">
                  <c:v>518.99716000000001</c:v>
                </c:pt>
                <c:pt idx="295">
                  <c:v>504.26784000000004</c:v>
                </c:pt>
                <c:pt idx="296">
                  <c:v>490.05777999999998</c:v>
                </c:pt>
                <c:pt idx="297">
                  <c:v>476.07301999999999</c:v>
                </c:pt>
                <c:pt idx="298">
                  <c:v>462.67005999999998</c:v>
                </c:pt>
                <c:pt idx="299">
                  <c:v>449.60183999999998</c:v>
                </c:pt>
                <c:pt idx="300">
                  <c:v>436.80264</c:v>
                </c:pt>
                <c:pt idx="301">
                  <c:v>424.54966000000002</c:v>
                </c:pt>
                <c:pt idx="302">
                  <c:v>412.53649999999999</c:v>
                </c:pt>
                <c:pt idx="303">
                  <c:v>400.92921999999999</c:v>
                </c:pt>
                <c:pt idx="304">
                  <c:v>389.69221999999996</c:v>
                </c:pt>
                <c:pt idx="305">
                  <c:v>378.70931999999999</c:v>
                </c:pt>
                <c:pt idx="306">
                  <c:v>368.14328</c:v>
                </c:pt>
                <c:pt idx="307">
                  <c:v>357.79914000000002</c:v>
                </c:pt>
                <c:pt idx="308">
                  <c:v>347.86734000000001</c:v>
                </c:pt>
                <c:pt idx="309">
                  <c:v>338.23331999999999</c:v>
                </c:pt>
                <c:pt idx="310">
                  <c:v>328.79755999999998</c:v>
                </c:pt>
                <c:pt idx="311">
                  <c:v>319.72937999999999</c:v>
                </c:pt>
                <c:pt idx="312">
                  <c:v>310.93453999999997</c:v>
                </c:pt>
                <c:pt idx="313">
                  <c:v>302.39672000000002</c:v>
                </c:pt>
                <c:pt idx="314">
                  <c:v>294.09859999999998</c:v>
                </c:pt>
                <c:pt idx="315">
                  <c:v>286.04185999999999</c:v>
                </c:pt>
                <c:pt idx="316">
                  <c:v>278.33573999999999</c:v>
                </c:pt>
                <c:pt idx="317">
                  <c:v>270.76292000000001</c:v>
                </c:pt>
                <c:pt idx="318">
                  <c:v>263.42754000000002</c:v>
                </c:pt>
                <c:pt idx="319">
                  <c:v>256.36086</c:v>
                </c:pt>
                <c:pt idx="320">
                  <c:v>249.49546000000001</c:v>
                </c:pt>
                <c:pt idx="321">
                  <c:v>242.85560000000001</c:v>
                </c:pt>
                <c:pt idx="322">
                  <c:v>236.35371999999998</c:v>
                </c:pt>
                <c:pt idx="323">
                  <c:v>230.13390000000001</c:v>
                </c:pt>
                <c:pt idx="324">
                  <c:v>224.11229999999998</c:v>
                </c:pt>
                <c:pt idx="325">
                  <c:v>218.19185999999999</c:v>
                </c:pt>
                <c:pt idx="326">
                  <c:v>212.50399999999999</c:v>
                </c:pt>
                <c:pt idx="327">
                  <c:v>206.99612000000002</c:v>
                </c:pt>
                <c:pt idx="328">
                  <c:v>201.64104</c:v>
                </c:pt>
                <c:pt idx="329">
                  <c:v>196.45906799999997</c:v>
                </c:pt>
                <c:pt idx="330">
                  <c:v>191.37745200000001</c:v>
                </c:pt>
                <c:pt idx="331">
                  <c:v>186.54765</c:v>
                </c:pt>
                <c:pt idx="332">
                  <c:v>181.79000600000001</c:v>
                </c:pt>
                <c:pt idx="333">
                  <c:v>177.198994</c:v>
                </c:pt>
                <c:pt idx="334">
                  <c:v>172.763284</c:v>
                </c:pt>
                <c:pt idx="335">
                  <c:v>168.42963799999998</c:v>
                </c:pt>
                <c:pt idx="336">
                  <c:v>164.26647399999999</c:v>
                </c:pt>
                <c:pt idx="337">
                  <c:v>160.19302399999998</c:v>
                </c:pt>
                <c:pt idx="338">
                  <c:v>156.25924599999999</c:v>
                </c:pt>
                <c:pt idx="339">
                  <c:v>152.437952</c:v>
                </c:pt>
                <c:pt idx="340">
                  <c:v>148.69663199999999</c:v>
                </c:pt>
                <c:pt idx="341">
                  <c:v>145.104612</c:v>
                </c:pt>
                <c:pt idx="342">
                  <c:v>141.59630200000001</c:v>
                </c:pt>
                <c:pt idx="343">
                  <c:v>138.19651399999998</c:v>
                </c:pt>
                <c:pt idx="344">
                  <c:v>134.922122</c:v>
                </c:pt>
                <c:pt idx="345">
                  <c:v>131.69870599999999</c:v>
                </c:pt>
                <c:pt idx="346">
                  <c:v>128.61065399999998</c:v>
                </c:pt>
                <c:pt idx="347">
                  <c:v>125.56531000000001</c:v>
                </c:pt>
                <c:pt idx="348">
                  <c:v>122.61545799999999</c:v>
                </c:pt>
                <c:pt idx="349">
                  <c:v>119.791344</c:v>
                </c:pt>
                <c:pt idx="350">
                  <c:v>116.99260200000001</c:v>
                </c:pt>
                <c:pt idx="351">
                  <c:v>114.30929200000001</c:v>
                </c:pt>
                <c:pt idx="352">
                  <c:v>111.68091</c:v>
                </c:pt>
                <c:pt idx="353">
                  <c:v>109.14215200000001</c:v>
                </c:pt>
                <c:pt idx="354">
                  <c:v>106.689824</c:v>
                </c:pt>
                <c:pt idx="355">
                  <c:v>104.26375400000001</c:v>
                </c:pt>
                <c:pt idx="356">
                  <c:v>101.938298</c:v>
                </c:pt>
                <c:pt idx="357">
                  <c:v>99.661867999999998</c:v>
                </c:pt>
                <c:pt idx="358">
                  <c:v>97.459417999999999</c:v>
                </c:pt>
                <c:pt idx="359">
                  <c:v>95.340216000000012</c:v>
                </c:pt>
                <c:pt idx="360">
                  <c:v>93.236555999999993</c:v>
                </c:pt>
                <c:pt idx="361">
                  <c:v>91.19825800000001</c:v>
                </c:pt>
                <c:pt idx="362">
                  <c:v>89.22587399999999</c:v>
                </c:pt>
                <c:pt idx="363">
                  <c:v>87.330621999999991</c:v>
                </c:pt>
                <c:pt idx="364">
                  <c:v>85.446697999999998</c:v>
                </c:pt>
                <c:pt idx="365">
                  <c:v>83.616159999999994</c:v>
                </c:pt>
                <c:pt idx="366">
                  <c:v>81.859684000000001</c:v>
                </c:pt>
                <c:pt idx="367">
                  <c:v>80.143976000000009</c:v>
                </c:pt>
                <c:pt idx="368">
                  <c:v>78.463270000000009</c:v>
                </c:pt>
                <c:pt idx="369">
                  <c:v>76.817135999999991</c:v>
                </c:pt>
                <c:pt idx="370">
                  <c:v>75.215056000000004</c:v>
                </c:pt>
                <c:pt idx="371">
                  <c:v>73.681623999999999</c:v>
                </c:pt>
                <c:pt idx="372">
                  <c:v>72.157830000000004</c:v>
                </c:pt>
                <c:pt idx="373">
                  <c:v>70.688386000000008</c:v>
                </c:pt>
                <c:pt idx="374">
                  <c:v>69.27910399999999</c:v>
                </c:pt>
                <c:pt idx="375">
                  <c:v>67.872879999999995</c:v>
                </c:pt>
                <c:pt idx="376">
                  <c:v>66.509928000000002</c:v>
                </c:pt>
                <c:pt idx="377">
                  <c:v>65.189570000000003</c:v>
                </c:pt>
                <c:pt idx="378">
                  <c:v>63.885862000000003</c:v>
                </c:pt>
                <c:pt idx="379">
                  <c:v>62.627011999999993</c:v>
                </c:pt>
                <c:pt idx="380">
                  <c:v>61.395223999999999</c:v>
                </c:pt>
                <c:pt idx="381">
                  <c:v>60.209789999999998</c:v>
                </c:pt>
                <c:pt idx="382">
                  <c:v>59.046092000000002</c:v>
                </c:pt>
                <c:pt idx="383">
                  <c:v>57.904270000000004</c:v>
                </c:pt>
                <c:pt idx="384">
                  <c:v>56.785758000000001</c:v>
                </c:pt>
                <c:pt idx="385">
                  <c:v>55.689236000000001</c:v>
                </c:pt>
                <c:pt idx="386">
                  <c:v>54.626694000000001</c:v>
                </c:pt>
                <c:pt idx="387">
                  <c:v>53.605274000000001</c:v>
                </c:pt>
                <c:pt idx="388">
                  <c:v>52.581133999999999</c:v>
                </c:pt>
                <c:pt idx="389">
                  <c:v>51.629266000000001</c:v>
                </c:pt>
                <c:pt idx="390">
                  <c:v>50.659953999999999</c:v>
                </c:pt>
                <c:pt idx="391">
                  <c:v>49.702534</c:v>
                </c:pt>
                <c:pt idx="392">
                  <c:v>48.789293999999998</c:v>
                </c:pt>
                <c:pt idx="393">
                  <c:v>47.897914</c:v>
                </c:pt>
                <c:pt idx="394">
                  <c:v>47.032815999999997</c:v>
                </c:pt>
                <c:pt idx="395">
                  <c:v>46.175308000000001</c:v>
                </c:pt>
                <c:pt idx="396">
                  <c:v>45.329014000000001</c:v>
                </c:pt>
                <c:pt idx="397">
                  <c:v>44.521008000000002</c:v>
                </c:pt>
                <c:pt idx="398">
                  <c:v>43.723762000000001</c:v>
                </c:pt>
                <c:pt idx="399">
                  <c:v>42.954043999999996</c:v>
                </c:pt>
                <c:pt idx="400">
                  <c:v>42.204034</c:v>
                </c:pt>
                <c:pt idx="401">
                  <c:v>41.45346</c:v>
                </c:pt>
                <c:pt idx="402">
                  <c:v>40.722142000000005</c:v>
                </c:pt>
                <c:pt idx="403">
                  <c:v>40.025940000000006</c:v>
                </c:pt>
                <c:pt idx="404">
                  <c:v>39.344803999999996</c:v>
                </c:pt>
                <c:pt idx="405">
                  <c:v>38.651094000000001</c:v>
                </c:pt>
                <c:pt idx="406">
                  <c:v>37.982080000000003</c:v>
                </c:pt>
                <c:pt idx="407">
                  <c:v>37.334586000000002</c:v>
                </c:pt>
                <c:pt idx="408">
                  <c:v>36.701934000000001</c:v>
                </c:pt>
                <c:pt idx="409">
                  <c:v>36.087857999999997</c:v>
                </c:pt>
                <c:pt idx="410">
                  <c:v>35.476613999999998</c:v>
                </c:pt>
                <c:pt idx="411">
                  <c:v>34.888026000000004</c:v>
                </c:pt>
                <c:pt idx="412">
                  <c:v>34.30612</c:v>
                </c:pt>
                <c:pt idx="413">
                  <c:v>33.728859999999997</c:v>
                </c:pt>
                <c:pt idx="414">
                  <c:v>33.1755</c:v>
                </c:pt>
                <c:pt idx="415">
                  <c:v>32.621914000000004</c:v>
                </c:pt>
                <c:pt idx="416">
                  <c:v>32.104578000000004</c:v>
                </c:pt>
                <c:pt idx="417">
                  <c:v>31.580329999999996</c:v>
                </c:pt>
                <c:pt idx="418">
                  <c:v>31.079646</c:v>
                </c:pt>
                <c:pt idx="419">
                  <c:v>30.576128000000001</c:v>
                </c:pt>
                <c:pt idx="420">
                  <c:v>30.064908000000003</c:v>
                </c:pt>
                <c:pt idx="421">
                  <c:v>29.596394</c:v>
                </c:pt>
                <c:pt idx="422">
                  <c:v>29.129237999999997</c:v>
                </c:pt>
                <c:pt idx="423">
                  <c:v>28.660270000000001</c:v>
                </c:pt>
                <c:pt idx="424">
                  <c:v>28.220528000000002</c:v>
                </c:pt>
                <c:pt idx="425">
                  <c:v>27.774556</c:v>
                </c:pt>
                <c:pt idx="426">
                  <c:v>27.359622000000002</c:v>
                </c:pt>
                <c:pt idx="427">
                  <c:v>26.926562000000001</c:v>
                </c:pt>
                <c:pt idx="428">
                  <c:v>26.508116000000001</c:v>
                </c:pt>
                <c:pt idx="429">
                  <c:v>26.091142000000001</c:v>
                </c:pt>
                <c:pt idx="430">
                  <c:v>25.688330000000001</c:v>
                </c:pt>
                <c:pt idx="431">
                  <c:v>25.296164000000001</c:v>
                </c:pt>
                <c:pt idx="432">
                  <c:v>24.910679999999999</c:v>
                </c:pt>
                <c:pt idx="433">
                  <c:v>24.556350000000002</c:v>
                </c:pt>
                <c:pt idx="434">
                  <c:v>24.193070000000002</c:v>
                </c:pt>
                <c:pt idx="435">
                  <c:v>23.811892</c:v>
                </c:pt>
                <c:pt idx="436">
                  <c:v>23.454387999999998</c:v>
                </c:pt>
                <c:pt idx="437">
                  <c:v>23.105722</c:v>
                </c:pt>
                <c:pt idx="438">
                  <c:v>22.768268000000003</c:v>
                </c:pt>
                <c:pt idx="439">
                  <c:v>22.423114000000002</c:v>
                </c:pt>
                <c:pt idx="440">
                  <c:v>22.104690000000002</c:v>
                </c:pt>
                <c:pt idx="441">
                  <c:v>21.787061999999999</c:v>
                </c:pt>
                <c:pt idx="442">
                  <c:v>21.473624000000001</c:v>
                </c:pt>
                <c:pt idx="443">
                  <c:v>21.151575999999999</c:v>
                </c:pt>
                <c:pt idx="444">
                  <c:v>20.860340000000001</c:v>
                </c:pt>
                <c:pt idx="445">
                  <c:v>20.555963999999999</c:v>
                </c:pt>
                <c:pt idx="446">
                  <c:v>20.259404</c:v>
                </c:pt>
                <c:pt idx="447">
                  <c:v>19.975986000000002</c:v>
                </c:pt>
                <c:pt idx="448">
                  <c:v>19.69585</c:v>
                </c:pt>
                <c:pt idx="449">
                  <c:v>19.431236000000002</c:v>
                </c:pt>
                <c:pt idx="450">
                  <c:v>19.120856</c:v>
                </c:pt>
                <c:pt idx="451">
                  <c:v>18.859864000000002</c:v>
                </c:pt>
                <c:pt idx="452">
                  <c:v>18.614505999999999</c:v>
                </c:pt>
                <c:pt idx="453">
                  <c:v>18.357934</c:v>
                </c:pt>
                <c:pt idx="454">
                  <c:v>18.089354</c:v>
                </c:pt>
                <c:pt idx="455">
                  <c:v>17.849318</c:v>
                </c:pt>
                <c:pt idx="456">
                  <c:v>17.611096</c:v>
                </c:pt>
                <c:pt idx="457">
                  <c:v>17.359848</c:v>
                </c:pt>
                <c:pt idx="458">
                  <c:v>17.130801999999999</c:v>
                </c:pt>
                <c:pt idx="459">
                  <c:v>16.903905999999999</c:v>
                </c:pt>
                <c:pt idx="460">
                  <c:v>16.673614000000001</c:v>
                </c:pt>
                <c:pt idx="461">
                  <c:v>16.437884</c:v>
                </c:pt>
                <c:pt idx="462">
                  <c:v>16.221071999999999</c:v>
                </c:pt>
                <c:pt idx="463">
                  <c:v>16.019326</c:v>
                </c:pt>
                <c:pt idx="464">
                  <c:v>15.802512000000002</c:v>
                </c:pt>
                <c:pt idx="465">
                  <c:v>15.597028</c:v>
                </c:pt>
                <c:pt idx="466">
                  <c:v>15.379308</c:v>
                </c:pt>
                <c:pt idx="467">
                  <c:v>15.161704</c:v>
                </c:pt>
                <c:pt idx="468">
                  <c:v>14.977402000000001</c:v>
                </c:pt>
                <c:pt idx="469">
                  <c:v>14.77758</c:v>
                </c:pt>
                <c:pt idx="470">
                  <c:v>14.577646</c:v>
                </c:pt>
                <c:pt idx="471">
                  <c:v>14.410335999999999</c:v>
                </c:pt>
                <c:pt idx="472">
                  <c:v>14.220256000000001</c:v>
                </c:pt>
                <c:pt idx="473">
                  <c:v>14.029158000000001</c:v>
                </c:pt>
                <c:pt idx="474">
                  <c:v>13.848706</c:v>
                </c:pt>
                <c:pt idx="475">
                  <c:v>13.676865999999999</c:v>
                </c:pt>
                <c:pt idx="476">
                  <c:v>13.509554</c:v>
                </c:pt>
                <c:pt idx="477">
                  <c:v>13.338620000000001</c:v>
                </c:pt>
                <c:pt idx="478">
                  <c:v>13.156584000000001</c:v>
                </c:pt>
                <c:pt idx="479">
                  <c:v>13.001054</c:v>
                </c:pt>
                <c:pt idx="480">
                  <c:v>12.842578</c:v>
                </c:pt>
                <c:pt idx="481">
                  <c:v>12.678099999999999</c:v>
                </c:pt>
                <c:pt idx="482">
                  <c:v>12.506486000000001</c:v>
                </c:pt>
                <c:pt idx="483">
                  <c:v>12.350956</c:v>
                </c:pt>
                <c:pt idx="484">
                  <c:v>12.199730000000001</c:v>
                </c:pt>
                <c:pt idx="485">
                  <c:v>12.033892</c:v>
                </c:pt>
                <c:pt idx="486">
                  <c:v>11.835298</c:v>
                </c:pt>
                <c:pt idx="487">
                  <c:v>11.679694</c:v>
                </c:pt>
                <c:pt idx="488">
                  <c:v>11.526134000000001</c:v>
                </c:pt>
                <c:pt idx="489">
                  <c:v>11.374594</c:v>
                </c:pt>
                <c:pt idx="490">
                  <c:v>11.225044</c:v>
                </c:pt>
                <c:pt idx="491">
                  <c:v>11.077462000000001</c:v>
                </c:pt>
                <c:pt idx="492">
                  <c:v>10.931822</c:v>
                </c:pt>
                <c:pt idx="493">
                  <c:v>10.788093999999999</c:v>
                </c:pt>
                <c:pt idx="494">
                  <c:v>10.646255999999999</c:v>
                </c:pt>
                <c:pt idx="495">
                  <c:v>10.506283999999999</c:v>
                </c:pt>
                <c:pt idx="496">
                  <c:v>10.368152</c:v>
                </c:pt>
                <c:pt idx="497">
                  <c:v>10.231835999999999</c:v>
                </c:pt>
                <c:pt idx="498">
                  <c:v>10.097312000000001</c:v>
                </c:pt>
                <c:pt idx="499">
                  <c:v>9.9645580000000002</c:v>
                </c:pt>
                <c:pt idx="500">
                  <c:v>9.8335479999999986</c:v>
                </c:pt>
                <c:pt idx="501">
                  <c:v>9.7042599999999997</c:v>
                </c:pt>
                <c:pt idx="502">
                  <c:v>9.5766740000000006</c:v>
                </c:pt>
                <c:pt idx="503">
                  <c:v>9.4507639999999995</c:v>
                </c:pt>
                <c:pt idx="504">
                  <c:v>9.3265080000000005</c:v>
                </c:pt>
                <c:pt idx="505">
                  <c:v>9.203888000000001</c:v>
                </c:pt>
                <c:pt idx="506">
                  <c:v>9.0828780000000009</c:v>
                </c:pt>
                <c:pt idx="507">
                  <c:v>8.9634619999999998</c:v>
                </c:pt>
                <c:pt idx="508">
                  <c:v>8.8456139999999994</c:v>
                </c:pt>
                <c:pt idx="509">
                  <c:v>8.7293160000000007</c:v>
                </c:pt>
                <c:pt idx="510">
                  <c:v>8.6145460000000007</c:v>
                </c:pt>
                <c:pt idx="511">
                  <c:v>8.5012860000000003</c:v>
                </c:pt>
                <c:pt idx="512">
                  <c:v>8.3895140000000001</c:v>
                </c:pt>
                <c:pt idx="513">
                  <c:v>8.2792119999999993</c:v>
                </c:pt>
                <c:pt idx="514">
                  <c:v>8.1703620000000008</c:v>
                </c:pt>
                <c:pt idx="515">
                  <c:v>8.0629399999999993</c:v>
                </c:pt>
                <c:pt idx="516">
                  <c:v>7.9569320000000001</c:v>
                </c:pt>
                <c:pt idx="517">
                  <c:v>7.8523180000000004</c:v>
                </c:pt>
                <c:pt idx="518">
                  <c:v>7.7490800000000002</c:v>
                </c:pt>
                <c:pt idx="519">
                  <c:v>7.6471980000000004</c:v>
                </c:pt>
                <c:pt idx="520">
                  <c:v>7.5466559999999996</c:v>
                </c:pt>
                <c:pt idx="521">
                  <c:v>7.4474359999999997</c:v>
                </c:pt>
                <c:pt idx="522">
                  <c:v>7.3495200000000001</c:v>
                </c:pt>
                <c:pt idx="523">
                  <c:v>7.2528920000000001</c:v>
                </c:pt>
                <c:pt idx="524">
                  <c:v>7.1575340000000001</c:v>
                </c:pt>
                <c:pt idx="525">
                  <c:v>7.0634300000000003</c:v>
                </c:pt>
                <c:pt idx="526">
                  <c:v>6.9705619999999993</c:v>
                </c:pt>
                <c:pt idx="527">
                  <c:v>6.8789159999999994</c:v>
                </c:pt>
                <c:pt idx="528">
                  <c:v>6.7884760000000002</c:v>
                </c:pt>
                <c:pt idx="529">
                  <c:v>6.6992240000000001</c:v>
                </c:pt>
                <c:pt idx="530">
                  <c:v>6.6111459999999997</c:v>
                </c:pt>
                <c:pt idx="531">
                  <c:v>6.5242240000000002</c:v>
                </c:pt>
                <c:pt idx="532">
                  <c:v>6.4384459999999999</c:v>
                </c:pt>
                <c:pt idx="533">
                  <c:v>6.3537980000000003</c:v>
                </c:pt>
                <c:pt idx="534">
                  <c:v>6.2702599999999995</c:v>
                </c:pt>
                <c:pt idx="535">
                  <c:v>6.1878219999999997</c:v>
                </c:pt>
                <c:pt idx="536">
                  <c:v>6.1064659999999993</c:v>
                </c:pt>
                <c:pt idx="537">
                  <c:v>6.0261819999999995</c:v>
                </c:pt>
                <c:pt idx="538">
                  <c:v>5.9469520000000005</c:v>
                </c:pt>
                <c:pt idx="539">
                  <c:v>5.8687640000000005</c:v>
                </c:pt>
                <c:pt idx="540">
                  <c:v>5.7916039999999995</c:v>
                </c:pt>
                <c:pt idx="541">
                  <c:v>5.7154579999999999</c:v>
                </c:pt>
                <c:pt idx="542">
                  <c:v>5.6403139999999992</c:v>
                </c:pt>
                <c:pt idx="543">
                  <c:v>5.5661579999999997</c:v>
                </c:pt>
                <c:pt idx="544">
                  <c:v>5.4929760000000005</c:v>
                </c:pt>
                <c:pt idx="545">
                  <c:v>5.4207559999999999</c:v>
                </c:pt>
                <c:pt idx="546">
                  <c:v>5.3494859999999997</c:v>
                </c:pt>
                <c:pt idx="547">
                  <c:v>5.2791540000000001</c:v>
                </c:pt>
                <c:pt idx="548">
                  <c:v>5.209746</c:v>
                </c:pt>
                <c:pt idx="549">
                  <c:v>5.1412500000000003</c:v>
                </c:pt>
                <c:pt idx="550">
                  <c:v>5.0736560000000006</c:v>
                </c:pt>
                <c:pt idx="551">
                  <c:v>5.0069499999999998</c:v>
                </c:pt>
                <c:pt idx="552">
                  <c:v>4.9411200000000006</c:v>
                </c:pt>
                <c:pt idx="553">
                  <c:v>4.8761560000000008</c:v>
                </c:pt>
                <c:pt idx="554">
                  <c:v>4.8120460000000005</c:v>
                </c:pt>
                <c:pt idx="555">
                  <c:v>4.74878</c:v>
                </c:pt>
                <c:pt idx="556">
                  <c:v>4.6863460000000003</c:v>
                </c:pt>
                <c:pt idx="557">
                  <c:v>4.6247320000000007</c:v>
                </c:pt>
                <c:pt idx="558">
                  <c:v>4.5639279999999998</c:v>
                </c:pt>
                <c:pt idx="559">
                  <c:v>4.5039219999999993</c:v>
                </c:pt>
                <c:pt idx="560">
                  <c:v>4.4447080000000003</c:v>
                </c:pt>
                <c:pt idx="561">
                  <c:v>4.3862700000000006</c:v>
                </c:pt>
                <c:pt idx="562">
                  <c:v>4.3286020000000001</c:v>
                </c:pt>
                <c:pt idx="563">
                  <c:v>4.2716899999999995</c:v>
                </c:pt>
                <c:pt idx="564">
                  <c:v>4.2155279999999999</c:v>
                </c:pt>
                <c:pt idx="565">
                  <c:v>4.1601040000000005</c:v>
                </c:pt>
                <c:pt idx="566">
                  <c:v>4.10541</c:v>
                </c:pt>
                <c:pt idx="567">
                  <c:v>4.0514320000000001</c:v>
                </c:pt>
                <c:pt idx="568">
                  <c:v>3.9981659999999999</c:v>
                </c:pt>
                <c:pt idx="569">
                  <c:v>3.9455999999999998</c:v>
                </c:pt>
                <c:pt idx="570">
                  <c:v>3.893726</c:v>
                </c:pt>
                <c:pt idx="571">
                  <c:v>3.8425320000000003</c:v>
                </c:pt>
                <c:pt idx="572">
                  <c:v>3.7920120000000002</c:v>
                </c:pt>
                <c:pt idx="573">
                  <c:v>3.742156</c:v>
                </c:pt>
                <c:pt idx="574">
                  <c:v>3.6929559999999997</c:v>
                </c:pt>
                <c:pt idx="575">
                  <c:v>3.6444020000000004</c:v>
                </c:pt>
                <c:pt idx="576">
                  <c:v>3.5964879999999999</c:v>
                </c:pt>
                <c:pt idx="577">
                  <c:v>3.5492020000000002</c:v>
                </c:pt>
                <c:pt idx="578">
                  <c:v>3.5025400000000002</c:v>
                </c:pt>
                <c:pt idx="579">
                  <c:v>3.4564900000000001</c:v>
                </c:pt>
                <c:pt idx="580">
                  <c:v>3.411044</c:v>
                </c:pt>
                <c:pt idx="581">
                  <c:v>3.3661979999999998</c:v>
                </c:pt>
                <c:pt idx="582">
                  <c:v>3.3219399999999997</c:v>
                </c:pt>
                <c:pt idx="583">
                  <c:v>3.2782660000000003</c:v>
                </c:pt>
                <c:pt idx="584">
                  <c:v>3.2351640000000002</c:v>
                </c:pt>
                <c:pt idx="585">
                  <c:v>3.1926300000000003</c:v>
                </c:pt>
                <c:pt idx="586">
                  <c:v>3.1506540000000003</c:v>
                </c:pt>
                <c:pt idx="587">
                  <c:v>3.1092300000000002</c:v>
                </c:pt>
                <c:pt idx="588">
                  <c:v>3.068352</c:v>
                </c:pt>
                <c:pt idx="589">
                  <c:v>3.0280099999999996</c:v>
                </c:pt>
                <c:pt idx="590">
                  <c:v>2.9882</c:v>
                </c:pt>
                <c:pt idx="591">
                  <c:v>2.948912</c:v>
                </c:pt>
                <c:pt idx="592">
                  <c:v>2.9101399999999997</c:v>
                </c:pt>
                <c:pt idx="593">
                  <c:v>2.87188</c:v>
                </c:pt>
                <c:pt idx="594">
                  <c:v>2.8341220000000003</c:v>
                </c:pt>
                <c:pt idx="595">
                  <c:v>2.7968600000000001</c:v>
                </c:pt>
                <c:pt idx="596">
                  <c:v>2.7600880000000001</c:v>
                </c:pt>
                <c:pt idx="597">
                  <c:v>2.7238000000000002</c:v>
                </c:pt>
                <c:pt idx="598">
                  <c:v>2.6879880000000003</c:v>
                </c:pt>
                <c:pt idx="599">
                  <c:v>2.6526480000000001</c:v>
                </c:pt>
                <c:pt idx="600">
                  <c:v>2.617772</c:v>
                </c:pt>
                <c:pt idx="601">
                  <c:v>2.5833539999999999</c:v>
                </c:pt>
                <c:pt idx="602">
                  <c:v>2.5493899999999998</c:v>
                </c:pt>
                <c:pt idx="603">
                  <c:v>2.5158720000000003</c:v>
                </c:pt>
                <c:pt idx="604">
                  <c:v>2.4827940000000002</c:v>
                </c:pt>
                <c:pt idx="605">
                  <c:v>2.4501499999999998</c:v>
                </c:pt>
                <c:pt idx="606">
                  <c:v>2.4179379999999999</c:v>
                </c:pt>
                <c:pt idx="607">
                  <c:v>2.3861479999999999</c:v>
                </c:pt>
                <c:pt idx="608">
                  <c:v>2.3547759999999998</c:v>
                </c:pt>
                <c:pt idx="609">
                  <c:v>2.3238159999999999</c:v>
                </c:pt>
                <c:pt idx="610">
                  <c:v>2.2932640000000002</c:v>
                </c:pt>
                <c:pt idx="611">
                  <c:v>2.263112</c:v>
                </c:pt>
                <c:pt idx="612">
                  <c:v>2.233358</c:v>
                </c:pt>
                <c:pt idx="613">
                  <c:v>2.2039939999999998</c:v>
                </c:pt>
                <c:pt idx="614">
                  <c:v>2.1750180000000001</c:v>
                </c:pt>
                <c:pt idx="615">
                  <c:v>2.1464219999999998</c:v>
                </c:pt>
                <c:pt idx="616">
                  <c:v>2.1182020000000001</c:v>
                </c:pt>
                <c:pt idx="617">
                  <c:v>2.0903520000000002</c:v>
                </c:pt>
                <c:pt idx="618">
                  <c:v>2.0628679999999999</c:v>
                </c:pt>
                <c:pt idx="619">
                  <c:v>2.0357479999999999</c:v>
                </c:pt>
                <c:pt idx="620">
                  <c:v>2.008982</c:v>
                </c:pt>
                <c:pt idx="621">
                  <c:v>1.9825680000000001</c:v>
                </c:pt>
                <c:pt idx="622">
                  <c:v>1.9565020000000002</c:v>
                </c:pt>
                <c:pt idx="623">
                  <c:v>1.9307799999999999</c:v>
                </c:pt>
                <c:pt idx="624">
                  <c:v>1.905394</c:v>
                </c:pt>
                <c:pt idx="625">
                  <c:v>1.880344</c:v>
                </c:pt>
                <c:pt idx="626">
                  <c:v>1.8556219999999999</c:v>
                </c:pt>
                <c:pt idx="627">
                  <c:v>1.831224</c:v>
                </c:pt>
                <c:pt idx="628">
                  <c:v>1.807148</c:v>
                </c:pt>
                <c:pt idx="629">
                  <c:v>1.783388</c:v>
                </c:pt>
                <c:pt idx="630">
                  <c:v>1.7599420000000001</c:v>
                </c:pt>
                <c:pt idx="631">
                  <c:v>1.736802</c:v>
                </c:pt>
                <c:pt idx="632">
                  <c:v>1.7139679999999999</c:v>
                </c:pt>
                <c:pt idx="633">
                  <c:v>1.6914339999999999</c:v>
                </c:pt>
                <c:pt idx="634">
                  <c:v>1.6691939999999998</c:v>
                </c:pt>
                <c:pt idx="635">
                  <c:v>1.6472500000000001</c:v>
                </c:pt>
                <c:pt idx="636">
                  <c:v>1.6255919999999999</c:v>
                </c:pt>
                <c:pt idx="637">
                  <c:v>1.60422</c:v>
                </c:pt>
                <c:pt idx="638">
                  <c:v>1.5831280000000001</c:v>
                </c:pt>
                <c:pt idx="639">
                  <c:v>1.562314</c:v>
                </c:pt>
                <c:pt idx="640">
                  <c:v>1.5417720000000001</c:v>
                </c:pt>
                <c:pt idx="641">
                  <c:v>1.5215020000000001</c:v>
                </c:pt>
                <c:pt idx="642">
                  <c:v>1.501498</c:v>
                </c:pt>
                <c:pt idx="643">
                  <c:v>1.4817579999999999</c:v>
                </c:pt>
                <c:pt idx="644">
                  <c:v>1.4622759999999999</c:v>
                </c:pt>
                <c:pt idx="645">
                  <c:v>1.4430499999999999</c:v>
                </c:pt>
                <c:pt idx="646">
                  <c:v>1.424078</c:v>
                </c:pt>
                <c:pt idx="647">
                  <c:v>1.405354</c:v>
                </c:pt>
                <c:pt idx="648">
                  <c:v>1.3868780000000001</c:v>
                </c:pt>
                <c:pt idx="649">
                  <c:v>1.368644</c:v>
                </c:pt>
                <c:pt idx="650">
                  <c:v>1.3506499999999999</c:v>
                </c:pt>
                <c:pt idx="651">
                  <c:v>1.332892</c:v>
                </c:pt>
                <c:pt idx="652">
                  <c:v>1.315366</c:v>
                </c:pt>
                <c:pt idx="653">
                  <c:v>1.298074</c:v>
                </c:pt>
                <c:pt idx="654">
                  <c:v>1.2810059999999999</c:v>
                </c:pt>
                <c:pt idx="655">
                  <c:v>1.2641639999999998</c:v>
                </c:pt>
                <c:pt idx="656">
                  <c:v>1.247544</c:v>
                </c:pt>
                <c:pt idx="657">
                  <c:v>1.231142</c:v>
                </c:pt>
                <c:pt idx="658">
                  <c:v>1.2149559999999999</c:v>
                </c:pt>
                <c:pt idx="659">
                  <c:v>1.198982</c:v>
                </c:pt>
                <c:pt idx="660">
                  <c:v>1.1832179999999999</c:v>
                </c:pt>
                <c:pt idx="661">
                  <c:v>1.167662</c:v>
                </c:pt>
                <c:pt idx="662">
                  <c:v>1.1523099999999999</c:v>
                </c:pt>
                <c:pt idx="663">
                  <c:v>1.1371599999999999</c:v>
                </c:pt>
                <c:pt idx="664">
                  <c:v>1.1222079999999999</c:v>
                </c:pt>
                <c:pt idx="665">
                  <c:v>1.1074539999999999</c:v>
                </c:pt>
                <c:pt idx="666">
                  <c:v>1.092894</c:v>
                </c:pt>
                <c:pt idx="667">
                  <c:v>1.078524</c:v>
                </c:pt>
                <c:pt idx="668">
                  <c:v>1.064344</c:v>
                </c:pt>
                <c:pt idx="669">
                  <c:v>1.050352</c:v>
                </c:pt>
                <c:pt idx="670">
                  <c:v>1.0365420000000001</c:v>
                </c:pt>
                <c:pt idx="671">
                  <c:v>1.0229139999999999</c:v>
                </c:pt>
                <c:pt idx="672">
                  <c:v>1.0094640000000001</c:v>
                </c:pt>
                <c:pt idx="673">
                  <c:v>0.99619199999999997</c:v>
                </c:pt>
                <c:pt idx="674">
                  <c:v>0.98309599999999997</c:v>
                </c:pt>
                <c:pt idx="675">
                  <c:v>0.97016999999999998</c:v>
                </c:pt>
                <c:pt idx="676">
                  <c:v>0.95741399999999999</c:v>
                </c:pt>
                <c:pt idx="677">
                  <c:v>0.944828</c:v>
                </c:pt>
                <c:pt idx="678">
                  <c:v>0.93240400000000001</c:v>
                </c:pt>
                <c:pt idx="679">
                  <c:v>0.92014600000000002</c:v>
                </c:pt>
                <c:pt idx="680">
                  <c:v>0.90804799999999997</c:v>
                </c:pt>
                <c:pt idx="681">
                  <c:v>0.89610999999999996</c:v>
                </c:pt>
                <c:pt idx="682">
                  <c:v>0.884328</c:v>
                </c:pt>
                <c:pt idx="683">
                  <c:v>0.87270200000000009</c:v>
                </c:pt>
                <c:pt idx="684">
                  <c:v>0.86122799999999999</c:v>
                </c:pt>
                <c:pt idx="685">
                  <c:v>0.84990399999999999</c:v>
                </c:pt>
                <c:pt idx="686">
                  <c:v>0.83872999999999998</c:v>
                </c:pt>
                <c:pt idx="687">
                  <c:v>0.82770200000000005</c:v>
                </c:pt>
                <c:pt idx="688">
                  <c:v>0.81681999999999999</c:v>
                </c:pt>
                <c:pt idx="689">
                  <c:v>0.80608199999999997</c:v>
                </c:pt>
                <c:pt idx="690">
                  <c:v>0.79548399999999997</c:v>
                </c:pt>
                <c:pt idx="691">
                  <c:v>0.78502400000000006</c:v>
                </c:pt>
                <c:pt idx="692">
                  <c:v>0.77470399999999995</c:v>
                </c:pt>
                <c:pt idx="693">
                  <c:v>0.76451799999999992</c:v>
                </c:pt>
                <c:pt idx="694">
                  <c:v>0.75446599999999997</c:v>
                </c:pt>
                <c:pt idx="695">
                  <c:v>0.74454799999999999</c:v>
                </c:pt>
                <c:pt idx="696">
                  <c:v>0.73475799999999991</c:v>
                </c:pt>
                <c:pt idx="697">
                  <c:v>0.72509800000000002</c:v>
                </c:pt>
                <c:pt idx="698">
                  <c:v>0.71556399999999998</c:v>
                </c:pt>
                <c:pt idx="699">
                  <c:v>0.70615600000000001</c:v>
                </c:pt>
                <c:pt idx="700">
                  <c:v>0.69687199999999994</c:v>
                </c:pt>
                <c:pt idx="701">
                  <c:v>0.68771000000000004</c:v>
                </c:pt>
                <c:pt idx="702">
                  <c:v>0.67866800000000005</c:v>
                </c:pt>
                <c:pt idx="703">
                  <c:v>0.66974600000000006</c:v>
                </c:pt>
                <c:pt idx="704">
                  <c:v>0.66094000000000008</c:v>
                </c:pt>
                <c:pt idx="705">
                  <c:v>0.65225</c:v>
                </c:pt>
                <c:pt idx="706">
                  <c:v>0.64367399999999997</c:v>
                </c:pt>
                <c:pt idx="707">
                  <c:v>0.635212</c:v>
                </c:pt>
                <c:pt idx="708">
                  <c:v>0.62685999999999997</c:v>
                </c:pt>
                <c:pt idx="709">
                  <c:v>0.618618</c:v>
                </c:pt>
                <c:pt idx="710">
                  <c:v>0.61048600000000008</c:v>
                </c:pt>
                <c:pt idx="711">
                  <c:v>0.60246</c:v>
                </c:pt>
                <c:pt idx="712">
                  <c:v>0.59453800000000001</c:v>
                </c:pt>
                <c:pt idx="713">
                  <c:v>0.58672200000000008</c:v>
                </c:pt>
                <c:pt idx="714">
                  <c:v>0.57900799999999997</c:v>
                </c:pt>
                <c:pt idx="715">
                  <c:v>0.5713959999999999</c:v>
                </c:pt>
                <c:pt idx="716">
                  <c:v>0.56388199999999999</c:v>
                </c:pt>
                <c:pt idx="717">
                  <c:v>0.55646799999999996</c:v>
                </c:pt>
                <c:pt idx="718">
                  <c:v>0.54915199999999997</c:v>
                </c:pt>
                <c:pt idx="719">
                  <c:v>0.54193199999999997</c:v>
                </c:pt>
                <c:pt idx="720">
                  <c:v>0.53480800000000006</c:v>
                </c:pt>
                <c:pt idx="721">
                  <c:v>0.52777600000000002</c:v>
                </c:pt>
                <c:pt idx="722">
                  <c:v>0.52083800000000002</c:v>
                </c:pt>
                <c:pt idx="723">
                  <c:v>0.51398999999999995</c:v>
                </c:pt>
                <c:pt idx="724">
                  <c:v>0.50723200000000002</c:v>
                </c:pt>
                <c:pt idx="725">
                  <c:v>0.50056199999999995</c:v>
                </c:pt>
                <c:pt idx="726">
                  <c:v>0.49398200000000003</c:v>
                </c:pt>
                <c:pt idx="727">
                  <c:v>0.48748800000000003</c:v>
                </c:pt>
                <c:pt idx="728">
                  <c:v>0.48107800000000001</c:v>
                </c:pt>
                <c:pt idx="729">
                  <c:v>0.47475200000000001</c:v>
                </c:pt>
                <c:pt idx="730">
                  <c:v>0.46850999999999998</c:v>
                </c:pt>
                <c:pt idx="731">
                  <c:v>0.46235200000000004</c:v>
                </c:pt>
                <c:pt idx="732">
                  <c:v>0.45627200000000001</c:v>
                </c:pt>
                <c:pt idx="733">
                  <c:v>0.45027400000000001</c:v>
                </c:pt>
                <c:pt idx="734">
                  <c:v>0.44435399999999997</c:v>
                </c:pt>
                <c:pt idx="735">
                  <c:v>0.43851200000000001</c:v>
                </c:pt>
                <c:pt idx="736">
                  <c:v>0.43274600000000002</c:v>
                </c:pt>
                <c:pt idx="737">
                  <c:v>0.42705599999999999</c:v>
                </c:pt>
                <c:pt idx="738">
                  <c:v>0.42144199999999998</c:v>
                </c:pt>
                <c:pt idx="739">
                  <c:v>0.41590000000000005</c:v>
                </c:pt>
                <c:pt idx="740">
                  <c:v>0.41043200000000002</c:v>
                </c:pt>
                <c:pt idx="741">
                  <c:v>0.40503600000000001</c:v>
                </c:pt>
                <c:pt idx="742">
                  <c:v>0.39971199999999996</c:v>
                </c:pt>
                <c:pt idx="743">
                  <c:v>0.39445600000000003</c:v>
                </c:pt>
                <c:pt idx="744">
                  <c:v>0.38927</c:v>
                </c:pt>
                <c:pt idx="745">
                  <c:v>0.38415199999999999</c:v>
                </c:pt>
                <c:pt idx="746">
                  <c:v>0.37910199999999999</c:v>
                </c:pt>
                <c:pt idx="747">
                  <c:v>0.374116</c:v>
                </c:pt>
                <c:pt idx="748">
                  <c:v>0.36919799999999997</c:v>
                </c:pt>
                <c:pt idx="749">
                  <c:v>0.364344</c:v>
                </c:pt>
                <c:pt idx="750">
                  <c:v>0.35955399999999998</c:v>
                </c:pt>
                <c:pt idx="751">
                  <c:v>0.35482599999999997</c:v>
                </c:pt>
                <c:pt idx="752">
                  <c:v>0.35016199999999997</c:v>
                </c:pt>
                <c:pt idx="753">
                  <c:v>0.34555799999999998</c:v>
                </c:pt>
                <c:pt idx="754">
                  <c:v>0.34101399999999998</c:v>
                </c:pt>
                <c:pt idx="755">
                  <c:v>0.336532</c:v>
                </c:pt>
                <c:pt idx="756">
                  <c:v>0.33210599999999996</c:v>
                </c:pt>
                <c:pt idx="757">
                  <c:v>0.32773999999999998</c:v>
                </c:pt>
                <c:pt idx="758">
                  <c:v>0.323432</c:v>
                </c:pt>
                <c:pt idx="759">
                  <c:v>0.31917799999999996</c:v>
                </c:pt>
                <c:pt idx="760">
                  <c:v>0.31498199999999998</c:v>
                </c:pt>
                <c:pt idx="761">
                  <c:v>0.31084199999999995</c:v>
                </c:pt>
                <c:pt idx="762">
                  <c:v>0.30675400000000003</c:v>
                </c:pt>
                <c:pt idx="763">
                  <c:v>0.30272199999999999</c:v>
                </c:pt>
                <c:pt idx="764">
                  <c:v>0.29874200000000001</c:v>
                </c:pt>
                <c:pt idx="765">
                  <c:v>0.29481400000000002</c:v>
                </c:pt>
                <c:pt idx="766">
                  <c:v>0.29093800000000003</c:v>
                </c:pt>
                <c:pt idx="767">
                  <c:v>0.28711200000000003</c:v>
                </c:pt>
                <c:pt idx="768">
                  <c:v>0.28333799999999998</c:v>
                </c:pt>
                <c:pt idx="769">
                  <c:v>0.27961199999999997</c:v>
                </c:pt>
                <c:pt idx="770">
                  <c:v>0.27593600000000001</c:v>
                </c:pt>
                <c:pt idx="771">
                  <c:v>0.27230800000000005</c:v>
                </c:pt>
                <c:pt idx="772">
                  <c:v>0.26872799999999997</c:v>
                </c:pt>
                <c:pt idx="773">
                  <c:v>0.26519399999999999</c:v>
                </c:pt>
                <c:pt idx="774">
                  <c:v>0.261708</c:v>
                </c:pt>
                <c:pt idx="775">
                  <c:v>0.258268</c:v>
                </c:pt>
                <c:pt idx="776">
                  <c:v>0.25487199999999999</c:v>
                </c:pt>
                <c:pt idx="777">
                  <c:v>0.25151999999999997</c:v>
                </c:pt>
                <c:pt idx="778">
                  <c:v>0.24821400000000002</c:v>
                </c:pt>
                <c:pt idx="779">
                  <c:v>0.24495000000000003</c:v>
                </c:pt>
                <c:pt idx="780">
                  <c:v>0.24173</c:v>
                </c:pt>
                <c:pt idx="781">
                  <c:v>0.23855200000000001</c:v>
                </c:pt>
                <c:pt idx="782">
                  <c:v>0.23541600000000001</c:v>
                </c:pt>
                <c:pt idx="783">
                  <c:v>0.23232</c:v>
                </c:pt>
                <c:pt idx="784">
                  <c:v>0.229266</c:v>
                </c:pt>
                <c:pt idx="785">
                  <c:v>0.22625200000000001</c:v>
                </c:pt>
                <c:pt idx="786">
                  <c:v>0.223276</c:v>
                </c:pt>
                <c:pt idx="787">
                  <c:v>0.22034200000000001</c:v>
                </c:pt>
                <c:pt idx="788">
                  <c:v>0.217444</c:v>
                </c:pt>
                <c:pt idx="789">
                  <c:v>0.214586</c:v>
                </c:pt>
                <c:pt idx="790">
                  <c:v>0.21176400000000001</c:v>
                </c:pt>
                <c:pt idx="791">
                  <c:v>0.20898</c:v>
                </c:pt>
                <c:pt idx="792">
                  <c:v>0.206232</c:v>
                </c:pt>
                <c:pt idx="793">
                  <c:v>0.20352200000000001</c:v>
                </c:pt>
                <c:pt idx="794">
                  <c:v>0.200846</c:v>
                </c:pt>
                <c:pt idx="795">
                  <c:v>0.19820459999999998</c:v>
                </c:pt>
                <c:pt idx="796">
                  <c:v>0.19559859999999998</c:v>
                </c:pt>
                <c:pt idx="797">
                  <c:v>0.193027</c:v>
                </c:pt>
                <c:pt idx="798">
                  <c:v>0.1904892</c:v>
                </c:pt>
                <c:pt idx="799">
                  <c:v>0.18798480000000001</c:v>
                </c:pt>
                <c:pt idx="800">
                  <c:v>0.18551320000000002</c:v>
                </c:pt>
                <c:pt idx="801">
                  <c:v>0.18307419999999999</c:v>
                </c:pt>
                <c:pt idx="802">
                  <c:v>0.1806672</c:v>
                </c:pt>
                <c:pt idx="803">
                  <c:v>0.1782918</c:v>
                </c:pt>
                <c:pt idx="804">
                  <c:v>0.17594780000000002</c:v>
                </c:pt>
                <c:pt idx="805">
                  <c:v>0.17363440000000002</c:v>
                </c:pt>
                <c:pt idx="806">
                  <c:v>0.17135159999999999</c:v>
                </c:pt>
                <c:pt idx="807">
                  <c:v>0.16909879999999999</c:v>
                </c:pt>
                <c:pt idx="808">
                  <c:v>0.16687540000000001</c:v>
                </c:pt>
                <c:pt idx="809">
                  <c:v>0.16468139999999998</c:v>
                </c:pt>
                <c:pt idx="810">
                  <c:v>0.16251640000000001</c:v>
                </c:pt>
                <c:pt idx="811">
                  <c:v>0.16037960000000001</c:v>
                </c:pt>
                <c:pt idx="812">
                  <c:v>0.158271</c:v>
                </c:pt>
                <c:pt idx="813">
                  <c:v>0.1561902</c:v>
                </c:pt>
                <c:pt idx="814">
                  <c:v>0.15413659999999998</c:v>
                </c:pt>
                <c:pt idx="815">
                  <c:v>0.15211</c:v>
                </c:pt>
                <c:pt idx="816">
                  <c:v>0.1501102</c:v>
                </c:pt>
                <c:pt idx="817">
                  <c:v>0.14813660000000001</c:v>
                </c:pt>
                <c:pt idx="818">
                  <c:v>0.14618899999999999</c:v>
                </c:pt>
                <c:pt idx="819">
                  <c:v>0.14426700000000001</c:v>
                </c:pt>
                <c:pt idx="820">
                  <c:v>0.1423702</c:v>
                </c:pt>
                <c:pt idx="821">
                  <c:v>0.1404984</c:v>
                </c:pt>
                <c:pt idx="822">
                  <c:v>0.1386512</c:v>
                </c:pt>
                <c:pt idx="823">
                  <c:v>0.13682820000000001</c:v>
                </c:pt>
                <c:pt idx="824">
                  <c:v>0.13502920000000002</c:v>
                </c:pt>
                <c:pt idx="825">
                  <c:v>0.13325399999999998</c:v>
                </c:pt>
                <c:pt idx="826">
                  <c:v>0.13150200000000001</c:v>
                </c:pt>
                <c:pt idx="827">
                  <c:v>0.129773</c:v>
                </c:pt>
                <c:pt idx="828">
                  <c:v>0.12806680000000001</c:v>
                </c:pt>
                <c:pt idx="829">
                  <c:v>0.1263832</c:v>
                </c:pt>
                <c:pt idx="830">
                  <c:v>0.1247214</c:v>
                </c:pt>
                <c:pt idx="831">
                  <c:v>0.1230816</c:v>
                </c:pt>
                <c:pt idx="832">
                  <c:v>0.1214634</c:v>
                </c:pt>
                <c:pt idx="833">
                  <c:v>0.11986659999999999</c:v>
                </c:pt>
                <c:pt idx="834">
                  <c:v>0.1182906</c:v>
                </c:pt>
                <c:pt idx="835">
                  <c:v>0.1167354</c:v>
                </c:pt>
                <c:pt idx="836">
                  <c:v>0.1152006</c:v>
                </c:pt>
                <c:pt idx="837">
                  <c:v>0.113686</c:v>
                </c:pt>
                <c:pt idx="838">
                  <c:v>0.11219119999999999</c:v>
                </c:pt>
                <c:pt idx="839">
                  <c:v>0.1107162</c:v>
                </c:pt>
                <c:pt idx="840">
                  <c:v>0.1092606</c:v>
                </c:pt>
                <c:pt idx="841">
                  <c:v>0.107824</c:v>
                </c:pt>
                <c:pt idx="842">
                  <c:v>0.1064064</c:v>
                </c:pt>
                <c:pt idx="843">
                  <c:v>0.10500739999999999</c:v>
                </c:pt>
                <c:pt idx="844">
                  <c:v>0.10362680000000001</c:v>
                </c:pt>
                <c:pt idx="845">
                  <c:v>0.10226439999999999</c:v>
                </c:pt>
                <c:pt idx="846">
                  <c:v>0.1009198</c:v>
                </c:pt>
                <c:pt idx="847">
                  <c:v>9.9592999999999987E-2</c:v>
                </c:pt>
                <c:pt idx="848">
                  <c:v>9.8283599999999999E-2</c:v>
                </c:pt>
                <c:pt idx="849">
                  <c:v>9.6991399999999992E-2</c:v>
                </c:pt>
                <c:pt idx="850">
                  <c:v>9.5716200000000001E-2</c:v>
                </c:pt>
                <c:pt idx="851">
                  <c:v>9.4457799999999995E-2</c:v>
                </c:pt>
                <c:pt idx="852">
                  <c:v>9.3215800000000001E-2</c:v>
                </c:pt>
                <c:pt idx="853">
                  <c:v>9.19904E-2</c:v>
                </c:pt>
                <c:pt idx="854">
                  <c:v>9.0780799999999995E-2</c:v>
                </c:pt>
                <c:pt idx="855">
                  <c:v>8.9587399999999998E-2</c:v>
                </c:pt>
                <c:pt idx="856">
                  <c:v>8.8409399999999999E-2</c:v>
                </c:pt>
                <c:pt idx="857">
                  <c:v>8.7247199999999997E-2</c:v>
                </c:pt>
                <c:pt idx="858">
                  <c:v>8.610000000000001E-2</c:v>
                </c:pt>
                <c:pt idx="859">
                  <c:v>8.4968000000000002E-2</c:v>
                </c:pt>
                <c:pt idx="860">
                  <c:v>8.3850799999999989E-2</c:v>
                </c:pt>
                <c:pt idx="861">
                  <c:v>8.27484E-2</c:v>
                </c:pt>
                <c:pt idx="862">
                  <c:v>8.16606E-2</c:v>
                </c:pt>
                <c:pt idx="863">
                  <c:v>8.05868E-2</c:v>
                </c:pt>
                <c:pt idx="864">
                  <c:v>7.9527399999999998E-2</c:v>
                </c:pt>
                <c:pt idx="865">
                  <c:v>7.8481800000000004E-2</c:v>
                </c:pt>
                <c:pt idx="866">
                  <c:v>7.7450000000000005E-2</c:v>
                </c:pt>
                <c:pt idx="867">
                  <c:v>7.6431600000000002E-2</c:v>
                </c:pt>
                <c:pt idx="868">
                  <c:v>7.5426799999999988E-2</c:v>
                </c:pt>
                <c:pt idx="869">
                  <c:v>7.4435000000000001E-2</c:v>
                </c:pt>
                <c:pt idx="870">
                  <c:v>7.3456399999999991E-2</c:v>
                </c:pt>
                <c:pt idx="871">
                  <c:v>7.2490599999999988E-2</c:v>
                </c:pt>
                <c:pt idx="872">
                  <c:v>7.1537600000000007E-2</c:v>
                </c:pt>
                <c:pt idx="873">
                  <c:v>7.0597000000000007E-2</c:v>
                </c:pt>
                <c:pt idx="874">
                  <c:v>6.9668800000000003E-2</c:v>
                </c:pt>
                <c:pt idx="875">
                  <c:v>6.8752800000000003E-2</c:v>
                </c:pt>
                <c:pt idx="876">
                  <c:v>6.7848999999999993E-2</c:v>
                </c:pt>
                <c:pt idx="877">
                  <c:v>6.6957000000000003E-2</c:v>
                </c:pt>
                <c:pt idx="878">
                  <c:v>6.6076599999999999E-2</c:v>
                </c:pt>
                <c:pt idx="879">
                  <c:v>6.5207799999999996E-2</c:v>
                </c:pt>
                <c:pt idx="880">
                  <c:v>6.4350599999999994E-2</c:v>
                </c:pt>
                <c:pt idx="881">
                  <c:v>6.3504399999999989E-2</c:v>
                </c:pt>
                <c:pt idx="882">
                  <c:v>6.2669599999999992E-2</c:v>
                </c:pt>
                <c:pt idx="883">
                  <c:v>6.1845600000000001E-2</c:v>
                </c:pt>
                <c:pt idx="884">
                  <c:v>6.1032400000000001E-2</c:v>
                </c:pt>
                <c:pt idx="885">
                  <c:v>6.0229999999999999E-2</c:v>
                </c:pt>
                <c:pt idx="886">
                  <c:v>5.9438200000000004E-2</c:v>
                </c:pt>
                <c:pt idx="887">
                  <c:v>5.8656599999999996E-2</c:v>
                </c:pt>
                <c:pt idx="888">
                  <c:v>5.7885399999999997E-2</c:v>
                </c:pt>
                <c:pt idx="889">
                  <c:v>5.7124399999999999E-2</c:v>
                </c:pt>
                <c:pt idx="890">
                  <c:v>5.6373399999999997E-2</c:v>
                </c:pt>
                <c:pt idx="891">
                  <c:v>5.56322E-2</c:v>
                </c:pt>
                <c:pt idx="892">
                  <c:v>5.49008E-2</c:v>
                </c:pt>
                <c:pt idx="893">
                  <c:v>5.4178999999999998E-2</c:v>
                </c:pt>
                <c:pt idx="894">
                  <c:v>5.3466600000000003E-2</c:v>
                </c:pt>
                <c:pt idx="895">
                  <c:v>5.2763600000000001E-2</c:v>
                </c:pt>
                <c:pt idx="896">
                  <c:v>5.2069999999999998E-2</c:v>
                </c:pt>
                <c:pt idx="897">
                  <c:v>5.1385399999999998E-2</c:v>
                </c:pt>
                <c:pt idx="898">
                  <c:v>5.0709799999999999E-2</c:v>
                </c:pt>
                <c:pt idx="899">
                  <c:v>5.0043000000000004E-2</c:v>
                </c:pt>
                <c:pt idx="900">
                  <c:v>4.9385200000000004E-2</c:v>
                </c:pt>
                <c:pt idx="901">
                  <c:v>4.8735800000000003E-2</c:v>
                </c:pt>
                <c:pt idx="902">
                  <c:v>4.8094999999999999E-2</c:v>
                </c:pt>
                <c:pt idx="903">
                  <c:v>4.7462799999999999E-2</c:v>
                </c:pt>
                <c:pt idx="904">
                  <c:v>4.68388E-2</c:v>
                </c:pt>
                <c:pt idx="905">
                  <c:v>4.6223E-2</c:v>
                </c:pt>
                <c:pt idx="906">
                  <c:v>4.5615200000000002E-2</c:v>
                </c:pt>
                <c:pt idx="907">
                  <c:v>4.5015400000000004E-2</c:v>
                </c:pt>
                <c:pt idx="908">
                  <c:v>4.4423600000000001E-2</c:v>
                </c:pt>
                <c:pt idx="909">
                  <c:v>4.3839599999999999E-2</c:v>
                </c:pt>
                <c:pt idx="910">
                  <c:v>4.3263200000000002E-2</c:v>
                </c:pt>
                <c:pt idx="911">
                  <c:v>4.26944E-2</c:v>
                </c:pt>
                <c:pt idx="912">
                  <c:v>4.2132999999999997E-2</c:v>
                </c:pt>
                <c:pt idx="913">
                  <c:v>4.1579200000000004E-2</c:v>
                </c:pt>
                <c:pt idx="914">
                  <c:v>4.1032399999999997E-2</c:v>
                </c:pt>
                <c:pt idx="915">
                  <c:v>4.0493000000000001E-2</c:v>
                </c:pt>
                <c:pt idx="916">
                  <c:v>3.9960599999999999E-2</c:v>
                </c:pt>
                <c:pt idx="917">
                  <c:v>3.9435199999999997E-2</c:v>
                </c:pt>
                <c:pt idx="918">
                  <c:v>3.8916800000000001E-2</c:v>
                </c:pt>
                <c:pt idx="919">
                  <c:v>3.8405000000000002E-2</c:v>
                </c:pt>
                <c:pt idx="920">
                  <c:v>3.7900200000000002E-2</c:v>
                </c:pt>
                <c:pt idx="921">
                  <c:v>3.7401799999999999E-2</c:v>
                </c:pt>
                <c:pt idx="922">
                  <c:v>3.6909999999999998E-2</c:v>
                </c:pt>
                <c:pt idx="923">
                  <c:v>3.64248E-2</c:v>
                </c:pt>
                <c:pt idx="924">
                  <c:v>3.5945999999999999E-2</c:v>
                </c:pt>
                <c:pt idx="925">
                  <c:v>3.5473399999999995E-2</c:v>
                </c:pt>
                <c:pt idx="926">
                  <c:v>3.5006999999999996E-2</c:v>
                </c:pt>
                <c:pt idx="927">
                  <c:v>3.4546599999999997E-2</c:v>
                </c:pt>
                <c:pt idx="928">
                  <c:v>3.4092400000000002E-2</c:v>
                </c:pt>
                <c:pt idx="929">
                  <c:v>3.3644199999999999E-2</c:v>
                </c:pt>
                <c:pt idx="930">
                  <c:v>3.3201799999999997E-2</c:v>
                </c:pt>
                <c:pt idx="931">
                  <c:v>3.27654E-2</c:v>
                </c:pt>
                <c:pt idx="932">
                  <c:v>3.2334599999999998E-2</c:v>
                </c:pt>
                <c:pt idx="933">
                  <c:v>3.1909400000000004E-2</c:v>
                </c:pt>
                <c:pt idx="934">
                  <c:v>3.1489999999999997E-2</c:v>
                </c:pt>
                <c:pt idx="935">
                  <c:v>3.1075999999999999E-2</c:v>
                </c:pt>
                <c:pt idx="936">
                  <c:v>3.0667399999999997E-2</c:v>
                </c:pt>
                <c:pt idx="937">
                  <c:v>3.0264200000000002E-2</c:v>
                </c:pt>
                <c:pt idx="938">
                  <c:v>2.9866199999999999E-2</c:v>
                </c:pt>
                <c:pt idx="939">
                  <c:v>2.9473599999999999E-2</c:v>
                </c:pt>
                <c:pt idx="940">
                  <c:v>2.9086000000000001E-2</c:v>
                </c:pt>
                <c:pt idx="941">
                  <c:v>2.8703599999999999E-2</c:v>
                </c:pt>
                <c:pt idx="942">
                  <c:v>2.8326199999999999E-2</c:v>
                </c:pt>
                <c:pt idx="943">
                  <c:v>2.7953800000000001E-2</c:v>
                </c:pt>
                <c:pt idx="944">
                  <c:v>2.7586400000000001E-2</c:v>
                </c:pt>
                <c:pt idx="945">
                  <c:v>2.7223600000000001E-2</c:v>
                </c:pt>
                <c:pt idx="946">
                  <c:v>2.6865799999999999E-2</c:v>
                </c:pt>
                <c:pt idx="947">
                  <c:v>2.6512400000000002E-2</c:v>
                </c:pt>
                <c:pt idx="948">
                  <c:v>2.6164E-2</c:v>
                </c:pt>
                <c:pt idx="949">
                  <c:v>2.5819999999999999E-2</c:v>
                </c:pt>
                <c:pt idx="950">
                  <c:v>2.54804E-2</c:v>
                </c:pt>
                <c:pt idx="951">
                  <c:v>2.5145400000000002E-2</c:v>
                </c:pt>
                <c:pt idx="952">
                  <c:v>2.4814800000000001E-2</c:v>
                </c:pt>
                <c:pt idx="953">
                  <c:v>2.4488600000000003E-2</c:v>
                </c:pt>
                <c:pt idx="954">
                  <c:v>2.41666E-2</c:v>
                </c:pt>
                <c:pt idx="955">
                  <c:v>2.38488E-2</c:v>
                </c:pt>
                <c:pt idx="956">
                  <c:v>2.3535399999999998E-2</c:v>
                </c:pt>
                <c:pt idx="957">
                  <c:v>2.3226E-2</c:v>
                </c:pt>
                <c:pt idx="958">
                  <c:v>2.2920599999999999E-2</c:v>
                </c:pt>
                <c:pt idx="959">
                  <c:v>2.2619199999999999E-2</c:v>
                </c:pt>
                <c:pt idx="960">
                  <c:v>2.2321799999999999E-2</c:v>
                </c:pt>
                <c:pt idx="961">
                  <c:v>2.20284E-2</c:v>
                </c:pt>
                <c:pt idx="962">
                  <c:v>2.1738799999999999E-2</c:v>
                </c:pt>
                <c:pt idx="963">
                  <c:v>2.1452799999999998E-2</c:v>
                </c:pt>
                <c:pt idx="964">
                  <c:v>2.11708E-2</c:v>
                </c:pt>
                <c:pt idx="965">
                  <c:v>2.0892399999999998E-2</c:v>
                </c:pt>
                <c:pt idx="966">
                  <c:v>2.0617800000000002E-2</c:v>
                </c:pt>
                <c:pt idx="967">
                  <c:v>2.0346799999999998E-2</c:v>
                </c:pt>
                <c:pt idx="968">
                  <c:v>2.0079199999999998E-2</c:v>
                </c:pt>
                <c:pt idx="969">
                  <c:v>1.9815239999999998E-2</c:v>
                </c:pt>
                <c:pt idx="970">
                  <c:v>1.9554700000000001E-2</c:v>
                </c:pt>
                <c:pt idx="971">
                  <c:v>1.9297620000000001E-2</c:v>
                </c:pt>
                <c:pt idx="972">
                  <c:v>1.9043899999999999E-2</c:v>
                </c:pt>
                <c:pt idx="973">
                  <c:v>1.8793520000000001E-2</c:v>
                </c:pt>
                <c:pt idx="974">
                  <c:v>1.8546420000000001E-2</c:v>
                </c:pt>
                <c:pt idx="975">
                  <c:v>1.8302579999999999E-2</c:v>
                </c:pt>
                <c:pt idx="976">
                  <c:v>1.8061960000000002E-2</c:v>
                </c:pt>
                <c:pt idx="977">
                  <c:v>1.782448E-2</c:v>
                </c:pt>
                <c:pt idx="978">
                  <c:v>1.7590140000000001E-2</c:v>
                </c:pt>
                <c:pt idx="979">
                  <c:v>1.735886E-2</c:v>
                </c:pt>
                <c:pt idx="980">
                  <c:v>1.7130640000000003E-2</c:v>
                </c:pt>
                <c:pt idx="981">
                  <c:v>1.6905420000000001E-2</c:v>
                </c:pt>
                <c:pt idx="982">
                  <c:v>1.6683139999999999E-2</c:v>
                </c:pt>
                <c:pt idx="983">
                  <c:v>1.6463800000000001E-2</c:v>
                </c:pt>
                <c:pt idx="984">
                  <c:v>1.6247339999999999E-2</c:v>
                </c:pt>
                <c:pt idx="985">
                  <c:v>1.6033740000000001E-2</c:v>
                </c:pt>
                <c:pt idx="986">
                  <c:v>1.5822919999999997E-2</c:v>
                </c:pt>
                <c:pt idx="987">
                  <c:v>1.5614899999999999E-2</c:v>
                </c:pt>
                <c:pt idx="988">
                  <c:v>1.5409599999999999E-2</c:v>
                </c:pt>
                <c:pt idx="989">
                  <c:v>1.5207E-2</c:v>
                </c:pt>
                <c:pt idx="990">
                  <c:v>1.5007059999999999E-2</c:v>
                </c:pt>
                <c:pt idx="991">
                  <c:v>1.480976E-2</c:v>
                </c:pt>
                <c:pt idx="992">
                  <c:v>1.4615039999999999E-2</c:v>
                </c:pt>
                <c:pt idx="993">
                  <c:v>1.4422900000000001E-2</c:v>
                </c:pt>
                <c:pt idx="994">
                  <c:v>1.4233260000000001E-2</c:v>
                </c:pt>
                <c:pt idx="995">
                  <c:v>1.404614E-2</c:v>
                </c:pt>
                <c:pt idx="996">
                  <c:v>1.3861459999999999E-2</c:v>
                </c:pt>
                <c:pt idx="997">
                  <c:v>1.3679220000000001E-2</c:v>
                </c:pt>
                <c:pt idx="998">
                  <c:v>1.349936E-2</c:v>
                </c:pt>
                <c:pt idx="999">
                  <c:v>1.3321880000000001E-2</c:v>
                </c:pt>
                <c:pt idx="1000">
                  <c:v>1.3146740000000001E-2</c:v>
                </c:pt>
                <c:pt idx="1001">
                  <c:v>1.297388E-2</c:v>
                </c:pt>
                <c:pt idx="1002">
                  <c:v>1.28033E-2</c:v>
                </c:pt>
                <c:pt idx="1003">
                  <c:v>1.2634980000000001E-2</c:v>
                </c:pt>
                <c:pt idx="1004">
                  <c:v>1.246886E-2</c:v>
                </c:pt>
                <c:pt idx="1005">
                  <c:v>1.2304919999999999E-2</c:v>
                </c:pt>
                <c:pt idx="1006">
                  <c:v>1.214314E-2</c:v>
                </c:pt>
                <c:pt idx="1007">
                  <c:v>1.1983499999999999E-2</c:v>
                </c:pt>
                <c:pt idx="1008">
                  <c:v>1.182594E-2</c:v>
                </c:pt>
                <c:pt idx="1009">
                  <c:v>1.1670460000000001E-2</c:v>
                </c:pt>
                <c:pt idx="1010">
                  <c:v>1.1517019999999999E-2</c:v>
                </c:pt>
                <c:pt idx="1011">
                  <c:v>1.13656E-2</c:v>
                </c:pt>
                <c:pt idx="1012">
                  <c:v>1.1216159999999999E-2</c:v>
                </c:pt>
                <c:pt idx="1013">
                  <c:v>1.1068699999999999E-2</c:v>
                </c:pt>
                <c:pt idx="1014">
                  <c:v>1.0923179999999999E-2</c:v>
                </c:pt>
                <c:pt idx="1015">
                  <c:v>1.0779560000000001E-2</c:v>
                </c:pt>
                <c:pt idx="1016">
                  <c:v>1.0637839999999999E-2</c:v>
                </c:pt>
                <c:pt idx="1017">
                  <c:v>1.0497980000000001E-2</c:v>
                </c:pt>
                <c:pt idx="1018">
                  <c:v>1.035996E-2</c:v>
                </c:pt>
                <c:pt idx="1019">
                  <c:v>1.022374E-2</c:v>
                </c:pt>
                <c:pt idx="1020">
                  <c:v>1.0089320000000001E-2</c:v>
                </c:pt>
                <c:pt idx="1021">
                  <c:v>9.956679999999999E-3</c:v>
                </c:pt>
                <c:pt idx="1022">
                  <c:v>9.8257600000000011E-3</c:v>
                </c:pt>
                <c:pt idx="1023">
                  <c:v>9.6965799999999998E-3</c:v>
                </c:pt>
                <c:pt idx="1024">
                  <c:v>9.5690999999999988E-3</c:v>
                </c:pt>
                <c:pt idx="1025">
                  <c:v>9.4432800000000001E-3</c:v>
                </c:pt>
                <c:pt idx="1026">
                  <c:v>9.3191400000000001E-3</c:v>
                </c:pt>
                <c:pt idx="1027">
                  <c:v>9.1965999999999992E-3</c:v>
                </c:pt>
                <c:pt idx="1028">
                  <c:v>9.0757000000000008E-3</c:v>
                </c:pt>
                <c:pt idx="1029">
                  <c:v>8.9563799999999999E-3</c:v>
                </c:pt>
                <c:pt idx="1030">
                  <c:v>8.8386200000000002E-3</c:v>
                </c:pt>
                <c:pt idx="1031">
                  <c:v>8.7223999999999999E-3</c:v>
                </c:pt>
                <c:pt idx="1032">
                  <c:v>8.6077400000000009E-3</c:v>
                </c:pt>
                <c:pt idx="1033">
                  <c:v>8.49456E-3</c:v>
                </c:pt>
                <c:pt idx="1034">
                  <c:v>8.3828799999999988E-3</c:v>
                </c:pt>
                <c:pt idx="1035">
                  <c:v>8.2726599999999994E-3</c:v>
                </c:pt>
                <c:pt idx="1036">
                  <c:v>8.1639E-3</c:v>
                </c:pt>
                <c:pt idx="1037">
                  <c:v>8.0565600000000008E-3</c:v>
                </c:pt>
                <c:pt idx="1038">
                  <c:v>7.9506400000000001E-3</c:v>
                </c:pt>
                <c:pt idx="1039">
                  <c:v>7.8460999999999999E-3</c:v>
                </c:pt>
                <c:pt idx="1040">
                  <c:v>7.7429399999999994E-3</c:v>
                </c:pt>
                <c:pt idx="1041">
                  <c:v>7.6411399999999994E-3</c:v>
                </c:pt>
                <c:pt idx="1042">
                  <c:v>7.5406800000000001E-3</c:v>
                </c:pt>
                <c:pt idx="1043">
                  <c:v>7.44154E-3</c:v>
                </c:pt>
                <c:pt idx="1044">
                  <c:v>7.3436999999999999E-3</c:v>
                </c:pt>
                <c:pt idx="1045">
                  <c:v>7.2471600000000008E-3</c:v>
                </c:pt>
                <c:pt idx="1046">
                  <c:v>7.1518800000000002E-3</c:v>
                </c:pt>
                <c:pt idx="1047">
                  <c:v>7.0578400000000001E-3</c:v>
                </c:pt>
                <c:pt idx="1048">
                  <c:v>6.9650399999999996E-3</c:v>
                </c:pt>
                <c:pt idx="1049">
                  <c:v>6.8734799999999995E-3</c:v>
                </c:pt>
                <c:pt idx="1050">
                  <c:v>6.7831000000000002E-3</c:v>
                </c:pt>
                <c:pt idx="1051">
                  <c:v>6.6939199999999999E-3</c:v>
                </c:pt>
                <c:pt idx="1052">
                  <c:v>6.6059200000000004E-3</c:v>
                </c:pt>
                <c:pt idx="1053">
                  <c:v>6.5190600000000001E-3</c:v>
                </c:pt>
                <c:pt idx="1054">
                  <c:v>6.4333599999999999E-3</c:v>
                </c:pt>
                <c:pt idx="1055">
                  <c:v>6.34878E-3</c:v>
                </c:pt>
                <c:pt idx="1056">
                  <c:v>6.2652999999999997E-3</c:v>
                </c:pt>
                <c:pt idx="1057">
                  <c:v>6.1829200000000006E-3</c:v>
                </c:pt>
                <c:pt idx="1058">
                  <c:v>6.1016400000000002E-3</c:v>
                </c:pt>
                <c:pt idx="1059">
                  <c:v>6.0214200000000004E-3</c:v>
                </c:pt>
                <c:pt idx="1060">
                  <c:v>5.9422399999999997E-3</c:v>
                </c:pt>
                <c:pt idx="1061">
                  <c:v>5.8641200000000004E-3</c:v>
                </c:pt>
                <c:pt idx="1062">
                  <c:v>5.7870200000000004E-3</c:v>
                </c:pt>
                <c:pt idx="1063">
                  <c:v>5.7109400000000003E-3</c:v>
                </c:pt>
                <c:pt idx="1064">
                  <c:v>5.6358600000000003E-3</c:v>
                </c:pt>
                <c:pt idx="1065">
                  <c:v>5.5617599999999998E-3</c:v>
                </c:pt>
                <c:pt idx="1066">
                  <c:v>5.4886399999999995E-3</c:v>
                </c:pt>
                <c:pt idx="1067">
                  <c:v>5.4164600000000005E-3</c:v>
                </c:pt>
                <c:pt idx="1068">
                  <c:v>5.3452600000000001E-3</c:v>
                </c:pt>
                <c:pt idx="1069">
                  <c:v>5.2749799999999994E-3</c:v>
                </c:pt>
                <c:pt idx="1070">
                  <c:v>5.2056200000000002E-3</c:v>
                </c:pt>
                <c:pt idx="1071">
                  <c:v>5.1371799999999999E-3</c:v>
                </c:pt>
                <c:pt idx="1072">
                  <c:v>5.0696400000000003E-3</c:v>
                </c:pt>
                <c:pt idx="1073">
                  <c:v>5.0029799999999998E-3</c:v>
                </c:pt>
                <c:pt idx="1074">
                  <c:v>4.93722E-3</c:v>
                </c:pt>
                <c:pt idx="1075">
                  <c:v>4.8722999999999995E-3</c:v>
                </c:pt>
                <c:pt idx="1076">
                  <c:v>4.8082400000000001E-3</c:v>
                </c:pt>
                <c:pt idx="1077">
                  <c:v>4.74502E-3</c:v>
                </c:pt>
                <c:pt idx="1078">
                  <c:v>4.6826400000000001E-3</c:v>
                </c:pt>
                <c:pt idx="1079">
                  <c:v>4.6210799999999996E-3</c:v>
                </c:pt>
                <c:pt idx="1080">
                  <c:v>4.5603199999999997E-3</c:v>
                </c:pt>
                <c:pt idx="1081">
                  <c:v>4.5003600000000001E-3</c:v>
                </c:pt>
                <c:pt idx="1082">
                  <c:v>4.4412000000000002E-3</c:v>
                </c:pt>
                <c:pt idx="1083">
                  <c:v>4.3828000000000001E-3</c:v>
                </c:pt>
                <c:pt idx="1084">
                  <c:v>4.3251799999999996E-3</c:v>
                </c:pt>
                <c:pt idx="1085">
                  <c:v>4.2683199999999999E-3</c:v>
                </c:pt>
                <c:pt idx="1086">
                  <c:v>4.2122000000000001E-3</c:v>
                </c:pt>
                <c:pt idx="1087">
                  <c:v>4.1568200000000003E-3</c:v>
                </c:pt>
                <c:pt idx="1088">
                  <c:v>4.1021599999999997E-3</c:v>
                </c:pt>
                <c:pt idx="1089">
                  <c:v>4.0482199999999999E-3</c:v>
                </c:pt>
                <c:pt idx="1090">
                  <c:v>3.9950000000000003E-3</c:v>
                </c:pt>
                <c:pt idx="1091">
                  <c:v>3.9424799999999999E-3</c:v>
                </c:pt>
                <c:pt idx="1092">
                  <c:v>3.8906399999999999E-3</c:v>
                </c:pt>
                <c:pt idx="1093">
                  <c:v>3.8395000000000005E-3</c:v>
                </c:pt>
                <c:pt idx="1094">
                  <c:v>3.7890200000000001E-3</c:v>
                </c:pt>
                <c:pt idx="1095">
                  <c:v>3.7392000000000002E-3</c:v>
                </c:pt>
                <c:pt idx="1096">
                  <c:v>3.6900399999999999E-3</c:v>
                </c:pt>
                <c:pt idx="1097">
                  <c:v>3.6415200000000001E-3</c:v>
                </c:pt>
                <c:pt idx="1098">
                  <c:v>3.5936399999999999E-3</c:v>
                </c:pt>
                <c:pt idx="1099">
                  <c:v>3.5463999999999999E-3</c:v>
                </c:pt>
                <c:pt idx="1100">
                  <c:v>3.4997600000000002E-3</c:v>
                </c:pt>
                <c:pt idx="1101">
                  <c:v>3.4537600000000002E-3</c:v>
                </c:pt>
                <c:pt idx="1102">
                  <c:v>3.4083399999999997E-3</c:v>
                </c:pt>
                <c:pt idx="1103">
                  <c:v>3.3635399999999999E-3</c:v>
                </c:pt>
                <c:pt idx="1104">
                  <c:v>3.3193199999999997E-3</c:v>
                </c:pt>
                <c:pt idx="1105">
                  <c:v>3.27568E-3</c:v>
                </c:pt>
                <c:pt idx="1106">
                  <c:v>3.2326000000000004E-3</c:v>
                </c:pt>
                <c:pt idx="1107">
                  <c:v>3.1901E-3</c:v>
                </c:pt>
                <c:pt idx="1108">
                  <c:v>3.1481600000000001E-3</c:v>
                </c:pt>
                <c:pt idx="1109">
                  <c:v>3.10678E-3</c:v>
                </c:pt>
                <c:pt idx="1110">
                  <c:v>3.0659199999999998E-3</c:v>
                </c:pt>
                <c:pt idx="1111">
                  <c:v>3.0256200000000001E-3</c:v>
                </c:pt>
                <c:pt idx="1112">
                  <c:v>2.98584E-3</c:v>
                </c:pt>
                <c:pt idx="1113">
                  <c:v>2.9465800000000003E-3</c:v>
                </c:pt>
                <c:pt idx="1114">
                  <c:v>2.9078400000000001E-3</c:v>
                </c:pt>
                <c:pt idx="1115">
                  <c:v>2.8695999999999999E-3</c:v>
                </c:pt>
                <c:pt idx="1116">
                  <c:v>2.8318799999999997E-3</c:v>
                </c:pt>
                <c:pt idx="1117">
                  <c:v>2.7946400000000001E-3</c:v>
                </c:pt>
                <c:pt idx="1118">
                  <c:v>2.7578999999999998E-3</c:v>
                </c:pt>
                <c:pt idx="1119">
                  <c:v>2.72164E-3</c:v>
                </c:pt>
                <c:pt idx="1120">
                  <c:v>2.68586E-3</c:v>
                </c:pt>
                <c:pt idx="1121">
                  <c:v>2.6505400000000003E-3</c:v>
                </c:pt>
                <c:pt idx="1122">
                  <c:v>2.6156999999999999E-3</c:v>
                </c:pt>
                <c:pt idx="1123">
                  <c:v>2.5813199999999998E-3</c:v>
                </c:pt>
                <c:pt idx="1124">
                  <c:v>2.5473799999999997E-3</c:v>
                </c:pt>
                <c:pt idx="1125">
                  <c:v>2.51388E-3</c:v>
                </c:pt>
                <c:pt idx="1126">
                  <c:v>2.4808200000000003E-3</c:v>
                </c:pt>
                <c:pt idx="1127">
                  <c:v>2.4482199999999996E-3</c:v>
                </c:pt>
                <c:pt idx="1128">
                  <c:v>2.4160200000000001E-3</c:v>
                </c:pt>
                <c:pt idx="1129">
                  <c:v>2.38426E-3</c:v>
                </c:pt>
                <c:pt idx="1130">
                  <c:v>2.3529200000000001E-3</c:v>
                </c:pt>
                <c:pt idx="1131">
                  <c:v>2.32198E-3</c:v>
                </c:pt>
                <c:pt idx="1132">
                  <c:v>2.2914400000000001E-3</c:v>
                </c:pt>
                <c:pt idx="1133">
                  <c:v>2.2613199999999998E-3</c:v>
                </c:pt>
                <c:pt idx="1134">
                  <c:v>2.2315999999999998E-3</c:v>
                </c:pt>
                <c:pt idx="1135">
                  <c:v>2.2022599999999997E-3</c:v>
                </c:pt>
                <c:pt idx="1136">
                  <c:v>2.1733E-3</c:v>
                </c:pt>
                <c:pt idx="1137">
                  <c:v>2.1447200000000001E-3</c:v>
                </c:pt>
                <c:pt idx="1138">
                  <c:v>2.1165200000000002E-3</c:v>
                </c:pt>
                <c:pt idx="1139">
                  <c:v>2.0887000000000002E-3</c:v>
                </c:pt>
                <c:pt idx="1140">
                  <c:v>2.0612400000000002E-3</c:v>
                </c:pt>
                <c:pt idx="1141">
                  <c:v>2.0341399999999998E-3</c:v>
                </c:pt>
                <c:pt idx="1142">
                  <c:v>2.0073999999999999E-3</c:v>
                </c:pt>
                <c:pt idx="1143">
                  <c:v>1.9810000000000001E-3</c:v>
                </c:pt>
                <c:pt idx="1144">
                  <c:v>1.9549559999999999E-3</c:v>
                </c:pt>
                <c:pt idx="1145">
                  <c:v>1.9292519999999998E-3</c:v>
                </c:pt>
                <c:pt idx="1146">
                  <c:v>1.9038880000000001E-3</c:v>
                </c:pt>
                <c:pt idx="1147">
                  <c:v>1.8788559999999999E-3</c:v>
                </c:pt>
                <c:pt idx="1148">
                  <c:v>1.854154E-3</c:v>
                </c:pt>
                <c:pt idx="1149">
                  <c:v>1.829776E-3</c:v>
                </c:pt>
                <c:pt idx="1150">
                  <c:v>1.805718E-3</c:v>
                </c:pt>
                <c:pt idx="1151">
                  <c:v>1.781978E-3</c:v>
                </c:pt>
                <c:pt idx="1152">
                  <c:v>1.75855E-3</c:v>
                </c:pt>
                <c:pt idx="1153">
                  <c:v>1.735428E-3</c:v>
                </c:pt>
                <c:pt idx="1154">
                  <c:v>1.7126120000000001E-3</c:v>
                </c:pt>
                <c:pt idx="1155">
                  <c:v>1.6900960000000001E-3</c:v>
                </c:pt>
                <c:pt idx="1156">
                  <c:v>1.6678740000000002E-3</c:v>
                </c:pt>
                <c:pt idx="1157">
                  <c:v>1.6459459999999999E-3</c:v>
                </c:pt>
                <c:pt idx="1158">
                  <c:v>1.6243060000000001E-3</c:v>
                </c:pt>
                <c:pt idx="1159">
                  <c:v>1.6029500000000001E-3</c:v>
                </c:pt>
                <c:pt idx="1160">
                  <c:v>1.5818760000000001E-3</c:v>
                </c:pt>
                <c:pt idx="1161">
                  <c:v>1.561078E-3</c:v>
                </c:pt>
                <c:pt idx="1162">
                  <c:v>1.540554E-3</c:v>
                </c:pt>
                <c:pt idx="1163">
                  <c:v>1.520298E-3</c:v>
                </c:pt>
                <c:pt idx="1164">
                  <c:v>1.5003099999999999E-3</c:v>
                </c:pt>
                <c:pt idx="1165">
                  <c:v>1.4805840000000001E-3</c:v>
                </c:pt>
                <c:pt idx="1166">
                  <c:v>1.461118E-3</c:v>
                </c:pt>
                <c:pt idx="1167">
                  <c:v>1.441908E-3</c:v>
                </c:pt>
                <c:pt idx="1168">
                  <c:v>1.4229519999999999E-3</c:v>
                </c:pt>
                <c:pt idx="1169">
                  <c:v>1.404242E-3</c:v>
                </c:pt>
                <c:pt idx="1170">
                  <c:v>1.3857800000000001E-3</c:v>
                </c:pt>
                <c:pt idx="1171">
                  <c:v>1.3675600000000001E-3</c:v>
                </c:pt>
                <c:pt idx="1172">
                  <c:v>1.34958E-3</c:v>
                </c:pt>
                <c:pt idx="1173">
                  <c:v>1.3318360000000001E-3</c:v>
                </c:pt>
                <c:pt idx="1174">
                  <c:v>1.314326E-3</c:v>
                </c:pt>
                <c:pt idx="1175">
                  <c:v>1.297046E-3</c:v>
                </c:pt>
                <c:pt idx="1176">
                  <c:v>1.279994E-3</c:v>
                </c:pt>
                <c:pt idx="1177">
                  <c:v>1.263164E-3</c:v>
                </c:pt>
                <c:pt idx="1178">
                  <c:v>1.246556E-3</c:v>
                </c:pt>
                <c:pt idx="1179">
                  <c:v>1.230168E-3</c:v>
                </c:pt>
                <c:pt idx="1180">
                  <c:v>1.2139939999999999E-3</c:v>
                </c:pt>
                <c:pt idx="1181">
                  <c:v>1.1980320000000001E-3</c:v>
                </c:pt>
                <c:pt idx="1182">
                  <c:v>1.182282E-3</c:v>
                </c:pt>
                <c:pt idx="1183">
                  <c:v>1.1667380000000001E-3</c:v>
                </c:pt>
                <c:pt idx="1184">
                  <c:v>1.1513980000000001E-3</c:v>
                </c:pt>
                <c:pt idx="1185">
                  <c:v>1.13626E-3</c:v>
                </c:pt>
                <c:pt idx="1186">
                  <c:v>1.1213200000000001E-3</c:v>
                </c:pt>
                <c:pt idx="1187">
                  <c:v>1.106578E-3</c:v>
                </c:pt>
                <c:pt idx="1188">
                  <c:v>1.0920300000000001E-3</c:v>
                </c:pt>
                <c:pt idx="1189">
                  <c:v>1.077672E-3</c:v>
                </c:pt>
                <c:pt idx="1190">
                  <c:v>1.0635019999999998E-3</c:v>
                </c:pt>
                <c:pt idx="1191">
                  <c:v>1.04952E-3</c:v>
                </c:pt>
                <c:pt idx="1192">
                  <c:v>1.035722E-3</c:v>
                </c:pt>
                <c:pt idx="1193">
                  <c:v>1.022104E-3</c:v>
                </c:pt>
                <c:pt idx="1194">
                  <c:v>1.0086660000000001E-3</c:v>
                </c:pt>
                <c:pt idx="1195">
                  <c:v>9.9540399999999986E-4</c:v>
                </c:pt>
                <c:pt idx="1196">
                  <c:v>9.8231800000000004E-4</c:v>
                </c:pt>
                <c:pt idx="1197">
                  <c:v>9.6940200000000007E-4</c:v>
                </c:pt>
                <c:pt idx="1198">
                  <c:v>9.5665799999999999E-4</c:v>
                </c:pt>
                <c:pt idx="1199">
                  <c:v>9.4407999999999992E-4</c:v>
                </c:pt>
                <c:pt idx="1200">
                  <c:v>9.3166799999999997E-4</c:v>
                </c:pt>
                <c:pt idx="1201">
                  <c:v>9.1941799999999997E-4</c:v>
                </c:pt>
                <c:pt idx="1202">
                  <c:v>9.0732999999999992E-4</c:v>
                </c:pt>
                <c:pt idx="1203">
                  <c:v>8.9540000000000008E-4</c:v>
                </c:pt>
                <c:pt idx="1204">
                  <c:v>8.8362800000000002E-4</c:v>
                </c:pt>
                <c:pt idx="1205">
                  <c:v>8.7200999999999999E-4</c:v>
                </c:pt>
                <c:pt idx="1206">
                  <c:v>8.605459999999999E-4</c:v>
                </c:pt>
                <c:pt idx="1207">
                  <c:v>8.49232E-4</c:v>
                </c:pt>
                <c:pt idx="1208">
                  <c:v>8.3806599999999994E-4</c:v>
                </c:pt>
                <c:pt idx="1209">
                  <c:v>8.2704800000000004E-4</c:v>
                </c:pt>
                <c:pt idx="1210">
                  <c:v>8.1617400000000002E-4</c:v>
                </c:pt>
                <c:pt idx="1211">
                  <c:v>8.05444E-4</c:v>
                </c:pt>
                <c:pt idx="1212">
                  <c:v>7.94854E-4</c:v>
                </c:pt>
                <c:pt idx="1213">
                  <c:v>7.8440399999999994E-4</c:v>
                </c:pt>
                <c:pt idx="1214">
                  <c:v>7.7408999999999996E-4</c:v>
                </c:pt>
                <c:pt idx="1215">
                  <c:v>7.6391399999999998E-4</c:v>
                </c:pt>
                <c:pt idx="1216">
                  <c:v>7.5387000000000002E-4</c:v>
                </c:pt>
                <c:pt idx="1217">
                  <c:v>7.4395799999999997E-4</c:v>
                </c:pt>
                <c:pt idx="1218">
                  <c:v>7.3417600000000001E-4</c:v>
                </c:pt>
                <c:pt idx="1219">
                  <c:v>7.2452400000000004E-4</c:v>
                </c:pt>
                <c:pt idx="1220">
                  <c:v>7.14998E-4</c:v>
                </c:pt>
                <c:pt idx="1221">
                  <c:v>7.0559799999999999E-4</c:v>
                </c:pt>
                <c:pt idx="1222">
                  <c:v>6.9632199999999998E-4</c:v>
                </c:pt>
                <c:pt idx="1223">
                  <c:v>6.8716600000000001E-4</c:v>
                </c:pt>
                <c:pt idx="1224">
                  <c:v>6.7813199999999991E-4</c:v>
                </c:pt>
                <c:pt idx="1225">
                  <c:v>6.6921600000000004E-4</c:v>
                </c:pt>
                <c:pt idx="1226">
                  <c:v>6.6041800000000007E-4</c:v>
                </c:pt>
                <c:pt idx="1227">
                  <c:v>6.5173400000000006E-4</c:v>
                </c:pt>
                <c:pt idx="1228">
                  <c:v>6.4316599999999992E-4</c:v>
                </c:pt>
                <c:pt idx="1229">
                  <c:v>6.3471000000000003E-4</c:v>
                </c:pt>
                <c:pt idx="1230">
                  <c:v>6.2636400000000002E-4</c:v>
                </c:pt>
                <c:pt idx="1231">
                  <c:v>6.1813000000000005E-4</c:v>
                </c:pt>
                <c:pt idx="1232">
                  <c:v>6.1000200000000001E-4</c:v>
                </c:pt>
                <c:pt idx="1233">
                  <c:v>6.0198200000000004E-4</c:v>
                </c:pt>
                <c:pt idx="1234">
                  <c:v>5.94068E-4</c:v>
                </c:pt>
                <c:pt idx="1235">
                  <c:v>5.8625799999999998E-4</c:v>
                </c:pt>
                <c:pt idx="1236">
                  <c:v>5.7854999999999994E-4</c:v>
                </c:pt>
                <c:pt idx="1237">
                  <c:v>5.7094399999999999E-4</c:v>
                </c:pt>
                <c:pt idx="1238">
                  <c:v>5.6343600000000006E-4</c:v>
                </c:pt>
                <c:pt idx="1239">
                  <c:v>5.5602799999999997E-4</c:v>
                </c:pt>
                <c:pt idx="1240">
                  <c:v>5.4871800000000001E-4</c:v>
                </c:pt>
                <c:pt idx="1241">
                  <c:v>5.4150400000000005E-4</c:v>
                </c:pt>
                <c:pt idx="1242">
                  <c:v>5.3438400000000005E-4</c:v>
                </c:pt>
                <c:pt idx="1243">
                  <c:v>5.2735800000000002E-4</c:v>
                </c:pt>
                <c:pt idx="1244">
                  <c:v>5.2042600000000005E-4</c:v>
                </c:pt>
                <c:pt idx="1245">
                  <c:v>5.1358199999999995E-4</c:v>
                </c:pt>
                <c:pt idx="1246">
                  <c:v>5.0683E-4</c:v>
                </c:pt>
                <c:pt idx="1247">
                  <c:v>5.0016600000000002E-4</c:v>
                </c:pt>
                <c:pt idx="1248">
                  <c:v>4.9358999999999991E-4</c:v>
                </c:pt>
                <c:pt idx="1249">
                  <c:v>4.87102E-4</c:v>
                </c:pt>
                <c:pt idx="1250">
                  <c:v>4.8069799999999994E-4</c:v>
                </c:pt>
                <c:pt idx="1251">
                  <c:v>4.7437799999999996E-4</c:v>
                </c:pt>
                <c:pt idx="1252">
                  <c:v>4.6814000000000003E-4</c:v>
                </c:pt>
                <c:pt idx="1253">
                  <c:v>4.61986E-4</c:v>
                </c:pt>
                <c:pt idx="1254">
                  <c:v>4.5591199999999999E-4</c:v>
                </c:pt>
                <c:pt idx="1255">
                  <c:v>4.49918E-4</c:v>
                </c:pt>
                <c:pt idx="1256">
                  <c:v>4.4400199999999998E-4</c:v>
                </c:pt>
                <c:pt idx="1257">
                  <c:v>4.38164E-4</c:v>
                </c:pt>
                <c:pt idx="1258">
                  <c:v>4.32404E-4</c:v>
                </c:pt>
                <c:pt idx="1259">
                  <c:v>4.2671799999999998E-4</c:v>
                </c:pt>
                <c:pt idx="1260">
                  <c:v>4.2110800000000001E-4</c:v>
                </c:pt>
                <c:pt idx="1261">
                  <c:v>4.1557200000000001E-4</c:v>
                </c:pt>
                <c:pt idx="1262">
                  <c:v>4.1010800000000001E-4</c:v>
                </c:pt>
                <c:pt idx="1263">
                  <c:v>4.0471600000000001E-4</c:v>
                </c:pt>
                <c:pt idx="1264">
                  <c:v>3.99396E-4</c:v>
                </c:pt>
                <c:pt idx="1265">
                  <c:v>3.9414400000000003E-4</c:v>
                </c:pt>
                <c:pt idx="1266">
                  <c:v>3.8896200000000002E-4</c:v>
                </c:pt>
                <c:pt idx="1267">
                  <c:v>3.83848E-4</c:v>
                </c:pt>
                <c:pt idx="1268">
                  <c:v>3.7880199999999997E-4</c:v>
                </c:pt>
                <c:pt idx="1269">
                  <c:v>3.73822E-4</c:v>
                </c:pt>
                <c:pt idx="1270">
                  <c:v>3.6890600000000001E-4</c:v>
                </c:pt>
                <c:pt idx="1271">
                  <c:v>3.6405599999999997E-4</c:v>
                </c:pt>
                <c:pt idx="1272">
                  <c:v>3.5927000000000002E-4</c:v>
                </c:pt>
                <c:pt idx="1273">
                  <c:v>3.5454600000000002E-4</c:v>
                </c:pt>
                <c:pt idx="1274">
                  <c:v>3.4988400000000001E-4</c:v>
                </c:pt>
                <c:pt idx="1275">
                  <c:v>3.4528400000000001E-4</c:v>
                </c:pt>
                <c:pt idx="1276">
                  <c:v>3.4074400000000003E-4</c:v>
                </c:pt>
                <c:pt idx="1277">
                  <c:v>3.3626400000000002E-4</c:v>
                </c:pt>
                <c:pt idx="1278">
                  <c:v>3.3184399999999998E-4</c:v>
                </c:pt>
                <c:pt idx="1279">
                  <c:v>3.2748E-4</c:v>
                </c:pt>
                <c:pt idx="1280">
                  <c:v>3.23176E-4</c:v>
                </c:pt>
                <c:pt idx="1281">
                  <c:v>3.1892600000000003E-4</c:v>
                </c:pt>
                <c:pt idx="1282">
                  <c:v>3.14734E-4</c:v>
                </c:pt>
                <c:pt idx="1283">
                  <c:v>3.1059600000000001E-4</c:v>
                </c:pt>
                <c:pt idx="1284">
                  <c:v>3.06512E-4</c:v>
                </c:pt>
                <c:pt idx="1285">
                  <c:v>3.0248199999999997E-4</c:v>
                </c:pt>
                <c:pt idx="1286">
                  <c:v>2.98504E-4</c:v>
                </c:pt>
                <c:pt idx="1287">
                  <c:v>2.9457999999999996E-4</c:v>
                </c:pt>
                <c:pt idx="1288">
                  <c:v>2.9070799999999998E-4</c:v>
                </c:pt>
                <c:pt idx="1289">
                  <c:v>2.8688599999999998E-4</c:v>
                </c:pt>
                <c:pt idx="1290">
                  <c:v>2.83114E-4</c:v>
                </c:pt>
                <c:pt idx="1291">
                  <c:v>2.79392E-4</c:v>
                </c:pt>
                <c:pt idx="1292">
                  <c:v>2.7571799999999999E-4</c:v>
                </c:pt>
                <c:pt idx="1293">
                  <c:v>2.7209199999999998E-4</c:v>
                </c:pt>
                <c:pt idx="1294">
                  <c:v>2.68516E-4</c:v>
                </c:pt>
                <c:pt idx="1295">
                  <c:v>2.6498599999999999E-4</c:v>
                </c:pt>
                <c:pt idx="1296">
                  <c:v>2.6150199999999999E-4</c:v>
                </c:pt>
                <c:pt idx="1297">
                  <c:v>2.5806200000000004E-4</c:v>
                </c:pt>
                <c:pt idx="1298">
                  <c:v>2.5466999999999997E-4</c:v>
                </c:pt>
                <c:pt idx="1299">
                  <c:v>2.51322E-4</c:v>
                </c:pt>
                <c:pt idx="1300">
                  <c:v>2.4801800000000002E-4</c:v>
                </c:pt>
                <c:pt idx="1301">
                  <c:v>2.44756E-4</c:v>
                </c:pt>
                <c:pt idx="1302">
                  <c:v>2.4153799999999996E-4</c:v>
                </c:pt>
                <c:pt idx="1303">
                  <c:v>2.38364E-4</c:v>
                </c:pt>
                <c:pt idx="1304">
                  <c:v>2.3523000000000001E-4</c:v>
                </c:pt>
                <c:pt idx="1305">
                  <c:v>2.32136E-4</c:v>
                </c:pt>
                <c:pt idx="1306">
                  <c:v>2.2908399999999998E-4</c:v>
                </c:pt>
                <c:pt idx="1307">
                  <c:v>2.2607199999999999E-4</c:v>
                </c:pt>
                <c:pt idx="1308">
                  <c:v>2.231E-4</c:v>
                </c:pt>
                <c:pt idx="1309">
                  <c:v>2.20168E-4</c:v>
                </c:pt>
                <c:pt idx="1310">
                  <c:v>2.1727199999999999E-4</c:v>
                </c:pt>
                <c:pt idx="1311">
                  <c:v>2.1441600000000002E-4</c:v>
                </c:pt>
                <c:pt idx="1312">
                  <c:v>2.1159600000000001E-4</c:v>
                </c:pt>
                <c:pt idx="1313">
                  <c:v>2.0881400000000001E-4</c:v>
                </c:pt>
                <c:pt idx="1314">
                  <c:v>2.0606999999999998E-4</c:v>
                </c:pt>
                <c:pt idx="1315">
                  <c:v>2.0335999999999998E-4</c:v>
                </c:pt>
                <c:pt idx="1316">
                  <c:v>2.00686E-4</c:v>
                </c:pt>
                <c:pt idx="1317">
                  <c:v>1.980478E-4</c:v>
                </c:pt>
                <c:pt idx="1318">
                  <c:v>1.9544400000000002E-4</c:v>
                </c:pt>
                <c:pt idx="1319">
                  <c:v>1.928744E-4</c:v>
                </c:pt>
                <c:pt idx="1320">
                  <c:v>1.9033860000000001E-4</c:v>
                </c:pt>
                <c:pt idx="1321">
                  <c:v>1.8783599999999998E-4</c:v>
                </c:pt>
                <c:pt idx="1322">
                  <c:v>1.8536639999999999E-4</c:v>
                </c:pt>
                <c:pt idx="1323">
                  <c:v>1.829294E-4</c:v>
                </c:pt>
                <c:pt idx="1324">
                  <c:v>1.8052419999999998E-4</c:v>
                </c:pt>
                <c:pt idx="1325">
                  <c:v>1.781508E-4</c:v>
                </c:pt>
                <c:pt idx="1326">
                  <c:v>1.758086E-4</c:v>
                </c:pt>
                <c:pt idx="1327">
                  <c:v>1.73497E-4</c:v>
                </c:pt>
                <c:pt idx="1328">
                  <c:v>1.71216E-4</c:v>
                </c:pt>
                <c:pt idx="1329">
                  <c:v>1.6896500000000001E-4</c:v>
                </c:pt>
                <c:pt idx="1330">
                  <c:v>1.6674339999999999E-4</c:v>
                </c:pt>
                <c:pt idx="1331">
                  <c:v>1.6455120000000002E-4</c:v>
                </c:pt>
                <c:pt idx="1332">
                  <c:v>1.623878E-4</c:v>
                </c:pt>
                <c:pt idx="1333">
                  <c:v>1.602528E-4</c:v>
                </c:pt>
                <c:pt idx="1334">
                  <c:v>1.581458E-4</c:v>
                </c:pt>
                <c:pt idx="1335">
                  <c:v>1.5606659999999999E-4</c:v>
                </c:pt>
                <c:pt idx="1336">
                  <c:v>1.5401459999999999E-4</c:v>
                </c:pt>
                <c:pt idx="1337">
                  <c:v>1.519898E-4</c:v>
                </c:pt>
                <c:pt idx="1338">
                  <c:v>1.4999140000000001E-4</c:v>
                </c:pt>
                <c:pt idx="1339">
                  <c:v>1.4801939999999999E-4</c:v>
                </c:pt>
                <c:pt idx="1340">
                  <c:v>1.4607340000000001E-4</c:v>
                </c:pt>
                <c:pt idx="1341">
                  <c:v>1.4415279999999999E-4</c:v>
                </c:pt>
                <c:pt idx="1342">
                  <c:v>1.422576E-4</c:v>
                </c:pt>
                <c:pt idx="1343">
                  <c:v>1.403872E-4</c:v>
                </c:pt>
                <c:pt idx="1344">
                  <c:v>1.385414E-4</c:v>
                </c:pt>
                <c:pt idx="1345">
                  <c:v>1.3672000000000001E-4</c:v>
                </c:pt>
                <c:pt idx="1346">
                  <c:v>1.3492239999999999E-4</c:v>
                </c:pt>
                <c:pt idx="1347">
                  <c:v>1.3314859999999999E-4</c:v>
                </c:pt>
                <c:pt idx="1348">
                  <c:v>1.3139799999999999E-4</c:v>
                </c:pt>
                <c:pt idx="1349">
                  <c:v>1.296704E-4</c:v>
                </c:pt>
                <c:pt idx="1350">
                  <c:v>1.279656E-4</c:v>
                </c:pt>
                <c:pt idx="1351">
                  <c:v>1.262832E-4</c:v>
                </c:pt>
                <c:pt idx="1352">
                  <c:v>1.2462280000000002E-4</c:v>
                </c:pt>
                <c:pt idx="1353">
                  <c:v>1.229844E-4</c:v>
                </c:pt>
                <c:pt idx="1354">
                  <c:v>1.2136739999999999E-4</c:v>
                </c:pt>
                <c:pt idx="1355">
                  <c:v>1.197716E-4</c:v>
                </c:pt>
                <c:pt idx="1356">
                  <c:v>1.1819699999999999E-4</c:v>
                </c:pt>
                <c:pt idx="1357">
                  <c:v>1.1664299999999999E-4</c:v>
                </c:pt>
                <c:pt idx="1358">
                  <c:v>1.151094E-4</c:v>
                </c:pt>
                <c:pt idx="1359">
                  <c:v>1.1359599999999999E-4</c:v>
                </c:pt>
                <c:pt idx="1360">
                  <c:v>1.1210240000000001E-4</c:v>
                </c:pt>
                <c:pt idx="1361">
                  <c:v>1.106286E-4</c:v>
                </c:pt>
                <c:pt idx="1362">
                  <c:v>1.0917420000000001E-4</c:v>
                </c:pt>
                <c:pt idx="1363">
                  <c:v>1.0773879999999999E-4</c:v>
                </c:pt>
                <c:pt idx="1364">
                  <c:v>1.063222E-4</c:v>
                </c:pt>
                <c:pt idx="1365">
                  <c:v>1.049244E-4</c:v>
                </c:pt>
                <c:pt idx="1366">
                  <c:v>1.035448E-4</c:v>
                </c:pt>
                <c:pt idx="1367">
                  <c:v>1.021836E-4</c:v>
                </c:pt>
                <c:pt idx="1368">
                  <c:v>1.0083999999999999E-4</c:v>
                </c:pt>
                <c:pt idx="1369">
                  <c:v>9.9514199999999997E-5</c:v>
                </c:pt>
                <c:pt idx="1370">
                  <c:v>9.8205800000000001E-5</c:v>
                </c:pt>
                <c:pt idx="1371">
                  <c:v>9.6914600000000002E-5</c:v>
                </c:pt>
                <c:pt idx="1372">
                  <c:v>9.56406E-5</c:v>
                </c:pt>
                <c:pt idx="1373">
                  <c:v>9.4383000000000008E-5</c:v>
                </c:pt>
                <c:pt idx="1374">
                  <c:v>9.3142199999999997E-5</c:v>
                </c:pt>
                <c:pt idx="1375">
                  <c:v>9.1917599999999996E-5</c:v>
                </c:pt>
                <c:pt idx="1376">
                  <c:v>9.0709000000000002E-5</c:v>
                </c:pt>
                <c:pt idx="1377">
                  <c:v>8.9516400000000002E-5</c:v>
                </c:pt>
                <c:pt idx="1378">
                  <c:v>8.8339599999999997E-5</c:v>
                </c:pt>
                <c:pt idx="1379">
                  <c:v>8.7177999999999998E-5</c:v>
                </c:pt>
                <c:pt idx="1380">
                  <c:v>8.6032000000000006E-5</c:v>
                </c:pt>
                <c:pt idx="1381">
                  <c:v>8.4900800000000005E-5</c:v>
                </c:pt>
                <c:pt idx="1382">
                  <c:v>8.3784599999999997E-5</c:v>
                </c:pt>
                <c:pt idx="1383">
                  <c:v>8.2682999999999994E-5</c:v>
                </c:pt>
                <c:pt idx="1384">
                  <c:v>8.1595999999999996E-5</c:v>
                </c:pt>
                <c:pt idx="1385">
                  <c:v>8.0523200000000002E-5</c:v>
                </c:pt>
                <c:pt idx="1386">
                  <c:v>7.9464399999999998E-5</c:v>
                </c:pt>
                <c:pt idx="1387">
                  <c:v>7.8419599999999997E-5</c:v>
                </c:pt>
                <c:pt idx="1388">
                  <c:v>7.73886E-5</c:v>
                </c:pt>
                <c:pt idx="1389">
                  <c:v>7.6371200000000005E-5</c:v>
                </c:pt>
                <c:pt idx="1390">
                  <c:v>7.5366999999999999E-5</c:v>
                </c:pt>
                <c:pt idx="1391">
                  <c:v>7.4376200000000008E-5</c:v>
                </c:pt>
                <c:pt idx="1392">
                  <c:v>7.3398400000000005E-5</c:v>
                </c:pt>
                <c:pt idx="1393">
                  <c:v>7.2433400000000003E-5</c:v>
                </c:pt>
                <c:pt idx="1394">
                  <c:v>7.1481000000000002E-5</c:v>
                </c:pt>
                <c:pt idx="1395">
                  <c:v>7.0541199999999988E-5</c:v>
                </c:pt>
                <c:pt idx="1396">
                  <c:v>6.9613800000000001E-5</c:v>
                </c:pt>
                <c:pt idx="1397">
                  <c:v>6.8698399999999999E-5</c:v>
                </c:pt>
                <c:pt idx="1398">
                  <c:v>6.7795199999999998E-5</c:v>
                </c:pt>
                <c:pt idx="1399">
                  <c:v>6.6903999999999995E-5</c:v>
                </c:pt>
                <c:pt idx="1400">
                  <c:v>6.6024400000000004E-5</c:v>
                </c:pt>
                <c:pt idx="1401">
                  <c:v>6.5156199999999998E-5</c:v>
                </c:pt>
                <c:pt idx="1402">
                  <c:v>6.4299600000000004E-5</c:v>
                </c:pt>
                <c:pt idx="1403">
                  <c:v>6.3454200000000006E-5</c:v>
                </c:pt>
                <c:pt idx="1404">
                  <c:v>6.2620000000000007E-5</c:v>
                </c:pt>
                <c:pt idx="1405">
                  <c:v>6.1796600000000004E-5</c:v>
                </c:pt>
                <c:pt idx="1406">
                  <c:v>6.0984199999999998E-5</c:v>
                </c:pt>
                <c:pt idx="1407">
                  <c:v>6.0182399999999995E-5</c:v>
                </c:pt>
                <c:pt idx="1408">
                  <c:v>5.9391200000000002E-5</c:v>
                </c:pt>
                <c:pt idx="1409">
                  <c:v>5.8610199999999997E-5</c:v>
                </c:pt>
                <c:pt idx="1410">
                  <c:v>5.7839800000000001E-5</c:v>
                </c:pt>
                <c:pt idx="1411">
                  <c:v>5.7079200000000001E-5</c:v>
                </c:pt>
                <c:pt idx="1412">
                  <c:v>5.6328799999999995E-5</c:v>
                </c:pt>
                <c:pt idx="1413">
                  <c:v>5.5588199999999997E-5</c:v>
                </c:pt>
                <c:pt idx="1414">
                  <c:v>5.4857400000000001E-5</c:v>
                </c:pt>
                <c:pt idx="1415">
                  <c:v>5.4136199999999998E-5</c:v>
                </c:pt>
                <c:pt idx="1416">
                  <c:v>5.3424399999999996E-5</c:v>
                </c:pt>
                <c:pt idx="1417">
                  <c:v>5.2722000000000001E-5</c:v>
                </c:pt>
                <c:pt idx="1418">
                  <c:v>5.2028799999999999E-5</c:v>
                </c:pt>
                <c:pt idx="1419">
                  <c:v>5.1344800000000003E-5</c:v>
                </c:pt>
                <c:pt idx="1420">
                  <c:v>5.06696E-5</c:v>
                </c:pt>
                <c:pt idx="1421">
                  <c:v>5.0003600000000004E-5</c:v>
                </c:pt>
                <c:pt idx="1422">
                  <c:v>4.9345999999999998E-5</c:v>
                </c:pt>
                <c:pt idx="1423">
                  <c:v>4.8697199999999999E-5</c:v>
                </c:pt>
                <c:pt idx="1424">
                  <c:v>4.8056999999999997E-5</c:v>
                </c:pt>
                <c:pt idx="1425">
                  <c:v>4.7425200000000001E-5</c:v>
                </c:pt>
                <c:pt idx="1426">
                  <c:v>4.6801600000000003E-5</c:v>
                </c:pt>
                <c:pt idx="1427">
                  <c:v>4.6186400000000002E-5</c:v>
                </c:pt>
                <c:pt idx="1428">
                  <c:v>4.5579199999999999E-5</c:v>
                </c:pt>
                <c:pt idx="1429">
                  <c:v>4.4979799999999999E-5</c:v>
                </c:pt>
                <c:pt idx="1430">
                  <c:v>4.4388400000000003E-5</c:v>
                </c:pt>
                <c:pt idx="1431">
                  <c:v>4.3804800000000005E-5</c:v>
                </c:pt>
                <c:pt idx="1432">
                  <c:v>4.3229000000000002E-5</c:v>
                </c:pt>
                <c:pt idx="1433">
                  <c:v>4.2660599999999996E-5</c:v>
                </c:pt>
                <c:pt idx="1434">
                  <c:v>4.20998E-5</c:v>
                </c:pt>
                <c:pt idx="1435">
                  <c:v>4.1546199999999999E-5</c:v>
                </c:pt>
                <c:pt idx="1436">
                  <c:v>4.1E-5</c:v>
                </c:pt>
                <c:pt idx="1437">
                  <c:v>4.0460999999999998E-5</c:v>
                </c:pt>
                <c:pt idx="1438">
                  <c:v>3.9928999999999997E-5</c:v>
                </c:pt>
                <c:pt idx="1439">
                  <c:v>3.9403999999999997E-5</c:v>
                </c:pt>
                <c:pt idx="1440">
                  <c:v>3.8886E-5</c:v>
                </c:pt>
                <c:pt idx="1441">
                  <c:v>3.8374600000000004E-5</c:v>
                </c:pt>
                <c:pt idx="1442">
                  <c:v>3.7870199999999995E-5</c:v>
                </c:pt>
                <c:pt idx="1443">
                  <c:v>3.7372200000000001E-5</c:v>
                </c:pt>
                <c:pt idx="1444">
                  <c:v>3.6880800000000001E-5</c:v>
                </c:pt>
                <c:pt idx="1445">
                  <c:v>3.6395999999999995E-5</c:v>
                </c:pt>
                <c:pt idx="1446">
                  <c:v>3.5917399999999996E-5</c:v>
                </c:pt>
                <c:pt idx="1447">
                  <c:v>3.5445200000000004E-5</c:v>
                </c:pt>
                <c:pt idx="1448">
                  <c:v>3.4979200000000006E-5</c:v>
                </c:pt>
                <c:pt idx="1449">
                  <c:v>3.45194E-5</c:v>
                </c:pt>
                <c:pt idx="1450">
                  <c:v>3.4065400000000001E-5</c:v>
                </c:pt>
                <c:pt idx="1451">
                  <c:v>3.3617600000000001E-5</c:v>
                </c:pt>
                <c:pt idx="1452">
                  <c:v>3.3175599999999995E-5</c:v>
                </c:pt>
                <c:pt idx="1453">
                  <c:v>3.27394E-5</c:v>
                </c:pt>
                <c:pt idx="1454">
                  <c:v>3.2308999999999998E-5</c:v>
                </c:pt>
                <c:pt idx="1455">
                  <c:v>3.1884200000000002E-5</c:v>
                </c:pt>
                <c:pt idx="1456">
                  <c:v>3.1464999999999998E-5</c:v>
                </c:pt>
                <c:pt idx="1457">
                  <c:v>3.1051399999999999E-5</c:v>
                </c:pt>
                <c:pt idx="1458">
                  <c:v>3.0642999999999998E-5</c:v>
                </c:pt>
                <c:pt idx="1459">
                  <c:v>3.0240200000000002E-5</c:v>
                </c:pt>
                <c:pt idx="1460">
                  <c:v>2.9842600000000001E-5</c:v>
                </c:pt>
                <c:pt idx="1461">
                  <c:v>2.9450200000000001E-5</c:v>
                </c:pt>
                <c:pt idx="1462">
                  <c:v>2.9062999999999999E-5</c:v>
                </c:pt>
                <c:pt idx="1463">
                  <c:v>2.8681000000000002E-5</c:v>
                </c:pt>
                <c:pt idx="1464">
                  <c:v>2.8303799999999998E-5</c:v>
                </c:pt>
                <c:pt idx="1465">
                  <c:v>2.7931799999999999E-5</c:v>
                </c:pt>
                <c:pt idx="1466">
                  <c:v>2.75644E-5</c:v>
                </c:pt>
                <c:pt idx="1467">
                  <c:v>2.7202000000000001E-5</c:v>
                </c:pt>
                <c:pt idx="1468">
                  <c:v>2.68444E-5</c:v>
                </c:pt>
                <c:pt idx="1469">
                  <c:v>2.6491600000000002E-5</c:v>
                </c:pt>
                <c:pt idx="1470">
                  <c:v>2.6143199999999997E-5</c:v>
                </c:pt>
                <c:pt idx="1471">
                  <c:v>2.5799399999999999E-5</c:v>
                </c:pt>
                <c:pt idx="1472">
                  <c:v>2.5460199999999997E-5</c:v>
                </c:pt>
                <c:pt idx="1473">
                  <c:v>2.5125600000000002E-5</c:v>
                </c:pt>
                <c:pt idx="1474">
                  <c:v>2.4795199999999999E-5</c:v>
                </c:pt>
                <c:pt idx="1475">
                  <c:v>2.4469199999999999E-5</c:v>
                </c:pt>
                <c:pt idx="1476">
                  <c:v>2.4147599999999999E-5</c:v>
                </c:pt>
                <c:pt idx="1477">
                  <c:v>2.3830000000000001E-5</c:v>
                </c:pt>
                <c:pt idx="1478">
                  <c:v>2.3516800000000002E-5</c:v>
                </c:pt>
                <c:pt idx="1479">
                  <c:v>2.3207600000000001E-5</c:v>
                </c:pt>
                <c:pt idx="1480">
                  <c:v>2.2902399999999999E-5</c:v>
                </c:pt>
                <c:pt idx="1481">
                  <c:v>2.26012E-5</c:v>
                </c:pt>
                <c:pt idx="1482">
                  <c:v>2.2304199999999999E-5</c:v>
                </c:pt>
                <c:pt idx="1483">
                  <c:v>2.2010799999999999E-5</c:v>
                </c:pt>
                <c:pt idx="1484">
                  <c:v>2.1721599999999999E-5</c:v>
                </c:pt>
                <c:pt idx="1485">
                  <c:v>2.1435999999999999E-5</c:v>
                </c:pt>
                <c:pt idx="1486">
                  <c:v>2.1153999999999998E-5</c:v>
                </c:pt>
                <c:pt idx="1487">
                  <c:v>2.0876000000000001E-5</c:v>
                </c:pt>
                <c:pt idx="1488">
                  <c:v>2.0601399999999999E-5</c:v>
                </c:pt>
                <c:pt idx="1489">
                  <c:v>2.0330600000000001E-5</c:v>
                </c:pt>
                <c:pt idx="1490">
                  <c:v>2.0063400000000002E-5</c:v>
                </c:pt>
                <c:pt idx="1491">
                  <c:v>1.979956E-5</c:v>
                </c:pt>
                <c:pt idx="1492">
                  <c:v>1.953924E-5</c:v>
                </c:pt>
                <c:pt idx="1493">
                  <c:v>1.9282339999999999E-5</c:v>
                </c:pt>
                <c:pt idx="1494">
                  <c:v>1.9028839999999999E-5</c:v>
                </c:pt>
                <c:pt idx="1495">
                  <c:v>1.8778639999999999E-5</c:v>
                </c:pt>
                <c:pt idx="1496">
                  <c:v>1.8531759999999998E-5</c:v>
                </c:pt>
                <c:pt idx="1497">
                  <c:v>1.8288099999999999E-5</c:v>
                </c:pt>
                <c:pt idx="1498">
                  <c:v>1.8047660000000001E-5</c:v>
                </c:pt>
                <c:pt idx="1499">
                  <c:v>1.781038E-5</c:v>
                </c:pt>
                <c:pt idx="1500">
                  <c:v>1.7576219999999998E-5</c:v>
                </c:pt>
                <c:pt idx="1501">
                  <c:v>1.734514E-5</c:v>
                </c:pt>
                <c:pt idx="1502">
                  <c:v>1.7117079999999998E-5</c:v>
                </c:pt>
                <c:pt idx="1503">
                  <c:v>1.689204E-5</c:v>
                </c:pt>
                <c:pt idx="1504">
                  <c:v>1.6669940000000001E-5</c:v>
                </c:pt>
                <c:pt idx="1505">
                  <c:v>1.645078E-5</c:v>
                </c:pt>
                <c:pt idx="1506">
                  <c:v>1.6234499999999998E-5</c:v>
                </c:pt>
                <c:pt idx="1507">
                  <c:v>1.6021040000000001E-5</c:v>
                </c:pt>
                <c:pt idx="1508">
                  <c:v>1.5810419999999998E-5</c:v>
                </c:pt>
                <c:pt idx="1509">
                  <c:v>1.5602540000000001E-5</c:v>
                </c:pt>
                <c:pt idx="1510">
                  <c:v>1.5397399999999999E-5</c:v>
                </c:pt>
                <c:pt idx="1511">
                  <c:v>1.5194959999999998E-5</c:v>
                </c:pt>
                <c:pt idx="1512">
                  <c:v>1.49952E-5</c:v>
                </c:pt>
                <c:pt idx="1513">
                  <c:v>1.4798040000000001E-5</c:v>
                </c:pt>
                <c:pt idx="1514">
                  <c:v>1.4603479999999999E-5</c:v>
                </c:pt>
                <c:pt idx="1515">
                  <c:v>1.4411479999999999E-5</c:v>
                </c:pt>
                <c:pt idx="1516">
                  <c:v>1.4222E-5</c:v>
                </c:pt>
                <c:pt idx="1517">
                  <c:v>1.403502E-5</c:v>
                </c:pt>
                <c:pt idx="1518">
                  <c:v>1.3850500000000001E-5</c:v>
                </c:pt>
                <c:pt idx="1519">
                  <c:v>1.3668400000000001E-5</c:v>
                </c:pt>
                <c:pt idx="1520">
                  <c:v>1.348868E-5</c:v>
                </c:pt>
                <c:pt idx="1521">
                  <c:v>1.331134E-5</c:v>
                </c:pt>
                <c:pt idx="1522">
                  <c:v>1.3136339999999999E-5</c:v>
                </c:pt>
                <c:pt idx="1523">
                  <c:v>1.296362E-5</c:v>
                </c:pt>
                <c:pt idx="1524">
                  <c:v>1.279318E-5</c:v>
                </c:pt>
                <c:pt idx="1525">
                  <c:v>1.2624980000000001E-5</c:v>
                </c:pt>
                <c:pt idx="1526">
                  <c:v>1.2458999999999999E-5</c:v>
                </c:pt>
                <c:pt idx="1527">
                  <c:v>1.2295179999999999E-5</c:v>
                </c:pt>
                <c:pt idx="1528">
                  <c:v>1.2133540000000001E-5</c:v>
                </c:pt>
                <c:pt idx="1529">
                  <c:v>1.1974020000000001E-5</c:v>
                </c:pt>
                <c:pt idx="1530">
                  <c:v>1.181658E-5</c:v>
                </c:pt>
                <c:pt idx="1531">
                  <c:v>1.1661220000000001E-5</c:v>
                </c:pt>
                <c:pt idx="1532">
                  <c:v>1.15079E-5</c:v>
                </c:pt>
                <c:pt idx="1533">
                  <c:v>1.1356600000000001E-5</c:v>
                </c:pt>
                <c:pt idx="1534">
                  <c:v>1.12073E-5</c:v>
                </c:pt>
                <c:pt idx="1535">
                  <c:v>1.105994E-5</c:v>
                </c:pt>
                <c:pt idx="1536">
                  <c:v>1.091454E-5</c:v>
                </c:pt>
                <c:pt idx="1537">
                  <c:v>1.077104E-5</c:v>
                </c:pt>
                <c:pt idx="1538">
                  <c:v>1.062942E-5</c:v>
                </c:pt>
                <c:pt idx="1539">
                  <c:v>1.0489660000000001E-5</c:v>
                </c:pt>
                <c:pt idx="1540">
                  <c:v>1.035176E-5</c:v>
                </c:pt>
                <c:pt idx="1541">
                  <c:v>1.021566E-5</c:v>
                </c:pt>
                <c:pt idx="1542">
                  <c:v>1.0081340000000001E-5</c:v>
                </c:pt>
                <c:pt idx="1543">
                  <c:v>9.9487999999999987E-6</c:v>
                </c:pt>
                <c:pt idx="1544">
                  <c:v>9.8179999999999999E-6</c:v>
                </c:pt>
                <c:pt idx="1545">
                  <c:v>9.6889199999999994E-6</c:v>
                </c:pt>
                <c:pt idx="1546">
                  <c:v>9.5615200000000012E-6</c:v>
                </c:pt>
                <c:pt idx="1547">
                  <c:v>9.4358200000000001E-6</c:v>
                </c:pt>
                <c:pt idx="1548">
                  <c:v>9.3117600000000001E-6</c:v>
                </c:pt>
                <c:pt idx="1549">
                  <c:v>9.1893399999999997E-6</c:v>
                </c:pt>
                <c:pt idx="1550">
                  <c:v>9.0685199999999994E-6</c:v>
                </c:pt>
                <c:pt idx="1551">
                  <c:v>8.9492799999999995E-6</c:v>
                </c:pt>
                <c:pt idx="1552">
                  <c:v>8.83162E-6</c:v>
                </c:pt>
                <c:pt idx="1553">
                  <c:v>8.7155199999999995E-6</c:v>
                </c:pt>
                <c:pt idx="1554">
                  <c:v>8.600919999999999E-6</c:v>
                </c:pt>
                <c:pt idx="1555">
                  <c:v>8.4878399999999997E-6</c:v>
                </c:pt>
                <c:pt idx="1556">
                  <c:v>8.3762400000000006E-6</c:v>
                </c:pt>
                <c:pt idx="1557">
                  <c:v>8.2661200000000001E-6</c:v>
                </c:pt>
                <c:pt idx="1558">
                  <c:v>8.1574400000000003E-6</c:v>
                </c:pt>
                <c:pt idx="1559">
                  <c:v>8.0501799999999999E-6</c:v>
                </c:pt>
                <c:pt idx="1560">
                  <c:v>7.9443400000000006E-6</c:v>
                </c:pt>
                <c:pt idx="1561">
                  <c:v>7.839900000000001E-6</c:v>
                </c:pt>
                <c:pt idx="1562">
                  <c:v>7.7368199999999999E-6</c:v>
                </c:pt>
                <c:pt idx="1563">
                  <c:v>7.6351000000000008E-6</c:v>
                </c:pt>
                <c:pt idx="1564">
                  <c:v>7.5347199999999997E-6</c:v>
                </c:pt>
                <c:pt idx="1565">
                  <c:v>7.4356600000000004E-6</c:v>
                </c:pt>
                <c:pt idx="1566">
                  <c:v>7.3378999999999997E-6</c:v>
                </c:pt>
                <c:pt idx="1567">
                  <c:v>7.2414200000000004E-6</c:v>
                </c:pt>
                <c:pt idx="1568">
                  <c:v>7.14622E-6</c:v>
                </c:pt>
                <c:pt idx="1569">
                  <c:v>7.05226E-6</c:v>
                </c:pt>
                <c:pt idx="1570">
                  <c:v>6.9595399999999994E-6</c:v>
                </c:pt>
                <c:pt idx="1571">
                  <c:v>6.8680400000000004E-6</c:v>
                </c:pt>
                <c:pt idx="1572">
                  <c:v>6.7777400000000006E-6</c:v>
                </c:pt>
                <c:pt idx="1573">
                  <c:v>6.6886200000000003E-6</c:v>
                </c:pt>
                <c:pt idx="1574">
                  <c:v>6.6006800000000005E-6</c:v>
                </c:pt>
                <c:pt idx="1575">
                  <c:v>6.5139000000000004E-6</c:v>
                </c:pt>
                <c:pt idx="1576">
                  <c:v>6.4282599999999997E-6</c:v>
                </c:pt>
                <c:pt idx="1577">
                  <c:v>6.3437400000000002E-6</c:v>
                </c:pt>
                <c:pt idx="1578">
                  <c:v>6.2603400000000003E-6</c:v>
                </c:pt>
                <c:pt idx="1579">
                  <c:v>6.1780400000000002E-6</c:v>
                </c:pt>
                <c:pt idx="1580">
                  <c:v>6.0967999999999998E-6</c:v>
                </c:pt>
                <c:pt idx="1581">
                  <c:v>6.0166600000000001E-6</c:v>
                </c:pt>
                <c:pt idx="1582">
                  <c:v>5.9375399999999997E-6</c:v>
                </c:pt>
                <c:pt idx="1583">
                  <c:v>5.8594799999999998E-6</c:v>
                </c:pt>
                <c:pt idx="1584">
                  <c:v>5.7824400000000002E-6</c:v>
                </c:pt>
                <c:pt idx="1585">
                  <c:v>5.7064199999999998E-6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579136"/>
        <c:axId val="73589504"/>
      </c:scatterChart>
      <c:valAx>
        <c:axId val="73579136"/>
        <c:scaling>
          <c:orientation val="minMax"/>
          <c:max val="120"/>
          <c:min val="7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z (cm)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3589504"/>
        <c:crosses val="autoZero"/>
        <c:crossBetween val="midCat"/>
      </c:valAx>
      <c:valAx>
        <c:axId val="735895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Bz_mod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3579136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C454-7AB9-4C3D-A9FA-31B06AB82BFC}" type="datetime1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0A95-17ED-4F2A-B551-AF7A6D3A3DCE}" type="datetime1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AABC-4E91-4BAB-B839-ADDE0A17ABDC}" type="datetime1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0506-05AE-4997-9502-3E4AC443BC42}" type="datetime1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DBDF8-13A3-4C97-A022-45406A8582A1}" type="datetime1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FF83-FDD2-496F-9DB0-3A0A4F645100}" type="datetime1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A517-64D1-44B9-B7B1-9276D69A2A5E}" type="datetime1">
              <a:rPr lang="en-US" smtClean="0"/>
              <a:t>3/29/2016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5866-E7C6-4E58-B246-E9712EFF7BB5}" type="datetime1">
              <a:rPr lang="en-US" smtClean="0"/>
              <a:t>3/29/2016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61487-BD43-4DD9-A029-F092D5158FE0}" type="datetime1">
              <a:rPr lang="en-US" smtClean="0"/>
              <a:t>3/29/2016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E474-E883-48A5-B448-8FD4959ABE95}" type="datetime1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1A9C-5B9D-4E12-8F2A-0A9E9DD9FFFC}" type="datetime1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D5B1D-E9CD-4CAA-A12B-4810E9FAD9A6}" type="datetime1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52" y="5079847"/>
            <a:ext cx="8369542" cy="830070"/>
          </a:xfrm>
        </p:spPr>
        <p:txBody>
          <a:bodyPr>
            <a:noAutofit/>
          </a:bodyPr>
          <a:lstStyle/>
          <a:p>
            <a:pPr algn="l"/>
            <a:r>
              <a:rPr lang="en-US" sz="3200" spc="190" dirty="0" smtClean="0">
                <a:solidFill>
                  <a:srgbClr val="2F4D8E"/>
                </a:solidFill>
                <a:latin typeface="Minion Pro"/>
              </a:rPr>
              <a:t>Magnetized Beam Simulations (LDRD)</a:t>
            </a:r>
            <a:endParaRPr lang="en-US" sz="32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633" y="5744999"/>
            <a:ext cx="4511175" cy="662835"/>
          </a:xfrm>
        </p:spPr>
        <p:txBody>
          <a:bodyPr>
            <a:normAutofit fontScale="62500" lnSpcReduction="20000"/>
          </a:bodyPr>
          <a:lstStyle/>
          <a:p>
            <a:r>
              <a:rPr lang="en-US" smtClean="0">
                <a:solidFill>
                  <a:srgbClr val="000229"/>
                </a:solidFill>
                <a:latin typeface="Century Gothic"/>
              </a:rPr>
              <a:t>Fay </a:t>
            </a:r>
            <a:r>
              <a:rPr lang="en-US" smtClean="0">
                <a:solidFill>
                  <a:srgbClr val="000229"/>
                </a:solidFill>
                <a:latin typeface="Century Gothic"/>
              </a:rPr>
              <a:t>Hannon</a:t>
            </a:r>
            <a:endParaRPr lang="en-US" dirty="0" smtClean="0">
              <a:solidFill>
                <a:srgbClr val="000229"/>
              </a:solidFill>
              <a:latin typeface="Century Gothic"/>
            </a:endParaRPr>
          </a:p>
          <a:p>
            <a:r>
              <a:rPr lang="en-US" dirty="0" smtClean="0">
                <a:solidFill>
                  <a:srgbClr val="000229"/>
                </a:solidFill>
                <a:latin typeface="Century Gothic"/>
              </a:rPr>
              <a:t>March 29, 2016</a:t>
            </a:r>
            <a:endParaRPr lang="en-US" dirty="0">
              <a:solidFill>
                <a:srgbClr val="000229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Emittance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 slit </a:t>
            </a:r>
            <a:r>
              <a:rPr lang="en-US" dirty="0" smtClean="0"/>
              <a:t>emittance measurement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10429"/>
            <a:ext cx="8504238" cy="44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371600" y="4724400"/>
            <a:ext cx="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638800" y="4648200"/>
            <a:ext cx="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5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slit virtual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the diagnostic, break the beam up into </a:t>
            </a:r>
            <a:r>
              <a:rPr lang="en-US" dirty="0" err="1" smtClean="0"/>
              <a:t>beamlets</a:t>
            </a:r>
            <a:r>
              <a:rPr lang="en-US" dirty="0" smtClean="0"/>
              <a:t> transversely to simulate the beam scanning over the slit</a:t>
            </a:r>
          </a:p>
          <a:p>
            <a:r>
              <a:rPr lang="en-US" dirty="0" smtClean="0"/>
              <a:t>Let the </a:t>
            </a:r>
            <a:r>
              <a:rPr lang="en-US" dirty="0" err="1" smtClean="0"/>
              <a:t>beamlet</a:t>
            </a:r>
            <a:r>
              <a:rPr lang="en-US" dirty="0" smtClean="0"/>
              <a:t> particles drift to the second slit location (removing any that intercept the diagnostic)</a:t>
            </a:r>
          </a:p>
          <a:p>
            <a:r>
              <a:rPr lang="en-US" dirty="0" smtClean="0"/>
              <a:t>Break the </a:t>
            </a:r>
            <a:r>
              <a:rPr lang="en-US" dirty="0" err="1" smtClean="0"/>
              <a:t>beamlet</a:t>
            </a:r>
            <a:r>
              <a:rPr lang="en-US" dirty="0" smtClean="0"/>
              <a:t> up into more </a:t>
            </a:r>
            <a:r>
              <a:rPr lang="en-US" dirty="0" err="1" smtClean="0"/>
              <a:t>beamlets</a:t>
            </a:r>
            <a:endParaRPr lang="en-US" dirty="0" smtClean="0"/>
          </a:p>
          <a:p>
            <a:r>
              <a:rPr lang="en-US" dirty="0" smtClean="0"/>
              <a:t>Count particles in each sub </a:t>
            </a:r>
            <a:r>
              <a:rPr lang="en-US" dirty="0" err="1" smtClean="0"/>
              <a:t>beamlet</a:t>
            </a:r>
            <a:endParaRPr lang="en-US" dirty="0" smtClean="0"/>
          </a:p>
          <a:p>
            <a:r>
              <a:rPr lang="en-US" dirty="0" smtClean="0"/>
              <a:t>Produce phase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result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9789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12318"/>
            <a:ext cx="4038600" cy="300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60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Directly from simulation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160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via 2 slit method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5638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change slit size and spacing to get best design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4038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8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Magnetization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Magnetization/Angular momentum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Insert a slit into the beamline to select an emittance-dominated </a:t>
                </a:r>
                <a:r>
                  <a:rPr lang="en-US" dirty="0" err="1" smtClean="0"/>
                  <a:t>beamlet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Let the </a:t>
                </a:r>
                <a:r>
                  <a:rPr lang="en-US" dirty="0" err="1" smtClean="0"/>
                  <a:t>beamlet</a:t>
                </a:r>
                <a:r>
                  <a:rPr lang="en-US" dirty="0" smtClean="0"/>
                  <a:t> drift to a screen and image it.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&lt;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&gt;=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𝑒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beam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rms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at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diagnostic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cross</m:t>
                    </m:r>
                    <m:r>
                      <a:rPr lang="en-US" b="0" i="0" smtClean="0">
                        <a:latin typeface="Cambria Math"/>
                      </a:rPr>
                      <m:t> 1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beam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rms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at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diagnostic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cross</m:t>
                    </m:r>
                    <m:r>
                      <a:rPr lang="en-US">
                        <a:latin typeface="Cambria Math"/>
                      </a:rPr>
                      <m:t> 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D: drift between diagnostics,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smtClean="0"/>
                  <a:t>: angular rotation, </a:t>
                </a:r>
                <a:r>
                  <a:rPr lang="en-US" dirty="0" err="1" smtClean="0"/>
                  <a:t>pz</a:t>
                </a:r>
                <a:r>
                  <a:rPr lang="en-US" dirty="0" smtClean="0"/>
                  <a:t> : longitudinal momentum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752"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6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1600200"/>
            <a:ext cx="4772025" cy="225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3" y="3845556"/>
            <a:ext cx="6082754" cy="27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9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beam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5000"/>
            <a:ext cx="468923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5" y="1600200"/>
            <a:ext cx="35575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7201" y="640080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Ldrd.014.001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pic>
        <p:nvPicPr>
          <p:cNvPr id="4" name="ldrd02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48402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 virtual experiment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7526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– beam at the slit (500k, 20um slit)</a:t>
            </a:r>
          </a:p>
          <a:p>
            <a:r>
              <a:rPr lang="en-US" dirty="0" smtClean="0"/>
              <a:t>Red – particles selected by slit</a:t>
            </a:r>
          </a:p>
          <a:p>
            <a:r>
              <a:rPr lang="en-US" dirty="0" smtClean="0"/>
              <a:t>Green – particles tracked to screen 0.26m away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026575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Not linear!</a:t>
            </a:r>
          </a:p>
          <a:p>
            <a:r>
              <a:rPr lang="en-US" dirty="0" smtClean="0"/>
              <a:t>Assumes a solenoid at cathode with 0.2T peak</a:t>
            </a:r>
          </a:p>
          <a:p>
            <a:r>
              <a:rPr lang="en-US" dirty="0" smtClean="0"/>
              <a:t>0.07% particles through slit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96200" y="60960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Ldrd.009.0100.001</a:t>
            </a:r>
          </a:p>
          <a:p>
            <a:r>
              <a:rPr lang="en-US" sz="700" dirty="0" err="1"/>
              <a:t>Nrad</a:t>
            </a:r>
            <a:r>
              <a:rPr lang="en-US" sz="700" dirty="0"/>
              <a:t>=70, </a:t>
            </a:r>
            <a:r>
              <a:rPr lang="en-US" sz="700" dirty="0" err="1"/>
              <a:t>Nlong_in</a:t>
            </a:r>
            <a:r>
              <a:rPr lang="en-US" sz="700" dirty="0"/>
              <a:t>=100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1981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420pC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 virtual experiment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9700" y="540433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curve is still evident at 20pC.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211416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2400" y="6096000"/>
            <a:ext cx="1143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Ldrd.009.0100.004</a:t>
            </a:r>
          </a:p>
          <a:p>
            <a:r>
              <a:rPr lang="en-US" sz="900" dirty="0" err="1"/>
              <a:t>Nrad</a:t>
            </a:r>
            <a:r>
              <a:rPr lang="en-US" sz="900" dirty="0"/>
              <a:t>=70, </a:t>
            </a:r>
            <a:r>
              <a:rPr lang="en-US" sz="900" dirty="0" err="1"/>
              <a:t>Nlong_in</a:t>
            </a:r>
            <a:r>
              <a:rPr lang="en-US" sz="900" dirty="0"/>
              <a:t>=100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823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228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210pC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228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97701" y="1820353"/>
            <a:ext cx="247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isn’t charge related.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space plots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9046"/>
            <a:ext cx="8229600" cy="333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764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what the slit cuts out in phase space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78295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0" y="6096000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there an ‘S’?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2097087"/>
            <a:ext cx="51149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76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solenoid field I used…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3400" y="30480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it be because the field isn’t uniform transversely over the emitting spot?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an ‘S’?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This is what simulation assumes off axis</a:t>
            </a:r>
          </a:p>
          <a:p>
            <a:r>
              <a:rPr lang="en-US" dirty="0" smtClean="0"/>
              <a:t>Slight variation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5638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58293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39108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Bz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95800" y="53340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953000" y="55626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an ‘S’?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64008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fake </a:t>
            </a:r>
            <a:r>
              <a:rPr lang="en-US" dirty="0" err="1"/>
              <a:t>H</a:t>
            </a:r>
            <a:r>
              <a:rPr lang="en-US" dirty="0" err="1" smtClean="0"/>
              <a:t>elmholz</a:t>
            </a:r>
            <a:r>
              <a:rPr lang="en-US" dirty="0" smtClean="0"/>
              <a:t> pair field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87562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657600" y="3352800"/>
            <a:ext cx="20574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14041" y="290726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 here!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600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fake field map.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" y="5638800"/>
            <a:ext cx="39776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Ldrd.010.001</a:t>
            </a:r>
            <a:endParaRPr lang="en-US" sz="600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5638800"/>
            <a:ext cx="6575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Ldrd.009.001</a:t>
            </a:r>
            <a:endParaRPr lang="en-US" sz="6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548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420pC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66700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220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Fake Helmholtz coil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3520" y="220742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solenoid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real field maps, scaled to give ~0.2T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395486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H="1">
            <a:off x="1371600" y="1937657"/>
            <a:ext cx="838200" cy="289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3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beam size, emittance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08" y="1527175"/>
            <a:ext cx="604627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071402" y="1624818"/>
            <a:ext cx="105508" cy="1055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 virtual experiment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09" y="1774825"/>
            <a:ext cx="5905381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45720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Can’t see ‘S’</a:t>
            </a:r>
          </a:p>
          <a:p>
            <a:r>
              <a:rPr lang="en-US" dirty="0" smtClean="0"/>
              <a:t>– all seem linear… why is this…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71486" y="1828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1m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33386" y="6507188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Ldrd.013.001-004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611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solenoid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63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4114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56" y="4215538"/>
            <a:ext cx="2393471" cy="16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343400" y="3205566"/>
            <a:ext cx="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573291" y="3352800"/>
            <a:ext cx="2513310" cy="22860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05400" y="5715000"/>
            <a:ext cx="1981201" cy="2286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11" y="5829300"/>
            <a:ext cx="2425759" cy="10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286000" y="3205566"/>
            <a:ext cx="175260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905000" y="5715000"/>
            <a:ext cx="2971800" cy="3429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86601" y="6395634"/>
            <a:ext cx="152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476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 a magnetized beam from a 350kV DC gun</a:t>
            </a:r>
          </a:p>
          <a:p>
            <a:r>
              <a:rPr lang="en-US" dirty="0"/>
              <a:t>Measure magnetization</a:t>
            </a:r>
          </a:p>
          <a:p>
            <a:r>
              <a:rPr lang="en-US" dirty="0" smtClean="0"/>
              <a:t>Measure emittance</a:t>
            </a:r>
          </a:p>
          <a:p>
            <a:r>
              <a:rPr lang="en-US" dirty="0" smtClean="0"/>
              <a:t>Demonstrate a round to flat transform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solenoid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63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4114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56" y="4215538"/>
            <a:ext cx="2393471" cy="16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343400" y="3205566"/>
            <a:ext cx="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573291" y="3352800"/>
            <a:ext cx="2513310" cy="22860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05400" y="5715000"/>
            <a:ext cx="1981201" cy="2286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11" y="5829300"/>
            <a:ext cx="2425759" cy="10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286000" y="3205566"/>
            <a:ext cx="175260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905000" y="5715000"/>
            <a:ext cx="2971800" cy="3429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86601" y="6395634"/>
            <a:ext cx="152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246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4048"/>
            <a:ext cx="88392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 trick to keep beam small in beamline solenoids?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114800" cy="4625609"/>
          </a:xfrm>
        </p:spPr>
        <p:txBody>
          <a:bodyPr/>
          <a:lstStyle/>
          <a:p>
            <a:r>
              <a:rPr lang="en-US" dirty="0" smtClean="0"/>
              <a:t>Trying not to have different </a:t>
            </a:r>
            <a:r>
              <a:rPr lang="en-US" dirty="0" err="1" smtClean="0"/>
              <a:t>B.dl</a:t>
            </a:r>
            <a:r>
              <a:rPr lang="en-US" dirty="0" smtClean="0"/>
              <a:t> over transverse direction.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962400"/>
            <a:ext cx="4752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209800" y="5715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7927" y="6154579"/>
            <a:ext cx="19335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Ldrd.017.0072.004</a:t>
            </a:r>
            <a:endParaRPr lang="en-US" sz="8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53000" y="5791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225" y="6373851"/>
            <a:ext cx="3581400" cy="365760"/>
          </a:xfrm>
        </p:spPr>
        <p:txBody>
          <a:bodyPr/>
          <a:lstStyle/>
          <a:p>
            <a:r>
              <a:rPr lang="en-US" dirty="0" smtClean="0"/>
              <a:t>Fay Hannon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97" y="397912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04" y="1524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965606" y="4645152"/>
            <a:ext cx="314554" cy="548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7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beam get big and then focus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291486" cy="214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724400" y="2826950"/>
            <a:ext cx="457200" cy="166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5327" y="4114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even with good Helmholtz field it can become distorted!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943600" y="32004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0" y="6443107"/>
            <a:ext cx="5613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Ldrd.020</a:t>
            </a:r>
            <a:endParaRPr lang="en-US" sz="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72" y="4480699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6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Round to Flat Transform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9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beamline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2436" y="2811982"/>
            <a:ext cx="605133" cy="50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391440" y="3057571"/>
            <a:ext cx="805618" cy="74769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776036" y="3057571"/>
            <a:ext cx="805618" cy="74769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97568" y="2989889"/>
            <a:ext cx="5394053" cy="138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7933" y="2683754"/>
            <a:ext cx="482299" cy="705587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08047" y="1524000"/>
            <a:ext cx="400957" cy="2094606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87951" y="2989889"/>
            <a:ext cx="44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Gun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7719" y="2261159"/>
            <a:ext cx="107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‘Magnetizing’ Magnet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052857" y="2343638"/>
            <a:ext cx="123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Solenoid 0.6m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17249" y="3645751"/>
            <a:ext cx="2674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Diagnostics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978019" y="1524000"/>
            <a:ext cx="400957" cy="2094606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50998" y="1530229"/>
            <a:ext cx="400957" cy="2094606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59767" y="2823058"/>
            <a:ext cx="518766" cy="47229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91622" y="2980623"/>
            <a:ext cx="60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Dump</a:t>
            </a:r>
            <a:endParaRPr lang="en-US" sz="1200" dirty="0"/>
          </a:p>
        </p:txBody>
      </p:sp>
      <p:sp>
        <p:nvSpPr>
          <p:cNvPr id="22" name="Flowchart: Terminator 21"/>
          <p:cNvSpPr/>
          <p:nvPr/>
        </p:nvSpPr>
        <p:spPr>
          <a:xfrm>
            <a:off x="3465139" y="2564181"/>
            <a:ext cx="234023" cy="961909"/>
          </a:xfrm>
          <a:prstGeom prst="flowChartTerminator">
            <a:avLst/>
          </a:prstGeom>
          <a:pattFill prst="wdDn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Terminator 22"/>
          <p:cNvSpPr/>
          <p:nvPr/>
        </p:nvSpPr>
        <p:spPr>
          <a:xfrm>
            <a:off x="3975332" y="2562626"/>
            <a:ext cx="234023" cy="961909"/>
          </a:xfrm>
          <a:prstGeom prst="flowChartTerminator">
            <a:avLst/>
          </a:prstGeom>
          <a:pattFill prst="wdDn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Terminator 23"/>
          <p:cNvSpPr/>
          <p:nvPr/>
        </p:nvSpPr>
        <p:spPr>
          <a:xfrm>
            <a:off x="4477582" y="2554374"/>
            <a:ext cx="234023" cy="961909"/>
          </a:xfrm>
          <a:prstGeom prst="flowChartTerminator">
            <a:avLst/>
          </a:prstGeom>
          <a:pattFill prst="wdDn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10805" y="2208200"/>
            <a:ext cx="169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skew quads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595002" y="4135902"/>
            <a:ext cx="14790" cy="1716258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8554" y="4994031"/>
            <a:ext cx="1751428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186505" y="4579034"/>
            <a:ext cx="852903" cy="8651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553144" y="4049152"/>
            <a:ext cx="14790" cy="1716258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96696" y="4907281"/>
            <a:ext cx="1751428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797316" y="4884421"/>
            <a:ext cx="1539456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86505" y="4049152"/>
            <a:ext cx="25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28203" y="5176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70055" y="4079072"/>
            <a:ext cx="25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411753" y="520683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3017520" y="4863319"/>
            <a:ext cx="1242145" cy="239151"/>
          </a:xfrm>
          <a:prstGeom prst="rightArrow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615152" y="6046764"/>
            <a:ext cx="64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Emittance splits into a large and small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4076"/>
            <a:ext cx="8229600" cy="331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95" y="4501426"/>
            <a:ext cx="1827042" cy="188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4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55" y="3563612"/>
            <a:ext cx="27818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58" y="3572324"/>
            <a:ext cx="269822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67" y="1091215"/>
            <a:ext cx="6161649" cy="2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4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2" y="1743222"/>
            <a:ext cx="468923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01" y="1965961"/>
            <a:ext cx="3393475" cy="333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Simulations show we should be able to demonstrate measurement of angular momentum dominate beams</a:t>
            </a:r>
          </a:p>
          <a:p>
            <a:r>
              <a:rPr lang="en-US" dirty="0" smtClean="0"/>
              <a:t>Space charge does not effect transverse transport much</a:t>
            </a:r>
          </a:p>
          <a:p>
            <a:r>
              <a:rPr lang="en-US" dirty="0" smtClean="0"/>
              <a:t>Should try to keep transverse size small</a:t>
            </a:r>
          </a:p>
          <a:p>
            <a:r>
              <a:rPr lang="en-US" dirty="0" smtClean="0"/>
              <a:t>Round to flat possible with low energy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0562" y="3960495"/>
            <a:ext cx="935355" cy="9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704215" y="4438015"/>
            <a:ext cx="1524000" cy="115570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-247015" y="4438015"/>
            <a:ext cx="1524000" cy="115570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25917" y="4297045"/>
            <a:ext cx="6666988" cy="2622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45702" y="3717925"/>
            <a:ext cx="745490" cy="1334770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37342" y="1524000"/>
            <a:ext cx="619760" cy="39624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429704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3217" y="2918495"/>
            <a:ext cx="152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‘Magnetizing’ Magnet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329949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Solenoid 0.6m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32822" y="552646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 slit/ Viewer</a:t>
            </a:r>
          </a:p>
          <a:p>
            <a:pPr algn="ctr"/>
            <a:r>
              <a:rPr lang="en-US" dirty="0" smtClean="0"/>
              <a:t>1m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1200" y="1524000"/>
            <a:ext cx="619760" cy="39624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51538" y="552950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 slit/Viewer</a:t>
            </a:r>
          </a:p>
          <a:p>
            <a:pPr algn="ctr"/>
            <a:r>
              <a:rPr lang="en-US" dirty="0" smtClean="0"/>
              <a:t>1.38m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985995" y="1535784"/>
            <a:ext cx="619760" cy="39624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65491" y="554571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Fcup</a:t>
            </a:r>
            <a:r>
              <a:rPr lang="en-US" dirty="0" smtClean="0"/>
              <a:t>/viewer 1.6m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285871" y="3960495"/>
            <a:ext cx="801858" cy="8934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292905" y="4253984"/>
            <a:ext cx="94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723163" y="3751092"/>
            <a:ext cx="478246" cy="1334770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 gun voltage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71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CAM dominated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6808"/>
            <a:ext cx="8504238" cy="375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00" y="6084332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Ldrd.023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what does the emittance look like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6002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the contribution from angular momentum. Calculate the angular momentum from a correlation in the x, </a:t>
            </a:r>
            <a:r>
              <a:rPr lang="en-US" dirty="0" err="1" smtClean="0"/>
              <a:t>px</a:t>
            </a:r>
            <a:r>
              <a:rPr lang="en-US" dirty="0" smtClean="0"/>
              <a:t> phase space and subtract prior to the emittance calculation.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90678" y="6400800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Ldrd.024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4076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astra</a:t>
            </a:r>
            <a:r>
              <a:rPr lang="en-US" dirty="0" smtClean="0"/>
              <a:t> – off axis fields calculated from the on-axis field profile derivatives polynomial expansion</a:t>
            </a:r>
          </a:p>
          <a:p>
            <a:endParaRPr lang="en-US" dirty="0"/>
          </a:p>
          <a:p>
            <a:r>
              <a:rPr lang="en-US" dirty="0" err="1" smtClean="0"/>
              <a:t>Bz</a:t>
            </a:r>
            <a:r>
              <a:rPr lang="en-US" dirty="0" smtClean="0"/>
              <a:t>(r)=Bz,0-(r^2/4*</a:t>
            </a:r>
            <a:r>
              <a:rPr lang="en-US" dirty="0" err="1" smtClean="0"/>
              <a:t>Bz</a:t>
            </a:r>
            <a:r>
              <a:rPr lang="en-US" dirty="0" smtClean="0"/>
              <a:t>’’)+(r^4/64*</a:t>
            </a:r>
            <a:r>
              <a:rPr lang="en-US" dirty="0" err="1" smtClean="0"/>
              <a:t>Bz</a:t>
            </a:r>
            <a:r>
              <a:rPr lang="en-US" dirty="0" smtClean="0"/>
              <a:t>’’’’)…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Br(r)=-r/2*</a:t>
            </a:r>
            <a:r>
              <a:rPr lang="en-US" dirty="0" err="1" smtClean="0"/>
              <a:t>Bz</a:t>
            </a:r>
            <a:r>
              <a:rPr lang="en-US" dirty="0" smtClean="0"/>
              <a:t>’+(r^3/16*</a:t>
            </a:r>
            <a:r>
              <a:rPr lang="en-US" dirty="0" err="1" smtClean="0"/>
              <a:t>Bz</a:t>
            </a:r>
            <a:r>
              <a:rPr lang="en-US" dirty="0" smtClean="0"/>
              <a:t>’’’)…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Flatter the profile, less variation in </a:t>
            </a:r>
            <a:r>
              <a:rPr lang="en-US" dirty="0" err="1" smtClean="0"/>
              <a:t>Bz</a:t>
            </a:r>
            <a:r>
              <a:rPr lang="en-US" dirty="0" smtClean="0"/>
              <a:t> off axis.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2062" y="3720905"/>
            <a:ext cx="144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Cathode prep chamber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0486" y="6126163"/>
            <a:ext cx="23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2794" y="3995225"/>
            <a:ext cx="104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271" y="2933114"/>
            <a:ext cx="13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413803" y="2553286"/>
            <a:ext cx="1005840" cy="56449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13803" y="2743200"/>
            <a:ext cx="1111348" cy="44313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13803" y="3017520"/>
            <a:ext cx="1364566" cy="23211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 flipV="1">
            <a:off x="1413803" y="3502855"/>
            <a:ext cx="1737360" cy="677036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04382" y="3995225"/>
            <a:ext cx="274320" cy="213093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668086" y="3995225"/>
            <a:ext cx="1033976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0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83" y="3531468"/>
            <a:ext cx="4435375" cy="33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23262"/>
              </p:ext>
            </p:extLst>
          </p:nvPr>
        </p:nvGraphicFramePr>
        <p:xfrm>
          <a:off x="1524000" y="1307123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Cathode </a:t>
                      </a:r>
                      <a:r>
                        <a:rPr lang="en-US" dirty="0" err="1" smtClean="0"/>
                        <a:t>Bz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XY_rms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top-hat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, Gaussian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– 420pC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Gun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350kV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9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rms</a:t>
            </a:r>
            <a:r>
              <a:rPr lang="en-US" dirty="0" smtClean="0"/>
              <a:t> beam size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00200"/>
            <a:ext cx="8504238" cy="33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029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20pC, 100pC, 210pC, 420pC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864" y="54864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TRANSPORT THE SAME: DOMINATED by </a:t>
            </a:r>
            <a:r>
              <a:rPr lang="en-US" sz="2800" dirty="0">
                <a:solidFill>
                  <a:srgbClr val="C00000"/>
                </a:solidFill>
              </a:rPr>
              <a:t>canonical angular </a:t>
            </a:r>
            <a:r>
              <a:rPr lang="en-US" sz="2800" dirty="0" smtClean="0">
                <a:solidFill>
                  <a:srgbClr val="C00000"/>
                </a:solidFill>
              </a:rPr>
              <a:t>momentum!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644050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Ldrd.010</a:t>
            </a:r>
            <a:endParaRPr lang="en-US" sz="8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0" y="2461846"/>
            <a:ext cx="914400" cy="829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58794" y="1927274"/>
            <a:ext cx="330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 of solenoid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1182" y="3228535"/>
            <a:ext cx="3516923" cy="14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64898" y="2859203"/>
            <a:ext cx="242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beam!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03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normalize trace-space emittance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38204"/>
            <a:ext cx="8504238" cy="334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644050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Ldrd.010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470074" y="3559126"/>
            <a:ext cx="54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Angular momentum included in calculation of emittance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length </a:t>
            </a:r>
            <a:r>
              <a:rPr lang="en-US" dirty="0" err="1" smtClean="0"/>
              <a:t>rms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6388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Longitudinally we see space charge as usual.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32873"/>
            <a:ext cx="8504238" cy="336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53400" y="644050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664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resentation_4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HERE</Template>
  <TotalTime>196</TotalTime>
  <Words>736</Words>
  <Application>Microsoft Office PowerPoint</Application>
  <PresentationFormat>On-screen Show (4:3)</PresentationFormat>
  <Paragraphs>169</Paragraphs>
  <Slides>43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JLabPresentation_4-1</vt:lpstr>
      <vt:lpstr>Magnetized Beam Simulations (LDRD)</vt:lpstr>
      <vt:lpstr>Overview</vt:lpstr>
      <vt:lpstr>Goals</vt:lpstr>
      <vt:lpstr>Beamline</vt:lpstr>
      <vt:lpstr>Beamline</vt:lpstr>
      <vt:lpstr>Beam Evolution</vt:lpstr>
      <vt:lpstr>Transverse rms beam size</vt:lpstr>
      <vt:lpstr>Transverse normalize trace-space emittance</vt:lpstr>
      <vt:lpstr>Bunch length rms</vt:lpstr>
      <vt:lpstr>Measurements  - Emittance</vt:lpstr>
      <vt:lpstr>Double slit emittance measurement</vt:lpstr>
      <vt:lpstr>Double slit virtual experiment</vt:lpstr>
      <vt:lpstr>Virtual result</vt:lpstr>
      <vt:lpstr>Measurements  - Magnetization</vt:lpstr>
      <vt:lpstr>Magnetization/Angular momentum</vt:lpstr>
      <vt:lpstr>Fermilab experiment</vt:lpstr>
      <vt:lpstr>Example beam</vt:lpstr>
      <vt:lpstr>Movie</vt:lpstr>
      <vt:lpstr>Magnetization virtual experiment</vt:lpstr>
      <vt:lpstr>Magnetization virtual experiment</vt:lpstr>
      <vt:lpstr>Phase space plots</vt:lpstr>
      <vt:lpstr>Why is there an ‘S’?</vt:lpstr>
      <vt:lpstr>Why is there an ‘S’?</vt:lpstr>
      <vt:lpstr>Why is there an ‘S’?</vt:lpstr>
      <vt:lpstr>Compare</vt:lpstr>
      <vt:lpstr>4 real field maps, scaled to give ~0.2T</vt:lpstr>
      <vt:lpstr>Transverse beam size, emittance</vt:lpstr>
      <vt:lpstr>Magnetization virtual experiment</vt:lpstr>
      <vt:lpstr>Normal solenoid</vt:lpstr>
      <vt:lpstr>Normal solenoid</vt:lpstr>
      <vt:lpstr>Is the trick to keep beam small in beamline solenoids?</vt:lpstr>
      <vt:lpstr>Let beam get big and then focus</vt:lpstr>
      <vt:lpstr>Measurements  - Round to Flat Transform</vt:lpstr>
      <vt:lpstr>Modified beamline</vt:lpstr>
      <vt:lpstr>Beam evolution</vt:lpstr>
      <vt:lpstr>Beam evolution</vt:lpstr>
      <vt:lpstr>Beam evolution</vt:lpstr>
      <vt:lpstr>Conclusions</vt:lpstr>
      <vt:lpstr>PowerPoint Presentation</vt:lpstr>
      <vt:lpstr>PowerPoint Presentation</vt:lpstr>
      <vt:lpstr>Increase gun voltage</vt:lpstr>
      <vt:lpstr>So what does the emittance look like</vt:lpstr>
      <vt:lpstr>Field calculation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Fay Hannon</dc:creator>
  <cp:lastModifiedBy>Fay Hannon</cp:lastModifiedBy>
  <cp:revision>14</cp:revision>
  <dcterms:created xsi:type="dcterms:W3CDTF">2016-03-24T17:12:38Z</dcterms:created>
  <dcterms:modified xsi:type="dcterms:W3CDTF">2016-03-29T17:40:08Z</dcterms:modified>
</cp:coreProperties>
</file>