
<file path=[Content_Types].xml><?xml version="1.0" encoding="utf-8"?>
<Types xmlns="http://schemas.openxmlformats.org/package/2006/content-types">
  <Default Extension="png" ContentType="image/png"/>
  <Default Extension="svg" ContentType="image/svg+xml"/>
  <Default Extension="png&amp;ehk=LHESl"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77"/>
  </p:notesMasterIdLst>
  <p:sldIdLst>
    <p:sldId id="256" r:id="rId2"/>
    <p:sldId id="257" r:id="rId3"/>
    <p:sldId id="258" r:id="rId4"/>
    <p:sldId id="259" r:id="rId5"/>
    <p:sldId id="260" r:id="rId6"/>
    <p:sldId id="261" r:id="rId7"/>
    <p:sldId id="262" r:id="rId8"/>
    <p:sldId id="309" r:id="rId9"/>
    <p:sldId id="276" r:id="rId10"/>
    <p:sldId id="315" r:id="rId11"/>
    <p:sldId id="263" r:id="rId12"/>
    <p:sldId id="274" r:id="rId13"/>
    <p:sldId id="311" r:id="rId14"/>
    <p:sldId id="313" r:id="rId15"/>
    <p:sldId id="280" r:id="rId16"/>
    <p:sldId id="269" r:id="rId17"/>
    <p:sldId id="279" r:id="rId18"/>
    <p:sldId id="317" r:id="rId19"/>
    <p:sldId id="330" r:id="rId20"/>
    <p:sldId id="316" r:id="rId21"/>
    <p:sldId id="282" r:id="rId22"/>
    <p:sldId id="272" r:id="rId23"/>
    <p:sldId id="318" r:id="rId24"/>
    <p:sldId id="319" r:id="rId25"/>
    <p:sldId id="320" r:id="rId26"/>
    <p:sldId id="321" r:id="rId27"/>
    <p:sldId id="314" r:id="rId28"/>
    <p:sldId id="283" r:id="rId29"/>
    <p:sldId id="281" r:id="rId30"/>
    <p:sldId id="322" r:id="rId31"/>
    <p:sldId id="302" r:id="rId32"/>
    <p:sldId id="323" r:id="rId33"/>
    <p:sldId id="325" r:id="rId34"/>
    <p:sldId id="303" r:id="rId35"/>
    <p:sldId id="333" r:id="rId36"/>
    <p:sldId id="332" r:id="rId37"/>
    <p:sldId id="327" r:id="rId38"/>
    <p:sldId id="328" r:id="rId39"/>
    <p:sldId id="329" r:id="rId40"/>
    <p:sldId id="288" r:id="rId41"/>
    <p:sldId id="334" r:id="rId42"/>
    <p:sldId id="343" r:id="rId43"/>
    <p:sldId id="335" r:id="rId44"/>
    <p:sldId id="336" r:id="rId45"/>
    <p:sldId id="337" r:id="rId46"/>
    <p:sldId id="344" r:id="rId47"/>
    <p:sldId id="285" r:id="rId48"/>
    <p:sldId id="286" r:id="rId49"/>
    <p:sldId id="331" r:id="rId50"/>
    <p:sldId id="345" r:id="rId51"/>
    <p:sldId id="291" r:id="rId52"/>
    <p:sldId id="289" r:id="rId53"/>
    <p:sldId id="290" r:id="rId54"/>
    <p:sldId id="326" r:id="rId55"/>
    <p:sldId id="299" r:id="rId56"/>
    <p:sldId id="293" r:id="rId57"/>
    <p:sldId id="294" r:id="rId58"/>
    <p:sldId id="296" r:id="rId59"/>
    <p:sldId id="295" r:id="rId60"/>
    <p:sldId id="297" r:id="rId61"/>
    <p:sldId id="292" r:id="rId62"/>
    <p:sldId id="298" r:id="rId63"/>
    <p:sldId id="342" r:id="rId64"/>
    <p:sldId id="340" r:id="rId65"/>
    <p:sldId id="341" r:id="rId66"/>
    <p:sldId id="307" r:id="rId67"/>
    <p:sldId id="308" r:id="rId68"/>
    <p:sldId id="338" r:id="rId69"/>
    <p:sldId id="339" r:id="rId70"/>
    <p:sldId id="270" r:id="rId71"/>
    <p:sldId id="264" r:id="rId72"/>
    <p:sldId id="265" r:id="rId73"/>
    <p:sldId id="266" r:id="rId74"/>
    <p:sldId id="275" r:id="rId75"/>
    <p:sldId id="278" r:id="rId7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B49505-AE50-4A9C-AF30-C2D03C1026B2}" v="2460" dt="2017-09-05T06:02:18.2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84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98877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47699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73469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91031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99319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513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23799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02901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02903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36729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60158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11664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gif"/></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coursera.org/learn/reproducible-research"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hyperlink" Target="https://en.wikipedia.org/wiki/Reproducibility#Reproducible_research" TargetMode="External"/><Relationship Id="rId4" Type="http://schemas.openxmlformats.org/officeDocument/2006/relationships/hyperlink" Target="https://en.wikipedia.org/wiki/Reproducibility_Project"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svg"/><Relationship Id="rId3" Type="http://schemas.openxmlformats.org/officeDocument/2006/relationships/image" Target="../media/image15.jpg"/><Relationship Id="rId7" Type="http://schemas.openxmlformats.org/officeDocument/2006/relationships/hyperlink" Target="https://en.wikipedia.org/wiki/Comparison_of_deep_learning_software" TargetMode="External"/><Relationship Id="rId12" Type="http://schemas.openxmlformats.org/officeDocument/2006/relationships/image" Target="../media/image19.png"/><Relationship Id="rId2" Type="http://schemas.openxmlformats.org/officeDocument/2006/relationships/hyperlink" Target="https://www.tensorflow.org/" TargetMode="External"/><Relationship Id="rId16"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hyperlink" Target="https://www.slideshare.net/AshishBansal17/tensorflow-vs-mxnet" TargetMode="External"/><Relationship Id="rId11" Type="http://schemas.openxmlformats.org/officeDocument/2006/relationships/hyperlink" Target="https://github.com/Theano/Theano" TargetMode="External"/><Relationship Id="rId5" Type="http://schemas.openxmlformats.org/officeDocument/2006/relationships/image" Target="../media/image17.png"/><Relationship Id="rId15" Type="http://schemas.openxmlformats.org/officeDocument/2006/relationships/image" Target="../media/image22.png"/><Relationship Id="rId10" Type="http://schemas.openxmlformats.org/officeDocument/2006/relationships/hyperlink" Target="https://github.com/apache/incubator-mxnet" TargetMode="External"/><Relationship Id="rId4" Type="http://schemas.openxmlformats.org/officeDocument/2006/relationships/image" Target="../media/image16.png"/><Relationship Id="rId9" Type="http://schemas.openxmlformats.org/officeDocument/2006/relationships/hyperlink" Target="https://github.com/Microsoft/CNTK" TargetMode="External"/><Relationship Id="rId1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hyperlink" Target="https://en.wikipedia.org/wiki/Deeplearning4j" TargetMode="External"/><Relationship Id="rId3" Type="http://schemas.openxmlformats.org/officeDocument/2006/relationships/hyperlink" Target="https://github.com/tensorflow/models/tree/master/inception/inception/slim" TargetMode="External"/><Relationship Id="rId7" Type="http://schemas.openxmlformats.org/officeDocument/2006/relationships/hyperlink" Target="https://en.wikipedia.org/wiki/MXNet" TargetMode="External"/><Relationship Id="rId2" Type="http://schemas.openxmlformats.org/officeDocument/2006/relationships/hyperlink" Target="https://github.com/tflearn/tflearn" TargetMode="External"/><Relationship Id="rId1" Type="http://schemas.openxmlformats.org/officeDocument/2006/relationships/slideLayout" Target="../slideLayouts/slideLayout4.xml"/><Relationship Id="rId6" Type="http://schemas.openxmlformats.org/officeDocument/2006/relationships/image" Target="../media/image15.jpg"/><Relationship Id="rId11" Type="http://schemas.openxmlformats.org/officeDocument/2006/relationships/hyperlink" Target="https://en.wikipedia.org/wiki/Theano_(software)" TargetMode="External"/><Relationship Id="rId5" Type="http://schemas.openxmlformats.org/officeDocument/2006/relationships/image" Target="../media/image24.jpg"/><Relationship Id="rId10" Type="http://schemas.openxmlformats.org/officeDocument/2006/relationships/hyperlink" Target="https://en.wikipedia.org/wiki/CNTK" TargetMode="External"/><Relationship Id="rId4" Type="http://schemas.openxmlformats.org/officeDocument/2006/relationships/hyperlink" Target="https://github.com/tensorflow/tensorflow/tree/master/tensorflow/contrib/learn/python/learn" TargetMode="External"/><Relationship Id="rId9" Type="http://schemas.openxmlformats.org/officeDocument/2006/relationships/hyperlink" Target="https://en.wikipedia.org/wiki/TensorFlow"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34.png&amp;ehk=LHESl"/><Relationship Id="rId13" Type="http://schemas.openxmlformats.org/officeDocument/2006/relationships/image" Target="../media/image37.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1.png"/><Relationship Id="rId10" Type="http://schemas.openxmlformats.org/officeDocument/2006/relationships/hyperlink" Target="https://creativecommons.org/licenses/by-sa/3.0/" TargetMode="External"/><Relationship Id="rId4" Type="http://schemas.openxmlformats.org/officeDocument/2006/relationships/image" Target="../media/image30.png"/><Relationship Id="rId9" Type="http://schemas.openxmlformats.org/officeDocument/2006/relationships/hyperlink" Target="http://commons.wikimedia.org/wiki/File:Hyperbolic_Tangent.svg"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60.png"/><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hyperlink" Target="https://en.wikipedia.org/wiki/Rectifier_(neural_networks)" TargetMode="External"/><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s://arxiv.org/abs/physics/0506202" TargetMode="External"/><Relationship Id="rId2" Type="http://schemas.openxmlformats.org/officeDocument/2006/relationships/hyperlink" Target="http://inspirehep.net/record/376784?ln=en" TargetMode="Externa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https://github.com/Hvass-Labs/TensorFlow-Tutorials" TargetMode="External"/><Relationship Id="rId2" Type="http://schemas.openxmlformats.org/officeDocument/2006/relationships/hyperlink" Target="https://www.youtube.com/watch?v=vq2nnJ4g6N0" TargetMode="External"/><Relationship Id="rId1" Type="http://schemas.openxmlformats.org/officeDocument/2006/relationships/slideLayout" Target="../slideLayouts/slideLayout3.xml"/><Relationship Id="rId4" Type="http://schemas.openxmlformats.org/officeDocument/2006/relationships/hyperlink" Target="http://www.deeplearningbook.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hyperlink" Target="http://www.iro.umontreal.ca/~bengioy/talks/DL-Tutorial-NIPS2015.pdf" TargetMode="External"/><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gif"/><Relationship Id="rId1" Type="http://schemas.openxmlformats.org/officeDocument/2006/relationships/slideLayout" Target="../slideLayouts/slideLayout3.xml"/><Relationship Id="rId4" Type="http://schemas.openxmlformats.org/officeDocument/2006/relationships/image" Target="../media/image67.jpg"/></Relationships>
</file>

<file path=ppt/slides/_rels/slide56.xml.rels><?xml version="1.0" encoding="UTF-8" standalone="yes"?>
<Relationships xmlns="http://schemas.openxmlformats.org/package/2006/relationships"><Relationship Id="rId2" Type="http://schemas.openxmlformats.org/officeDocument/2006/relationships/hyperlink" Target="https://arxiv.org/abs/1612.01551" TargetMode="Externa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8" Type="http://schemas.openxmlformats.org/officeDocument/2006/relationships/hyperlink" Target="https://arxiv.org/pdf/1505.00487v3.pdf" TargetMode="External"/><Relationship Id="rId3" Type="http://schemas.openxmlformats.org/officeDocument/2006/relationships/hyperlink" Target="https://arxiv.org/pdf/1409.3215.pdf" TargetMode="External"/><Relationship Id="rId7" Type="http://schemas.openxmlformats.org/officeDocument/2006/relationships/hyperlink" Target="http://www.aclweb.org/anthology/P15-2116" TargetMode="External"/><Relationship Id="rId2" Type="http://schemas.openxmlformats.org/officeDocument/2006/relationships/hyperlink" Target="https://www.tensorflow.org/versions/r0.9/tutorials/recurrent/index.html" TargetMode="External"/><Relationship Id="rId1" Type="http://schemas.openxmlformats.org/officeDocument/2006/relationships/slideLayout" Target="../slideLayouts/slideLayout3.xml"/><Relationship Id="rId6" Type="http://schemas.openxmlformats.org/officeDocument/2006/relationships/hyperlink" Target="https://arxiv.org/pdf/1502.04623v2.pdf" TargetMode="External"/><Relationship Id="rId5" Type="http://schemas.openxmlformats.org/officeDocument/2006/relationships/hyperlink" Target="http://arxiv.org/pdf/1308.0850v5.pdf" TargetMode="External"/><Relationship Id="rId4" Type="http://schemas.openxmlformats.org/officeDocument/2006/relationships/hyperlink" Target="https://arxiv.org/pdf/1411.4555v2.pdf" TargetMode="External"/></Relationships>
</file>

<file path=ppt/slides/_rels/slide64.xml.rels><?xml version="1.0" encoding="UTF-8" standalone="yes"?>
<Relationships xmlns="http://schemas.openxmlformats.org/package/2006/relationships"><Relationship Id="rId2" Type="http://schemas.openxmlformats.org/officeDocument/2006/relationships/hyperlink" Target="https://arxiv.org/abs/1702.00748" TargetMode="Externa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76.jp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beamandrew.github.io/deeplearning/2017/02/23/deep_learning_101_part1.html"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s://www.ncbi.nlm.nih.gov/pubmed/28475285" TargetMode="External"/><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81.png"/><Relationship Id="rId4" Type="http://schemas.openxmlformats.org/officeDocument/2006/relationships/hyperlink" Target="http://neuralnetworksanddeeplearning.com/chap4.html"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82.png"/><Relationship Id="rId4" Type="http://schemas.openxmlformats.org/officeDocument/2006/relationships/hyperlink" Target="http://playground.tensorflow.org/#activation=tanh&amp;batchSize=10&amp;dataset=circle&amp;regDataset=reg-plane&amp;learningRate=0.03&amp;regularizationRate=0&amp;noise=0&amp;networkShape=4,2&amp;seed=0.80731&amp;showTestData=false&amp;discretize=false&amp;percTrainData=50&amp;x=true&amp;y=false&amp;xTimesY=false&amp;xSquared=false&amp;ySquared=true&amp;cosX=false&amp;sinX=false&amp;cosY=false&amp;sinY=false&amp;collectStats=false&amp;problem=classification&amp;initZero=false&amp;hideText=false"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hyperlink" Target="https://www.graphcore.ai/blog/what-does-machine-learning-look-like" TargetMode="External"/><Relationship Id="rId4" Type="http://schemas.openxmlformats.org/officeDocument/2006/relationships/image" Target="../media/image84.png"/></Relationships>
</file>

<file path=ppt/slides/_rels/slide74.xml.rels><?xml version="1.0" encoding="UTF-8" standalone="yes"?>
<Relationships xmlns="http://schemas.openxmlformats.org/package/2006/relationships"><Relationship Id="rId2" Type="http://schemas.openxmlformats.org/officeDocument/2006/relationships/hyperlink" Target="https://en.wikipedia.org/wiki/Reproducibility#cite_note-24" TargetMode="Externa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hyperlink" Target="https://arxiv.org/pdf/1608.08225.pdf"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r>
              <a:rPr lang="en-US" dirty="0"/>
              <a:t>Deep learning </a:t>
            </a:r>
            <a:br>
              <a:rPr lang="en-US" dirty="0"/>
            </a:br>
            <a:endParaRPr lang="en" dirty="0"/>
          </a:p>
        </p:txBody>
      </p:sp>
      <p:sp>
        <p:nvSpPr>
          <p:cNvPr id="55" name="Shape 55"/>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r>
              <a:rPr lang="en-US" dirty="0"/>
              <a:t>modern tools, and particle physics</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64646-45B2-429D-B744-A4D637786AC1}"/>
              </a:ext>
            </a:extLst>
          </p:cNvPr>
          <p:cNvSpPr>
            <a:spLocks noGrp="1"/>
          </p:cNvSpPr>
          <p:nvPr>
            <p:ph type="title"/>
          </p:nvPr>
        </p:nvSpPr>
        <p:spPr/>
        <p:txBody>
          <a:bodyPr/>
          <a:lstStyle/>
          <a:p>
            <a:r>
              <a:rPr lang="en-US" dirty="0"/>
              <a:t>DNN are good at</a:t>
            </a:r>
          </a:p>
        </p:txBody>
      </p:sp>
      <p:pic>
        <p:nvPicPr>
          <p:cNvPr id="6" name="Picture 5">
            <a:extLst>
              <a:ext uri="{FF2B5EF4-FFF2-40B4-BE49-F238E27FC236}">
                <a16:creationId xmlns:a16="http://schemas.microsoft.com/office/drawing/2014/main" id="{BA0A66FA-1180-48D3-8539-41719B9CE330}"/>
              </a:ext>
            </a:extLst>
          </p:cNvPr>
          <p:cNvPicPr>
            <a:picLocks noChangeAspect="1"/>
          </p:cNvPicPr>
          <p:nvPr/>
        </p:nvPicPr>
        <p:blipFill>
          <a:blip r:embed="rId2"/>
          <a:stretch>
            <a:fillRect/>
          </a:stretch>
        </p:blipFill>
        <p:spPr>
          <a:xfrm>
            <a:off x="6192560" y="1424750"/>
            <a:ext cx="2733675" cy="2105417"/>
          </a:xfrm>
          <a:prstGeom prst="rect">
            <a:avLst/>
          </a:prstGeom>
        </p:spPr>
      </p:pic>
      <p:pic>
        <p:nvPicPr>
          <p:cNvPr id="8" name="Picture 7">
            <a:extLst>
              <a:ext uri="{FF2B5EF4-FFF2-40B4-BE49-F238E27FC236}">
                <a16:creationId xmlns:a16="http://schemas.microsoft.com/office/drawing/2014/main" id="{113AE034-E225-4FE1-BB51-4F627532318E}"/>
              </a:ext>
            </a:extLst>
          </p:cNvPr>
          <p:cNvPicPr>
            <a:picLocks noChangeAspect="1"/>
          </p:cNvPicPr>
          <p:nvPr/>
        </p:nvPicPr>
        <p:blipFill>
          <a:blip r:embed="rId3"/>
          <a:stretch>
            <a:fillRect/>
          </a:stretch>
        </p:blipFill>
        <p:spPr>
          <a:xfrm>
            <a:off x="3118907" y="3562349"/>
            <a:ext cx="2906185" cy="1501529"/>
          </a:xfrm>
          <a:prstGeom prst="rect">
            <a:avLst/>
          </a:prstGeom>
        </p:spPr>
      </p:pic>
      <p:pic>
        <p:nvPicPr>
          <p:cNvPr id="9" name="Shape 120">
            <a:extLst>
              <a:ext uri="{FF2B5EF4-FFF2-40B4-BE49-F238E27FC236}">
                <a16:creationId xmlns:a16="http://schemas.microsoft.com/office/drawing/2014/main" id="{51B89033-163F-4474-B131-1C1A4C22FFAB}"/>
              </a:ext>
            </a:extLst>
          </p:cNvPr>
          <p:cNvPicPr preferRelativeResize="0"/>
          <p:nvPr/>
        </p:nvPicPr>
        <p:blipFill>
          <a:blip r:embed="rId4">
            <a:alphaModFix/>
          </a:blip>
          <a:stretch>
            <a:fillRect/>
          </a:stretch>
        </p:blipFill>
        <p:spPr>
          <a:xfrm>
            <a:off x="846412" y="1581150"/>
            <a:ext cx="2105025" cy="1981199"/>
          </a:xfrm>
          <a:prstGeom prst="rect">
            <a:avLst/>
          </a:prstGeom>
          <a:noFill/>
          <a:ln>
            <a:noFill/>
          </a:ln>
        </p:spPr>
      </p:pic>
      <p:sp>
        <p:nvSpPr>
          <p:cNvPr id="10" name="TextBox 9">
            <a:extLst>
              <a:ext uri="{FF2B5EF4-FFF2-40B4-BE49-F238E27FC236}">
                <a16:creationId xmlns:a16="http://schemas.microsoft.com/office/drawing/2014/main" id="{E6C748F0-4106-433F-AB2C-1350F2C0CEFC}"/>
              </a:ext>
            </a:extLst>
          </p:cNvPr>
          <p:cNvSpPr txBox="1"/>
          <p:nvPr/>
        </p:nvSpPr>
        <p:spPr>
          <a:xfrm>
            <a:off x="1315893" y="1145549"/>
            <a:ext cx="1090363" cy="307777"/>
          </a:xfrm>
          <a:prstGeom prst="rect">
            <a:avLst/>
          </a:prstGeom>
          <a:noFill/>
        </p:spPr>
        <p:txBody>
          <a:bodyPr wrap="none" rtlCol="0">
            <a:spAutoFit/>
          </a:bodyPr>
          <a:lstStyle/>
          <a:p>
            <a:r>
              <a:rPr lang="en-US" dirty="0"/>
              <a:t>Regression</a:t>
            </a:r>
          </a:p>
        </p:txBody>
      </p:sp>
      <p:sp>
        <p:nvSpPr>
          <p:cNvPr id="11" name="TextBox 10">
            <a:extLst>
              <a:ext uri="{FF2B5EF4-FFF2-40B4-BE49-F238E27FC236}">
                <a16:creationId xmlns:a16="http://schemas.microsoft.com/office/drawing/2014/main" id="{51035DB1-2720-4E3C-9E88-23888E00FB30}"/>
              </a:ext>
            </a:extLst>
          </p:cNvPr>
          <p:cNvSpPr txBox="1"/>
          <p:nvPr/>
        </p:nvSpPr>
        <p:spPr>
          <a:xfrm>
            <a:off x="6938874" y="1112924"/>
            <a:ext cx="1241045" cy="307777"/>
          </a:xfrm>
          <a:prstGeom prst="rect">
            <a:avLst/>
          </a:prstGeom>
          <a:noFill/>
        </p:spPr>
        <p:txBody>
          <a:bodyPr wrap="none" rtlCol="0">
            <a:spAutoFit/>
          </a:bodyPr>
          <a:lstStyle/>
          <a:p>
            <a:r>
              <a:rPr lang="en-US" dirty="0"/>
              <a:t>Classification</a:t>
            </a:r>
          </a:p>
        </p:txBody>
      </p:sp>
      <p:sp>
        <p:nvSpPr>
          <p:cNvPr id="12" name="TextBox 11">
            <a:extLst>
              <a:ext uri="{FF2B5EF4-FFF2-40B4-BE49-F238E27FC236}">
                <a16:creationId xmlns:a16="http://schemas.microsoft.com/office/drawing/2014/main" id="{FF153013-2BF4-425A-99D3-1687975532CB}"/>
              </a:ext>
            </a:extLst>
          </p:cNvPr>
          <p:cNvSpPr txBox="1"/>
          <p:nvPr/>
        </p:nvSpPr>
        <p:spPr>
          <a:xfrm>
            <a:off x="4076510" y="3277030"/>
            <a:ext cx="990977" cy="307777"/>
          </a:xfrm>
          <a:prstGeom prst="rect">
            <a:avLst/>
          </a:prstGeom>
          <a:noFill/>
        </p:spPr>
        <p:txBody>
          <a:bodyPr wrap="none" rtlCol="0">
            <a:spAutoFit/>
          </a:bodyPr>
          <a:lstStyle/>
          <a:p>
            <a:r>
              <a:rPr lang="en-US" dirty="0"/>
              <a:t>Clustering</a:t>
            </a:r>
          </a:p>
        </p:txBody>
      </p:sp>
    </p:spTree>
    <p:extLst>
      <p:ext uri="{BB962C8B-B14F-4D97-AF65-F5344CB8AC3E}">
        <p14:creationId xmlns:p14="http://schemas.microsoft.com/office/powerpoint/2010/main" val="2505020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dirty="0"/>
              <a:t>Skepticism 2</a:t>
            </a:r>
          </a:p>
        </p:txBody>
      </p:sp>
      <p:pic>
        <p:nvPicPr>
          <p:cNvPr id="103" name="Shape 103"/>
          <p:cNvPicPr preferRelativeResize="0"/>
          <p:nvPr/>
        </p:nvPicPr>
        <p:blipFill>
          <a:blip r:embed="rId3">
            <a:alphaModFix/>
          </a:blip>
          <a:stretch>
            <a:fillRect/>
          </a:stretch>
        </p:blipFill>
        <p:spPr>
          <a:xfrm>
            <a:off x="2786150" y="798120"/>
            <a:ext cx="3571698" cy="2353828"/>
          </a:xfrm>
          <a:prstGeom prst="rect">
            <a:avLst/>
          </a:prstGeom>
          <a:noFill/>
          <a:ln>
            <a:noFill/>
          </a:ln>
        </p:spPr>
      </p:pic>
      <p:sp>
        <p:nvSpPr>
          <p:cNvPr id="3" name="Text Placeholder 2">
            <a:extLst>
              <a:ext uri="{FF2B5EF4-FFF2-40B4-BE49-F238E27FC236}">
                <a16:creationId xmlns:a16="http://schemas.microsoft.com/office/drawing/2014/main" id="{8073ADD4-9B9E-4595-B827-866618B6D754}"/>
              </a:ext>
            </a:extLst>
          </p:cNvPr>
          <p:cNvSpPr>
            <a:spLocks noGrp="1"/>
          </p:cNvSpPr>
          <p:nvPr>
            <p:ph type="body" idx="1"/>
          </p:nvPr>
        </p:nvSpPr>
        <p:spPr>
          <a:xfrm>
            <a:off x="2755549" y="3080111"/>
            <a:ext cx="3632901" cy="582883"/>
          </a:xfrm>
        </p:spPr>
        <p:txBody>
          <a:bodyPr/>
          <a:lstStyle/>
          <a:p>
            <a:pPr>
              <a:buNone/>
            </a:pPr>
            <a:r>
              <a:rPr lang="en-US"/>
              <a:t>Neural networks </a:t>
            </a:r>
            <a:r>
              <a:rPr lang="en-US" dirty="0"/>
              <a:t>are black boxes</a:t>
            </a:r>
          </a:p>
        </p:txBody>
      </p:sp>
      <p:sp>
        <p:nvSpPr>
          <p:cNvPr id="12" name="Text Placeholder 2">
            <a:extLst>
              <a:ext uri="{FF2B5EF4-FFF2-40B4-BE49-F238E27FC236}">
                <a16:creationId xmlns:a16="http://schemas.microsoft.com/office/drawing/2014/main" id="{C1B57DB5-B8D1-4C6C-B466-026815C153A1}"/>
              </a:ext>
            </a:extLst>
          </p:cNvPr>
          <p:cNvSpPr txBox="1">
            <a:spLocks/>
          </p:cNvSpPr>
          <p:nvPr/>
        </p:nvSpPr>
        <p:spPr>
          <a:xfrm>
            <a:off x="1735358" y="3371552"/>
            <a:ext cx="5613213" cy="582883"/>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Char char="●"/>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9pPr>
          </a:lstStyle>
          <a:p>
            <a:pPr>
              <a:buNone/>
            </a:pPr>
            <a:r>
              <a:rPr lang="en-US" dirty="0"/>
              <a:t>…and </a:t>
            </a:r>
            <a:r>
              <a:rPr lang="en-US"/>
              <a:t>nobody knows </a:t>
            </a:r>
            <a:r>
              <a:rPr lang="en-US" dirty="0"/>
              <a:t>that they really think about 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US" dirty="0" err="1"/>
              <a:t>Demystihying</a:t>
            </a:r>
            <a:endParaRPr lang="en" dirty="0"/>
          </a:p>
        </p:txBody>
      </p:sp>
      <p:sp>
        <p:nvSpPr>
          <p:cNvPr id="102" name="Shape 102"/>
          <p:cNvSpPr txBox="1">
            <a:spLocks noGrp="1"/>
          </p:cNvSpPr>
          <p:nvPr>
            <p:ph type="body" idx="1"/>
          </p:nvPr>
        </p:nvSpPr>
        <p:spPr>
          <a:xfrm>
            <a:off x="478222" y="1138574"/>
            <a:ext cx="8242949" cy="1602945"/>
          </a:xfrm>
          <a:prstGeom prst="rect">
            <a:avLst/>
          </a:prstGeom>
        </p:spPr>
        <p:txBody>
          <a:bodyPr lIns="91425" tIns="91425" rIns="91425" bIns="91425" anchor="t" anchorCtr="0">
            <a:noAutofit/>
          </a:bodyPr>
          <a:lstStyle/>
          <a:p>
            <a:pPr marL="457200" lvl="0" indent="-228600" rtl="0">
              <a:spcBef>
                <a:spcPts val="0"/>
              </a:spcBef>
            </a:pPr>
            <a:r>
              <a:rPr lang="en" dirty="0"/>
              <a:t>There are techniques to evaluate NN performance</a:t>
            </a:r>
          </a:p>
          <a:p>
            <a:pPr marL="457200" lvl="0" indent="-228600" rtl="0">
              <a:spcBef>
                <a:spcPts val="0"/>
              </a:spcBef>
            </a:pPr>
            <a:r>
              <a:rPr lang="en" dirty="0"/>
              <a:t>Application of </a:t>
            </a:r>
            <a:r>
              <a:rPr lang="en"/>
              <a:t>neural networks </a:t>
            </a:r>
            <a:r>
              <a:rPr lang="en" dirty="0"/>
              <a:t>are much better </a:t>
            </a:r>
            <a:r>
              <a:rPr lang="en"/>
              <a:t>understood now</a:t>
            </a:r>
            <a:endParaRPr lang="en" dirty="0"/>
          </a:p>
          <a:p>
            <a:pPr marL="457200" lvl="0" indent="-228600" rtl="0">
              <a:spcBef>
                <a:spcPts val="0"/>
              </a:spcBef>
            </a:pPr>
            <a:r>
              <a:rPr lang="en" b="1"/>
              <a:t>It worth </a:t>
            </a:r>
            <a:r>
              <a:rPr lang="en" b="1" dirty="0"/>
              <a:t>a separate t</a:t>
            </a:r>
            <a:r>
              <a:rPr lang="en-US" b="1" dirty="0" err="1"/>
              <a:t>alk</a:t>
            </a:r>
            <a:r>
              <a:rPr lang="en-US" b="1" dirty="0"/>
              <a:t>!</a:t>
            </a:r>
            <a:endParaRPr lang="en" b="1" dirty="0"/>
          </a:p>
        </p:txBody>
      </p:sp>
      <p:sp>
        <p:nvSpPr>
          <p:cNvPr id="8" name="Shape 102">
            <a:extLst>
              <a:ext uri="{FF2B5EF4-FFF2-40B4-BE49-F238E27FC236}">
                <a16:creationId xmlns:a16="http://schemas.microsoft.com/office/drawing/2014/main" id="{10497AF8-AE4A-4B67-9CDB-749B86D53E8E}"/>
              </a:ext>
            </a:extLst>
          </p:cNvPr>
          <p:cNvSpPr txBox="1">
            <a:spLocks/>
          </p:cNvSpPr>
          <p:nvPr/>
        </p:nvSpPr>
        <p:spPr>
          <a:xfrm>
            <a:off x="478222" y="2668101"/>
            <a:ext cx="8187555" cy="2170877"/>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Char char="●"/>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9pPr>
          </a:lstStyle>
          <a:p>
            <a:pPr marL="457200" indent="-228600">
              <a:lnSpc>
                <a:spcPct val="150000"/>
              </a:lnSpc>
            </a:pPr>
            <a:r>
              <a:rPr lang="en-US" dirty="0"/>
              <a:t>R</a:t>
            </a:r>
            <a:r>
              <a:rPr lang="en" dirty="0"/>
              <a:t>esults require thorough </a:t>
            </a:r>
            <a:r>
              <a:rPr lang="en"/>
              <a:t>check with or without </a:t>
            </a:r>
            <a:r>
              <a:rPr lang="en" dirty="0"/>
              <a:t>NN</a:t>
            </a:r>
          </a:p>
          <a:p>
            <a:pPr marL="457200" indent="-228600">
              <a:lnSpc>
                <a:spcPct val="150000"/>
              </a:lnSpc>
            </a:pPr>
            <a:r>
              <a:rPr lang="en" dirty="0"/>
              <a:t>Most of the </a:t>
            </a:r>
            <a:r>
              <a:rPr lang="en-US" dirty="0"/>
              <a:t>validation</a:t>
            </a:r>
            <a:r>
              <a:rPr lang="en" dirty="0"/>
              <a:t> </a:t>
            </a:r>
            <a:r>
              <a:rPr lang="en"/>
              <a:t>methods work </a:t>
            </a:r>
            <a:r>
              <a:rPr lang="en" dirty="0"/>
              <a:t>on </a:t>
            </a:r>
            <a:r>
              <a:rPr lang="en"/>
              <a:t>neural network </a:t>
            </a:r>
            <a:r>
              <a:rPr lang="en" dirty="0"/>
              <a:t>too</a:t>
            </a:r>
          </a:p>
          <a:p>
            <a:pPr marL="457200" indent="-228600"/>
            <a:r>
              <a:rPr lang="en" dirty="0"/>
              <a:t>Results </a:t>
            </a:r>
            <a:r>
              <a:rPr lang="en-US" dirty="0"/>
              <a:t>reproducibility </a:t>
            </a:r>
            <a:r>
              <a:rPr lang="en" dirty="0"/>
              <a:t>is a problem in modern science</a:t>
            </a:r>
            <a:br>
              <a:rPr lang="en" dirty="0"/>
            </a:br>
            <a:r>
              <a:rPr lang="en" dirty="0"/>
              <a:t>(</a:t>
            </a:r>
            <a:r>
              <a:rPr lang="en-US" dirty="0"/>
              <a:t>There are </a:t>
            </a:r>
            <a:r>
              <a:rPr lang="en-US" dirty="0">
                <a:hlinkClick r:id="rId3"/>
              </a:rPr>
              <a:t>academic courses</a:t>
            </a:r>
            <a:r>
              <a:rPr lang="en-US" dirty="0"/>
              <a:t>., </a:t>
            </a:r>
            <a:r>
              <a:rPr lang="en-US" dirty="0">
                <a:hlinkClick r:id="rId4"/>
              </a:rPr>
              <a:t>projects</a:t>
            </a:r>
            <a:r>
              <a:rPr lang="en-US" dirty="0"/>
              <a:t> or </a:t>
            </a:r>
            <a:r>
              <a:rPr lang="en-US"/>
              <a:t>just </a:t>
            </a:r>
            <a:r>
              <a:rPr lang="en-US">
                <a:hlinkClick r:id="rId5"/>
              </a:rPr>
              <a:t>wiki </a:t>
            </a:r>
            <a:r>
              <a:rPr lang="en-US" dirty="0">
                <a:hlinkClick r:id="rId5"/>
              </a:rPr>
              <a:t>articles </a:t>
            </a:r>
            <a:r>
              <a:rPr lang="en-US" dirty="0"/>
              <a:t>about it)</a:t>
            </a:r>
            <a:br>
              <a:rPr lang="en" dirty="0"/>
            </a:br>
            <a:endParaRPr lang="en" dirty="0"/>
          </a:p>
          <a:p>
            <a:pPr marL="457200" indent="-228600"/>
            <a:endParaRPr lang="en" dirty="0"/>
          </a:p>
        </p:txBody>
      </p:sp>
    </p:spTree>
    <p:extLst>
      <p:ext uri="{BB962C8B-B14F-4D97-AF65-F5344CB8AC3E}">
        <p14:creationId xmlns:p14="http://schemas.microsoft.com/office/powerpoint/2010/main" val="182980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2B7EE-F844-4540-B9EF-7848B8EC0F4B}"/>
              </a:ext>
            </a:extLst>
          </p:cNvPr>
          <p:cNvSpPr>
            <a:spLocks noGrp="1"/>
          </p:cNvSpPr>
          <p:nvPr>
            <p:ph type="title"/>
          </p:nvPr>
        </p:nvSpPr>
        <p:spPr>
          <a:xfrm>
            <a:off x="311700" y="402690"/>
            <a:ext cx="8520600" cy="572700"/>
          </a:xfrm>
        </p:spPr>
        <p:txBody>
          <a:bodyPr/>
          <a:lstStyle/>
          <a:p>
            <a:r>
              <a:rPr lang="en-US" dirty="0" err="1"/>
              <a:t>Tensorflow</a:t>
            </a:r>
            <a:r>
              <a:rPr lang="en-US" dirty="0"/>
              <a:t> and other frameworks</a:t>
            </a:r>
          </a:p>
        </p:txBody>
      </p:sp>
      <p:sp>
        <p:nvSpPr>
          <p:cNvPr id="10" name="Text Placeholder 9">
            <a:extLst>
              <a:ext uri="{FF2B5EF4-FFF2-40B4-BE49-F238E27FC236}">
                <a16:creationId xmlns:a16="http://schemas.microsoft.com/office/drawing/2014/main" id="{7F4746BF-3C17-49C7-B648-FA4957EE454F}"/>
              </a:ext>
            </a:extLst>
          </p:cNvPr>
          <p:cNvSpPr>
            <a:spLocks noGrp="1"/>
          </p:cNvSpPr>
          <p:nvPr>
            <p:ph type="body" idx="1"/>
          </p:nvPr>
        </p:nvSpPr>
        <p:spPr>
          <a:xfrm>
            <a:off x="311699" y="1152475"/>
            <a:ext cx="2602951" cy="656302"/>
          </a:xfrm>
        </p:spPr>
        <p:txBody>
          <a:bodyPr/>
          <a:lstStyle/>
          <a:p>
            <a:r>
              <a:rPr lang="en-US" dirty="0"/>
              <a:t>            </a:t>
            </a:r>
            <a:r>
              <a:rPr lang="en-US" dirty="0" err="1">
                <a:hlinkClick r:id="rId2"/>
              </a:rPr>
              <a:t>Tensorflow</a:t>
            </a:r>
            <a:r>
              <a:rPr lang="en-US" dirty="0"/>
              <a:t> (Google)</a:t>
            </a:r>
          </a:p>
        </p:txBody>
      </p:sp>
      <p:pic>
        <p:nvPicPr>
          <p:cNvPr id="9" name="Picture 8">
            <a:extLst>
              <a:ext uri="{FF2B5EF4-FFF2-40B4-BE49-F238E27FC236}">
                <a16:creationId xmlns:a16="http://schemas.microsoft.com/office/drawing/2014/main" id="{11726D26-F985-4682-9E04-EAEFC7192CCF}"/>
              </a:ext>
            </a:extLst>
          </p:cNvPr>
          <p:cNvPicPr>
            <a:picLocks noChangeAspect="1"/>
          </p:cNvPicPr>
          <p:nvPr/>
        </p:nvPicPr>
        <p:blipFill rotWithShape="1">
          <a:blip r:embed="rId3"/>
          <a:srcRect l="28713" t="7951" r="28714" b="10143"/>
          <a:stretch/>
        </p:blipFill>
        <p:spPr>
          <a:xfrm>
            <a:off x="526015" y="1071266"/>
            <a:ext cx="538373" cy="584121"/>
          </a:xfrm>
          <a:prstGeom prst="rect">
            <a:avLst/>
          </a:prstGeom>
        </p:spPr>
      </p:pic>
      <p:pic>
        <p:nvPicPr>
          <p:cNvPr id="16" name="Picture 15">
            <a:extLst>
              <a:ext uri="{FF2B5EF4-FFF2-40B4-BE49-F238E27FC236}">
                <a16:creationId xmlns:a16="http://schemas.microsoft.com/office/drawing/2014/main" id="{78EB2F91-CA28-4D60-8EAD-B0102E5CEF4F}"/>
              </a:ext>
            </a:extLst>
          </p:cNvPr>
          <p:cNvPicPr>
            <a:picLocks noChangeAspect="1"/>
          </p:cNvPicPr>
          <p:nvPr/>
        </p:nvPicPr>
        <p:blipFill>
          <a:blip r:embed="rId4"/>
          <a:stretch>
            <a:fillRect/>
          </a:stretch>
        </p:blipFill>
        <p:spPr>
          <a:xfrm>
            <a:off x="5674582" y="3921320"/>
            <a:ext cx="2800761" cy="208405"/>
          </a:xfrm>
          <a:prstGeom prst="rect">
            <a:avLst/>
          </a:prstGeom>
        </p:spPr>
      </p:pic>
      <p:pic>
        <p:nvPicPr>
          <p:cNvPr id="18" name="Picture 17">
            <a:extLst>
              <a:ext uri="{FF2B5EF4-FFF2-40B4-BE49-F238E27FC236}">
                <a16:creationId xmlns:a16="http://schemas.microsoft.com/office/drawing/2014/main" id="{0776ABC2-9245-40B2-A2A2-6A0CB8DD4281}"/>
              </a:ext>
            </a:extLst>
          </p:cNvPr>
          <p:cNvPicPr>
            <a:picLocks noChangeAspect="1"/>
          </p:cNvPicPr>
          <p:nvPr/>
        </p:nvPicPr>
        <p:blipFill>
          <a:blip r:embed="rId5"/>
          <a:stretch>
            <a:fillRect/>
          </a:stretch>
        </p:blipFill>
        <p:spPr>
          <a:xfrm>
            <a:off x="5674583" y="3026506"/>
            <a:ext cx="2800761" cy="210313"/>
          </a:xfrm>
          <a:prstGeom prst="rect">
            <a:avLst/>
          </a:prstGeom>
        </p:spPr>
      </p:pic>
      <p:sp>
        <p:nvSpPr>
          <p:cNvPr id="22" name="TextBox 21">
            <a:extLst>
              <a:ext uri="{FF2B5EF4-FFF2-40B4-BE49-F238E27FC236}">
                <a16:creationId xmlns:a16="http://schemas.microsoft.com/office/drawing/2014/main" id="{61B0ED17-BF1D-4126-A604-77088DFAE11C}"/>
              </a:ext>
            </a:extLst>
          </p:cNvPr>
          <p:cNvSpPr txBox="1"/>
          <p:nvPr/>
        </p:nvSpPr>
        <p:spPr>
          <a:xfrm>
            <a:off x="5055173" y="4421644"/>
            <a:ext cx="3685624" cy="307777"/>
          </a:xfrm>
          <a:prstGeom prst="rect">
            <a:avLst/>
          </a:prstGeom>
          <a:noFill/>
        </p:spPr>
        <p:txBody>
          <a:bodyPr wrap="none" rtlCol="0">
            <a:spAutoFit/>
          </a:bodyPr>
          <a:lstStyle/>
          <a:p>
            <a:r>
              <a:rPr lang="en-US" dirty="0" err="1">
                <a:hlinkClick r:id="rId6"/>
              </a:rPr>
              <a:t>Tensoflow</a:t>
            </a:r>
            <a:r>
              <a:rPr lang="en-US" dirty="0">
                <a:hlinkClick r:id="rId6"/>
              </a:rPr>
              <a:t> vs </a:t>
            </a:r>
            <a:r>
              <a:rPr lang="en-US" dirty="0" err="1">
                <a:hlinkClick r:id="rId6"/>
              </a:rPr>
              <a:t>mxnet</a:t>
            </a:r>
            <a:r>
              <a:rPr lang="en-US" dirty="0">
                <a:hlinkClick r:id="rId6"/>
              </a:rPr>
              <a:t> vs others (presentation</a:t>
            </a:r>
            <a:r>
              <a:rPr lang="en-US" dirty="0"/>
              <a:t>)</a:t>
            </a:r>
          </a:p>
        </p:txBody>
      </p:sp>
      <p:sp>
        <p:nvSpPr>
          <p:cNvPr id="23" name="TextBox 22">
            <a:extLst>
              <a:ext uri="{FF2B5EF4-FFF2-40B4-BE49-F238E27FC236}">
                <a16:creationId xmlns:a16="http://schemas.microsoft.com/office/drawing/2014/main" id="{6A6D3A22-DC60-4E2B-B57C-36DDB9C590A6}"/>
              </a:ext>
            </a:extLst>
          </p:cNvPr>
          <p:cNvSpPr txBox="1"/>
          <p:nvPr/>
        </p:nvSpPr>
        <p:spPr>
          <a:xfrm>
            <a:off x="526015" y="4421643"/>
            <a:ext cx="4113627" cy="307777"/>
          </a:xfrm>
          <a:prstGeom prst="rect">
            <a:avLst/>
          </a:prstGeom>
          <a:noFill/>
        </p:spPr>
        <p:txBody>
          <a:bodyPr wrap="none" rtlCol="0">
            <a:spAutoFit/>
          </a:bodyPr>
          <a:lstStyle/>
          <a:p>
            <a:r>
              <a:rPr lang="en-US" dirty="0">
                <a:hlinkClick r:id="rId7"/>
              </a:rPr>
              <a:t>Comparison of deep learning software (Wikipedia)</a:t>
            </a:r>
            <a:endParaRPr lang="en-US" dirty="0"/>
          </a:p>
        </p:txBody>
      </p:sp>
      <p:pic>
        <p:nvPicPr>
          <p:cNvPr id="25" name="Picture 24">
            <a:extLst>
              <a:ext uri="{FF2B5EF4-FFF2-40B4-BE49-F238E27FC236}">
                <a16:creationId xmlns:a16="http://schemas.microsoft.com/office/drawing/2014/main" id="{A94A8EA4-78C9-42F2-A63D-D300CDFC5138}"/>
              </a:ext>
            </a:extLst>
          </p:cNvPr>
          <p:cNvPicPr>
            <a:picLocks noChangeAspect="1"/>
          </p:cNvPicPr>
          <p:nvPr/>
        </p:nvPicPr>
        <p:blipFill>
          <a:blip r:embed="rId8"/>
          <a:stretch>
            <a:fillRect/>
          </a:stretch>
        </p:blipFill>
        <p:spPr>
          <a:xfrm>
            <a:off x="554964" y="2107109"/>
            <a:ext cx="509424" cy="307777"/>
          </a:xfrm>
          <a:prstGeom prst="rect">
            <a:avLst/>
          </a:prstGeom>
        </p:spPr>
      </p:pic>
      <p:sp>
        <p:nvSpPr>
          <p:cNvPr id="26" name="Text Placeholder 9">
            <a:extLst>
              <a:ext uri="{FF2B5EF4-FFF2-40B4-BE49-F238E27FC236}">
                <a16:creationId xmlns:a16="http://schemas.microsoft.com/office/drawing/2014/main" id="{F6AD7591-DF1F-4590-BDE2-C8C10C41FE7F}"/>
              </a:ext>
            </a:extLst>
          </p:cNvPr>
          <p:cNvSpPr txBox="1">
            <a:spLocks/>
          </p:cNvSpPr>
          <p:nvPr/>
        </p:nvSpPr>
        <p:spPr>
          <a:xfrm>
            <a:off x="311699" y="2086117"/>
            <a:ext cx="3799763" cy="2335526"/>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Char char="●"/>
              <a:defRPr sz="14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SzPct val="100000"/>
              <a:buChar char="○"/>
              <a:defRPr sz="12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SzPct val="100000"/>
              <a:buChar char="■"/>
              <a:defRPr sz="12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SzPct val="100000"/>
              <a:buChar char="●"/>
              <a:defRPr sz="12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SzPct val="100000"/>
              <a:buChar char="○"/>
              <a:defRPr sz="12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SzPct val="100000"/>
              <a:buChar char="■"/>
              <a:defRPr sz="12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SzPct val="100000"/>
              <a:buChar char="●"/>
              <a:defRPr sz="12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SzPct val="100000"/>
              <a:buChar char="○"/>
              <a:defRPr sz="12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SzPct val="100000"/>
              <a:buChar char="■"/>
              <a:defRPr sz="1200" b="0" i="0" u="none" strike="noStrike" cap="none">
                <a:solidFill>
                  <a:schemeClr val="dk2"/>
                </a:solidFill>
                <a:latin typeface="Arial"/>
                <a:ea typeface="Arial"/>
                <a:cs typeface="Arial"/>
                <a:sym typeface="Arial"/>
              </a:defRPr>
            </a:lvl9pPr>
          </a:lstStyle>
          <a:p>
            <a:r>
              <a:rPr lang="en-US" dirty="0"/>
              <a:t>            </a:t>
            </a:r>
            <a:r>
              <a:rPr lang="en-US" dirty="0">
                <a:hlinkClick r:id="rId9"/>
              </a:rPr>
              <a:t>MS Cognitive framework</a:t>
            </a:r>
            <a:endParaRPr lang="en-US" dirty="0"/>
          </a:p>
          <a:p>
            <a:endParaRPr lang="en-US" dirty="0"/>
          </a:p>
          <a:p>
            <a:r>
              <a:rPr lang="en-US" dirty="0"/>
              <a:t>                          </a:t>
            </a:r>
          </a:p>
          <a:p>
            <a:endParaRPr lang="en-US" dirty="0"/>
          </a:p>
          <a:p>
            <a:r>
              <a:rPr lang="en-US" dirty="0"/>
              <a:t>                </a:t>
            </a:r>
            <a:r>
              <a:rPr lang="en-US" dirty="0" err="1">
                <a:hlinkClick r:id="rId10"/>
              </a:rPr>
              <a:t>mxnet</a:t>
            </a:r>
            <a:endParaRPr lang="en-US" dirty="0"/>
          </a:p>
          <a:p>
            <a:pPr>
              <a:buNone/>
            </a:pPr>
            <a:endParaRPr lang="en-US" dirty="0"/>
          </a:p>
          <a:p>
            <a:endParaRPr lang="en-US" dirty="0"/>
          </a:p>
          <a:p>
            <a:endParaRPr lang="en-US" dirty="0"/>
          </a:p>
        </p:txBody>
      </p:sp>
      <p:pic>
        <p:nvPicPr>
          <p:cNvPr id="28" name="Graphic 27">
            <a:hlinkClick r:id="rId11"/>
            <a:extLst>
              <a:ext uri="{FF2B5EF4-FFF2-40B4-BE49-F238E27FC236}">
                <a16:creationId xmlns:a16="http://schemas.microsoft.com/office/drawing/2014/main" id="{B101F3B4-D3BA-43BD-A6BF-DBFB6F0031E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54964" y="3067941"/>
            <a:ext cx="1106106" cy="255000"/>
          </a:xfrm>
          <a:prstGeom prst="rect">
            <a:avLst/>
          </a:prstGeom>
        </p:spPr>
      </p:pic>
      <p:pic>
        <p:nvPicPr>
          <p:cNvPr id="30" name="Picture 29">
            <a:extLst>
              <a:ext uri="{FF2B5EF4-FFF2-40B4-BE49-F238E27FC236}">
                <a16:creationId xmlns:a16="http://schemas.microsoft.com/office/drawing/2014/main" id="{02B5B36D-A4ED-4382-8D6B-35CB010F76F2}"/>
              </a:ext>
            </a:extLst>
          </p:cNvPr>
          <p:cNvPicPr>
            <a:picLocks noChangeAspect="1"/>
          </p:cNvPicPr>
          <p:nvPr/>
        </p:nvPicPr>
        <p:blipFill rotWithShape="1">
          <a:blip r:embed="rId14"/>
          <a:srcRect t="1357" r="20028" b="-1"/>
          <a:stretch/>
        </p:blipFill>
        <p:spPr>
          <a:xfrm>
            <a:off x="554964" y="3897880"/>
            <a:ext cx="625224" cy="319162"/>
          </a:xfrm>
          <a:prstGeom prst="rect">
            <a:avLst/>
          </a:prstGeom>
        </p:spPr>
      </p:pic>
      <p:pic>
        <p:nvPicPr>
          <p:cNvPr id="32" name="Picture 31">
            <a:extLst>
              <a:ext uri="{FF2B5EF4-FFF2-40B4-BE49-F238E27FC236}">
                <a16:creationId xmlns:a16="http://schemas.microsoft.com/office/drawing/2014/main" id="{7CEB0966-7193-4100-A77F-174F763466B8}"/>
              </a:ext>
            </a:extLst>
          </p:cNvPr>
          <p:cNvPicPr>
            <a:picLocks noChangeAspect="1"/>
          </p:cNvPicPr>
          <p:nvPr/>
        </p:nvPicPr>
        <p:blipFill>
          <a:blip r:embed="rId15"/>
          <a:stretch>
            <a:fillRect/>
          </a:stretch>
        </p:blipFill>
        <p:spPr>
          <a:xfrm>
            <a:off x="5674582" y="2197291"/>
            <a:ext cx="2973755" cy="215413"/>
          </a:xfrm>
          <a:prstGeom prst="rect">
            <a:avLst/>
          </a:prstGeom>
        </p:spPr>
      </p:pic>
      <p:pic>
        <p:nvPicPr>
          <p:cNvPr id="33" name="Picture 32">
            <a:extLst>
              <a:ext uri="{FF2B5EF4-FFF2-40B4-BE49-F238E27FC236}">
                <a16:creationId xmlns:a16="http://schemas.microsoft.com/office/drawing/2014/main" id="{FA0E509E-487E-441B-9B74-0CBB5D12DBC6}"/>
              </a:ext>
            </a:extLst>
          </p:cNvPr>
          <p:cNvPicPr>
            <a:picLocks noChangeAspect="1"/>
          </p:cNvPicPr>
          <p:nvPr/>
        </p:nvPicPr>
        <p:blipFill>
          <a:blip r:embed="rId16"/>
          <a:stretch>
            <a:fillRect/>
          </a:stretch>
        </p:blipFill>
        <p:spPr>
          <a:xfrm>
            <a:off x="5674582" y="1266297"/>
            <a:ext cx="3066215" cy="215634"/>
          </a:xfrm>
          <a:prstGeom prst="rect">
            <a:avLst/>
          </a:prstGeom>
        </p:spPr>
      </p:pic>
      <p:sp>
        <p:nvSpPr>
          <p:cNvPr id="34" name="TextBox 33">
            <a:extLst>
              <a:ext uri="{FF2B5EF4-FFF2-40B4-BE49-F238E27FC236}">
                <a16:creationId xmlns:a16="http://schemas.microsoft.com/office/drawing/2014/main" id="{486BA908-6C35-45E4-A132-7884A1084167}"/>
              </a:ext>
            </a:extLst>
          </p:cNvPr>
          <p:cNvSpPr txBox="1"/>
          <p:nvPr/>
        </p:nvSpPr>
        <p:spPr>
          <a:xfrm>
            <a:off x="3406782" y="1209437"/>
            <a:ext cx="1409360" cy="523220"/>
          </a:xfrm>
          <a:prstGeom prst="rect">
            <a:avLst/>
          </a:prstGeom>
          <a:noFill/>
        </p:spPr>
        <p:txBody>
          <a:bodyPr wrap="none" rtlCol="0">
            <a:spAutoFit/>
          </a:bodyPr>
          <a:lstStyle/>
          <a:p>
            <a:r>
              <a:rPr lang="en-US" dirty="0"/>
              <a:t>Python, C++, C</a:t>
            </a:r>
            <a:br>
              <a:rPr lang="en-US" dirty="0"/>
            </a:br>
            <a:endParaRPr lang="en-US" dirty="0"/>
          </a:p>
        </p:txBody>
      </p:sp>
    </p:spTree>
    <p:extLst>
      <p:ext uri="{BB962C8B-B14F-4D97-AF65-F5344CB8AC3E}">
        <p14:creationId xmlns:p14="http://schemas.microsoft.com/office/powerpoint/2010/main" val="34275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par>
                                <p:cTn id="11" presetID="22" presetClass="entr" presetSubtype="1"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up)">
                                      <p:cBhvr>
                                        <p:cTn id="13" dur="500"/>
                                        <p:tgtEl>
                                          <p:spTgt spid="25"/>
                                        </p:tgtEl>
                                      </p:cBhvr>
                                    </p:animEffect>
                                  </p:childTnLst>
                                </p:cTn>
                              </p:par>
                              <p:par>
                                <p:cTn id="14" presetID="22" presetClass="entr" presetSubtype="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up)">
                                      <p:cBhvr>
                                        <p:cTn id="16" dur="500"/>
                                        <p:tgtEl>
                                          <p:spTgt spid="28"/>
                                        </p:tgtEl>
                                      </p:cBhvr>
                                    </p:animEffect>
                                  </p:childTnLst>
                                </p:cTn>
                              </p:par>
                              <p:par>
                                <p:cTn id="17" presetID="22" presetClass="entr" presetSubtype="1"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500"/>
                                        <p:tgtEl>
                                          <p:spTgt spid="30"/>
                                        </p:tgtEl>
                                      </p:cBhvr>
                                    </p:animEffect>
                                  </p:childTnLst>
                                </p:cTn>
                              </p:par>
                              <p:par>
                                <p:cTn id="20" presetID="22" presetClass="entr" presetSubtype="1"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up)">
                                      <p:cBhvr>
                                        <p:cTn id="22" dur="500"/>
                                        <p:tgtEl>
                                          <p:spTgt spid="32"/>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up)">
                                      <p:cBhvr>
                                        <p:cTn id="25" dur="500"/>
                                        <p:tgtEl>
                                          <p:spTgt spid="26"/>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6586-475A-4473-B2E3-4633C01FB67B}"/>
              </a:ext>
            </a:extLst>
          </p:cNvPr>
          <p:cNvSpPr>
            <a:spLocks noGrp="1"/>
          </p:cNvSpPr>
          <p:nvPr>
            <p:ph type="title"/>
          </p:nvPr>
        </p:nvSpPr>
        <p:spPr/>
        <p:txBody>
          <a:bodyPr/>
          <a:lstStyle/>
          <a:p>
            <a:r>
              <a:rPr lang="en-US" dirty="0"/>
              <a:t>Higher level frameworks</a:t>
            </a:r>
          </a:p>
        </p:txBody>
      </p:sp>
      <p:sp>
        <p:nvSpPr>
          <p:cNvPr id="3" name="Text Placeholder 2">
            <a:extLst>
              <a:ext uri="{FF2B5EF4-FFF2-40B4-BE49-F238E27FC236}">
                <a16:creationId xmlns:a16="http://schemas.microsoft.com/office/drawing/2014/main" id="{0018EF9B-F619-4D4A-A603-D89313DFE592}"/>
              </a:ext>
            </a:extLst>
          </p:cNvPr>
          <p:cNvSpPr>
            <a:spLocks noGrp="1"/>
          </p:cNvSpPr>
          <p:nvPr>
            <p:ph type="body" idx="1"/>
          </p:nvPr>
        </p:nvSpPr>
        <p:spPr>
          <a:xfrm>
            <a:off x="2153559" y="1524000"/>
            <a:ext cx="1103991" cy="514350"/>
          </a:xfrm>
        </p:spPr>
        <p:txBody>
          <a:bodyPr/>
          <a:lstStyle/>
          <a:p>
            <a:pPr>
              <a:buNone/>
            </a:pPr>
            <a:r>
              <a:rPr lang="en-US" sz="2400" dirty="0"/>
              <a:t>eras</a:t>
            </a:r>
          </a:p>
        </p:txBody>
      </p:sp>
      <p:sp>
        <p:nvSpPr>
          <p:cNvPr id="4" name="Text Placeholder 3">
            <a:extLst>
              <a:ext uri="{FF2B5EF4-FFF2-40B4-BE49-F238E27FC236}">
                <a16:creationId xmlns:a16="http://schemas.microsoft.com/office/drawing/2014/main" id="{45267C4E-D2EE-40C4-BC5C-587BD15ADF1A}"/>
              </a:ext>
            </a:extLst>
          </p:cNvPr>
          <p:cNvSpPr>
            <a:spLocks noGrp="1"/>
          </p:cNvSpPr>
          <p:nvPr>
            <p:ph type="body" idx="2"/>
          </p:nvPr>
        </p:nvSpPr>
        <p:spPr/>
        <p:txBody>
          <a:bodyPr/>
          <a:lstStyle/>
          <a:p>
            <a:r>
              <a:rPr lang="en-US" dirty="0"/>
              <a:t> </a:t>
            </a:r>
            <a:r>
              <a:rPr lang="en-US" dirty="0" err="1">
                <a:hlinkClick r:id="rId2"/>
              </a:rPr>
              <a:t>tflearn</a:t>
            </a:r>
            <a:r>
              <a:rPr lang="en-US" dirty="0"/>
              <a:t>, </a:t>
            </a:r>
            <a:r>
              <a:rPr lang="en-US" dirty="0" err="1">
                <a:hlinkClick r:id="rId3"/>
              </a:rPr>
              <a:t>TensorFlow</a:t>
            </a:r>
            <a:r>
              <a:rPr lang="en-US" dirty="0">
                <a:hlinkClick r:id="rId3"/>
              </a:rPr>
              <a:t>-Slim</a:t>
            </a:r>
            <a:r>
              <a:rPr lang="en-US" dirty="0"/>
              <a:t>, </a:t>
            </a:r>
            <a:r>
              <a:rPr lang="en-US" dirty="0" err="1">
                <a:hlinkClick r:id="rId4"/>
              </a:rPr>
              <a:t>tf.contrib.learn</a:t>
            </a:r>
            <a:endParaRPr lang="en-US" dirty="0"/>
          </a:p>
        </p:txBody>
      </p:sp>
      <p:pic>
        <p:nvPicPr>
          <p:cNvPr id="5" name="Picture 4">
            <a:extLst>
              <a:ext uri="{FF2B5EF4-FFF2-40B4-BE49-F238E27FC236}">
                <a16:creationId xmlns:a16="http://schemas.microsoft.com/office/drawing/2014/main" id="{772D0C5B-7941-4AF3-B8D9-604BB8EC7A74}"/>
              </a:ext>
            </a:extLst>
          </p:cNvPr>
          <p:cNvPicPr>
            <a:picLocks noChangeAspect="1"/>
          </p:cNvPicPr>
          <p:nvPr/>
        </p:nvPicPr>
        <p:blipFill>
          <a:blip r:embed="rId5"/>
          <a:stretch>
            <a:fillRect/>
          </a:stretch>
        </p:blipFill>
        <p:spPr>
          <a:xfrm>
            <a:off x="1331692" y="1304760"/>
            <a:ext cx="903000" cy="903000"/>
          </a:xfrm>
          <a:prstGeom prst="rect">
            <a:avLst/>
          </a:prstGeom>
        </p:spPr>
      </p:pic>
      <p:pic>
        <p:nvPicPr>
          <p:cNvPr id="6" name="Picture 5">
            <a:extLst>
              <a:ext uri="{FF2B5EF4-FFF2-40B4-BE49-F238E27FC236}">
                <a16:creationId xmlns:a16="http://schemas.microsoft.com/office/drawing/2014/main" id="{42BAD263-9B37-456F-B660-EBCD0F66BEBD}"/>
              </a:ext>
            </a:extLst>
          </p:cNvPr>
          <p:cNvPicPr>
            <a:picLocks noChangeAspect="1"/>
          </p:cNvPicPr>
          <p:nvPr/>
        </p:nvPicPr>
        <p:blipFill rotWithShape="1">
          <a:blip r:embed="rId6"/>
          <a:srcRect l="28713" t="7951" r="28714" b="10143"/>
          <a:stretch/>
        </p:blipFill>
        <p:spPr>
          <a:xfrm>
            <a:off x="6196781" y="2655935"/>
            <a:ext cx="1474837" cy="1600160"/>
          </a:xfrm>
          <a:prstGeom prst="rect">
            <a:avLst/>
          </a:prstGeom>
        </p:spPr>
      </p:pic>
      <p:sp>
        <p:nvSpPr>
          <p:cNvPr id="7" name="Arrow: Up-Down 6">
            <a:extLst>
              <a:ext uri="{FF2B5EF4-FFF2-40B4-BE49-F238E27FC236}">
                <a16:creationId xmlns:a16="http://schemas.microsoft.com/office/drawing/2014/main" id="{A87AAE8C-351D-47AE-9775-51EDEFCE20AD}"/>
              </a:ext>
            </a:extLst>
          </p:cNvPr>
          <p:cNvSpPr/>
          <p:nvPr/>
        </p:nvSpPr>
        <p:spPr>
          <a:xfrm>
            <a:off x="6705600" y="1524000"/>
            <a:ext cx="457200" cy="105727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111F78A-FD40-4A68-BFB5-34CBBDDF84E5}"/>
              </a:ext>
            </a:extLst>
          </p:cNvPr>
          <p:cNvSpPr/>
          <p:nvPr/>
        </p:nvSpPr>
        <p:spPr>
          <a:xfrm>
            <a:off x="474013" y="3039590"/>
            <a:ext cx="4463081" cy="307777"/>
          </a:xfrm>
          <a:prstGeom prst="rect">
            <a:avLst/>
          </a:prstGeom>
        </p:spPr>
        <p:txBody>
          <a:bodyPr wrap="none">
            <a:spAutoFit/>
          </a:bodyPr>
          <a:lstStyle/>
          <a:p>
            <a:r>
              <a:rPr lang="en-US" dirty="0" err="1">
                <a:hlinkClick r:id="rId7" tooltip="MXNet"/>
              </a:rPr>
              <a:t>MXNet</a:t>
            </a:r>
            <a:r>
              <a:rPr lang="en-US" dirty="0"/>
              <a:t>, </a:t>
            </a:r>
            <a:r>
              <a:rPr lang="en-US" dirty="0">
                <a:hlinkClick r:id="rId8" tooltip="Deeplearning4j"/>
              </a:rPr>
              <a:t>Deeplearning4j</a:t>
            </a:r>
            <a:r>
              <a:rPr lang="en-US" dirty="0"/>
              <a:t>, </a:t>
            </a:r>
            <a:r>
              <a:rPr lang="en-US" dirty="0" err="1">
                <a:hlinkClick r:id="rId9" tooltip="TensorFlow"/>
              </a:rPr>
              <a:t>Tensorflow</a:t>
            </a:r>
            <a:r>
              <a:rPr lang="en-US" dirty="0"/>
              <a:t>, </a:t>
            </a:r>
            <a:r>
              <a:rPr lang="en-US" dirty="0">
                <a:hlinkClick r:id="rId10" tooltip="CNTK"/>
              </a:rPr>
              <a:t>CNTK</a:t>
            </a:r>
            <a:r>
              <a:rPr lang="en-US" dirty="0"/>
              <a:t> or </a:t>
            </a:r>
            <a:r>
              <a:rPr lang="en-US" dirty="0" err="1">
                <a:hlinkClick r:id="rId11" tooltip="Theano (software)"/>
              </a:rPr>
              <a:t>Theano</a:t>
            </a:r>
            <a:endParaRPr lang="en-US" dirty="0"/>
          </a:p>
        </p:txBody>
      </p:sp>
      <p:cxnSp>
        <p:nvCxnSpPr>
          <p:cNvPr id="12" name="Straight Arrow Connector 11">
            <a:extLst>
              <a:ext uri="{FF2B5EF4-FFF2-40B4-BE49-F238E27FC236}">
                <a16:creationId xmlns:a16="http://schemas.microsoft.com/office/drawing/2014/main" id="{392224C0-0AEF-4210-B6DA-2B51A25228E4}"/>
              </a:ext>
            </a:extLst>
          </p:cNvPr>
          <p:cNvCxnSpPr>
            <a:cxnSpLocks/>
          </p:cNvCxnSpPr>
          <p:nvPr/>
        </p:nvCxnSpPr>
        <p:spPr>
          <a:xfrm flipH="1">
            <a:off x="1000126" y="2272280"/>
            <a:ext cx="783066" cy="7355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DC4430F-E20C-471C-8962-4D8E574723D1}"/>
              </a:ext>
            </a:extLst>
          </p:cNvPr>
          <p:cNvCxnSpPr>
            <a:cxnSpLocks/>
          </p:cNvCxnSpPr>
          <p:nvPr/>
        </p:nvCxnSpPr>
        <p:spPr>
          <a:xfrm>
            <a:off x="1783192" y="2272280"/>
            <a:ext cx="0" cy="7355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6CDAA12-91C1-463C-801B-8A15FF81BC03}"/>
              </a:ext>
            </a:extLst>
          </p:cNvPr>
          <p:cNvCxnSpPr>
            <a:cxnSpLocks/>
            <a:endCxn id="10" idx="0"/>
          </p:cNvCxnSpPr>
          <p:nvPr/>
        </p:nvCxnSpPr>
        <p:spPr>
          <a:xfrm>
            <a:off x="1783192" y="2272280"/>
            <a:ext cx="922362" cy="76731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597A147-A649-4470-B40A-52B2AA46C600}"/>
              </a:ext>
            </a:extLst>
          </p:cNvPr>
          <p:cNvCxnSpPr>
            <a:cxnSpLocks/>
          </p:cNvCxnSpPr>
          <p:nvPr/>
        </p:nvCxnSpPr>
        <p:spPr>
          <a:xfrm>
            <a:off x="1783192" y="2308340"/>
            <a:ext cx="2026350" cy="6995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13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04F98-CE5C-46BB-97ED-BC0F85A83139}"/>
              </a:ext>
            </a:extLst>
          </p:cNvPr>
          <p:cNvSpPr>
            <a:spLocks noGrp="1"/>
          </p:cNvSpPr>
          <p:nvPr>
            <p:ph type="title"/>
          </p:nvPr>
        </p:nvSpPr>
        <p:spPr/>
        <p:txBody>
          <a:bodyPr/>
          <a:lstStyle/>
          <a:p>
            <a:r>
              <a:rPr lang="en-US" dirty="0"/>
              <a:t>Sample problem. Setup</a:t>
            </a:r>
          </a:p>
        </p:txBody>
      </p:sp>
      <p:sp>
        <p:nvSpPr>
          <p:cNvPr id="3" name="Text Placeholder 2">
            <a:extLst>
              <a:ext uri="{FF2B5EF4-FFF2-40B4-BE49-F238E27FC236}">
                <a16:creationId xmlns:a16="http://schemas.microsoft.com/office/drawing/2014/main" id="{9C53739B-8A06-4FA3-B616-84061068980C}"/>
              </a:ext>
            </a:extLst>
          </p:cNvPr>
          <p:cNvSpPr>
            <a:spLocks noGrp="1"/>
          </p:cNvSpPr>
          <p:nvPr>
            <p:ph type="body" idx="1"/>
          </p:nvPr>
        </p:nvSpPr>
        <p:spPr>
          <a:xfrm>
            <a:off x="311700" y="1152475"/>
            <a:ext cx="8520600" cy="1003373"/>
          </a:xfrm>
        </p:spPr>
        <p:txBody>
          <a:bodyPr/>
          <a:lstStyle/>
          <a:p>
            <a:r>
              <a:rPr lang="en-US" dirty="0"/>
              <a:t>Drift chambers with 8 layers</a:t>
            </a:r>
          </a:p>
          <a:p>
            <a:r>
              <a:rPr lang="en-US" dirty="0"/>
              <a:t>Separate pairs of </a:t>
            </a:r>
            <a:r>
              <a:rPr lang="el-GR" dirty="0"/>
              <a:t>π</a:t>
            </a:r>
            <a:r>
              <a:rPr lang="el-GR" baseline="30000" dirty="0"/>
              <a:t>+</a:t>
            </a:r>
            <a:r>
              <a:rPr lang="el-GR" dirty="0"/>
              <a:t>π</a:t>
            </a:r>
            <a:r>
              <a:rPr lang="el-GR" baseline="30000" dirty="0"/>
              <a:t>−</a:t>
            </a:r>
            <a:r>
              <a:rPr lang="en-US" dirty="0"/>
              <a:t> from </a:t>
            </a:r>
            <a:r>
              <a:rPr lang="el-GR" dirty="0"/>
              <a:t>μ</a:t>
            </a:r>
            <a:r>
              <a:rPr lang="el-GR" baseline="30000" dirty="0"/>
              <a:t>−</a:t>
            </a:r>
            <a:r>
              <a:rPr lang="el-GR" dirty="0"/>
              <a:t>μ</a:t>
            </a:r>
            <a:r>
              <a:rPr lang="el-GR" baseline="30000" dirty="0"/>
              <a:t>+</a:t>
            </a:r>
            <a:endParaRPr lang="en-US" baseline="30000" dirty="0"/>
          </a:p>
        </p:txBody>
      </p:sp>
      <p:grpSp>
        <p:nvGrpSpPr>
          <p:cNvPr id="33" name="Group 32">
            <a:extLst>
              <a:ext uri="{FF2B5EF4-FFF2-40B4-BE49-F238E27FC236}">
                <a16:creationId xmlns:a16="http://schemas.microsoft.com/office/drawing/2014/main" id="{858CD1AB-D957-49FF-B855-153FEE588A98}"/>
              </a:ext>
            </a:extLst>
          </p:cNvPr>
          <p:cNvGrpSpPr/>
          <p:nvPr/>
        </p:nvGrpSpPr>
        <p:grpSpPr>
          <a:xfrm>
            <a:off x="3063574" y="2537553"/>
            <a:ext cx="2686745" cy="1735358"/>
            <a:chOff x="3063574" y="2537553"/>
            <a:chExt cx="2686745" cy="1735358"/>
          </a:xfrm>
        </p:grpSpPr>
        <p:grpSp>
          <p:nvGrpSpPr>
            <p:cNvPr id="9" name="Group 8">
              <a:extLst>
                <a:ext uri="{FF2B5EF4-FFF2-40B4-BE49-F238E27FC236}">
                  <a16:creationId xmlns:a16="http://schemas.microsoft.com/office/drawing/2014/main" id="{83E64FEA-57D5-4A34-BBF7-811EE988F5E7}"/>
                </a:ext>
              </a:extLst>
            </p:cNvPr>
            <p:cNvGrpSpPr/>
            <p:nvPr/>
          </p:nvGrpSpPr>
          <p:grpSpPr>
            <a:xfrm>
              <a:off x="3063574" y="2537553"/>
              <a:ext cx="153513" cy="1735358"/>
              <a:chOff x="2042383" y="2390715"/>
              <a:chExt cx="153513" cy="1735358"/>
            </a:xfrm>
          </p:grpSpPr>
          <p:sp>
            <p:nvSpPr>
              <p:cNvPr id="4" name="Rectangle 3">
                <a:extLst>
                  <a:ext uri="{FF2B5EF4-FFF2-40B4-BE49-F238E27FC236}">
                    <a16:creationId xmlns:a16="http://schemas.microsoft.com/office/drawing/2014/main" id="{907680F3-37C1-476F-A485-037E843F47A8}"/>
                  </a:ext>
                </a:extLst>
              </p:cNvPr>
              <p:cNvSpPr/>
              <p:nvPr/>
            </p:nvSpPr>
            <p:spPr>
              <a:xfrm>
                <a:off x="2042383" y="2390715"/>
                <a:ext cx="153513" cy="820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366697E-154D-4D3D-BDC7-C0D1D2838A1C}"/>
                  </a:ext>
                </a:extLst>
              </p:cNvPr>
              <p:cNvSpPr/>
              <p:nvPr/>
            </p:nvSpPr>
            <p:spPr>
              <a:xfrm>
                <a:off x="2042384" y="3305115"/>
                <a:ext cx="153512" cy="820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001F9B7F-3B0B-4748-A123-1DB3551659C7}"/>
                </a:ext>
              </a:extLst>
            </p:cNvPr>
            <p:cNvGrpSpPr/>
            <p:nvPr/>
          </p:nvGrpSpPr>
          <p:grpSpPr>
            <a:xfrm>
              <a:off x="3282718" y="2537553"/>
              <a:ext cx="153513" cy="1735358"/>
              <a:chOff x="2268202" y="2390715"/>
              <a:chExt cx="153513" cy="1735358"/>
            </a:xfrm>
          </p:grpSpPr>
          <p:sp>
            <p:nvSpPr>
              <p:cNvPr id="6" name="Rectangle 5">
                <a:extLst>
                  <a:ext uri="{FF2B5EF4-FFF2-40B4-BE49-F238E27FC236}">
                    <a16:creationId xmlns:a16="http://schemas.microsoft.com/office/drawing/2014/main" id="{D6D352EA-5CDC-46D8-9D65-0E829352C92A}"/>
                  </a:ext>
                </a:extLst>
              </p:cNvPr>
              <p:cNvSpPr/>
              <p:nvPr/>
            </p:nvSpPr>
            <p:spPr>
              <a:xfrm>
                <a:off x="2268202" y="2390715"/>
                <a:ext cx="153513" cy="820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E490818-B94D-4564-8AEB-0AB8205A4E37}"/>
                  </a:ext>
                </a:extLst>
              </p:cNvPr>
              <p:cNvSpPr/>
              <p:nvPr/>
            </p:nvSpPr>
            <p:spPr>
              <a:xfrm>
                <a:off x="2268203" y="3305115"/>
                <a:ext cx="153512" cy="820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036D3B0B-41EF-459E-976C-ACFF3DA7DD6D}"/>
                </a:ext>
              </a:extLst>
            </p:cNvPr>
            <p:cNvGrpSpPr/>
            <p:nvPr/>
          </p:nvGrpSpPr>
          <p:grpSpPr>
            <a:xfrm>
              <a:off x="3890094" y="2537553"/>
              <a:ext cx="153513" cy="1735358"/>
              <a:chOff x="2042383" y="2390715"/>
              <a:chExt cx="153513" cy="1735358"/>
            </a:xfrm>
          </p:grpSpPr>
          <p:sp>
            <p:nvSpPr>
              <p:cNvPr id="11" name="Rectangle 10">
                <a:extLst>
                  <a:ext uri="{FF2B5EF4-FFF2-40B4-BE49-F238E27FC236}">
                    <a16:creationId xmlns:a16="http://schemas.microsoft.com/office/drawing/2014/main" id="{4B3B7AE8-C683-453F-B47A-3DD1116548B1}"/>
                  </a:ext>
                </a:extLst>
              </p:cNvPr>
              <p:cNvSpPr/>
              <p:nvPr/>
            </p:nvSpPr>
            <p:spPr>
              <a:xfrm>
                <a:off x="2042383" y="2390715"/>
                <a:ext cx="153513" cy="820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F4C4691-65DD-4C1B-957E-0E69F4ED1CBF}"/>
                  </a:ext>
                </a:extLst>
              </p:cNvPr>
              <p:cNvSpPr/>
              <p:nvPr/>
            </p:nvSpPr>
            <p:spPr>
              <a:xfrm>
                <a:off x="2042384" y="3305115"/>
                <a:ext cx="153512" cy="820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456D28C0-37A3-4B2F-A0E0-62C5D39E3B08}"/>
                </a:ext>
              </a:extLst>
            </p:cNvPr>
            <p:cNvGrpSpPr/>
            <p:nvPr/>
          </p:nvGrpSpPr>
          <p:grpSpPr>
            <a:xfrm>
              <a:off x="4610934" y="2537553"/>
              <a:ext cx="153513" cy="1735358"/>
              <a:chOff x="2042383" y="2390715"/>
              <a:chExt cx="153513" cy="1735358"/>
            </a:xfrm>
          </p:grpSpPr>
          <p:sp>
            <p:nvSpPr>
              <p:cNvPr id="14" name="Rectangle 13">
                <a:extLst>
                  <a:ext uri="{FF2B5EF4-FFF2-40B4-BE49-F238E27FC236}">
                    <a16:creationId xmlns:a16="http://schemas.microsoft.com/office/drawing/2014/main" id="{75C84D05-7A85-464C-83FA-2A6FDD386F7F}"/>
                  </a:ext>
                </a:extLst>
              </p:cNvPr>
              <p:cNvSpPr/>
              <p:nvPr/>
            </p:nvSpPr>
            <p:spPr>
              <a:xfrm>
                <a:off x="2042383" y="2390715"/>
                <a:ext cx="153513" cy="820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953C99A-3744-4C9D-8336-A72E96042B52}"/>
                  </a:ext>
                </a:extLst>
              </p:cNvPr>
              <p:cNvSpPr/>
              <p:nvPr/>
            </p:nvSpPr>
            <p:spPr>
              <a:xfrm>
                <a:off x="2042384" y="3305115"/>
                <a:ext cx="153512" cy="820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C7949E60-AE4A-4195-803B-42140DE96C92}"/>
                </a:ext>
              </a:extLst>
            </p:cNvPr>
            <p:cNvGrpSpPr/>
            <p:nvPr/>
          </p:nvGrpSpPr>
          <p:grpSpPr>
            <a:xfrm>
              <a:off x="5337337" y="2537553"/>
              <a:ext cx="153513" cy="1735358"/>
              <a:chOff x="2042383" y="2390715"/>
              <a:chExt cx="153513" cy="1735358"/>
            </a:xfrm>
          </p:grpSpPr>
          <p:sp>
            <p:nvSpPr>
              <p:cNvPr id="17" name="Rectangle 16">
                <a:extLst>
                  <a:ext uri="{FF2B5EF4-FFF2-40B4-BE49-F238E27FC236}">
                    <a16:creationId xmlns:a16="http://schemas.microsoft.com/office/drawing/2014/main" id="{49ED2D98-1422-4276-B1A6-3A76544A210B}"/>
                  </a:ext>
                </a:extLst>
              </p:cNvPr>
              <p:cNvSpPr/>
              <p:nvPr/>
            </p:nvSpPr>
            <p:spPr>
              <a:xfrm>
                <a:off x="2042383" y="2390715"/>
                <a:ext cx="153513" cy="820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9F53003-F952-4DEB-87C4-20C54C0313D1}"/>
                  </a:ext>
                </a:extLst>
              </p:cNvPr>
              <p:cNvSpPr/>
              <p:nvPr/>
            </p:nvSpPr>
            <p:spPr>
              <a:xfrm>
                <a:off x="2042384" y="3305115"/>
                <a:ext cx="153512" cy="820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BED2A525-73BA-4B18-B739-1060BC209F79}"/>
                </a:ext>
              </a:extLst>
            </p:cNvPr>
            <p:cNvGrpSpPr/>
            <p:nvPr/>
          </p:nvGrpSpPr>
          <p:grpSpPr>
            <a:xfrm>
              <a:off x="4094219" y="2537553"/>
              <a:ext cx="153513" cy="1735358"/>
              <a:chOff x="2268202" y="2390715"/>
              <a:chExt cx="153513" cy="1735358"/>
            </a:xfrm>
          </p:grpSpPr>
          <p:sp>
            <p:nvSpPr>
              <p:cNvPr id="20" name="Rectangle 19">
                <a:extLst>
                  <a:ext uri="{FF2B5EF4-FFF2-40B4-BE49-F238E27FC236}">
                    <a16:creationId xmlns:a16="http://schemas.microsoft.com/office/drawing/2014/main" id="{2A3EC554-0900-4BBD-BF53-E7F67F26B358}"/>
                  </a:ext>
                </a:extLst>
              </p:cNvPr>
              <p:cNvSpPr/>
              <p:nvPr/>
            </p:nvSpPr>
            <p:spPr>
              <a:xfrm>
                <a:off x="2268202" y="2390715"/>
                <a:ext cx="153513" cy="820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EF91601-5ED4-4138-88C0-62F221CE80D1}"/>
                  </a:ext>
                </a:extLst>
              </p:cNvPr>
              <p:cNvSpPr/>
              <p:nvPr/>
            </p:nvSpPr>
            <p:spPr>
              <a:xfrm>
                <a:off x="2268203" y="3305115"/>
                <a:ext cx="153512" cy="820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885FC751-F1E5-49AA-B7A3-80696790CC21}"/>
                </a:ext>
              </a:extLst>
            </p:cNvPr>
            <p:cNvGrpSpPr/>
            <p:nvPr/>
          </p:nvGrpSpPr>
          <p:grpSpPr>
            <a:xfrm>
              <a:off x="4818397" y="2537553"/>
              <a:ext cx="153513" cy="1735358"/>
              <a:chOff x="2268202" y="2390715"/>
              <a:chExt cx="153513" cy="1735358"/>
            </a:xfrm>
          </p:grpSpPr>
          <p:sp>
            <p:nvSpPr>
              <p:cNvPr id="23" name="Rectangle 22">
                <a:extLst>
                  <a:ext uri="{FF2B5EF4-FFF2-40B4-BE49-F238E27FC236}">
                    <a16:creationId xmlns:a16="http://schemas.microsoft.com/office/drawing/2014/main" id="{5347789B-CCFD-4B77-81CA-789CA6C0FACD}"/>
                  </a:ext>
                </a:extLst>
              </p:cNvPr>
              <p:cNvSpPr/>
              <p:nvPr/>
            </p:nvSpPr>
            <p:spPr>
              <a:xfrm>
                <a:off x="2268202" y="2390715"/>
                <a:ext cx="153513" cy="820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514FB7F-0228-40E8-B751-4D2631516D39}"/>
                  </a:ext>
                </a:extLst>
              </p:cNvPr>
              <p:cNvSpPr/>
              <p:nvPr/>
            </p:nvSpPr>
            <p:spPr>
              <a:xfrm>
                <a:off x="2268203" y="3305115"/>
                <a:ext cx="153512" cy="820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20D1460D-35EF-4421-88CD-A78414CCEE9D}"/>
                </a:ext>
              </a:extLst>
            </p:cNvPr>
            <p:cNvGrpSpPr/>
            <p:nvPr/>
          </p:nvGrpSpPr>
          <p:grpSpPr>
            <a:xfrm>
              <a:off x="5596806" y="2537553"/>
              <a:ext cx="153513" cy="1735358"/>
              <a:chOff x="2268202" y="2390715"/>
              <a:chExt cx="153513" cy="1735358"/>
            </a:xfrm>
          </p:grpSpPr>
          <p:sp>
            <p:nvSpPr>
              <p:cNvPr id="26" name="Rectangle 25">
                <a:extLst>
                  <a:ext uri="{FF2B5EF4-FFF2-40B4-BE49-F238E27FC236}">
                    <a16:creationId xmlns:a16="http://schemas.microsoft.com/office/drawing/2014/main" id="{D29AADF0-64BE-485B-BE12-2542CA36F80E}"/>
                  </a:ext>
                </a:extLst>
              </p:cNvPr>
              <p:cNvSpPr/>
              <p:nvPr/>
            </p:nvSpPr>
            <p:spPr>
              <a:xfrm>
                <a:off x="2268202" y="2390715"/>
                <a:ext cx="153513" cy="820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8ADE9FB-E8A0-4B8E-88CD-CA75B6E2D46D}"/>
                  </a:ext>
                </a:extLst>
              </p:cNvPr>
              <p:cNvSpPr/>
              <p:nvPr/>
            </p:nvSpPr>
            <p:spPr>
              <a:xfrm>
                <a:off x="2268203" y="3305115"/>
                <a:ext cx="153512" cy="820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1" name="Freeform: Shape 30">
            <a:extLst>
              <a:ext uri="{FF2B5EF4-FFF2-40B4-BE49-F238E27FC236}">
                <a16:creationId xmlns:a16="http://schemas.microsoft.com/office/drawing/2014/main" id="{BF1A55AD-DE50-456E-8662-B3F75B297A0F}"/>
              </a:ext>
            </a:extLst>
          </p:cNvPr>
          <p:cNvSpPr/>
          <p:nvPr/>
        </p:nvSpPr>
        <p:spPr>
          <a:xfrm>
            <a:off x="2950108" y="2784508"/>
            <a:ext cx="3083597" cy="327047"/>
          </a:xfrm>
          <a:custGeom>
            <a:avLst/>
            <a:gdLst>
              <a:gd name="connsiteX0" fmla="*/ 0 w 3430669"/>
              <a:gd name="connsiteY0" fmla="*/ 126814 h 126814"/>
              <a:gd name="connsiteX1" fmla="*/ 3430669 w 3430669"/>
              <a:gd name="connsiteY1" fmla="*/ 0 h 126814"/>
              <a:gd name="connsiteX0" fmla="*/ 0 w 3083597"/>
              <a:gd name="connsiteY0" fmla="*/ 327047 h 327047"/>
              <a:gd name="connsiteX1" fmla="*/ 3083597 w 3083597"/>
              <a:gd name="connsiteY1" fmla="*/ 0 h 327047"/>
              <a:gd name="connsiteX0" fmla="*/ 0 w 3083597"/>
              <a:gd name="connsiteY0" fmla="*/ 327047 h 327047"/>
              <a:gd name="connsiteX1" fmla="*/ 3083597 w 3083597"/>
              <a:gd name="connsiteY1" fmla="*/ 0 h 327047"/>
              <a:gd name="connsiteX0" fmla="*/ 0 w 3083597"/>
              <a:gd name="connsiteY0" fmla="*/ 327047 h 327047"/>
              <a:gd name="connsiteX1" fmla="*/ 3083597 w 3083597"/>
              <a:gd name="connsiteY1" fmla="*/ 0 h 327047"/>
            </a:gdLst>
            <a:ahLst/>
            <a:cxnLst>
              <a:cxn ang="0">
                <a:pos x="connsiteX0" y="connsiteY0"/>
              </a:cxn>
              <a:cxn ang="0">
                <a:pos x="connsiteX1" y="connsiteY1"/>
              </a:cxn>
            </a:cxnLst>
            <a:rect l="l" t="t" r="r" b="b"/>
            <a:pathLst>
              <a:path w="3083597" h="327047">
                <a:moveTo>
                  <a:pt x="0" y="327047"/>
                </a:moveTo>
                <a:cubicBezTo>
                  <a:pt x="1021191" y="291450"/>
                  <a:pt x="2095777" y="169086"/>
                  <a:pt x="3083597"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DA56CB94-89B9-43ED-8581-9168B621B8CF}"/>
              </a:ext>
            </a:extLst>
          </p:cNvPr>
          <p:cNvSpPr/>
          <p:nvPr/>
        </p:nvSpPr>
        <p:spPr>
          <a:xfrm flipV="1">
            <a:off x="2950107" y="3691676"/>
            <a:ext cx="3083597" cy="341511"/>
          </a:xfrm>
          <a:custGeom>
            <a:avLst/>
            <a:gdLst>
              <a:gd name="connsiteX0" fmla="*/ 0 w 3430669"/>
              <a:gd name="connsiteY0" fmla="*/ 126814 h 126814"/>
              <a:gd name="connsiteX1" fmla="*/ 3430669 w 3430669"/>
              <a:gd name="connsiteY1" fmla="*/ 0 h 126814"/>
              <a:gd name="connsiteX0" fmla="*/ 0 w 3083597"/>
              <a:gd name="connsiteY0" fmla="*/ 327047 h 327047"/>
              <a:gd name="connsiteX1" fmla="*/ 3083597 w 3083597"/>
              <a:gd name="connsiteY1" fmla="*/ 0 h 327047"/>
              <a:gd name="connsiteX0" fmla="*/ 0 w 3083597"/>
              <a:gd name="connsiteY0" fmla="*/ 327047 h 327047"/>
              <a:gd name="connsiteX1" fmla="*/ 3083597 w 3083597"/>
              <a:gd name="connsiteY1" fmla="*/ 0 h 327047"/>
              <a:gd name="connsiteX0" fmla="*/ 0 w 3083597"/>
              <a:gd name="connsiteY0" fmla="*/ 327047 h 327047"/>
              <a:gd name="connsiteX1" fmla="*/ 3083597 w 3083597"/>
              <a:gd name="connsiteY1" fmla="*/ 0 h 327047"/>
            </a:gdLst>
            <a:ahLst/>
            <a:cxnLst>
              <a:cxn ang="0">
                <a:pos x="connsiteX0" y="connsiteY0"/>
              </a:cxn>
              <a:cxn ang="0">
                <a:pos x="connsiteX1" y="connsiteY1"/>
              </a:cxn>
            </a:cxnLst>
            <a:rect l="l" t="t" r="r" b="b"/>
            <a:pathLst>
              <a:path w="3083597" h="327047">
                <a:moveTo>
                  <a:pt x="0" y="327047"/>
                </a:moveTo>
                <a:cubicBezTo>
                  <a:pt x="1021191" y="291450"/>
                  <a:pt x="2095777" y="169086"/>
                  <a:pt x="3083597"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3BED9E9-50E6-46D4-9451-B18D04D26816}"/>
              </a:ext>
            </a:extLst>
          </p:cNvPr>
          <p:cNvSpPr txBox="1"/>
          <p:nvPr/>
        </p:nvSpPr>
        <p:spPr>
          <a:xfrm>
            <a:off x="3001635" y="4260821"/>
            <a:ext cx="2868093" cy="307777"/>
          </a:xfrm>
          <a:prstGeom prst="rect">
            <a:avLst/>
          </a:prstGeom>
          <a:noFill/>
        </p:spPr>
        <p:txBody>
          <a:bodyPr wrap="none" rtlCol="0">
            <a:spAutoFit/>
          </a:bodyPr>
          <a:lstStyle/>
          <a:p>
            <a:r>
              <a:rPr lang="en-US" altLang="en-US" dirty="0">
                <a:latin typeface="Consolas" panose="020B0609020204030204" pitchFamily="49" charset="0"/>
              </a:rPr>
              <a:t>4 2     2 2     3 2     1 0</a:t>
            </a:r>
            <a:endParaRPr lang="en-US" dirty="0"/>
          </a:p>
        </p:txBody>
      </p:sp>
      <p:sp>
        <p:nvSpPr>
          <p:cNvPr id="28" name="TextBox 27">
            <a:extLst>
              <a:ext uri="{FF2B5EF4-FFF2-40B4-BE49-F238E27FC236}">
                <a16:creationId xmlns:a16="http://schemas.microsoft.com/office/drawing/2014/main" id="{6C4BD80F-B07A-4DDC-92C3-692501AEA4BF}"/>
              </a:ext>
            </a:extLst>
          </p:cNvPr>
          <p:cNvSpPr txBox="1"/>
          <p:nvPr/>
        </p:nvSpPr>
        <p:spPr>
          <a:xfrm>
            <a:off x="1311761" y="4260820"/>
            <a:ext cx="1088760" cy="307777"/>
          </a:xfrm>
          <a:prstGeom prst="rect">
            <a:avLst/>
          </a:prstGeom>
          <a:noFill/>
        </p:spPr>
        <p:txBody>
          <a:bodyPr wrap="none" rtlCol="0">
            <a:spAutoFit/>
          </a:bodyPr>
          <a:lstStyle/>
          <a:p>
            <a:r>
              <a:rPr lang="en-US" b="1" dirty="0">
                <a:solidFill>
                  <a:srgbClr val="FF0000"/>
                </a:solidFill>
              </a:rPr>
              <a:t>Event data</a:t>
            </a:r>
          </a:p>
        </p:txBody>
      </p:sp>
      <p:sp>
        <p:nvSpPr>
          <p:cNvPr id="30" name="Freeform: Shape 29">
            <a:extLst>
              <a:ext uri="{FF2B5EF4-FFF2-40B4-BE49-F238E27FC236}">
                <a16:creationId xmlns:a16="http://schemas.microsoft.com/office/drawing/2014/main" id="{7865847A-5668-403B-AFF8-718BCADF3586}"/>
              </a:ext>
            </a:extLst>
          </p:cNvPr>
          <p:cNvSpPr/>
          <p:nvPr/>
        </p:nvSpPr>
        <p:spPr>
          <a:xfrm>
            <a:off x="2488332" y="4414708"/>
            <a:ext cx="425491" cy="13362"/>
          </a:xfrm>
          <a:custGeom>
            <a:avLst/>
            <a:gdLst>
              <a:gd name="connsiteX0" fmla="*/ 0 w 425491"/>
              <a:gd name="connsiteY0" fmla="*/ 0 h 13362"/>
              <a:gd name="connsiteX1" fmla="*/ 333722 w 425491"/>
              <a:gd name="connsiteY1" fmla="*/ 6675 h 13362"/>
              <a:gd name="connsiteX2" fmla="*/ 393793 w 425491"/>
              <a:gd name="connsiteY2" fmla="*/ 13349 h 13362"/>
            </a:gdLst>
            <a:ahLst/>
            <a:cxnLst>
              <a:cxn ang="0">
                <a:pos x="connsiteX0" y="connsiteY0"/>
              </a:cxn>
              <a:cxn ang="0">
                <a:pos x="connsiteX1" y="connsiteY1"/>
              </a:cxn>
              <a:cxn ang="0">
                <a:pos x="connsiteX2" y="connsiteY2"/>
              </a:cxn>
            </a:cxnLst>
            <a:rect l="l" t="t" r="r" b="b"/>
            <a:pathLst>
              <a:path w="425491" h="13362">
                <a:moveTo>
                  <a:pt x="0" y="0"/>
                </a:moveTo>
                <a:lnTo>
                  <a:pt x="333722" y="6675"/>
                </a:lnTo>
                <a:cubicBezTo>
                  <a:pt x="541863" y="13978"/>
                  <a:pt x="320302" y="13349"/>
                  <a:pt x="393793" y="13349"/>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0E398025-ACE4-46D0-857B-AD0016195FAD}"/>
              </a:ext>
            </a:extLst>
          </p:cNvPr>
          <p:cNvSpPr txBox="1"/>
          <p:nvPr/>
        </p:nvSpPr>
        <p:spPr>
          <a:xfrm>
            <a:off x="6147171" y="2640254"/>
            <a:ext cx="359394" cy="307777"/>
          </a:xfrm>
          <a:prstGeom prst="rect">
            <a:avLst/>
          </a:prstGeom>
          <a:noFill/>
        </p:spPr>
        <p:txBody>
          <a:bodyPr wrap="none" rtlCol="0">
            <a:spAutoFit/>
          </a:bodyPr>
          <a:lstStyle/>
          <a:p>
            <a:r>
              <a:rPr lang="el-GR" dirty="0"/>
              <a:t>μ</a:t>
            </a:r>
            <a:r>
              <a:rPr lang="el-GR" baseline="30000" dirty="0"/>
              <a:t>−</a:t>
            </a:r>
            <a:endParaRPr lang="en-US" dirty="0"/>
          </a:p>
        </p:txBody>
      </p:sp>
      <p:sp>
        <p:nvSpPr>
          <p:cNvPr id="37" name="TextBox 36">
            <a:extLst>
              <a:ext uri="{FF2B5EF4-FFF2-40B4-BE49-F238E27FC236}">
                <a16:creationId xmlns:a16="http://schemas.microsoft.com/office/drawing/2014/main" id="{508CBAAB-F301-4C2B-A270-8B9B39C3D396}"/>
              </a:ext>
            </a:extLst>
          </p:cNvPr>
          <p:cNvSpPr txBox="1"/>
          <p:nvPr/>
        </p:nvSpPr>
        <p:spPr>
          <a:xfrm>
            <a:off x="6147171" y="3862431"/>
            <a:ext cx="359394" cy="307777"/>
          </a:xfrm>
          <a:prstGeom prst="rect">
            <a:avLst/>
          </a:prstGeom>
          <a:noFill/>
        </p:spPr>
        <p:txBody>
          <a:bodyPr wrap="none" rtlCol="0">
            <a:spAutoFit/>
          </a:bodyPr>
          <a:lstStyle/>
          <a:p>
            <a:r>
              <a:rPr lang="el-GR" dirty="0"/>
              <a:t>μ</a:t>
            </a:r>
            <a:r>
              <a:rPr lang="ru-RU" baseline="30000" dirty="0"/>
              <a:t>+</a:t>
            </a:r>
            <a:endParaRPr lang="en-US" dirty="0"/>
          </a:p>
        </p:txBody>
      </p:sp>
    </p:spTree>
    <p:extLst>
      <p:ext uri="{BB962C8B-B14F-4D97-AF65-F5344CB8AC3E}">
        <p14:creationId xmlns:p14="http://schemas.microsoft.com/office/powerpoint/2010/main" val="2817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left)">
                                      <p:cBhvr>
                                        <p:cTn id="14" dur="500"/>
                                        <p:tgtEl>
                                          <p:spTgt spid="32"/>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left)">
                                      <p:cBhvr>
                                        <p:cTn id="18" dur="500"/>
                                        <p:tgtEl>
                                          <p:spTgt spid="35"/>
                                        </p:tgtEl>
                                      </p:cBhvr>
                                    </p:animEffect>
                                  </p:child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0"/>
                                          </p:stCondLst>
                                        </p:cTn>
                                        <p:tgtEl>
                                          <p:spTgt spid="36"/>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5" grpId="0"/>
      <p:bldP spid="28" grpId="0"/>
      <p:bldP spid="30" grpId="0" animBg="1"/>
      <p:bldP spid="36"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BC493-4300-418F-A766-CAF2DE27146A}"/>
              </a:ext>
            </a:extLst>
          </p:cNvPr>
          <p:cNvSpPr>
            <a:spLocks noGrp="1"/>
          </p:cNvSpPr>
          <p:nvPr>
            <p:ph type="title"/>
          </p:nvPr>
        </p:nvSpPr>
        <p:spPr/>
        <p:txBody>
          <a:bodyPr/>
          <a:lstStyle/>
          <a:p>
            <a:r>
              <a:rPr lang="en-US" dirty="0"/>
              <a:t>Sample events</a:t>
            </a:r>
          </a:p>
        </p:txBody>
      </p:sp>
      <p:sp>
        <p:nvSpPr>
          <p:cNvPr id="4" name="Rectangle 1">
            <a:extLst>
              <a:ext uri="{FF2B5EF4-FFF2-40B4-BE49-F238E27FC236}">
                <a16:creationId xmlns:a16="http://schemas.microsoft.com/office/drawing/2014/main" id="{D842F9CA-E806-46C5-A7E3-50126E7DAD4E}"/>
              </a:ext>
            </a:extLst>
          </p:cNvPr>
          <p:cNvSpPr>
            <a:spLocks noGrp="1" noChangeArrowheads="1"/>
          </p:cNvSpPr>
          <p:nvPr>
            <p:ph type="body" idx="1"/>
          </p:nvPr>
        </p:nvSpPr>
        <p:spPr bwMode="auto">
          <a:xfrm>
            <a:off x="2654432" y="1461865"/>
            <a:ext cx="1867819" cy="30469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onsolas" panose="020B0609020204030204" pitchFamily="49" charset="0"/>
              </a:rPr>
              <a:t>1 1 0 1 0 0 0 0</a:t>
            </a:r>
            <a:br>
              <a:rPr kumimoji="0" lang="en-US" altLang="en-US" sz="1600" b="0" i="0" u="none" strike="noStrike" cap="none" normalizeH="0" baseline="0" dirty="0">
                <a:ln>
                  <a:noFill/>
                </a:ln>
                <a:solidFill>
                  <a:srgbClr val="000000"/>
                </a:solidFill>
                <a:effectLst/>
                <a:latin typeface="Consolas" panose="020B0609020204030204" pitchFamily="49" charset="0"/>
              </a:rPr>
            </a:br>
            <a:r>
              <a:rPr kumimoji="0" lang="en-US" altLang="en-US" sz="1600" b="0" i="0" u="none" strike="noStrike" cap="none" normalizeH="0" baseline="0" dirty="0">
                <a:ln>
                  <a:noFill/>
                </a:ln>
                <a:solidFill>
                  <a:srgbClr val="000000"/>
                </a:solidFill>
                <a:effectLst/>
                <a:latin typeface="Consolas" panose="020B0609020204030204" pitchFamily="49" charset="0"/>
              </a:rPr>
              <a:t>1 1 0 0 0 0 0 0</a:t>
            </a:r>
            <a:br>
              <a:rPr kumimoji="0" lang="en-US" altLang="en-US" sz="1600" b="0" i="0" u="none" strike="noStrike" cap="none" normalizeH="0" baseline="0" dirty="0">
                <a:ln>
                  <a:noFill/>
                </a:ln>
                <a:solidFill>
                  <a:srgbClr val="000000"/>
                </a:solidFill>
                <a:effectLst/>
                <a:latin typeface="Consolas" panose="020B0609020204030204" pitchFamily="49" charset="0"/>
              </a:rPr>
            </a:br>
            <a:r>
              <a:rPr kumimoji="0" lang="en-US" altLang="en-US" sz="1600" b="0" i="0" u="none" strike="noStrike" cap="none" normalizeH="0" baseline="0" dirty="0">
                <a:ln>
                  <a:noFill/>
                </a:ln>
                <a:solidFill>
                  <a:srgbClr val="000000"/>
                </a:solidFill>
                <a:effectLst/>
                <a:latin typeface="Consolas" panose="020B0609020204030204" pitchFamily="49" charset="0"/>
              </a:rPr>
              <a:t>0 0 0 0 0 0 0 0</a:t>
            </a:r>
            <a:br>
              <a:rPr kumimoji="0" lang="en-US" altLang="en-US" sz="1600" b="0" i="0" u="none" strike="noStrike" cap="none" normalizeH="0" baseline="0" dirty="0">
                <a:ln>
                  <a:noFill/>
                </a:ln>
                <a:solidFill>
                  <a:srgbClr val="000000"/>
                </a:solidFill>
                <a:effectLst/>
                <a:latin typeface="Consolas" panose="020B0609020204030204" pitchFamily="49" charset="0"/>
              </a:rPr>
            </a:br>
            <a:r>
              <a:rPr kumimoji="0" lang="en-US" altLang="en-US" sz="1600" b="0" i="0" u="none" strike="noStrike" cap="none" normalizeH="0" baseline="0" dirty="0">
                <a:ln>
                  <a:noFill/>
                </a:ln>
                <a:solidFill>
                  <a:srgbClr val="000000"/>
                </a:solidFill>
                <a:effectLst/>
                <a:latin typeface="Consolas" panose="020B0609020204030204" pitchFamily="49" charset="0"/>
              </a:rPr>
              <a:t>2 0 0 0 0 0 0 0</a:t>
            </a:r>
            <a:br>
              <a:rPr kumimoji="0" lang="en-US" altLang="en-US" sz="1600" b="0" i="0" u="none" strike="noStrike" cap="none" normalizeH="0" baseline="0" dirty="0">
                <a:ln>
                  <a:noFill/>
                </a:ln>
                <a:solidFill>
                  <a:srgbClr val="000000"/>
                </a:solidFill>
                <a:effectLst/>
                <a:latin typeface="Consolas" panose="020B0609020204030204" pitchFamily="49" charset="0"/>
              </a:rPr>
            </a:br>
            <a:r>
              <a:rPr kumimoji="0" lang="en-US" altLang="en-US" sz="1600" b="0" i="0" u="none" strike="noStrike" cap="none" normalizeH="0" baseline="0" dirty="0">
                <a:ln>
                  <a:noFill/>
                </a:ln>
                <a:solidFill>
                  <a:srgbClr val="000000"/>
                </a:solidFill>
                <a:effectLst/>
                <a:latin typeface="Consolas" panose="020B0609020204030204" pitchFamily="49" charset="0"/>
              </a:rPr>
              <a:t>0 2 0 0 0 0 0 0</a:t>
            </a:r>
            <a:br>
              <a:rPr kumimoji="0" lang="en-US" altLang="en-US" sz="1600" b="0" i="0" u="none" strike="noStrike" cap="none" normalizeH="0" baseline="0" dirty="0">
                <a:ln>
                  <a:noFill/>
                </a:ln>
                <a:solidFill>
                  <a:srgbClr val="000000"/>
                </a:solidFill>
                <a:effectLst/>
                <a:latin typeface="Consolas" panose="020B0609020204030204" pitchFamily="49" charset="0"/>
              </a:rPr>
            </a:br>
            <a:r>
              <a:rPr kumimoji="0" lang="en-US" altLang="en-US" sz="1600" b="0" i="0" u="none" strike="noStrike" cap="none" normalizeH="0" baseline="0" dirty="0">
                <a:ln>
                  <a:noFill/>
                </a:ln>
                <a:solidFill>
                  <a:srgbClr val="000000"/>
                </a:solidFill>
                <a:effectLst/>
                <a:latin typeface="Consolas" panose="020B0609020204030204" pitchFamily="49" charset="0"/>
              </a:rPr>
              <a:t>1 0 0 0 0 0 0 0</a:t>
            </a:r>
            <a:br>
              <a:rPr kumimoji="0" lang="en-US" altLang="en-US" sz="1600" b="0" i="0" u="none" strike="noStrike" cap="none" normalizeH="0" baseline="0" dirty="0">
                <a:ln>
                  <a:noFill/>
                </a:ln>
                <a:solidFill>
                  <a:srgbClr val="000000"/>
                </a:solidFill>
                <a:effectLst/>
                <a:latin typeface="Consolas" panose="020B0609020204030204" pitchFamily="49" charset="0"/>
              </a:rPr>
            </a:br>
            <a:r>
              <a:rPr kumimoji="0" lang="en-US" altLang="en-US" sz="1600" b="0" i="0" u="none" strike="noStrike" cap="none" normalizeH="0" baseline="0" dirty="0">
                <a:ln>
                  <a:noFill/>
                </a:ln>
                <a:solidFill>
                  <a:srgbClr val="000000"/>
                </a:solidFill>
                <a:effectLst/>
                <a:latin typeface="Consolas" panose="020B0609020204030204" pitchFamily="49" charset="0"/>
              </a:rPr>
              <a:t>5 3 1 0 0 0 0 0</a:t>
            </a:r>
            <a:br>
              <a:rPr kumimoji="0" lang="en-US" altLang="en-US" sz="1600" b="0" i="0" u="none" strike="noStrike" cap="none" normalizeH="0" baseline="0" dirty="0">
                <a:ln>
                  <a:noFill/>
                </a:ln>
                <a:solidFill>
                  <a:srgbClr val="000000"/>
                </a:solidFill>
                <a:effectLst/>
                <a:latin typeface="Consolas" panose="020B0609020204030204" pitchFamily="49" charset="0"/>
              </a:rPr>
            </a:br>
            <a:r>
              <a:rPr kumimoji="0" lang="en-US" altLang="en-US" sz="1600" b="0" i="0" u="none" strike="noStrike" cap="none" normalizeH="0" baseline="0" dirty="0">
                <a:ln>
                  <a:noFill/>
                </a:ln>
                <a:solidFill>
                  <a:srgbClr val="000000"/>
                </a:solidFill>
                <a:effectLst/>
                <a:latin typeface="Consolas" panose="020B0609020204030204" pitchFamily="49" charset="0"/>
              </a:rPr>
              <a:t>1 0 0 0 0 0 0 0</a:t>
            </a:r>
            <a:br>
              <a:rPr kumimoji="0" lang="en-US" altLang="en-US" sz="1600" b="0" i="0" u="none" strike="noStrike" cap="none" normalizeH="0" baseline="0" dirty="0">
                <a:ln>
                  <a:noFill/>
                </a:ln>
                <a:solidFill>
                  <a:srgbClr val="000000"/>
                </a:solidFill>
                <a:effectLst/>
                <a:latin typeface="Consolas" panose="020B0609020204030204" pitchFamily="49" charset="0"/>
              </a:rPr>
            </a:br>
            <a:r>
              <a:rPr kumimoji="0" lang="en-US" altLang="en-US" sz="1600" b="0" i="0" u="none" strike="noStrike" cap="none" normalizeH="0" baseline="0" dirty="0">
                <a:ln>
                  <a:noFill/>
                </a:ln>
                <a:solidFill>
                  <a:srgbClr val="000000"/>
                </a:solidFill>
                <a:effectLst/>
                <a:latin typeface="Consolas" panose="020B0609020204030204" pitchFamily="49" charset="0"/>
              </a:rPr>
              <a:t>0 2 0 0 0 0 0 0</a:t>
            </a:r>
            <a:br>
              <a:rPr kumimoji="0" lang="en-US" altLang="en-US" sz="1600" b="0" i="0" u="none" strike="noStrike" cap="none" normalizeH="0" baseline="0" dirty="0">
                <a:ln>
                  <a:noFill/>
                </a:ln>
                <a:solidFill>
                  <a:srgbClr val="000000"/>
                </a:solidFill>
                <a:effectLst/>
                <a:latin typeface="Consolas" panose="020B0609020204030204" pitchFamily="49" charset="0"/>
              </a:rPr>
            </a:br>
            <a:r>
              <a:rPr kumimoji="0" lang="en-US" altLang="en-US" sz="1600" b="0" i="0" u="none" strike="noStrike" cap="none" normalizeH="0" baseline="0" dirty="0">
                <a:ln>
                  <a:noFill/>
                </a:ln>
                <a:solidFill>
                  <a:srgbClr val="000000"/>
                </a:solidFill>
                <a:effectLst/>
                <a:latin typeface="Consolas" panose="020B0609020204030204" pitchFamily="49" charset="0"/>
              </a:rPr>
              <a:t>4 2 1 1 1 1 0 0</a:t>
            </a:r>
            <a:br>
              <a:rPr kumimoji="0" lang="en-US" altLang="en-US" sz="1600" b="0" i="0" u="none" strike="noStrike" cap="none" normalizeH="0" baseline="0" dirty="0">
                <a:ln>
                  <a:noFill/>
                </a:ln>
                <a:solidFill>
                  <a:srgbClr val="000000"/>
                </a:solidFill>
                <a:effectLst/>
                <a:latin typeface="Consolas" panose="020B0609020204030204" pitchFamily="49" charset="0"/>
              </a:rPr>
            </a:br>
            <a:r>
              <a:rPr kumimoji="0" lang="en-US" altLang="en-US" sz="1600" b="0" i="0" u="none" strike="noStrike" cap="none" normalizeH="0" baseline="0" dirty="0">
                <a:ln>
                  <a:noFill/>
                </a:ln>
                <a:solidFill>
                  <a:srgbClr val="000000"/>
                </a:solidFill>
                <a:effectLst/>
                <a:latin typeface="Consolas" panose="020B0609020204030204" pitchFamily="49" charset="0"/>
              </a:rPr>
              <a:t>1 5 0 3 0 0 0 0</a:t>
            </a:r>
            <a:br>
              <a:rPr kumimoji="0" lang="en-US" altLang="en-US" sz="1600" b="0" i="0" u="none" strike="noStrike" cap="none" normalizeH="0" baseline="0" dirty="0">
                <a:ln>
                  <a:noFill/>
                </a:ln>
                <a:solidFill>
                  <a:srgbClr val="000000"/>
                </a:solidFill>
                <a:effectLst/>
                <a:latin typeface="Consolas" panose="020B0609020204030204" pitchFamily="49" charset="0"/>
              </a:rPr>
            </a:br>
            <a:r>
              <a:rPr kumimoji="0" lang="en-US" altLang="en-US" sz="1600" b="0" i="0" u="none" strike="noStrike" cap="none" normalizeH="0" baseline="0" dirty="0">
                <a:ln>
                  <a:noFill/>
                </a:ln>
                <a:solidFill>
                  <a:srgbClr val="000000"/>
                </a:solidFill>
                <a:effectLst/>
                <a:latin typeface="Consolas" panose="020B0609020204030204" pitchFamily="49" charset="0"/>
              </a:rPr>
              <a:t>2 0 0 4 0 1 0 0</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6258E57C-01E1-4CAA-BEB6-D2BDA2B80890}"/>
              </a:ext>
            </a:extLst>
          </p:cNvPr>
          <p:cNvSpPr>
            <a:spLocks noChangeArrowheads="1"/>
          </p:cNvSpPr>
          <p:nvPr/>
        </p:nvSpPr>
        <p:spPr bwMode="auto">
          <a:xfrm>
            <a:off x="4988182" y="1460353"/>
            <a:ext cx="2037798" cy="30469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onsolas" panose="020B0609020204030204" pitchFamily="49" charset="0"/>
              </a:rPr>
              <a:t>2 2 3 2 2 2 2 2</a:t>
            </a:r>
            <a:br>
              <a:rPr kumimoji="0" lang="en-US" altLang="en-US" sz="1600" b="0" i="0" u="none" strike="noStrike" cap="none" normalizeH="0" baseline="0" dirty="0">
                <a:ln>
                  <a:noFill/>
                </a:ln>
                <a:solidFill>
                  <a:srgbClr val="000000"/>
                </a:solidFill>
                <a:effectLst/>
                <a:latin typeface="Consolas" panose="020B0609020204030204" pitchFamily="49" charset="0"/>
              </a:rPr>
            </a:br>
            <a:r>
              <a:rPr kumimoji="0" lang="en-US" altLang="en-US" sz="1600" b="0" i="0" u="none" strike="noStrike" cap="none" normalizeH="0" baseline="0" dirty="0">
                <a:ln>
                  <a:noFill/>
                </a:ln>
                <a:solidFill>
                  <a:srgbClr val="000000"/>
                </a:solidFill>
                <a:effectLst/>
                <a:latin typeface="Consolas" panose="020B0609020204030204" pitchFamily="49" charset="0"/>
              </a:rPr>
              <a:t>1 1 1 1 1 1 1 1</a:t>
            </a:r>
            <a:br>
              <a:rPr kumimoji="0" lang="en-US" altLang="en-US" sz="1600" b="0" i="0" u="none" strike="noStrike" cap="none" normalizeH="0" baseline="0" dirty="0">
                <a:ln>
                  <a:noFill/>
                </a:ln>
                <a:solidFill>
                  <a:srgbClr val="000000"/>
                </a:solidFill>
                <a:effectLst/>
                <a:latin typeface="Consolas" panose="020B0609020204030204" pitchFamily="49" charset="0"/>
              </a:rPr>
            </a:br>
            <a:r>
              <a:rPr kumimoji="0" lang="en-US" altLang="en-US" sz="1600" b="0" i="0" u="none" strike="noStrike" cap="none" normalizeH="0" baseline="0" dirty="0">
                <a:ln>
                  <a:noFill/>
                </a:ln>
                <a:solidFill>
                  <a:srgbClr val="000000"/>
                </a:solidFill>
                <a:effectLst/>
                <a:latin typeface="Consolas" panose="020B0609020204030204" pitchFamily="49" charset="0"/>
              </a:rPr>
              <a:t>4 2 2 2 3 3 1 1</a:t>
            </a:r>
            <a:br>
              <a:rPr kumimoji="0" lang="en-US" altLang="en-US" sz="1600" b="0" i="0" u="none" strike="noStrike" cap="none" normalizeH="0" baseline="0" dirty="0">
                <a:ln>
                  <a:noFill/>
                </a:ln>
                <a:solidFill>
                  <a:srgbClr val="000000"/>
                </a:solidFill>
                <a:effectLst/>
                <a:latin typeface="Consolas" panose="020B0609020204030204" pitchFamily="49" charset="0"/>
              </a:rPr>
            </a:br>
            <a:r>
              <a:rPr kumimoji="0" lang="en-US" altLang="en-US" sz="1600" b="0" i="0" u="none" strike="noStrike" cap="none" normalizeH="0" baseline="0" dirty="0">
                <a:ln>
                  <a:noFill/>
                </a:ln>
                <a:solidFill>
                  <a:srgbClr val="000000"/>
                </a:solidFill>
                <a:effectLst/>
                <a:latin typeface="Consolas" panose="020B0609020204030204" pitchFamily="49" charset="0"/>
              </a:rPr>
              <a:t>2 2 2 2 2 2 2 2</a:t>
            </a:r>
            <a:br>
              <a:rPr kumimoji="0" lang="en-US" altLang="en-US" sz="1600" b="0" i="0" u="none" strike="noStrike" cap="none" normalizeH="0" baseline="0" dirty="0">
                <a:ln>
                  <a:noFill/>
                </a:ln>
                <a:solidFill>
                  <a:srgbClr val="000000"/>
                </a:solidFill>
                <a:effectLst/>
                <a:latin typeface="Consolas" panose="020B0609020204030204" pitchFamily="49" charset="0"/>
              </a:rPr>
            </a:br>
            <a:r>
              <a:rPr kumimoji="0" lang="en-US" altLang="en-US" sz="1600" b="0" i="0" u="none" strike="noStrike" cap="none" normalizeH="0" baseline="0" dirty="0">
                <a:ln>
                  <a:noFill/>
                </a:ln>
                <a:solidFill>
                  <a:srgbClr val="000000"/>
                </a:solidFill>
                <a:effectLst/>
                <a:latin typeface="Consolas" panose="020B0609020204030204" pitchFamily="49" charset="0"/>
              </a:rPr>
              <a:t>2 1 1 1 1 5 1 1</a:t>
            </a:r>
            <a:br>
              <a:rPr kumimoji="0" lang="en-US" altLang="en-US" sz="1600" b="0" i="0" u="none" strike="noStrike" cap="none" normalizeH="0" baseline="0" dirty="0">
                <a:ln>
                  <a:noFill/>
                </a:ln>
                <a:solidFill>
                  <a:srgbClr val="000000"/>
                </a:solidFill>
                <a:effectLst/>
                <a:latin typeface="Consolas" panose="020B0609020204030204" pitchFamily="49" charset="0"/>
              </a:rPr>
            </a:br>
            <a:r>
              <a:rPr kumimoji="0" lang="en-US" altLang="en-US" sz="1600" b="0" i="0" u="none" strike="noStrike" cap="none" normalizeH="0" baseline="0" dirty="0">
                <a:ln>
                  <a:noFill/>
                </a:ln>
                <a:solidFill>
                  <a:srgbClr val="000000"/>
                </a:solidFill>
                <a:effectLst/>
                <a:latin typeface="Consolas" panose="020B0609020204030204" pitchFamily="49" charset="0"/>
              </a:rPr>
              <a:t>2 1 1 1 1 1 1 2</a:t>
            </a:r>
            <a:br>
              <a:rPr kumimoji="0" lang="en-US" altLang="en-US" sz="1600" b="0" i="0" u="none" strike="noStrike" cap="none" normalizeH="0" baseline="0" dirty="0">
                <a:ln>
                  <a:noFill/>
                </a:ln>
                <a:solidFill>
                  <a:srgbClr val="000000"/>
                </a:solidFill>
                <a:effectLst/>
                <a:latin typeface="Consolas" panose="020B0609020204030204" pitchFamily="49" charset="0"/>
              </a:rPr>
            </a:br>
            <a:r>
              <a:rPr kumimoji="0" lang="en-US" altLang="en-US" sz="1600" b="0" i="0" u="none" strike="noStrike" cap="none" normalizeH="0" baseline="0" dirty="0">
                <a:ln>
                  <a:noFill/>
                </a:ln>
                <a:solidFill>
                  <a:srgbClr val="000000"/>
                </a:solidFill>
                <a:effectLst/>
                <a:latin typeface="Consolas" panose="020B0609020204030204" pitchFamily="49" charset="0"/>
              </a:rPr>
              <a:t>2 6 2 1 1 1 1 1</a:t>
            </a:r>
            <a:br>
              <a:rPr kumimoji="0" lang="en-US" altLang="en-US" sz="1600" b="0" i="0" u="none" strike="noStrike" cap="none" normalizeH="0" baseline="0" dirty="0">
                <a:ln>
                  <a:noFill/>
                </a:ln>
                <a:solidFill>
                  <a:srgbClr val="000000"/>
                </a:solidFill>
                <a:effectLst/>
                <a:latin typeface="Consolas" panose="020B0609020204030204" pitchFamily="49" charset="0"/>
              </a:rPr>
            </a:br>
            <a:r>
              <a:rPr kumimoji="0" lang="en-US" altLang="en-US" sz="1600" b="0" i="0" u="none" strike="noStrike" cap="none" normalizeH="0" baseline="0" dirty="0">
                <a:ln>
                  <a:noFill/>
                </a:ln>
                <a:solidFill>
                  <a:srgbClr val="000000"/>
                </a:solidFill>
                <a:effectLst/>
                <a:latin typeface="Consolas" panose="020B0609020204030204" pitchFamily="49" charset="0"/>
              </a:rPr>
              <a:t>2 2 2 2 2 2 3 2</a:t>
            </a:r>
            <a:br>
              <a:rPr kumimoji="0" lang="en-US" altLang="en-US" sz="1600" b="0" i="0" u="none" strike="noStrike" cap="none" normalizeH="0" baseline="0" dirty="0">
                <a:ln>
                  <a:noFill/>
                </a:ln>
                <a:solidFill>
                  <a:srgbClr val="000000"/>
                </a:solidFill>
                <a:effectLst/>
                <a:latin typeface="Consolas" panose="020B0609020204030204" pitchFamily="49" charset="0"/>
              </a:rPr>
            </a:br>
            <a:r>
              <a:rPr kumimoji="0" lang="en-US" altLang="en-US" sz="1600" b="0" i="0" u="none" strike="noStrike" cap="none" normalizeH="0" baseline="0" dirty="0">
                <a:ln>
                  <a:noFill/>
                </a:ln>
                <a:solidFill>
                  <a:srgbClr val="000000"/>
                </a:solidFill>
                <a:effectLst/>
                <a:latin typeface="Consolas" panose="020B0609020204030204" pitchFamily="49" charset="0"/>
              </a:rPr>
              <a:t>2 2 2 2 2 2 2 2</a:t>
            </a:r>
            <a:br>
              <a:rPr kumimoji="0" lang="en-US" altLang="en-US" sz="1600" b="0" i="0" u="none" strike="noStrike" cap="none" normalizeH="0" baseline="0" dirty="0">
                <a:ln>
                  <a:noFill/>
                </a:ln>
                <a:solidFill>
                  <a:srgbClr val="000000"/>
                </a:solidFill>
                <a:effectLst/>
                <a:latin typeface="Consolas" panose="020B0609020204030204" pitchFamily="49" charset="0"/>
              </a:rPr>
            </a:br>
            <a:r>
              <a:rPr kumimoji="0" lang="en-US" altLang="en-US" sz="1600" b="0" i="0" u="none" strike="noStrike" cap="none" normalizeH="0" baseline="0" dirty="0">
                <a:ln>
                  <a:noFill/>
                </a:ln>
                <a:solidFill>
                  <a:srgbClr val="000000"/>
                </a:solidFill>
                <a:effectLst/>
                <a:latin typeface="Consolas" panose="020B0609020204030204" pitchFamily="49" charset="0"/>
              </a:rPr>
              <a:t>1 1 1 1 1 1 1 2</a:t>
            </a:r>
            <a:br>
              <a:rPr kumimoji="0" lang="en-US" altLang="en-US" sz="1600" b="0" i="0" u="none" strike="noStrike" cap="none" normalizeH="0" baseline="0" dirty="0">
                <a:ln>
                  <a:noFill/>
                </a:ln>
                <a:solidFill>
                  <a:srgbClr val="000000"/>
                </a:solidFill>
                <a:effectLst/>
                <a:latin typeface="Consolas" panose="020B0609020204030204" pitchFamily="49" charset="0"/>
              </a:rPr>
            </a:br>
            <a:r>
              <a:rPr kumimoji="0" lang="en-US" altLang="en-US" sz="1600" b="0" i="0" u="none" strike="noStrike" cap="none" normalizeH="0" baseline="0" dirty="0">
                <a:ln>
                  <a:noFill/>
                </a:ln>
                <a:solidFill>
                  <a:srgbClr val="000000"/>
                </a:solidFill>
                <a:effectLst/>
                <a:latin typeface="Consolas" panose="020B0609020204030204" pitchFamily="49" charset="0"/>
              </a:rPr>
              <a:t>2 2 2 2 3 2 2 2</a:t>
            </a:r>
            <a:br>
              <a:rPr kumimoji="0" lang="en-US" altLang="en-US" sz="1600" b="0" i="0" u="none" strike="noStrike" cap="none" normalizeH="0" baseline="0" dirty="0">
                <a:ln>
                  <a:noFill/>
                </a:ln>
                <a:solidFill>
                  <a:srgbClr val="000000"/>
                </a:solidFill>
                <a:effectLst/>
                <a:latin typeface="Consolas" panose="020B0609020204030204" pitchFamily="49" charset="0"/>
              </a:rPr>
            </a:br>
            <a:r>
              <a:rPr kumimoji="0" lang="en-US" altLang="en-US" sz="1600" b="0" i="0" u="none" strike="noStrike" cap="none" normalizeH="0" baseline="0" dirty="0">
                <a:ln>
                  <a:noFill/>
                </a:ln>
                <a:solidFill>
                  <a:srgbClr val="000000"/>
                </a:solidFill>
                <a:effectLst/>
                <a:latin typeface="Consolas" panose="020B0609020204030204" pitchFamily="49" charset="0"/>
              </a:rPr>
              <a:t>2 2 2 2 2 3 3 3</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0C354346-F6FF-4D26-B938-3E3C433D7A14}"/>
              </a:ext>
            </a:extLst>
          </p:cNvPr>
          <p:cNvSpPr txBox="1"/>
          <p:nvPr/>
        </p:nvSpPr>
        <p:spPr>
          <a:xfrm>
            <a:off x="3393416" y="1053052"/>
            <a:ext cx="389850" cy="369332"/>
          </a:xfrm>
          <a:prstGeom prst="rect">
            <a:avLst/>
          </a:prstGeom>
          <a:noFill/>
        </p:spPr>
        <p:txBody>
          <a:bodyPr wrap="none" rtlCol="0">
            <a:spAutoFit/>
          </a:bodyPr>
          <a:lstStyle/>
          <a:p>
            <a:r>
              <a:rPr lang="en-US" sz="1800" b="1" dirty="0">
                <a:solidFill>
                  <a:srgbClr val="C00000"/>
                </a:solidFill>
              </a:rPr>
              <a:t>pi</a:t>
            </a:r>
          </a:p>
        </p:txBody>
      </p:sp>
      <p:sp>
        <p:nvSpPr>
          <p:cNvPr id="7" name="TextBox 6">
            <a:extLst>
              <a:ext uri="{FF2B5EF4-FFF2-40B4-BE49-F238E27FC236}">
                <a16:creationId xmlns:a16="http://schemas.microsoft.com/office/drawing/2014/main" id="{7380FE83-02FD-4285-953B-B1F82CE0AB2A}"/>
              </a:ext>
            </a:extLst>
          </p:cNvPr>
          <p:cNvSpPr txBox="1"/>
          <p:nvPr/>
        </p:nvSpPr>
        <p:spPr>
          <a:xfrm>
            <a:off x="5642277" y="1053052"/>
            <a:ext cx="530915" cy="369332"/>
          </a:xfrm>
          <a:prstGeom prst="rect">
            <a:avLst/>
          </a:prstGeom>
          <a:noFill/>
        </p:spPr>
        <p:txBody>
          <a:bodyPr wrap="none" rtlCol="0">
            <a:spAutoFit/>
          </a:bodyPr>
          <a:lstStyle/>
          <a:p>
            <a:r>
              <a:rPr lang="en-US" sz="1800" b="1" dirty="0">
                <a:solidFill>
                  <a:srgbClr val="0070C0"/>
                </a:solidFill>
              </a:rPr>
              <a:t>mu</a:t>
            </a:r>
          </a:p>
        </p:txBody>
      </p:sp>
      <p:sp>
        <p:nvSpPr>
          <p:cNvPr id="8" name="Rectangle 1">
            <a:extLst>
              <a:ext uri="{FF2B5EF4-FFF2-40B4-BE49-F238E27FC236}">
                <a16:creationId xmlns:a16="http://schemas.microsoft.com/office/drawing/2014/main" id="{0F853013-EEA8-4C99-AFBF-A6484477204D}"/>
              </a:ext>
            </a:extLst>
          </p:cNvPr>
          <p:cNvSpPr txBox="1">
            <a:spLocks noChangeArrowheads="1"/>
          </p:cNvSpPr>
          <p:nvPr/>
        </p:nvSpPr>
        <p:spPr bwMode="auto">
          <a:xfrm>
            <a:off x="1779415" y="1461865"/>
            <a:ext cx="409086" cy="3046988"/>
          </a:xfrm>
          <a:prstGeom prst="rect">
            <a:avLst/>
          </a:prstGeom>
          <a:solidFill>
            <a:schemeClr val="bg1">
              <a:lumMod val="85000"/>
            </a:schemeClr>
          </a:solidFill>
          <a:ln>
            <a:noFill/>
          </a:ln>
          <a:effectLst/>
          <a:extLst/>
        </p:spPr>
        <p:txBody>
          <a:bodyPr vert="horz" wrap="none" lIns="91440" tIns="45720" rIns="91440" bIns="45720" numCol="1" anchor="ctr" anchorCtr="0" compatLnSpc="1">
            <a:prstTxWarp prst="textNoShape">
              <a:avLst/>
            </a:prstTxWarp>
            <a:sp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Char char="●"/>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9pPr>
          </a:lstStyle>
          <a:p>
            <a:pPr eaLnBrk="0" fontAlgn="base" hangingPunct="0">
              <a:lnSpc>
                <a:spcPct val="100000"/>
              </a:lnSpc>
              <a:spcBef>
                <a:spcPct val="0"/>
              </a:spcBef>
              <a:spcAft>
                <a:spcPct val="0"/>
              </a:spcAft>
              <a:buClrTx/>
              <a:buSzTx/>
              <a:buFontTx/>
              <a:buNone/>
            </a:pPr>
            <a:r>
              <a:rPr lang="en-US" altLang="en-US" sz="1600" dirty="0">
                <a:solidFill>
                  <a:srgbClr val="000000"/>
                </a:solidFill>
                <a:latin typeface="Consolas" panose="020B0609020204030204" pitchFamily="49" charset="0"/>
              </a:rPr>
              <a:t> </a:t>
            </a:r>
            <a:r>
              <a:rPr lang="en-US" altLang="en-US" sz="1600" dirty="0">
                <a:solidFill>
                  <a:schemeClr val="accent5">
                    <a:lumMod val="75000"/>
                  </a:schemeClr>
                </a:solidFill>
                <a:latin typeface="Consolas" panose="020B0609020204030204" pitchFamily="49" charset="0"/>
              </a:rPr>
              <a:t>1</a:t>
            </a:r>
          </a:p>
          <a:p>
            <a:pPr eaLnBrk="0" fontAlgn="base" hangingPunct="0">
              <a:lnSpc>
                <a:spcPct val="100000"/>
              </a:lnSpc>
              <a:spcBef>
                <a:spcPct val="0"/>
              </a:spcBef>
              <a:spcAft>
                <a:spcPct val="0"/>
              </a:spcAft>
              <a:buClrTx/>
              <a:buSzTx/>
              <a:buFontTx/>
              <a:buNone/>
            </a:pPr>
            <a:r>
              <a:rPr lang="en-US" altLang="en-US" sz="1600" dirty="0">
                <a:solidFill>
                  <a:schemeClr val="accent5">
                    <a:lumMod val="75000"/>
                  </a:schemeClr>
                </a:solidFill>
                <a:latin typeface="Consolas" panose="020B0609020204030204" pitchFamily="49" charset="0"/>
              </a:rPr>
              <a:t> 2</a:t>
            </a:r>
          </a:p>
          <a:p>
            <a:pPr eaLnBrk="0" fontAlgn="base" hangingPunct="0">
              <a:lnSpc>
                <a:spcPct val="100000"/>
              </a:lnSpc>
              <a:spcBef>
                <a:spcPct val="0"/>
              </a:spcBef>
              <a:spcAft>
                <a:spcPct val="0"/>
              </a:spcAft>
              <a:buClrTx/>
              <a:buSzTx/>
              <a:buFontTx/>
              <a:buNone/>
            </a:pPr>
            <a:r>
              <a:rPr lang="en-US" altLang="en-US" sz="1600" dirty="0">
                <a:solidFill>
                  <a:schemeClr val="accent5">
                    <a:lumMod val="75000"/>
                  </a:schemeClr>
                </a:solidFill>
                <a:latin typeface="Consolas" panose="020B0609020204030204" pitchFamily="49" charset="0"/>
              </a:rPr>
              <a:t> 3</a:t>
            </a:r>
          </a:p>
          <a:p>
            <a:pPr eaLnBrk="0" fontAlgn="base" hangingPunct="0">
              <a:lnSpc>
                <a:spcPct val="100000"/>
              </a:lnSpc>
              <a:spcBef>
                <a:spcPct val="0"/>
              </a:spcBef>
              <a:spcAft>
                <a:spcPct val="0"/>
              </a:spcAft>
              <a:buClrTx/>
              <a:buSzTx/>
              <a:buFontTx/>
              <a:buNone/>
            </a:pPr>
            <a:r>
              <a:rPr lang="en-US" altLang="en-US" sz="1600" dirty="0">
                <a:solidFill>
                  <a:schemeClr val="accent5">
                    <a:lumMod val="75000"/>
                  </a:schemeClr>
                </a:solidFill>
                <a:latin typeface="Consolas" panose="020B0609020204030204" pitchFamily="49" charset="0"/>
              </a:rPr>
              <a:t> 4</a:t>
            </a:r>
          </a:p>
          <a:p>
            <a:pPr eaLnBrk="0" fontAlgn="base" hangingPunct="0">
              <a:lnSpc>
                <a:spcPct val="100000"/>
              </a:lnSpc>
              <a:spcBef>
                <a:spcPct val="0"/>
              </a:spcBef>
              <a:spcAft>
                <a:spcPct val="0"/>
              </a:spcAft>
              <a:buClrTx/>
              <a:buSzTx/>
              <a:buFontTx/>
              <a:buNone/>
            </a:pPr>
            <a:r>
              <a:rPr lang="en-US" altLang="en-US" sz="1600" dirty="0">
                <a:solidFill>
                  <a:schemeClr val="accent5">
                    <a:lumMod val="75000"/>
                  </a:schemeClr>
                </a:solidFill>
                <a:latin typeface="Consolas" panose="020B0609020204030204" pitchFamily="49" charset="0"/>
              </a:rPr>
              <a:t> 5</a:t>
            </a:r>
          </a:p>
          <a:p>
            <a:pPr eaLnBrk="0" fontAlgn="base" hangingPunct="0">
              <a:lnSpc>
                <a:spcPct val="100000"/>
              </a:lnSpc>
              <a:spcBef>
                <a:spcPct val="0"/>
              </a:spcBef>
              <a:spcAft>
                <a:spcPct val="0"/>
              </a:spcAft>
              <a:buClrTx/>
              <a:buSzTx/>
              <a:buFontTx/>
              <a:buNone/>
            </a:pPr>
            <a:r>
              <a:rPr lang="en-US" altLang="en-US" sz="1600" dirty="0">
                <a:solidFill>
                  <a:schemeClr val="accent5">
                    <a:lumMod val="75000"/>
                  </a:schemeClr>
                </a:solidFill>
                <a:latin typeface="Consolas" panose="020B0609020204030204" pitchFamily="49" charset="0"/>
              </a:rPr>
              <a:t> 6</a:t>
            </a:r>
          </a:p>
          <a:p>
            <a:pPr eaLnBrk="0" fontAlgn="base" hangingPunct="0">
              <a:lnSpc>
                <a:spcPct val="100000"/>
              </a:lnSpc>
              <a:spcBef>
                <a:spcPct val="0"/>
              </a:spcBef>
              <a:spcAft>
                <a:spcPct val="0"/>
              </a:spcAft>
              <a:buClrTx/>
              <a:buSzTx/>
              <a:buFontTx/>
              <a:buNone/>
            </a:pPr>
            <a:r>
              <a:rPr lang="en-US" altLang="en-US" sz="1600" dirty="0">
                <a:solidFill>
                  <a:schemeClr val="accent5">
                    <a:lumMod val="75000"/>
                  </a:schemeClr>
                </a:solidFill>
                <a:latin typeface="Consolas" panose="020B0609020204030204" pitchFamily="49" charset="0"/>
              </a:rPr>
              <a:t> 7</a:t>
            </a:r>
          </a:p>
          <a:p>
            <a:pPr eaLnBrk="0" fontAlgn="base" hangingPunct="0">
              <a:lnSpc>
                <a:spcPct val="100000"/>
              </a:lnSpc>
              <a:spcBef>
                <a:spcPct val="0"/>
              </a:spcBef>
              <a:spcAft>
                <a:spcPct val="0"/>
              </a:spcAft>
              <a:buClrTx/>
              <a:buSzTx/>
              <a:buFontTx/>
              <a:buNone/>
            </a:pPr>
            <a:r>
              <a:rPr lang="en-US" altLang="en-US" sz="1600" dirty="0">
                <a:solidFill>
                  <a:schemeClr val="accent5">
                    <a:lumMod val="75000"/>
                  </a:schemeClr>
                </a:solidFill>
                <a:latin typeface="Consolas" panose="020B0609020204030204" pitchFamily="49" charset="0"/>
              </a:rPr>
              <a:t> 8</a:t>
            </a:r>
          </a:p>
          <a:p>
            <a:pPr eaLnBrk="0" fontAlgn="base" hangingPunct="0">
              <a:lnSpc>
                <a:spcPct val="100000"/>
              </a:lnSpc>
              <a:spcBef>
                <a:spcPct val="0"/>
              </a:spcBef>
              <a:spcAft>
                <a:spcPct val="0"/>
              </a:spcAft>
              <a:buClrTx/>
              <a:buSzTx/>
              <a:buFontTx/>
              <a:buNone/>
            </a:pPr>
            <a:r>
              <a:rPr lang="en-US" altLang="en-US" sz="1600" dirty="0">
                <a:solidFill>
                  <a:schemeClr val="accent5">
                    <a:lumMod val="75000"/>
                  </a:schemeClr>
                </a:solidFill>
                <a:latin typeface="Consolas" panose="020B0609020204030204" pitchFamily="49" charset="0"/>
              </a:rPr>
              <a:t> 9</a:t>
            </a:r>
          </a:p>
          <a:p>
            <a:pPr eaLnBrk="0" fontAlgn="base" hangingPunct="0">
              <a:lnSpc>
                <a:spcPct val="100000"/>
              </a:lnSpc>
              <a:spcBef>
                <a:spcPct val="0"/>
              </a:spcBef>
              <a:spcAft>
                <a:spcPct val="0"/>
              </a:spcAft>
              <a:buClrTx/>
              <a:buSzTx/>
              <a:buFontTx/>
              <a:buNone/>
            </a:pPr>
            <a:r>
              <a:rPr lang="en-US" altLang="en-US" sz="1600" dirty="0">
                <a:solidFill>
                  <a:schemeClr val="accent5">
                    <a:lumMod val="75000"/>
                  </a:schemeClr>
                </a:solidFill>
                <a:latin typeface="Consolas" panose="020B0609020204030204" pitchFamily="49" charset="0"/>
              </a:rPr>
              <a:t> 0</a:t>
            </a:r>
          </a:p>
          <a:p>
            <a:pPr eaLnBrk="0" fontAlgn="base" hangingPunct="0">
              <a:lnSpc>
                <a:spcPct val="100000"/>
              </a:lnSpc>
              <a:spcBef>
                <a:spcPct val="0"/>
              </a:spcBef>
              <a:spcAft>
                <a:spcPct val="0"/>
              </a:spcAft>
              <a:buClrTx/>
              <a:buSzTx/>
              <a:buFontTx/>
              <a:buNone/>
            </a:pPr>
            <a:r>
              <a:rPr lang="en-US" altLang="en-US" sz="1600" dirty="0">
                <a:solidFill>
                  <a:schemeClr val="accent5">
                    <a:lumMod val="75000"/>
                  </a:schemeClr>
                </a:solidFill>
                <a:latin typeface="Consolas" panose="020B0609020204030204" pitchFamily="49" charset="0"/>
              </a:rPr>
              <a:t>11</a:t>
            </a:r>
          </a:p>
          <a:p>
            <a:pPr eaLnBrk="0" fontAlgn="base" hangingPunct="0">
              <a:lnSpc>
                <a:spcPct val="100000"/>
              </a:lnSpc>
              <a:spcBef>
                <a:spcPct val="0"/>
              </a:spcBef>
              <a:spcAft>
                <a:spcPct val="0"/>
              </a:spcAft>
              <a:buClrTx/>
              <a:buSzTx/>
              <a:buFontTx/>
              <a:buNone/>
            </a:pPr>
            <a:r>
              <a:rPr lang="en-US" altLang="en-US" sz="1600" dirty="0">
                <a:solidFill>
                  <a:schemeClr val="accent5">
                    <a:lumMod val="75000"/>
                  </a:schemeClr>
                </a:solidFill>
                <a:latin typeface="Consolas" panose="020B0609020204030204" pitchFamily="49" charset="0"/>
              </a:rPr>
              <a:t>12</a:t>
            </a:r>
            <a:endParaRPr lang="en-US" altLang="en-US" sz="2000" dirty="0">
              <a:solidFill>
                <a:schemeClr val="accent5">
                  <a:lumMod val="75000"/>
                </a:schemeClr>
              </a:solidFill>
              <a:latin typeface="Arial" panose="020B0604020202020204" pitchFamily="34" charset="0"/>
            </a:endParaRPr>
          </a:p>
        </p:txBody>
      </p:sp>
    </p:spTree>
    <p:extLst>
      <p:ext uri="{BB962C8B-B14F-4D97-AF65-F5344CB8AC3E}">
        <p14:creationId xmlns:p14="http://schemas.microsoft.com/office/powerpoint/2010/main" val="2932375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AE2208-6CD6-4353-B1E1-0A54E7C095E1}"/>
              </a:ext>
            </a:extLst>
          </p:cNvPr>
          <p:cNvPicPr>
            <a:picLocks noChangeAspect="1"/>
          </p:cNvPicPr>
          <p:nvPr/>
        </p:nvPicPr>
        <p:blipFill rotWithShape="1">
          <a:blip r:embed="rId2"/>
          <a:srcRect l="998" t="8652" r="2780" b="3844"/>
          <a:stretch/>
        </p:blipFill>
        <p:spPr>
          <a:xfrm>
            <a:off x="1461706" y="787585"/>
            <a:ext cx="6220590" cy="4251627"/>
          </a:xfrm>
          <a:prstGeom prst="rect">
            <a:avLst/>
          </a:prstGeom>
        </p:spPr>
      </p:pic>
      <p:sp>
        <p:nvSpPr>
          <p:cNvPr id="2" name="Title 1">
            <a:extLst>
              <a:ext uri="{FF2B5EF4-FFF2-40B4-BE49-F238E27FC236}">
                <a16:creationId xmlns:a16="http://schemas.microsoft.com/office/drawing/2014/main" id="{C1E52E7E-45AB-43E7-9C8F-88A7B7CDB6C3}"/>
              </a:ext>
            </a:extLst>
          </p:cNvPr>
          <p:cNvSpPr>
            <a:spLocks noGrp="1"/>
          </p:cNvSpPr>
          <p:nvPr>
            <p:ph type="title"/>
          </p:nvPr>
        </p:nvSpPr>
        <p:spPr/>
        <p:txBody>
          <a:bodyPr/>
          <a:lstStyle/>
          <a:p>
            <a:r>
              <a:rPr lang="en-US" dirty="0"/>
              <a:t>Cut separation</a:t>
            </a:r>
          </a:p>
        </p:txBody>
      </p:sp>
      <p:sp>
        <p:nvSpPr>
          <p:cNvPr id="7" name="TextBox 6">
            <a:extLst>
              <a:ext uri="{FF2B5EF4-FFF2-40B4-BE49-F238E27FC236}">
                <a16:creationId xmlns:a16="http://schemas.microsoft.com/office/drawing/2014/main" id="{1417B2E5-1800-478B-82CF-E594CC78FDED}"/>
              </a:ext>
            </a:extLst>
          </p:cNvPr>
          <p:cNvSpPr txBox="1"/>
          <p:nvPr/>
        </p:nvSpPr>
        <p:spPr>
          <a:xfrm>
            <a:off x="2645003" y="1735358"/>
            <a:ext cx="364202" cy="369332"/>
          </a:xfrm>
          <a:prstGeom prst="rect">
            <a:avLst/>
          </a:prstGeom>
          <a:noFill/>
        </p:spPr>
        <p:txBody>
          <a:bodyPr wrap="none" rtlCol="0">
            <a:spAutoFit/>
          </a:bodyPr>
          <a:lstStyle/>
          <a:p>
            <a:r>
              <a:rPr lang="en-US" sz="1800" dirty="0"/>
              <a:t>pi</a:t>
            </a:r>
          </a:p>
        </p:txBody>
      </p:sp>
      <p:sp>
        <p:nvSpPr>
          <p:cNvPr id="8" name="TextBox 7">
            <a:extLst>
              <a:ext uri="{FF2B5EF4-FFF2-40B4-BE49-F238E27FC236}">
                <a16:creationId xmlns:a16="http://schemas.microsoft.com/office/drawing/2014/main" id="{BA8F162D-D8EC-4195-B450-EC6162D27013}"/>
              </a:ext>
            </a:extLst>
          </p:cNvPr>
          <p:cNvSpPr txBox="1"/>
          <p:nvPr/>
        </p:nvSpPr>
        <p:spPr>
          <a:xfrm>
            <a:off x="4625396" y="2824264"/>
            <a:ext cx="505267" cy="369332"/>
          </a:xfrm>
          <a:prstGeom prst="rect">
            <a:avLst/>
          </a:prstGeom>
          <a:noFill/>
        </p:spPr>
        <p:txBody>
          <a:bodyPr wrap="none" rtlCol="0">
            <a:spAutoFit/>
          </a:bodyPr>
          <a:lstStyle/>
          <a:p>
            <a:r>
              <a:rPr lang="en-US" sz="1800" dirty="0"/>
              <a:t>mu</a:t>
            </a:r>
          </a:p>
        </p:txBody>
      </p:sp>
      <p:cxnSp>
        <p:nvCxnSpPr>
          <p:cNvPr id="10" name="Straight Connector 9">
            <a:extLst>
              <a:ext uri="{FF2B5EF4-FFF2-40B4-BE49-F238E27FC236}">
                <a16:creationId xmlns:a16="http://schemas.microsoft.com/office/drawing/2014/main" id="{C3B65939-81D3-46BB-BABD-2F9CB804D177}"/>
              </a:ext>
            </a:extLst>
          </p:cNvPr>
          <p:cNvCxnSpPr>
            <a:cxnSpLocks/>
          </p:cNvCxnSpPr>
          <p:nvPr/>
        </p:nvCxnSpPr>
        <p:spPr>
          <a:xfrm>
            <a:off x="3484064" y="1074587"/>
            <a:ext cx="0" cy="3400633"/>
          </a:xfrm>
          <a:prstGeom prst="line">
            <a:avLst/>
          </a:prstGeom>
          <a:ln w="38100">
            <a:headEnd type="none" w="med" len="med"/>
            <a:tailEnd type="triangle" w="med" len="med"/>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65976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4034-27B2-4CFF-8B6D-E58C09C5ED44}"/>
              </a:ext>
            </a:extLst>
          </p:cNvPr>
          <p:cNvSpPr>
            <a:spLocks noGrp="1"/>
          </p:cNvSpPr>
          <p:nvPr>
            <p:ph type="title"/>
          </p:nvPr>
        </p:nvSpPr>
        <p:spPr/>
        <p:txBody>
          <a:bodyPr/>
          <a:lstStyle/>
          <a:p>
            <a:r>
              <a:rPr lang="en-US" dirty="0"/>
              <a:t>To solve this problem we will use…  </a:t>
            </a:r>
          </a:p>
        </p:txBody>
      </p:sp>
      <p:sp>
        <p:nvSpPr>
          <p:cNvPr id="3" name="Text Placeholder 2">
            <a:extLst>
              <a:ext uri="{FF2B5EF4-FFF2-40B4-BE49-F238E27FC236}">
                <a16:creationId xmlns:a16="http://schemas.microsoft.com/office/drawing/2014/main" id="{9D828514-A218-464E-B35F-DD3FA4087FEF}"/>
              </a:ext>
            </a:extLst>
          </p:cNvPr>
          <p:cNvSpPr>
            <a:spLocks noGrp="1"/>
          </p:cNvSpPr>
          <p:nvPr>
            <p:ph type="body" idx="1"/>
          </p:nvPr>
        </p:nvSpPr>
        <p:spPr/>
        <p:txBody>
          <a:bodyPr/>
          <a:lstStyle/>
          <a:p>
            <a:r>
              <a:rPr lang="en-US" dirty="0"/>
              <a:t>Supervised learning</a:t>
            </a:r>
          </a:p>
          <a:p>
            <a:endParaRPr lang="en-US" dirty="0"/>
          </a:p>
          <a:p>
            <a:r>
              <a:rPr lang="en-US" dirty="0"/>
              <a:t>Small </a:t>
            </a:r>
            <a:r>
              <a:rPr lang="en-US" b="1" dirty="0"/>
              <a:t>Feed forward </a:t>
            </a:r>
            <a:r>
              <a:rPr lang="en-US" dirty="0"/>
              <a:t>neural network </a:t>
            </a:r>
          </a:p>
          <a:p>
            <a:endParaRPr lang="en-US" dirty="0"/>
          </a:p>
          <a:p>
            <a:r>
              <a:rPr lang="en-US" dirty="0" err="1"/>
              <a:t>Tensorflow</a:t>
            </a:r>
            <a:endParaRPr lang="en-US" dirty="0"/>
          </a:p>
          <a:p>
            <a:endParaRPr lang="en-US" dirty="0"/>
          </a:p>
        </p:txBody>
      </p:sp>
    </p:spTree>
    <p:extLst>
      <p:ext uri="{BB962C8B-B14F-4D97-AF65-F5344CB8AC3E}">
        <p14:creationId xmlns:p14="http://schemas.microsoft.com/office/powerpoint/2010/main" val="1047838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17F3C-0CD6-4A0C-B8EF-B8149EF8742D}"/>
              </a:ext>
            </a:extLst>
          </p:cNvPr>
          <p:cNvSpPr>
            <a:spLocks noGrp="1"/>
          </p:cNvSpPr>
          <p:nvPr>
            <p:ph type="title"/>
          </p:nvPr>
        </p:nvSpPr>
        <p:spPr/>
        <p:txBody>
          <a:bodyPr/>
          <a:lstStyle/>
          <a:p>
            <a:r>
              <a:rPr lang="en-US" dirty="0"/>
              <a:t>Supervised learning</a:t>
            </a:r>
          </a:p>
        </p:txBody>
      </p:sp>
      <p:sp>
        <p:nvSpPr>
          <p:cNvPr id="3" name="Text Placeholder 2">
            <a:extLst>
              <a:ext uri="{FF2B5EF4-FFF2-40B4-BE49-F238E27FC236}">
                <a16:creationId xmlns:a16="http://schemas.microsoft.com/office/drawing/2014/main" id="{554D8161-8ACF-463A-8EB3-C0DA96F4A6C4}"/>
              </a:ext>
            </a:extLst>
          </p:cNvPr>
          <p:cNvSpPr>
            <a:spLocks noGrp="1"/>
          </p:cNvSpPr>
          <p:nvPr>
            <p:ph type="body" idx="1"/>
          </p:nvPr>
        </p:nvSpPr>
        <p:spPr>
          <a:xfrm>
            <a:off x="1926918" y="1152475"/>
            <a:ext cx="6636405" cy="3416400"/>
          </a:xfrm>
        </p:spPr>
        <p:txBody>
          <a:bodyPr/>
          <a:lstStyle/>
          <a:p>
            <a:r>
              <a:rPr lang="en-US" dirty="0"/>
              <a:t>Put sample data  &amp; evaluate the result</a:t>
            </a:r>
          </a:p>
          <a:p>
            <a:endParaRPr lang="en-US" dirty="0"/>
          </a:p>
          <a:p>
            <a:r>
              <a:rPr lang="en-US" dirty="0"/>
              <a:t>Calculate distance (error) of calculated and the real answer</a:t>
            </a:r>
          </a:p>
          <a:p>
            <a:endParaRPr lang="en-US" dirty="0"/>
          </a:p>
          <a:p>
            <a:r>
              <a:rPr lang="en-US" dirty="0"/>
              <a:t>Adjust network to minimize the error</a:t>
            </a:r>
          </a:p>
          <a:p>
            <a:endParaRPr lang="en-US" dirty="0"/>
          </a:p>
          <a:p>
            <a:r>
              <a:rPr lang="en-US" dirty="0"/>
              <a:t> Repeat</a:t>
            </a:r>
          </a:p>
        </p:txBody>
      </p:sp>
      <p:sp>
        <p:nvSpPr>
          <p:cNvPr id="6" name="Freeform: Shape 5">
            <a:extLst>
              <a:ext uri="{FF2B5EF4-FFF2-40B4-BE49-F238E27FC236}">
                <a16:creationId xmlns:a16="http://schemas.microsoft.com/office/drawing/2014/main" id="{34A7ECC4-B940-4A24-A9A1-54C84C2F99D5}"/>
              </a:ext>
            </a:extLst>
          </p:cNvPr>
          <p:cNvSpPr/>
          <p:nvPr/>
        </p:nvSpPr>
        <p:spPr>
          <a:xfrm>
            <a:off x="1154680" y="1515101"/>
            <a:ext cx="800935" cy="3003503"/>
          </a:xfrm>
          <a:custGeom>
            <a:avLst/>
            <a:gdLst>
              <a:gd name="connsiteX0" fmla="*/ 800935 w 800935"/>
              <a:gd name="connsiteY0" fmla="*/ 3003503 h 3003503"/>
              <a:gd name="connsiteX1" fmla="*/ 754213 w 800935"/>
              <a:gd name="connsiteY1" fmla="*/ 2996829 h 3003503"/>
              <a:gd name="connsiteX2" fmla="*/ 700818 w 800935"/>
              <a:gd name="connsiteY2" fmla="*/ 2963457 h 3003503"/>
              <a:gd name="connsiteX3" fmla="*/ 680794 w 800935"/>
              <a:gd name="connsiteY3" fmla="*/ 2950108 h 3003503"/>
              <a:gd name="connsiteX4" fmla="*/ 660771 w 800935"/>
              <a:gd name="connsiteY4" fmla="*/ 2930084 h 3003503"/>
              <a:gd name="connsiteX5" fmla="*/ 607375 w 800935"/>
              <a:gd name="connsiteY5" fmla="*/ 2896712 h 3003503"/>
              <a:gd name="connsiteX6" fmla="*/ 587352 w 800935"/>
              <a:gd name="connsiteY6" fmla="*/ 2876689 h 3003503"/>
              <a:gd name="connsiteX7" fmla="*/ 547305 w 800935"/>
              <a:gd name="connsiteY7" fmla="*/ 2843317 h 3003503"/>
              <a:gd name="connsiteX8" fmla="*/ 513933 w 800935"/>
              <a:gd name="connsiteY8" fmla="*/ 2816619 h 3003503"/>
              <a:gd name="connsiteX9" fmla="*/ 493910 w 800935"/>
              <a:gd name="connsiteY9" fmla="*/ 2796595 h 3003503"/>
              <a:gd name="connsiteX10" fmla="*/ 480561 w 800935"/>
              <a:gd name="connsiteY10" fmla="*/ 2769898 h 3003503"/>
              <a:gd name="connsiteX11" fmla="*/ 460538 w 800935"/>
              <a:gd name="connsiteY11" fmla="*/ 2763223 h 3003503"/>
              <a:gd name="connsiteX12" fmla="*/ 420491 w 800935"/>
              <a:gd name="connsiteY12" fmla="*/ 2709827 h 3003503"/>
              <a:gd name="connsiteX13" fmla="*/ 393793 w 800935"/>
              <a:gd name="connsiteY13" fmla="*/ 2683130 h 3003503"/>
              <a:gd name="connsiteX14" fmla="*/ 367095 w 800935"/>
              <a:gd name="connsiteY14" fmla="*/ 2643083 h 3003503"/>
              <a:gd name="connsiteX15" fmla="*/ 340397 w 800935"/>
              <a:gd name="connsiteY15" fmla="*/ 2603036 h 3003503"/>
              <a:gd name="connsiteX16" fmla="*/ 327048 w 800935"/>
              <a:gd name="connsiteY16" fmla="*/ 2576338 h 3003503"/>
              <a:gd name="connsiteX17" fmla="*/ 307025 w 800935"/>
              <a:gd name="connsiteY17" fmla="*/ 2562990 h 3003503"/>
              <a:gd name="connsiteX18" fmla="*/ 280327 w 800935"/>
              <a:gd name="connsiteY18" fmla="*/ 2522943 h 3003503"/>
              <a:gd name="connsiteX19" fmla="*/ 266978 w 800935"/>
              <a:gd name="connsiteY19" fmla="*/ 2502919 h 3003503"/>
              <a:gd name="connsiteX20" fmla="*/ 260304 w 800935"/>
              <a:gd name="connsiteY20" fmla="*/ 2482896 h 3003503"/>
              <a:gd name="connsiteX21" fmla="*/ 246955 w 800935"/>
              <a:gd name="connsiteY21" fmla="*/ 2462873 h 3003503"/>
              <a:gd name="connsiteX22" fmla="*/ 233606 w 800935"/>
              <a:gd name="connsiteY22" fmla="*/ 2402803 h 3003503"/>
              <a:gd name="connsiteX23" fmla="*/ 220257 w 800935"/>
              <a:gd name="connsiteY23" fmla="*/ 2382779 h 3003503"/>
              <a:gd name="connsiteX24" fmla="*/ 206908 w 800935"/>
              <a:gd name="connsiteY24" fmla="*/ 2356081 h 3003503"/>
              <a:gd name="connsiteX25" fmla="*/ 193559 w 800935"/>
              <a:gd name="connsiteY25" fmla="*/ 2296011 h 3003503"/>
              <a:gd name="connsiteX26" fmla="*/ 173536 w 800935"/>
              <a:gd name="connsiteY26" fmla="*/ 2262639 h 3003503"/>
              <a:gd name="connsiteX27" fmla="*/ 160187 w 800935"/>
              <a:gd name="connsiteY27" fmla="*/ 2222592 h 3003503"/>
              <a:gd name="connsiteX28" fmla="*/ 146838 w 800935"/>
              <a:gd name="connsiteY28" fmla="*/ 2195895 h 3003503"/>
              <a:gd name="connsiteX29" fmla="*/ 133489 w 800935"/>
              <a:gd name="connsiteY29" fmla="*/ 2149173 h 3003503"/>
              <a:gd name="connsiteX30" fmla="*/ 126815 w 800935"/>
              <a:gd name="connsiteY30" fmla="*/ 2122476 h 3003503"/>
              <a:gd name="connsiteX31" fmla="*/ 113466 w 800935"/>
              <a:gd name="connsiteY31" fmla="*/ 2082429 h 3003503"/>
              <a:gd name="connsiteX32" fmla="*/ 100117 w 800935"/>
              <a:gd name="connsiteY32" fmla="*/ 2029033 h 3003503"/>
              <a:gd name="connsiteX33" fmla="*/ 86768 w 800935"/>
              <a:gd name="connsiteY33" fmla="*/ 1988987 h 3003503"/>
              <a:gd name="connsiteX34" fmla="*/ 80094 w 800935"/>
              <a:gd name="connsiteY34" fmla="*/ 1895544 h 3003503"/>
              <a:gd name="connsiteX35" fmla="*/ 73419 w 800935"/>
              <a:gd name="connsiteY35" fmla="*/ 1875521 h 3003503"/>
              <a:gd name="connsiteX36" fmla="*/ 66745 w 800935"/>
              <a:gd name="connsiteY36" fmla="*/ 1815451 h 3003503"/>
              <a:gd name="connsiteX37" fmla="*/ 46721 w 800935"/>
              <a:gd name="connsiteY37" fmla="*/ 1701985 h 3003503"/>
              <a:gd name="connsiteX38" fmla="*/ 40047 w 800935"/>
              <a:gd name="connsiteY38" fmla="*/ 1641915 h 3003503"/>
              <a:gd name="connsiteX39" fmla="*/ 33373 w 800935"/>
              <a:gd name="connsiteY39" fmla="*/ 1601868 h 3003503"/>
              <a:gd name="connsiteX40" fmla="*/ 26698 w 800935"/>
              <a:gd name="connsiteY40" fmla="*/ 1555147 h 3003503"/>
              <a:gd name="connsiteX41" fmla="*/ 13349 w 800935"/>
              <a:gd name="connsiteY41" fmla="*/ 1401635 h 3003503"/>
              <a:gd name="connsiteX42" fmla="*/ 0 w 800935"/>
              <a:gd name="connsiteY42" fmla="*/ 1308192 h 3003503"/>
              <a:gd name="connsiteX43" fmla="*/ 6675 w 800935"/>
              <a:gd name="connsiteY43" fmla="*/ 1054563 h 3003503"/>
              <a:gd name="connsiteX44" fmla="*/ 26698 w 800935"/>
              <a:gd name="connsiteY44" fmla="*/ 994493 h 3003503"/>
              <a:gd name="connsiteX45" fmla="*/ 40047 w 800935"/>
              <a:gd name="connsiteY45" fmla="*/ 947772 h 3003503"/>
              <a:gd name="connsiteX46" fmla="*/ 73419 w 800935"/>
              <a:gd name="connsiteY46" fmla="*/ 854330 h 3003503"/>
              <a:gd name="connsiteX47" fmla="*/ 93443 w 800935"/>
              <a:gd name="connsiteY47" fmla="*/ 794260 h 3003503"/>
              <a:gd name="connsiteX48" fmla="*/ 106792 w 800935"/>
              <a:gd name="connsiteY48" fmla="*/ 760887 h 3003503"/>
              <a:gd name="connsiteX49" fmla="*/ 113466 w 800935"/>
              <a:gd name="connsiteY49" fmla="*/ 740864 h 3003503"/>
              <a:gd name="connsiteX50" fmla="*/ 140164 w 800935"/>
              <a:gd name="connsiteY50" fmla="*/ 687468 h 3003503"/>
              <a:gd name="connsiteX51" fmla="*/ 146838 w 800935"/>
              <a:gd name="connsiteY51" fmla="*/ 667445 h 3003503"/>
              <a:gd name="connsiteX52" fmla="*/ 173536 w 800935"/>
              <a:gd name="connsiteY52" fmla="*/ 627398 h 3003503"/>
              <a:gd name="connsiteX53" fmla="*/ 180211 w 800935"/>
              <a:gd name="connsiteY53" fmla="*/ 580677 h 3003503"/>
              <a:gd name="connsiteX54" fmla="*/ 193559 w 800935"/>
              <a:gd name="connsiteY54" fmla="*/ 553979 h 3003503"/>
              <a:gd name="connsiteX55" fmla="*/ 220257 w 800935"/>
              <a:gd name="connsiteY55" fmla="*/ 500584 h 3003503"/>
              <a:gd name="connsiteX56" fmla="*/ 233606 w 800935"/>
              <a:gd name="connsiteY56" fmla="*/ 453863 h 3003503"/>
              <a:gd name="connsiteX57" fmla="*/ 246955 w 800935"/>
              <a:gd name="connsiteY57" fmla="*/ 433839 h 3003503"/>
              <a:gd name="connsiteX58" fmla="*/ 273653 w 800935"/>
              <a:gd name="connsiteY58" fmla="*/ 380444 h 3003503"/>
              <a:gd name="connsiteX59" fmla="*/ 307025 w 800935"/>
              <a:gd name="connsiteY59" fmla="*/ 320373 h 3003503"/>
              <a:gd name="connsiteX60" fmla="*/ 320374 w 800935"/>
              <a:gd name="connsiteY60" fmla="*/ 293676 h 3003503"/>
              <a:gd name="connsiteX61" fmla="*/ 340397 w 800935"/>
              <a:gd name="connsiteY61" fmla="*/ 280327 h 3003503"/>
              <a:gd name="connsiteX62" fmla="*/ 380444 w 800935"/>
              <a:gd name="connsiteY62" fmla="*/ 233606 h 3003503"/>
              <a:gd name="connsiteX63" fmla="*/ 393793 w 800935"/>
              <a:gd name="connsiteY63" fmla="*/ 213582 h 3003503"/>
              <a:gd name="connsiteX64" fmla="*/ 413816 w 800935"/>
              <a:gd name="connsiteY64" fmla="*/ 200233 h 3003503"/>
              <a:gd name="connsiteX65" fmla="*/ 447189 w 800935"/>
              <a:gd name="connsiteY65" fmla="*/ 173535 h 3003503"/>
              <a:gd name="connsiteX66" fmla="*/ 480561 w 800935"/>
              <a:gd name="connsiteY66" fmla="*/ 153512 h 3003503"/>
              <a:gd name="connsiteX67" fmla="*/ 540631 w 800935"/>
              <a:gd name="connsiteY67" fmla="*/ 106791 h 3003503"/>
              <a:gd name="connsiteX68" fmla="*/ 574003 w 800935"/>
              <a:gd name="connsiteY68" fmla="*/ 80093 h 3003503"/>
              <a:gd name="connsiteX69" fmla="*/ 620724 w 800935"/>
              <a:gd name="connsiteY69" fmla="*/ 60070 h 3003503"/>
              <a:gd name="connsiteX70" fmla="*/ 647422 w 800935"/>
              <a:gd name="connsiteY70" fmla="*/ 33372 h 3003503"/>
              <a:gd name="connsiteX71" fmla="*/ 667446 w 800935"/>
              <a:gd name="connsiteY71" fmla="*/ 26698 h 3003503"/>
              <a:gd name="connsiteX72" fmla="*/ 687469 w 800935"/>
              <a:gd name="connsiteY72" fmla="*/ 13349 h 3003503"/>
              <a:gd name="connsiteX73" fmla="*/ 707492 w 800935"/>
              <a:gd name="connsiteY73" fmla="*/ 0 h 300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800935" h="3003503">
                <a:moveTo>
                  <a:pt x="800935" y="3003503"/>
                </a:moveTo>
                <a:cubicBezTo>
                  <a:pt x="785361" y="3001278"/>
                  <a:pt x="769391" y="3000968"/>
                  <a:pt x="754213" y="2996829"/>
                </a:cubicBezTo>
                <a:cubicBezTo>
                  <a:pt x="733924" y="2991296"/>
                  <a:pt x="717187" y="2975149"/>
                  <a:pt x="700818" y="2963457"/>
                </a:cubicBezTo>
                <a:cubicBezTo>
                  <a:pt x="694290" y="2958794"/>
                  <a:pt x="686957" y="2955244"/>
                  <a:pt x="680794" y="2950108"/>
                </a:cubicBezTo>
                <a:cubicBezTo>
                  <a:pt x="673543" y="2944065"/>
                  <a:pt x="668022" y="2936127"/>
                  <a:pt x="660771" y="2930084"/>
                </a:cubicBezTo>
                <a:cubicBezTo>
                  <a:pt x="646782" y="2918426"/>
                  <a:pt x="620411" y="2906489"/>
                  <a:pt x="607375" y="2896712"/>
                </a:cubicBezTo>
                <a:cubicBezTo>
                  <a:pt x="599824" y="2891049"/>
                  <a:pt x="594603" y="2882732"/>
                  <a:pt x="587352" y="2876689"/>
                </a:cubicBezTo>
                <a:cubicBezTo>
                  <a:pt x="558718" y="2852827"/>
                  <a:pt x="573893" y="2875222"/>
                  <a:pt x="547305" y="2843317"/>
                </a:cubicBezTo>
                <a:cubicBezTo>
                  <a:pt x="524081" y="2815448"/>
                  <a:pt x="546804" y="2827576"/>
                  <a:pt x="513933" y="2816619"/>
                </a:cubicBezTo>
                <a:cubicBezTo>
                  <a:pt x="507259" y="2809944"/>
                  <a:pt x="499396" y="2804276"/>
                  <a:pt x="493910" y="2796595"/>
                </a:cubicBezTo>
                <a:cubicBezTo>
                  <a:pt x="488127" y="2788499"/>
                  <a:pt x="487596" y="2776933"/>
                  <a:pt x="480561" y="2769898"/>
                </a:cubicBezTo>
                <a:cubicBezTo>
                  <a:pt x="475586" y="2764923"/>
                  <a:pt x="467212" y="2765448"/>
                  <a:pt x="460538" y="2763223"/>
                </a:cubicBezTo>
                <a:cubicBezTo>
                  <a:pt x="445240" y="2740276"/>
                  <a:pt x="441627" y="2733605"/>
                  <a:pt x="420491" y="2709827"/>
                </a:cubicBezTo>
                <a:cubicBezTo>
                  <a:pt x="412130" y="2700421"/>
                  <a:pt x="402692" y="2692029"/>
                  <a:pt x="393793" y="2683130"/>
                </a:cubicBezTo>
                <a:cubicBezTo>
                  <a:pt x="381029" y="2644834"/>
                  <a:pt x="396260" y="2680580"/>
                  <a:pt x="367095" y="2643083"/>
                </a:cubicBezTo>
                <a:cubicBezTo>
                  <a:pt x="357245" y="2630419"/>
                  <a:pt x="347572" y="2617386"/>
                  <a:pt x="340397" y="2603036"/>
                </a:cubicBezTo>
                <a:cubicBezTo>
                  <a:pt x="335947" y="2594137"/>
                  <a:pt x="333418" y="2583982"/>
                  <a:pt x="327048" y="2576338"/>
                </a:cubicBezTo>
                <a:cubicBezTo>
                  <a:pt x="321913" y="2570176"/>
                  <a:pt x="313699" y="2567439"/>
                  <a:pt x="307025" y="2562990"/>
                </a:cubicBezTo>
                <a:lnTo>
                  <a:pt x="280327" y="2522943"/>
                </a:lnTo>
                <a:lnTo>
                  <a:pt x="266978" y="2502919"/>
                </a:lnTo>
                <a:cubicBezTo>
                  <a:pt x="264753" y="2496245"/>
                  <a:pt x="263450" y="2489189"/>
                  <a:pt x="260304" y="2482896"/>
                </a:cubicBezTo>
                <a:cubicBezTo>
                  <a:pt x="256717" y="2475721"/>
                  <a:pt x="249772" y="2470384"/>
                  <a:pt x="246955" y="2462873"/>
                </a:cubicBezTo>
                <a:cubicBezTo>
                  <a:pt x="237443" y="2437507"/>
                  <a:pt x="243873" y="2426758"/>
                  <a:pt x="233606" y="2402803"/>
                </a:cubicBezTo>
                <a:cubicBezTo>
                  <a:pt x="230446" y="2395430"/>
                  <a:pt x="224237" y="2389744"/>
                  <a:pt x="220257" y="2382779"/>
                </a:cubicBezTo>
                <a:cubicBezTo>
                  <a:pt x="215321" y="2374140"/>
                  <a:pt x="211358" y="2364980"/>
                  <a:pt x="206908" y="2356081"/>
                </a:cubicBezTo>
                <a:cubicBezTo>
                  <a:pt x="204344" y="2340695"/>
                  <a:pt x="201776" y="2312444"/>
                  <a:pt x="193559" y="2296011"/>
                </a:cubicBezTo>
                <a:cubicBezTo>
                  <a:pt x="187757" y="2284408"/>
                  <a:pt x="178904" y="2274449"/>
                  <a:pt x="173536" y="2262639"/>
                </a:cubicBezTo>
                <a:cubicBezTo>
                  <a:pt x="167713" y="2249829"/>
                  <a:pt x="165413" y="2235657"/>
                  <a:pt x="160187" y="2222592"/>
                </a:cubicBezTo>
                <a:cubicBezTo>
                  <a:pt x="156492" y="2213354"/>
                  <a:pt x="151288" y="2204794"/>
                  <a:pt x="146838" y="2195895"/>
                </a:cubicBezTo>
                <a:cubicBezTo>
                  <a:pt x="125978" y="2112450"/>
                  <a:pt x="152637" y="2216189"/>
                  <a:pt x="133489" y="2149173"/>
                </a:cubicBezTo>
                <a:cubicBezTo>
                  <a:pt x="130969" y="2140353"/>
                  <a:pt x="129451" y="2131262"/>
                  <a:pt x="126815" y="2122476"/>
                </a:cubicBezTo>
                <a:cubicBezTo>
                  <a:pt x="122772" y="2108998"/>
                  <a:pt x="116879" y="2096080"/>
                  <a:pt x="113466" y="2082429"/>
                </a:cubicBezTo>
                <a:cubicBezTo>
                  <a:pt x="109016" y="2064630"/>
                  <a:pt x="105919" y="2046438"/>
                  <a:pt x="100117" y="2029033"/>
                </a:cubicBezTo>
                <a:lnTo>
                  <a:pt x="86768" y="1988987"/>
                </a:lnTo>
                <a:cubicBezTo>
                  <a:pt x="84543" y="1957839"/>
                  <a:pt x="83743" y="1926557"/>
                  <a:pt x="80094" y="1895544"/>
                </a:cubicBezTo>
                <a:cubicBezTo>
                  <a:pt x="79272" y="1888557"/>
                  <a:pt x="74576" y="1882461"/>
                  <a:pt x="73419" y="1875521"/>
                </a:cubicBezTo>
                <a:cubicBezTo>
                  <a:pt x="70107" y="1855649"/>
                  <a:pt x="69351" y="1835428"/>
                  <a:pt x="66745" y="1815451"/>
                </a:cubicBezTo>
                <a:cubicBezTo>
                  <a:pt x="54450" y="1721191"/>
                  <a:pt x="62888" y="1750482"/>
                  <a:pt x="46721" y="1701985"/>
                </a:cubicBezTo>
                <a:cubicBezTo>
                  <a:pt x="44496" y="1681962"/>
                  <a:pt x="42709" y="1661885"/>
                  <a:pt x="40047" y="1641915"/>
                </a:cubicBezTo>
                <a:cubicBezTo>
                  <a:pt x="38259" y="1628501"/>
                  <a:pt x="35431" y="1615244"/>
                  <a:pt x="33373" y="1601868"/>
                </a:cubicBezTo>
                <a:cubicBezTo>
                  <a:pt x="30981" y="1586319"/>
                  <a:pt x="28923" y="1570721"/>
                  <a:pt x="26698" y="1555147"/>
                </a:cubicBezTo>
                <a:cubicBezTo>
                  <a:pt x="15465" y="1386647"/>
                  <a:pt x="25978" y="1515293"/>
                  <a:pt x="13349" y="1401635"/>
                </a:cubicBezTo>
                <a:cubicBezTo>
                  <a:pt x="4244" y="1319689"/>
                  <a:pt x="12721" y="1359073"/>
                  <a:pt x="0" y="1308192"/>
                </a:cubicBezTo>
                <a:cubicBezTo>
                  <a:pt x="2225" y="1223649"/>
                  <a:pt x="2652" y="1139040"/>
                  <a:pt x="6675" y="1054563"/>
                </a:cubicBezTo>
                <a:cubicBezTo>
                  <a:pt x="7488" y="1037480"/>
                  <a:pt x="21391" y="1008643"/>
                  <a:pt x="26698" y="994493"/>
                </a:cubicBezTo>
                <a:cubicBezTo>
                  <a:pt x="33076" y="977487"/>
                  <a:pt x="35837" y="966016"/>
                  <a:pt x="40047" y="947772"/>
                </a:cubicBezTo>
                <a:cubicBezTo>
                  <a:pt x="73669" y="802072"/>
                  <a:pt x="31801" y="951438"/>
                  <a:pt x="73419" y="854330"/>
                </a:cubicBezTo>
                <a:cubicBezTo>
                  <a:pt x="81733" y="834930"/>
                  <a:pt x="85604" y="813857"/>
                  <a:pt x="93443" y="794260"/>
                </a:cubicBezTo>
                <a:cubicBezTo>
                  <a:pt x="97893" y="783136"/>
                  <a:pt x="102585" y="772105"/>
                  <a:pt x="106792" y="760887"/>
                </a:cubicBezTo>
                <a:cubicBezTo>
                  <a:pt x="109262" y="754300"/>
                  <a:pt x="110555" y="747269"/>
                  <a:pt x="113466" y="740864"/>
                </a:cubicBezTo>
                <a:cubicBezTo>
                  <a:pt x="121700" y="722748"/>
                  <a:pt x="133872" y="706346"/>
                  <a:pt x="140164" y="687468"/>
                </a:cubicBezTo>
                <a:cubicBezTo>
                  <a:pt x="142389" y="680794"/>
                  <a:pt x="143421" y="673595"/>
                  <a:pt x="146838" y="667445"/>
                </a:cubicBezTo>
                <a:cubicBezTo>
                  <a:pt x="154629" y="653420"/>
                  <a:pt x="164637" y="640747"/>
                  <a:pt x="173536" y="627398"/>
                </a:cubicBezTo>
                <a:cubicBezTo>
                  <a:pt x="175761" y="611824"/>
                  <a:pt x="176072" y="595854"/>
                  <a:pt x="180211" y="580677"/>
                </a:cubicBezTo>
                <a:cubicBezTo>
                  <a:pt x="182829" y="571078"/>
                  <a:pt x="189640" y="563124"/>
                  <a:pt x="193559" y="553979"/>
                </a:cubicBezTo>
                <a:cubicBezTo>
                  <a:pt x="215109" y="503696"/>
                  <a:pt x="176752" y="573094"/>
                  <a:pt x="220257" y="500584"/>
                </a:cubicBezTo>
                <a:cubicBezTo>
                  <a:pt x="222395" y="492034"/>
                  <a:pt x="228820" y="463435"/>
                  <a:pt x="233606" y="453863"/>
                </a:cubicBezTo>
                <a:cubicBezTo>
                  <a:pt x="237193" y="446688"/>
                  <a:pt x="243368" y="441014"/>
                  <a:pt x="246955" y="433839"/>
                </a:cubicBezTo>
                <a:cubicBezTo>
                  <a:pt x="279609" y="368531"/>
                  <a:pt x="242727" y="426831"/>
                  <a:pt x="273653" y="380444"/>
                </a:cubicBezTo>
                <a:cubicBezTo>
                  <a:pt x="292106" y="325079"/>
                  <a:pt x="261132" y="412156"/>
                  <a:pt x="307025" y="320373"/>
                </a:cubicBezTo>
                <a:cubicBezTo>
                  <a:pt x="311475" y="311474"/>
                  <a:pt x="314004" y="301319"/>
                  <a:pt x="320374" y="293676"/>
                </a:cubicBezTo>
                <a:cubicBezTo>
                  <a:pt x="325509" y="287514"/>
                  <a:pt x="333723" y="284777"/>
                  <a:pt x="340397" y="280327"/>
                </a:cubicBezTo>
                <a:cubicBezTo>
                  <a:pt x="371043" y="234356"/>
                  <a:pt x="331888" y="290254"/>
                  <a:pt x="380444" y="233606"/>
                </a:cubicBezTo>
                <a:cubicBezTo>
                  <a:pt x="385665" y="227515"/>
                  <a:pt x="388121" y="219254"/>
                  <a:pt x="393793" y="213582"/>
                </a:cubicBezTo>
                <a:cubicBezTo>
                  <a:pt x="399465" y="207910"/>
                  <a:pt x="407399" y="205046"/>
                  <a:pt x="413816" y="200233"/>
                </a:cubicBezTo>
                <a:cubicBezTo>
                  <a:pt x="425213" y="191685"/>
                  <a:pt x="435518" y="181704"/>
                  <a:pt x="447189" y="173535"/>
                </a:cubicBezTo>
                <a:cubicBezTo>
                  <a:pt x="457817" y="166096"/>
                  <a:pt x="470005" y="161052"/>
                  <a:pt x="480561" y="153512"/>
                </a:cubicBezTo>
                <a:cubicBezTo>
                  <a:pt x="501203" y="138768"/>
                  <a:pt x="520685" y="122463"/>
                  <a:pt x="540631" y="106791"/>
                </a:cubicBezTo>
                <a:cubicBezTo>
                  <a:pt x="551833" y="97990"/>
                  <a:pt x="561261" y="86464"/>
                  <a:pt x="574003" y="80093"/>
                </a:cubicBezTo>
                <a:cubicBezTo>
                  <a:pt x="606994" y="63598"/>
                  <a:pt x="591262" y="69890"/>
                  <a:pt x="620724" y="60070"/>
                </a:cubicBezTo>
                <a:cubicBezTo>
                  <a:pt x="629623" y="51171"/>
                  <a:pt x="637181" y="40687"/>
                  <a:pt x="647422" y="33372"/>
                </a:cubicBezTo>
                <a:cubicBezTo>
                  <a:pt x="653147" y="29283"/>
                  <a:pt x="661153" y="29844"/>
                  <a:pt x="667446" y="26698"/>
                </a:cubicBezTo>
                <a:cubicBezTo>
                  <a:pt x="674621" y="23111"/>
                  <a:pt x="680294" y="16937"/>
                  <a:pt x="687469" y="13349"/>
                </a:cubicBezTo>
                <a:cubicBezTo>
                  <a:pt x="709602" y="2282"/>
                  <a:pt x="707492" y="14876"/>
                  <a:pt x="707492" y="0"/>
                </a:cubicBezTo>
              </a:path>
            </a:pathLst>
          </a:custGeom>
          <a:noFill/>
          <a:ln>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659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Shape 60"/>
          <p:cNvSpPr txBox="1">
            <a:spLocks noGrp="1"/>
          </p:cNvSpPr>
          <p:nvPr>
            <p:ph type="body" idx="1"/>
          </p:nvPr>
        </p:nvSpPr>
        <p:spPr>
          <a:xfrm>
            <a:off x="311700" y="208300"/>
            <a:ext cx="8520600" cy="1242300"/>
          </a:xfrm>
          <a:prstGeom prst="rect">
            <a:avLst/>
          </a:prstGeom>
        </p:spPr>
        <p:txBody>
          <a:bodyPr lIns="91425" tIns="91425" rIns="91425" bIns="91425" anchor="t" anchorCtr="0">
            <a:noAutofit/>
          </a:bodyPr>
          <a:lstStyle/>
          <a:p>
            <a:pPr lvl="0" algn="ctr" rtl="0">
              <a:spcBef>
                <a:spcPts val="0"/>
              </a:spcBef>
              <a:buNone/>
            </a:pPr>
            <a:r>
              <a:rPr lang="en" sz="3000"/>
              <a:t>In the last decade </a:t>
            </a:r>
            <a:br>
              <a:rPr lang="en" sz="3000"/>
            </a:br>
            <a:r>
              <a:rPr lang="en" sz="3000"/>
              <a:t>humanity made a tremendous progress </a:t>
            </a:r>
            <a:br>
              <a:rPr lang="en" sz="3000"/>
            </a:br>
            <a:r>
              <a:rPr lang="en" sz="3000"/>
              <a:t>in ability to say that </a:t>
            </a:r>
            <a:br>
              <a:rPr lang="en" sz="3000"/>
            </a:br>
            <a:r>
              <a:rPr lang="en" sz="3000" b="1"/>
              <a:t>Kitten is a kitten</a:t>
            </a:r>
          </a:p>
        </p:txBody>
      </p:sp>
      <p:pic>
        <p:nvPicPr>
          <p:cNvPr id="61" name="Shape 61"/>
          <p:cNvPicPr preferRelativeResize="0"/>
          <p:nvPr/>
        </p:nvPicPr>
        <p:blipFill>
          <a:blip r:embed="rId3">
            <a:alphaModFix/>
          </a:blip>
          <a:stretch>
            <a:fillRect/>
          </a:stretch>
        </p:blipFill>
        <p:spPr>
          <a:xfrm>
            <a:off x="2739600" y="2319975"/>
            <a:ext cx="3536899" cy="26526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US"/>
              <a:t>Feed forward neural networks</a:t>
            </a:r>
            <a:endParaRPr dirty="0"/>
          </a:p>
        </p:txBody>
      </p:sp>
      <p:sp>
        <p:nvSpPr>
          <p:cNvPr id="2" name="Oval 1">
            <a:extLst>
              <a:ext uri="{FF2B5EF4-FFF2-40B4-BE49-F238E27FC236}">
                <a16:creationId xmlns:a16="http://schemas.microsoft.com/office/drawing/2014/main" id="{6117F24A-AA6D-48C0-AFBB-F02AA6F774DA}"/>
              </a:ext>
            </a:extLst>
          </p:cNvPr>
          <p:cNvSpPr>
            <a:spLocks/>
          </p:cNvSpPr>
          <p:nvPr/>
        </p:nvSpPr>
        <p:spPr>
          <a:xfrm>
            <a:off x="3084759" y="2198776"/>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DFA209D0-5A25-493E-89C0-C66198BCA33B}"/>
              </a:ext>
            </a:extLst>
          </p:cNvPr>
          <p:cNvSpPr>
            <a:spLocks/>
          </p:cNvSpPr>
          <p:nvPr/>
        </p:nvSpPr>
        <p:spPr>
          <a:xfrm>
            <a:off x="3084759" y="2662904"/>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C3F8787-96E1-46A5-96CA-78AB3B61907C}"/>
              </a:ext>
            </a:extLst>
          </p:cNvPr>
          <p:cNvSpPr>
            <a:spLocks/>
          </p:cNvSpPr>
          <p:nvPr/>
        </p:nvSpPr>
        <p:spPr>
          <a:xfrm>
            <a:off x="3084759" y="3127032"/>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67D353C-105F-471D-A5AD-2B6DA0805E66}"/>
              </a:ext>
            </a:extLst>
          </p:cNvPr>
          <p:cNvSpPr>
            <a:spLocks/>
          </p:cNvSpPr>
          <p:nvPr/>
        </p:nvSpPr>
        <p:spPr>
          <a:xfrm>
            <a:off x="3084759" y="3585678"/>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6422C898-1D63-44D6-96B4-DDA6FE7292B2}"/>
              </a:ext>
            </a:extLst>
          </p:cNvPr>
          <p:cNvSpPr>
            <a:spLocks/>
          </p:cNvSpPr>
          <p:nvPr/>
        </p:nvSpPr>
        <p:spPr>
          <a:xfrm>
            <a:off x="4227759" y="2015896"/>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D2F02C9-6605-4031-A72E-44809903AD92}"/>
              </a:ext>
            </a:extLst>
          </p:cNvPr>
          <p:cNvSpPr>
            <a:spLocks/>
          </p:cNvSpPr>
          <p:nvPr/>
        </p:nvSpPr>
        <p:spPr>
          <a:xfrm>
            <a:off x="4227759" y="2480024"/>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4403926-6B06-49CA-B37D-A4CC678C3EB2}"/>
              </a:ext>
            </a:extLst>
          </p:cNvPr>
          <p:cNvSpPr>
            <a:spLocks/>
          </p:cNvSpPr>
          <p:nvPr/>
        </p:nvSpPr>
        <p:spPr>
          <a:xfrm>
            <a:off x="4227759" y="2944152"/>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A8296F2-BDEE-470D-80B6-40A8FABE1554}"/>
              </a:ext>
            </a:extLst>
          </p:cNvPr>
          <p:cNvSpPr>
            <a:spLocks/>
          </p:cNvSpPr>
          <p:nvPr/>
        </p:nvSpPr>
        <p:spPr>
          <a:xfrm>
            <a:off x="4227759" y="3402798"/>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AA81ECA-6E59-4AF7-B3EF-917CC727E8B3}"/>
              </a:ext>
            </a:extLst>
          </p:cNvPr>
          <p:cNvSpPr>
            <a:spLocks/>
          </p:cNvSpPr>
          <p:nvPr/>
        </p:nvSpPr>
        <p:spPr>
          <a:xfrm>
            <a:off x="4227759" y="3861444"/>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F1445AE-90E2-412F-911D-3EE89BE3905E}"/>
              </a:ext>
            </a:extLst>
          </p:cNvPr>
          <p:cNvSpPr>
            <a:spLocks/>
          </p:cNvSpPr>
          <p:nvPr/>
        </p:nvSpPr>
        <p:spPr>
          <a:xfrm>
            <a:off x="5370759" y="2662904"/>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7A81F11-2D49-49B4-8111-32A2AC4A8BCF}"/>
              </a:ext>
            </a:extLst>
          </p:cNvPr>
          <p:cNvSpPr>
            <a:spLocks/>
          </p:cNvSpPr>
          <p:nvPr/>
        </p:nvSpPr>
        <p:spPr>
          <a:xfrm>
            <a:off x="5370759" y="3121550"/>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BDF2FA09-1DB1-48B6-9803-252A716AEBB0}"/>
              </a:ext>
            </a:extLst>
          </p:cNvPr>
          <p:cNvCxnSpPr>
            <a:cxnSpLocks/>
            <a:stCxn id="2" idx="6"/>
            <a:endCxn id="10" idx="2"/>
          </p:cNvCxnSpPr>
          <p:nvPr/>
        </p:nvCxnSpPr>
        <p:spPr>
          <a:xfrm>
            <a:off x="3450519" y="2381656"/>
            <a:ext cx="777240" cy="745376"/>
          </a:xfrm>
          <a:prstGeom prst="line">
            <a:avLst/>
          </a:prstGeom>
        </p:spPr>
        <p:style>
          <a:lnRef idx="1">
            <a:schemeClr val="accent5"/>
          </a:lnRef>
          <a:fillRef idx="0">
            <a:schemeClr val="accent5"/>
          </a:fillRef>
          <a:effectRef idx="0">
            <a:schemeClr val="accent5"/>
          </a:effectRef>
          <a:fontRef idx="minor">
            <a:schemeClr val="tx1"/>
          </a:fontRef>
        </p:style>
      </p:cxnSp>
      <p:cxnSp>
        <p:nvCxnSpPr>
          <p:cNvPr id="19" name="Straight Connector 18">
            <a:extLst>
              <a:ext uri="{FF2B5EF4-FFF2-40B4-BE49-F238E27FC236}">
                <a16:creationId xmlns:a16="http://schemas.microsoft.com/office/drawing/2014/main" id="{F22C5FF1-073B-4E22-8352-34A425CBAAEB}"/>
              </a:ext>
            </a:extLst>
          </p:cNvPr>
          <p:cNvCxnSpPr>
            <a:cxnSpLocks/>
            <a:stCxn id="5" idx="6"/>
            <a:endCxn id="10" idx="2"/>
          </p:cNvCxnSpPr>
          <p:nvPr/>
        </p:nvCxnSpPr>
        <p:spPr>
          <a:xfrm>
            <a:off x="3450519" y="2845784"/>
            <a:ext cx="777240" cy="281248"/>
          </a:xfrm>
          <a:prstGeom prst="line">
            <a:avLst/>
          </a:prstGeom>
        </p:spPr>
        <p:style>
          <a:lnRef idx="1">
            <a:schemeClr val="accent5"/>
          </a:lnRef>
          <a:fillRef idx="0">
            <a:schemeClr val="accent5"/>
          </a:fillRef>
          <a:effectRef idx="0">
            <a:schemeClr val="accent5"/>
          </a:effectRef>
          <a:fontRef idx="minor">
            <a:schemeClr val="tx1"/>
          </a:fontRef>
        </p:style>
      </p:cxnSp>
      <p:cxnSp>
        <p:nvCxnSpPr>
          <p:cNvPr id="22" name="Straight Connector 21">
            <a:extLst>
              <a:ext uri="{FF2B5EF4-FFF2-40B4-BE49-F238E27FC236}">
                <a16:creationId xmlns:a16="http://schemas.microsoft.com/office/drawing/2014/main" id="{41DAF1CB-9A99-4E8F-9582-47C72FF7B92D}"/>
              </a:ext>
            </a:extLst>
          </p:cNvPr>
          <p:cNvCxnSpPr>
            <a:cxnSpLocks/>
            <a:stCxn id="6" idx="6"/>
            <a:endCxn id="10" idx="2"/>
          </p:cNvCxnSpPr>
          <p:nvPr/>
        </p:nvCxnSpPr>
        <p:spPr>
          <a:xfrm flipV="1">
            <a:off x="3450519" y="3127032"/>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25" name="Straight Connector 24">
            <a:extLst>
              <a:ext uri="{FF2B5EF4-FFF2-40B4-BE49-F238E27FC236}">
                <a16:creationId xmlns:a16="http://schemas.microsoft.com/office/drawing/2014/main" id="{7574B9E9-4193-4923-AA50-163ED02B8525}"/>
              </a:ext>
            </a:extLst>
          </p:cNvPr>
          <p:cNvCxnSpPr>
            <a:cxnSpLocks/>
            <a:stCxn id="7" idx="6"/>
            <a:endCxn id="10" idx="2"/>
          </p:cNvCxnSpPr>
          <p:nvPr/>
        </p:nvCxnSpPr>
        <p:spPr>
          <a:xfrm flipV="1">
            <a:off x="3450519" y="3127032"/>
            <a:ext cx="777240" cy="641526"/>
          </a:xfrm>
          <a:prstGeom prst="line">
            <a:avLst/>
          </a:prstGeom>
        </p:spPr>
        <p:style>
          <a:lnRef idx="1">
            <a:schemeClr val="accent5"/>
          </a:lnRef>
          <a:fillRef idx="0">
            <a:schemeClr val="accent5"/>
          </a:fillRef>
          <a:effectRef idx="0">
            <a:schemeClr val="accent5"/>
          </a:effectRef>
          <a:fontRef idx="minor">
            <a:schemeClr val="tx1"/>
          </a:fontRef>
        </p:style>
      </p:cxnSp>
      <p:cxnSp>
        <p:nvCxnSpPr>
          <p:cNvPr id="20" name="Straight Connector 19">
            <a:extLst>
              <a:ext uri="{FF2B5EF4-FFF2-40B4-BE49-F238E27FC236}">
                <a16:creationId xmlns:a16="http://schemas.microsoft.com/office/drawing/2014/main" id="{24985739-0950-4DC8-9E1D-18C72CE04A27}"/>
              </a:ext>
            </a:extLst>
          </p:cNvPr>
          <p:cNvCxnSpPr>
            <a:cxnSpLocks/>
            <a:stCxn id="5" idx="6"/>
            <a:endCxn id="8" idx="2"/>
          </p:cNvCxnSpPr>
          <p:nvPr/>
        </p:nvCxnSpPr>
        <p:spPr>
          <a:xfrm flipV="1">
            <a:off x="3450519" y="2198776"/>
            <a:ext cx="777240" cy="647008"/>
          </a:xfrm>
          <a:prstGeom prst="line">
            <a:avLst/>
          </a:prstGeom>
        </p:spPr>
        <p:style>
          <a:lnRef idx="1">
            <a:schemeClr val="accent5"/>
          </a:lnRef>
          <a:fillRef idx="0">
            <a:schemeClr val="accent5"/>
          </a:fillRef>
          <a:effectRef idx="0">
            <a:schemeClr val="accent5"/>
          </a:effectRef>
          <a:fontRef idx="minor">
            <a:schemeClr val="tx1"/>
          </a:fontRef>
        </p:style>
      </p:cxnSp>
      <p:cxnSp>
        <p:nvCxnSpPr>
          <p:cNvPr id="23" name="Straight Connector 22">
            <a:extLst>
              <a:ext uri="{FF2B5EF4-FFF2-40B4-BE49-F238E27FC236}">
                <a16:creationId xmlns:a16="http://schemas.microsoft.com/office/drawing/2014/main" id="{C68A7545-284A-439F-B56C-C5096F155503}"/>
              </a:ext>
            </a:extLst>
          </p:cNvPr>
          <p:cNvCxnSpPr>
            <a:cxnSpLocks/>
            <a:stCxn id="5" idx="6"/>
            <a:endCxn id="11" idx="2"/>
          </p:cNvCxnSpPr>
          <p:nvPr/>
        </p:nvCxnSpPr>
        <p:spPr>
          <a:xfrm>
            <a:off x="3450519" y="2845784"/>
            <a:ext cx="777240" cy="739894"/>
          </a:xfrm>
          <a:prstGeom prst="line">
            <a:avLst/>
          </a:prstGeom>
        </p:spPr>
        <p:style>
          <a:lnRef idx="1">
            <a:schemeClr val="accent5"/>
          </a:lnRef>
          <a:fillRef idx="0">
            <a:schemeClr val="accent5"/>
          </a:fillRef>
          <a:effectRef idx="0">
            <a:schemeClr val="accent5"/>
          </a:effectRef>
          <a:fontRef idx="minor">
            <a:schemeClr val="tx1"/>
          </a:fontRef>
        </p:style>
      </p:cxnSp>
      <p:cxnSp>
        <p:nvCxnSpPr>
          <p:cNvPr id="26" name="Straight Connector 25">
            <a:extLst>
              <a:ext uri="{FF2B5EF4-FFF2-40B4-BE49-F238E27FC236}">
                <a16:creationId xmlns:a16="http://schemas.microsoft.com/office/drawing/2014/main" id="{3B636C30-4198-47F6-9DC7-DF4A0CC6239D}"/>
              </a:ext>
            </a:extLst>
          </p:cNvPr>
          <p:cNvCxnSpPr>
            <a:cxnSpLocks/>
            <a:stCxn id="5" idx="6"/>
            <a:endCxn id="9" idx="2"/>
          </p:cNvCxnSpPr>
          <p:nvPr/>
        </p:nvCxnSpPr>
        <p:spPr>
          <a:xfrm flipV="1">
            <a:off x="3450519" y="2662904"/>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28" name="Straight Connector 27">
            <a:extLst>
              <a:ext uri="{FF2B5EF4-FFF2-40B4-BE49-F238E27FC236}">
                <a16:creationId xmlns:a16="http://schemas.microsoft.com/office/drawing/2014/main" id="{434D4632-37F6-4A19-96A2-800DE6FB746E}"/>
              </a:ext>
            </a:extLst>
          </p:cNvPr>
          <p:cNvCxnSpPr>
            <a:cxnSpLocks/>
            <a:stCxn id="6" idx="6"/>
            <a:endCxn id="8" idx="2"/>
          </p:cNvCxnSpPr>
          <p:nvPr/>
        </p:nvCxnSpPr>
        <p:spPr>
          <a:xfrm flipV="1">
            <a:off x="3450519" y="2198776"/>
            <a:ext cx="777240" cy="1111136"/>
          </a:xfrm>
          <a:prstGeom prst="line">
            <a:avLst/>
          </a:prstGeom>
        </p:spPr>
        <p:style>
          <a:lnRef idx="1">
            <a:schemeClr val="accent5"/>
          </a:lnRef>
          <a:fillRef idx="0">
            <a:schemeClr val="accent5"/>
          </a:fillRef>
          <a:effectRef idx="0">
            <a:schemeClr val="accent5"/>
          </a:effectRef>
          <a:fontRef idx="minor">
            <a:schemeClr val="tx1"/>
          </a:fontRef>
        </p:style>
      </p:cxnSp>
      <p:cxnSp>
        <p:nvCxnSpPr>
          <p:cNvPr id="31" name="Straight Connector 30">
            <a:extLst>
              <a:ext uri="{FF2B5EF4-FFF2-40B4-BE49-F238E27FC236}">
                <a16:creationId xmlns:a16="http://schemas.microsoft.com/office/drawing/2014/main" id="{F0CC95D6-37C4-4BFC-8C73-6085EB0E0342}"/>
              </a:ext>
            </a:extLst>
          </p:cNvPr>
          <p:cNvCxnSpPr>
            <a:cxnSpLocks/>
            <a:stCxn id="6" idx="6"/>
            <a:endCxn id="12" idx="2"/>
          </p:cNvCxnSpPr>
          <p:nvPr/>
        </p:nvCxnSpPr>
        <p:spPr>
          <a:xfrm>
            <a:off x="3450519" y="3309912"/>
            <a:ext cx="777240" cy="734412"/>
          </a:xfrm>
          <a:prstGeom prst="line">
            <a:avLst/>
          </a:prstGeom>
        </p:spPr>
        <p:style>
          <a:lnRef idx="1">
            <a:schemeClr val="accent5"/>
          </a:lnRef>
          <a:fillRef idx="0">
            <a:schemeClr val="accent5"/>
          </a:fillRef>
          <a:effectRef idx="0">
            <a:schemeClr val="accent5"/>
          </a:effectRef>
          <a:fontRef idx="minor">
            <a:schemeClr val="tx1"/>
          </a:fontRef>
        </p:style>
      </p:cxnSp>
      <p:cxnSp>
        <p:nvCxnSpPr>
          <p:cNvPr id="34" name="Straight Connector 33">
            <a:extLst>
              <a:ext uri="{FF2B5EF4-FFF2-40B4-BE49-F238E27FC236}">
                <a16:creationId xmlns:a16="http://schemas.microsoft.com/office/drawing/2014/main" id="{D13F2E7E-D94F-440A-8732-2CC8FE6D4F5B}"/>
              </a:ext>
            </a:extLst>
          </p:cNvPr>
          <p:cNvCxnSpPr>
            <a:cxnSpLocks/>
            <a:stCxn id="7" idx="6"/>
            <a:endCxn id="8" idx="2"/>
          </p:cNvCxnSpPr>
          <p:nvPr/>
        </p:nvCxnSpPr>
        <p:spPr>
          <a:xfrm flipV="1">
            <a:off x="3450519" y="2198776"/>
            <a:ext cx="777240" cy="1569782"/>
          </a:xfrm>
          <a:prstGeom prst="line">
            <a:avLst/>
          </a:prstGeom>
        </p:spPr>
        <p:style>
          <a:lnRef idx="1">
            <a:schemeClr val="accent5"/>
          </a:lnRef>
          <a:fillRef idx="0">
            <a:schemeClr val="accent5"/>
          </a:fillRef>
          <a:effectRef idx="0">
            <a:schemeClr val="accent5"/>
          </a:effectRef>
          <a:fontRef idx="minor">
            <a:schemeClr val="tx1"/>
          </a:fontRef>
        </p:style>
      </p:cxnSp>
      <p:cxnSp>
        <p:nvCxnSpPr>
          <p:cNvPr id="37" name="Straight Connector 36">
            <a:extLst>
              <a:ext uri="{FF2B5EF4-FFF2-40B4-BE49-F238E27FC236}">
                <a16:creationId xmlns:a16="http://schemas.microsoft.com/office/drawing/2014/main" id="{8AA8BB07-BC6D-4A1A-8ED5-57B40381EB6D}"/>
              </a:ext>
            </a:extLst>
          </p:cNvPr>
          <p:cNvCxnSpPr>
            <a:cxnSpLocks/>
            <a:stCxn id="2" idx="6"/>
            <a:endCxn id="8" idx="2"/>
          </p:cNvCxnSpPr>
          <p:nvPr/>
        </p:nvCxnSpPr>
        <p:spPr>
          <a:xfrm flipV="1">
            <a:off x="3450519" y="2198776"/>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40" name="Straight Connector 39">
            <a:extLst>
              <a:ext uri="{FF2B5EF4-FFF2-40B4-BE49-F238E27FC236}">
                <a16:creationId xmlns:a16="http://schemas.microsoft.com/office/drawing/2014/main" id="{BC97977C-62A9-4EC2-AFBD-255D46E3ADDF}"/>
              </a:ext>
            </a:extLst>
          </p:cNvPr>
          <p:cNvCxnSpPr>
            <a:cxnSpLocks/>
            <a:stCxn id="2" idx="6"/>
            <a:endCxn id="11" idx="2"/>
          </p:cNvCxnSpPr>
          <p:nvPr/>
        </p:nvCxnSpPr>
        <p:spPr>
          <a:xfrm>
            <a:off x="3450519" y="2381656"/>
            <a:ext cx="777240" cy="1204022"/>
          </a:xfrm>
          <a:prstGeom prst="line">
            <a:avLst/>
          </a:prstGeom>
        </p:spPr>
        <p:style>
          <a:lnRef idx="1">
            <a:schemeClr val="accent5"/>
          </a:lnRef>
          <a:fillRef idx="0">
            <a:schemeClr val="accent5"/>
          </a:fillRef>
          <a:effectRef idx="0">
            <a:schemeClr val="accent5"/>
          </a:effectRef>
          <a:fontRef idx="minor">
            <a:schemeClr val="tx1"/>
          </a:fontRef>
        </p:style>
      </p:cxnSp>
      <p:cxnSp>
        <p:nvCxnSpPr>
          <p:cNvPr id="43" name="Straight Connector 42">
            <a:extLst>
              <a:ext uri="{FF2B5EF4-FFF2-40B4-BE49-F238E27FC236}">
                <a16:creationId xmlns:a16="http://schemas.microsoft.com/office/drawing/2014/main" id="{7ED89EE7-B0EF-4EDE-BB95-252A4ED55067}"/>
              </a:ext>
            </a:extLst>
          </p:cNvPr>
          <p:cNvCxnSpPr>
            <a:cxnSpLocks/>
            <a:stCxn id="2" idx="6"/>
            <a:endCxn id="12" idx="2"/>
          </p:cNvCxnSpPr>
          <p:nvPr/>
        </p:nvCxnSpPr>
        <p:spPr>
          <a:xfrm>
            <a:off x="3450519" y="2381656"/>
            <a:ext cx="777240" cy="1662668"/>
          </a:xfrm>
          <a:prstGeom prst="line">
            <a:avLst/>
          </a:prstGeom>
        </p:spPr>
        <p:style>
          <a:lnRef idx="1">
            <a:schemeClr val="accent5"/>
          </a:lnRef>
          <a:fillRef idx="0">
            <a:schemeClr val="accent5"/>
          </a:fillRef>
          <a:effectRef idx="0">
            <a:schemeClr val="accent5"/>
          </a:effectRef>
          <a:fontRef idx="minor">
            <a:schemeClr val="tx1"/>
          </a:fontRef>
        </p:style>
      </p:cxnSp>
      <p:cxnSp>
        <p:nvCxnSpPr>
          <p:cNvPr id="46" name="Straight Connector 45">
            <a:extLst>
              <a:ext uri="{FF2B5EF4-FFF2-40B4-BE49-F238E27FC236}">
                <a16:creationId xmlns:a16="http://schemas.microsoft.com/office/drawing/2014/main" id="{AF61DFF8-E2A5-4F33-9620-580EEB4C7BDD}"/>
              </a:ext>
            </a:extLst>
          </p:cNvPr>
          <p:cNvCxnSpPr>
            <a:cxnSpLocks/>
            <a:stCxn id="2" idx="6"/>
            <a:endCxn id="9" idx="2"/>
          </p:cNvCxnSpPr>
          <p:nvPr/>
        </p:nvCxnSpPr>
        <p:spPr>
          <a:xfrm>
            <a:off x="3450519" y="2381656"/>
            <a:ext cx="777240" cy="281248"/>
          </a:xfrm>
          <a:prstGeom prst="line">
            <a:avLst/>
          </a:prstGeom>
        </p:spPr>
        <p:style>
          <a:lnRef idx="1">
            <a:schemeClr val="accent5"/>
          </a:lnRef>
          <a:fillRef idx="0">
            <a:schemeClr val="accent5"/>
          </a:fillRef>
          <a:effectRef idx="0">
            <a:schemeClr val="accent5"/>
          </a:effectRef>
          <a:fontRef idx="minor">
            <a:schemeClr val="tx1"/>
          </a:fontRef>
        </p:style>
      </p:cxnSp>
      <p:cxnSp>
        <p:nvCxnSpPr>
          <p:cNvPr id="49" name="Straight Connector 48">
            <a:extLst>
              <a:ext uri="{FF2B5EF4-FFF2-40B4-BE49-F238E27FC236}">
                <a16:creationId xmlns:a16="http://schemas.microsoft.com/office/drawing/2014/main" id="{56F99E10-2D41-497B-9BED-AD64C56DC145}"/>
              </a:ext>
            </a:extLst>
          </p:cNvPr>
          <p:cNvCxnSpPr>
            <a:cxnSpLocks/>
            <a:stCxn id="6" idx="6"/>
            <a:endCxn id="11" idx="2"/>
          </p:cNvCxnSpPr>
          <p:nvPr/>
        </p:nvCxnSpPr>
        <p:spPr>
          <a:xfrm>
            <a:off x="3450519" y="3309912"/>
            <a:ext cx="777240" cy="275766"/>
          </a:xfrm>
          <a:prstGeom prst="line">
            <a:avLst/>
          </a:prstGeom>
        </p:spPr>
        <p:style>
          <a:lnRef idx="1">
            <a:schemeClr val="accent5"/>
          </a:lnRef>
          <a:fillRef idx="0">
            <a:schemeClr val="accent5"/>
          </a:fillRef>
          <a:effectRef idx="0">
            <a:schemeClr val="accent5"/>
          </a:effectRef>
          <a:fontRef idx="minor">
            <a:schemeClr val="tx1"/>
          </a:fontRef>
        </p:style>
      </p:cxnSp>
      <p:cxnSp>
        <p:nvCxnSpPr>
          <p:cNvPr id="52" name="Straight Connector 51">
            <a:extLst>
              <a:ext uri="{FF2B5EF4-FFF2-40B4-BE49-F238E27FC236}">
                <a16:creationId xmlns:a16="http://schemas.microsoft.com/office/drawing/2014/main" id="{A9ACFA0A-92BB-4252-BA0C-4FEF20E78092}"/>
              </a:ext>
            </a:extLst>
          </p:cNvPr>
          <p:cNvCxnSpPr>
            <a:cxnSpLocks/>
            <a:stCxn id="5" idx="6"/>
            <a:endCxn id="12" idx="2"/>
          </p:cNvCxnSpPr>
          <p:nvPr/>
        </p:nvCxnSpPr>
        <p:spPr>
          <a:xfrm>
            <a:off x="3450519" y="2845784"/>
            <a:ext cx="777240" cy="1198540"/>
          </a:xfrm>
          <a:prstGeom prst="line">
            <a:avLst/>
          </a:prstGeom>
        </p:spPr>
        <p:style>
          <a:lnRef idx="1">
            <a:schemeClr val="accent5"/>
          </a:lnRef>
          <a:fillRef idx="0">
            <a:schemeClr val="accent5"/>
          </a:fillRef>
          <a:effectRef idx="0">
            <a:schemeClr val="accent5"/>
          </a:effectRef>
          <a:fontRef idx="minor">
            <a:schemeClr val="tx1"/>
          </a:fontRef>
        </p:style>
      </p:cxnSp>
      <p:cxnSp>
        <p:nvCxnSpPr>
          <p:cNvPr id="55" name="Straight Connector 54">
            <a:extLst>
              <a:ext uri="{FF2B5EF4-FFF2-40B4-BE49-F238E27FC236}">
                <a16:creationId xmlns:a16="http://schemas.microsoft.com/office/drawing/2014/main" id="{0327BE15-47B5-4EB3-B067-5FAC9E8A26AA}"/>
              </a:ext>
            </a:extLst>
          </p:cNvPr>
          <p:cNvCxnSpPr>
            <a:cxnSpLocks/>
            <a:stCxn id="6" idx="6"/>
            <a:endCxn id="9" idx="2"/>
          </p:cNvCxnSpPr>
          <p:nvPr/>
        </p:nvCxnSpPr>
        <p:spPr>
          <a:xfrm flipV="1">
            <a:off x="3450519" y="2662904"/>
            <a:ext cx="777240" cy="647008"/>
          </a:xfrm>
          <a:prstGeom prst="line">
            <a:avLst/>
          </a:prstGeom>
        </p:spPr>
        <p:style>
          <a:lnRef idx="1">
            <a:schemeClr val="accent5"/>
          </a:lnRef>
          <a:fillRef idx="0">
            <a:schemeClr val="accent5"/>
          </a:fillRef>
          <a:effectRef idx="0">
            <a:schemeClr val="accent5"/>
          </a:effectRef>
          <a:fontRef idx="minor">
            <a:schemeClr val="tx1"/>
          </a:fontRef>
        </p:style>
      </p:cxnSp>
      <p:cxnSp>
        <p:nvCxnSpPr>
          <p:cNvPr id="58" name="Straight Connector 57">
            <a:extLst>
              <a:ext uri="{FF2B5EF4-FFF2-40B4-BE49-F238E27FC236}">
                <a16:creationId xmlns:a16="http://schemas.microsoft.com/office/drawing/2014/main" id="{5B9B5CDE-9EFC-44FE-A7DD-FD29811994C2}"/>
              </a:ext>
            </a:extLst>
          </p:cNvPr>
          <p:cNvCxnSpPr>
            <a:cxnSpLocks/>
            <a:stCxn id="7" idx="6"/>
            <a:endCxn id="12" idx="2"/>
          </p:cNvCxnSpPr>
          <p:nvPr/>
        </p:nvCxnSpPr>
        <p:spPr>
          <a:xfrm>
            <a:off x="3450519" y="3768558"/>
            <a:ext cx="777240" cy="275766"/>
          </a:xfrm>
          <a:prstGeom prst="line">
            <a:avLst/>
          </a:prstGeom>
        </p:spPr>
        <p:style>
          <a:lnRef idx="1">
            <a:schemeClr val="accent5"/>
          </a:lnRef>
          <a:fillRef idx="0">
            <a:schemeClr val="accent5"/>
          </a:fillRef>
          <a:effectRef idx="0">
            <a:schemeClr val="accent5"/>
          </a:effectRef>
          <a:fontRef idx="minor">
            <a:schemeClr val="tx1"/>
          </a:fontRef>
        </p:style>
      </p:cxnSp>
      <p:cxnSp>
        <p:nvCxnSpPr>
          <p:cNvPr id="61" name="Straight Connector 60">
            <a:extLst>
              <a:ext uri="{FF2B5EF4-FFF2-40B4-BE49-F238E27FC236}">
                <a16:creationId xmlns:a16="http://schemas.microsoft.com/office/drawing/2014/main" id="{F2A9D67B-3845-4F30-88A2-DF7380699E79}"/>
              </a:ext>
            </a:extLst>
          </p:cNvPr>
          <p:cNvCxnSpPr>
            <a:cxnSpLocks/>
            <a:stCxn id="7" idx="6"/>
            <a:endCxn id="11" idx="2"/>
          </p:cNvCxnSpPr>
          <p:nvPr/>
        </p:nvCxnSpPr>
        <p:spPr>
          <a:xfrm flipV="1">
            <a:off x="3450519" y="3585678"/>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64" name="Straight Connector 63">
            <a:extLst>
              <a:ext uri="{FF2B5EF4-FFF2-40B4-BE49-F238E27FC236}">
                <a16:creationId xmlns:a16="http://schemas.microsoft.com/office/drawing/2014/main" id="{855A1D91-5460-4395-B5D2-0AAAA0EA6361}"/>
              </a:ext>
            </a:extLst>
          </p:cNvPr>
          <p:cNvCxnSpPr>
            <a:cxnSpLocks/>
            <a:stCxn id="7" idx="6"/>
            <a:endCxn id="9" idx="2"/>
          </p:cNvCxnSpPr>
          <p:nvPr/>
        </p:nvCxnSpPr>
        <p:spPr>
          <a:xfrm flipV="1">
            <a:off x="3450519" y="2662904"/>
            <a:ext cx="777240" cy="1105654"/>
          </a:xfrm>
          <a:prstGeom prst="line">
            <a:avLst/>
          </a:prstGeom>
        </p:spPr>
        <p:style>
          <a:lnRef idx="1">
            <a:schemeClr val="accent5"/>
          </a:lnRef>
          <a:fillRef idx="0">
            <a:schemeClr val="accent5"/>
          </a:fillRef>
          <a:effectRef idx="0">
            <a:schemeClr val="accent5"/>
          </a:effectRef>
          <a:fontRef idx="minor">
            <a:schemeClr val="tx1"/>
          </a:fontRef>
        </p:style>
      </p:cxnSp>
      <p:cxnSp>
        <p:nvCxnSpPr>
          <p:cNvPr id="67" name="Straight Connector 66">
            <a:extLst>
              <a:ext uri="{FF2B5EF4-FFF2-40B4-BE49-F238E27FC236}">
                <a16:creationId xmlns:a16="http://schemas.microsoft.com/office/drawing/2014/main" id="{BFA9FC64-5F37-4928-9EF1-CED9A81C75C0}"/>
              </a:ext>
            </a:extLst>
          </p:cNvPr>
          <p:cNvCxnSpPr>
            <a:cxnSpLocks/>
            <a:stCxn id="8" idx="6"/>
            <a:endCxn id="13" idx="2"/>
          </p:cNvCxnSpPr>
          <p:nvPr/>
        </p:nvCxnSpPr>
        <p:spPr>
          <a:xfrm>
            <a:off x="4593519" y="2198776"/>
            <a:ext cx="777240" cy="647008"/>
          </a:xfrm>
          <a:prstGeom prst="line">
            <a:avLst/>
          </a:prstGeom>
        </p:spPr>
        <p:style>
          <a:lnRef idx="1">
            <a:schemeClr val="accent5"/>
          </a:lnRef>
          <a:fillRef idx="0">
            <a:schemeClr val="accent5"/>
          </a:fillRef>
          <a:effectRef idx="0">
            <a:schemeClr val="accent5"/>
          </a:effectRef>
          <a:fontRef idx="minor">
            <a:schemeClr val="tx1"/>
          </a:fontRef>
        </p:style>
      </p:cxnSp>
      <p:cxnSp>
        <p:nvCxnSpPr>
          <p:cNvPr id="70" name="Straight Connector 69">
            <a:extLst>
              <a:ext uri="{FF2B5EF4-FFF2-40B4-BE49-F238E27FC236}">
                <a16:creationId xmlns:a16="http://schemas.microsoft.com/office/drawing/2014/main" id="{3F3BDE39-7294-4CD7-BE72-F98872AB3ABE}"/>
              </a:ext>
            </a:extLst>
          </p:cNvPr>
          <p:cNvCxnSpPr>
            <a:cxnSpLocks/>
            <a:stCxn id="9" idx="6"/>
            <a:endCxn id="13" idx="2"/>
          </p:cNvCxnSpPr>
          <p:nvPr/>
        </p:nvCxnSpPr>
        <p:spPr>
          <a:xfrm>
            <a:off x="4593519" y="2662904"/>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73" name="Straight Connector 72">
            <a:extLst>
              <a:ext uri="{FF2B5EF4-FFF2-40B4-BE49-F238E27FC236}">
                <a16:creationId xmlns:a16="http://schemas.microsoft.com/office/drawing/2014/main" id="{2F8CA726-9581-4DA5-AD3A-64C943637B88}"/>
              </a:ext>
            </a:extLst>
          </p:cNvPr>
          <p:cNvCxnSpPr>
            <a:cxnSpLocks/>
            <a:stCxn id="10" idx="6"/>
            <a:endCxn id="13" idx="2"/>
          </p:cNvCxnSpPr>
          <p:nvPr/>
        </p:nvCxnSpPr>
        <p:spPr>
          <a:xfrm flipV="1">
            <a:off x="4593519" y="2845784"/>
            <a:ext cx="777240" cy="281248"/>
          </a:xfrm>
          <a:prstGeom prst="line">
            <a:avLst/>
          </a:prstGeom>
        </p:spPr>
        <p:style>
          <a:lnRef idx="1">
            <a:schemeClr val="accent5"/>
          </a:lnRef>
          <a:fillRef idx="0">
            <a:schemeClr val="accent5"/>
          </a:fillRef>
          <a:effectRef idx="0">
            <a:schemeClr val="accent5"/>
          </a:effectRef>
          <a:fontRef idx="minor">
            <a:schemeClr val="tx1"/>
          </a:fontRef>
        </p:style>
      </p:cxnSp>
      <p:cxnSp>
        <p:nvCxnSpPr>
          <p:cNvPr id="76" name="Straight Connector 75">
            <a:extLst>
              <a:ext uri="{FF2B5EF4-FFF2-40B4-BE49-F238E27FC236}">
                <a16:creationId xmlns:a16="http://schemas.microsoft.com/office/drawing/2014/main" id="{6F295430-0991-4DDB-B352-DED9488B3D04}"/>
              </a:ext>
            </a:extLst>
          </p:cNvPr>
          <p:cNvCxnSpPr>
            <a:cxnSpLocks/>
            <a:stCxn id="11" idx="6"/>
            <a:endCxn id="13" idx="2"/>
          </p:cNvCxnSpPr>
          <p:nvPr/>
        </p:nvCxnSpPr>
        <p:spPr>
          <a:xfrm flipV="1">
            <a:off x="4593519" y="2845784"/>
            <a:ext cx="777240" cy="739894"/>
          </a:xfrm>
          <a:prstGeom prst="line">
            <a:avLst/>
          </a:prstGeom>
        </p:spPr>
        <p:style>
          <a:lnRef idx="1">
            <a:schemeClr val="accent5"/>
          </a:lnRef>
          <a:fillRef idx="0">
            <a:schemeClr val="accent5"/>
          </a:fillRef>
          <a:effectRef idx="0">
            <a:schemeClr val="accent5"/>
          </a:effectRef>
          <a:fontRef idx="minor">
            <a:schemeClr val="tx1"/>
          </a:fontRef>
        </p:style>
      </p:cxnSp>
      <p:cxnSp>
        <p:nvCxnSpPr>
          <p:cNvPr id="79" name="Straight Connector 78">
            <a:extLst>
              <a:ext uri="{FF2B5EF4-FFF2-40B4-BE49-F238E27FC236}">
                <a16:creationId xmlns:a16="http://schemas.microsoft.com/office/drawing/2014/main" id="{C571AEAA-226C-4C80-9C93-5710906FC082}"/>
              </a:ext>
            </a:extLst>
          </p:cNvPr>
          <p:cNvCxnSpPr>
            <a:cxnSpLocks/>
            <a:stCxn id="12" idx="6"/>
            <a:endCxn id="13" idx="2"/>
          </p:cNvCxnSpPr>
          <p:nvPr/>
        </p:nvCxnSpPr>
        <p:spPr>
          <a:xfrm flipV="1">
            <a:off x="4593519" y="2845784"/>
            <a:ext cx="777240" cy="1198540"/>
          </a:xfrm>
          <a:prstGeom prst="line">
            <a:avLst/>
          </a:prstGeom>
        </p:spPr>
        <p:style>
          <a:lnRef idx="1">
            <a:schemeClr val="accent5"/>
          </a:lnRef>
          <a:fillRef idx="0">
            <a:schemeClr val="accent5"/>
          </a:fillRef>
          <a:effectRef idx="0">
            <a:schemeClr val="accent5"/>
          </a:effectRef>
          <a:fontRef idx="minor">
            <a:schemeClr val="tx1"/>
          </a:fontRef>
        </p:style>
      </p:cxnSp>
      <p:cxnSp>
        <p:nvCxnSpPr>
          <p:cNvPr id="82" name="Straight Connector 81">
            <a:extLst>
              <a:ext uri="{FF2B5EF4-FFF2-40B4-BE49-F238E27FC236}">
                <a16:creationId xmlns:a16="http://schemas.microsoft.com/office/drawing/2014/main" id="{EEFC570F-FB99-45AA-8563-DE1F0D275A1D}"/>
              </a:ext>
            </a:extLst>
          </p:cNvPr>
          <p:cNvCxnSpPr>
            <a:cxnSpLocks/>
            <a:stCxn id="8" idx="6"/>
            <a:endCxn id="14" idx="2"/>
          </p:cNvCxnSpPr>
          <p:nvPr/>
        </p:nvCxnSpPr>
        <p:spPr>
          <a:xfrm>
            <a:off x="4593519" y="2198776"/>
            <a:ext cx="777240" cy="1105654"/>
          </a:xfrm>
          <a:prstGeom prst="line">
            <a:avLst/>
          </a:prstGeom>
        </p:spPr>
        <p:style>
          <a:lnRef idx="1">
            <a:schemeClr val="accent5"/>
          </a:lnRef>
          <a:fillRef idx="0">
            <a:schemeClr val="accent5"/>
          </a:fillRef>
          <a:effectRef idx="0">
            <a:schemeClr val="accent5"/>
          </a:effectRef>
          <a:fontRef idx="minor">
            <a:schemeClr val="tx1"/>
          </a:fontRef>
        </p:style>
      </p:cxnSp>
      <p:cxnSp>
        <p:nvCxnSpPr>
          <p:cNvPr id="85" name="Straight Connector 84">
            <a:extLst>
              <a:ext uri="{FF2B5EF4-FFF2-40B4-BE49-F238E27FC236}">
                <a16:creationId xmlns:a16="http://schemas.microsoft.com/office/drawing/2014/main" id="{839B3591-EEB4-479D-82E0-DCCC06A9B33C}"/>
              </a:ext>
            </a:extLst>
          </p:cNvPr>
          <p:cNvCxnSpPr>
            <a:cxnSpLocks/>
            <a:stCxn id="9" idx="6"/>
            <a:endCxn id="14" idx="2"/>
          </p:cNvCxnSpPr>
          <p:nvPr/>
        </p:nvCxnSpPr>
        <p:spPr>
          <a:xfrm>
            <a:off x="4593519" y="2662904"/>
            <a:ext cx="777240" cy="641526"/>
          </a:xfrm>
          <a:prstGeom prst="line">
            <a:avLst/>
          </a:prstGeom>
        </p:spPr>
        <p:style>
          <a:lnRef idx="1">
            <a:schemeClr val="accent5"/>
          </a:lnRef>
          <a:fillRef idx="0">
            <a:schemeClr val="accent5"/>
          </a:fillRef>
          <a:effectRef idx="0">
            <a:schemeClr val="accent5"/>
          </a:effectRef>
          <a:fontRef idx="minor">
            <a:schemeClr val="tx1"/>
          </a:fontRef>
        </p:style>
      </p:cxnSp>
      <p:cxnSp>
        <p:nvCxnSpPr>
          <p:cNvPr id="88" name="Straight Connector 87">
            <a:extLst>
              <a:ext uri="{FF2B5EF4-FFF2-40B4-BE49-F238E27FC236}">
                <a16:creationId xmlns:a16="http://schemas.microsoft.com/office/drawing/2014/main" id="{BB19B21D-EC22-43ED-88DD-977C715B0824}"/>
              </a:ext>
            </a:extLst>
          </p:cNvPr>
          <p:cNvCxnSpPr>
            <a:cxnSpLocks/>
            <a:stCxn id="10" idx="6"/>
            <a:endCxn id="14" idx="2"/>
          </p:cNvCxnSpPr>
          <p:nvPr/>
        </p:nvCxnSpPr>
        <p:spPr>
          <a:xfrm>
            <a:off x="4593519" y="3127032"/>
            <a:ext cx="777240" cy="177398"/>
          </a:xfrm>
          <a:prstGeom prst="line">
            <a:avLst/>
          </a:prstGeom>
        </p:spPr>
        <p:style>
          <a:lnRef idx="1">
            <a:schemeClr val="accent5"/>
          </a:lnRef>
          <a:fillRef idx="0">
            <a:schemeClr val="accent5"/>
          </a:fillRef>
          <a:effectRef idx="0">
            <a:schemeClr val="accent5"/>
          </a:effectRef>
          <a:fontRef idx="minor">
            <a:schemeClr val="tx1"/>
          </a:fontRef>
        </p:style>
      </p:cxnSp>
      <p:cxnSp>
        <p:nvCxnSpPr>
          <p:cNvPr id="91" name="Straight Connector 90">
            <a:extLst>
              <a:ext uri="{FF2B5EF4-FFF2-40B4-BE49-F238E27FC236}">
                <a16:creationId xmlns:a16="http://schemas.microsoft.com/office/drawing/2014/main" id="{3ECBCBF6-8E28-4B7E-B741-E5852F26D040}"/>
              </a:ext>
            </a:extLst>
          </p:cNvPr>
          <p:cNvCxnSpPr>
            <a:cxnSpLocks/>
            <a:stCxn id="11" idx="6"/>
            <a:endCxn id="14" idx="2"/>
          </p:cNvCxnSpPr>
          <p:nvPr/>
        </p:nvCxnSpPr>
        <p:spPr>
          <a:xfrm flipV="1">
            <a:off x="4593519" y="3304430"/>
            <a:ext cx="777240" cy="281248"/>
          </a:xfrm>
          <a:prstGeom prst="line">
            <a:avLst/>
          </a:prstGeom>
        </p:spPr>
        <p:style>
          <a:lnRef idx="1">
            <a:schemeClr val="accent5"/>
          </a:lnRef>
          <a:fillRef idx="0">
            <a:schemeClr val="accent5"/>
          </a:fillRef>
          <a:effectRef idx="0">
            <a:schemeClr val="accent5"/>
          </a:effectRef>
          <a:fontRef idx="minor">
            <a:schemeClr val="tx1"/>
          </a:fontRef>
        </p:style>
      </p:cxnSp>
      <p:cxnSp>
        <p:nvCxnSpPr>
          <p:cNvPr id="94" name="Straight Connector 93">
            <a:extLst>
              <a:ext uri="{FF2B5EF4-FFF2-40B4-BE49-F238E27FC236}">
                <a16:creationId xmlns:a16="http://schemas.microsoft.com/office/drawing/2014/main" id="{6CDD017C-1EC4-4A1A-A45F-1E758BEFB5E0}"/>
              </a:ext>
            </a:extLst>
          </p:cNvPr>
          <p:cNvCxnSpPr>
            <a:cxnSpLocks/>
            <a:stCxn id="12" idx="6"/>
            <a:endCxn id="14" idx="2"/>
          </p:cNvCxnSpPr>
          <p:nvPr/>
        </p:nvCxnSpPr>
        <p:spPr>
          <a:xfrm flipV="1">
            <a:off x="4593519" y="3304430"/>
            <a:ext cx="777240" cy="739894"/>
          </a:xfrm>
          <a:prstGeom prst="line">
            <a:avLst/>
          </a:prstGeom>
        </p:spPr>
        <p:style>
          <a:lnRef idx="1">
            <a:schemeClr val="accent5"/>
          </a:lnRef>
          <a:fillRef idx="0">
            <a:schemeClr val="accent5"/>
          </a:fillRef>
          <a:effectRef idx="0">
            <a:schemeClr val="accent5"/>
          </a:effectRef>
          <a:fontRef idx="minor">
            <a:schemeClr val="tx1"/>
          </a:fontRef>
        </p:style>
      </p:cxnSp>
      <p:pic>
        <p:nvPicPr>
          <p:cNvPr id="17" name="Graphic 16" descr="Cow">
            <a:extLst>
              <a:ext uri="{FF2B5EF4-FFF2-40B4-BE49-F238E27FC236}">
                <a16:creationId xmlns:a16="http://schemas.microsoft.com/office/drawing/2014/main" id="{856AFBE7-2D8D-4282-9ABF-746C00B207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6360" y="2439082"/>
            <a:ext cx="777762" cy="777762"/>
          </a:xfrm>
          <a:prstGeom prst="rect">
            <a:avLst/>
          </a:prstGeom>
        </p:spPr>
      </p:pic>
      <p:sp>
        <p:nvSpPr>
          <p:cNvPr id="18" name="Arrow: Right 17">
            <a:extLst>
              <a:ext uri="{FF2B5EF4-FFF2-40B4-BE49-F238E27FC236}">
                <a16:creationId xmlns:a16="http://schemas.microsoft.com/office/drawing/2014/main" id="{333C3C3D-5BE3-4AF7-B0A0-4F582DDC79B2}"/>
              </a:ext>
            </a:extLst>
          </p:cNvPr>
          <p:cNvSpPr/>
          <p:nvPr/>
        </p:nvSpPr>
        <p:spPr>
          <a:xfrm>
            <a:off x="730179" y="3256721"/>
            <a:ext cx="473781" cy="230589"/>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rrow: Right 52">
            <a:extLst>
              <a:ext uri="{FF2B5EF4-FFF2-40B4-BE49-F238E27FC236}">
                <a16:creationId xmlns:a16="http://schemas.microsoft.com/office/drawing/2014/main" id="{2B1EDDA8-DC97-4E98-BE82-7E825B02A489}"/>
              </a:ext>
            </a:extLst>
          </p:cNvPr>
          <p:cNvSpPr/>
          <p:nvPr/>
        </p:nvSpPr>
        <p:spPr>
          <a:xfrm>
            <a:off x="1347063" y="3256720"/>
            <a:ext cx="445313" cy="230589"/>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row: Right 53">
            <a:extLst>
              <a:ext uri="{FF2B5EF4-FFF2-40B4-BE49-F238E27FC236}">
                <a16:creationId xmlns:a16="http://schemas.microsoft.com/office/drawing/2014/main" id="{D7DCC64E-CBE8-4005-80ED-224ED63D2ADC}"/>
              </a:ext>
            </a:extLst>
          </p:cNvPr>
          <p:cNvSpPr/>
          <p:nvPr/>
        </p:nvSpPr>
        <p:spPr>
          <a:xfrm>
            <a:off x="1981200" y="3256720"/>
            <a:ext cx="445313" cy="230589"/>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Arrow: Right 55">
            <a:extLst>
              <a:ext uri="{FF2B5EF4-FFF2-40B4-BE49-F238E27FC236}">
                <a16:creationId xmlns:a16="http://schemas.microsoft.com/office/drawing/2014/main" id="{B7F45A89-4B3E-4570-B1F1-B28895806776}"/>
              </a:ext>
            </a:extLst>
          </p:cNvPr>
          <p:cNvSpPr/>
          <p:nvPr/>
        </p:nvSpPr>
        <p:spPr>
          <a:xfrm>
            <a:off x="6545096" y="3213320"/>
            <a:ext cx="473781" cy="23058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7" name="Arrow: Right 56">
            <a:extLst>
              <a:ext uri="{FF2B5EF4-FFF2-40B4-BE49-F238E27FC236}">
                <a16:creationId xmlns:a16="http://schemas.microsoft.com/office/drawing/2014/main" id="{7B4A59DC-7E89-45DA-A945-CC9AF4D86A1B}"/>
              </a:ext>
            </a:extLst>
          </p:cNvPr>
          <p:cNvSpPr/>
          <p:nvPr/>
        </p:nvSpPr>
        <p:spPr>
          <a:xfrm>
            <a:off x="7161980" y="3213319"/>
            <a:ext cx="445313" cy="23058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9" name="Arrow: Right 58">
            <a:extLst>
              <a:ext uri="{FF2B5EF4-FFF2-40B4-BE49-F238E27FC236}">
                <a16:creationId xmlns:a16="http://schemas.microsoft.com/office/drawing/2014/main" id="{25DF00E5-0677-4397-91F3-AC65E2EA665C}"/>
              </a:ext>
            </a:extLst>
          </p:cNvPr>
          <p:cNvSpPr/>
          <p:nvPr/>
        </p:nvSpPr>
        <p:spPr>
          <a:xfrm>
            <a:off x="7796117" y="3213319"/>
            <a:ext cx="445313" cy="23058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FCCBAA95-748D-4C72-88D6-391EA2E03597}"/>
              </a:ext>
            </a:extLst>
          </p:cNvPr>
          <p:cNvPicPr>
            <a:picLocks noChangeAspect="1"/>
          </p:cNvPicPr>
          <p:nvPr/>
        </p:nvPicPr>
        <p:blipFill>
          <a:blip r:embed="rId5"/>
          <a:stretch>
            <a:fillRect/>
          </a:stretch>
        </p:blipFill>
        <p:spPr>
          <a:xfrm>
            <a:off x="6474318" y="2450175"/>
            <a:ext cx="854255" cy="854255"/>
          </a:xfrm>
          <a:prstGeom prst="rect">
            <a:avLst/>
          </a:prstGeom>
        </p:spPr>
      </p:pic>
      <p:pic>
        <p:nvPicPr>
          <p:cNvPr id="63" name="Picture 62">
            <a:extLst>
              <a:ext uri="{FF2B5EF4-FFF2-40B4-BE49-F238E27FC236}">
                <a16:creationId xmlns:a16="http://schemas.microsoft.com/office/drawing/2014/main" id="{885AFCC4-F6C2-47CE-BC2B-6949F06CB114}"/>
              </a:ext>
            </a:extLst>
          </p:cNvPr>
          <p:cNvPicPr>
            <a:picLocks noChangeAspect="1"/>
          </p:cNvPicPr>
          <p:nvPr/>
        </p:nvPicPr>
        <p:blipFill>
          <a:blip r:embed="rId5"/>
          <a:stretch>
            <a:fillRect/>
          </a:stretch>
        </p:blipFill>
        <p:spPr>
          <a:xfrm>
            <a:off x="7440700" y="2404620"/>
            <a:ext cx="854255" cy="854255"/>
          </a:xfrm>
          <a:prstGeom prst="rect">
            <a:avLst/>
          </a:prstGeom>
        </p:spPr>
      </p:pic>
      <p:pic>
        <p:nvPicPr>
          <p:cNvPr id="65" name="Graphic 64" descr="Cow">
            <a:extLst>
              <a:ext uri="{FF2B5EF4-FFF2-40B4-BE49-F238E27FC236}">
                <a16:creationId xmlns:a16="http://schemas.microsoft.com/office/drawing/2014/main" id="{1BA6D47D-C054-471F-AF60-D13705BE8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92963" y="2439082"/>
            <a:ext cx="777762" cy="777762"/>
          </a:xfrm>
          <a:prstGeom prst="rect">
            <a:avLst/>
          </a:prstGeom>
        </p:spPr>
      </p:pic>
      <p:sp>
        <p:nvSpPr>
          <p:cNvPr id="66" name="Oval 65">
            <a:extLst>
              <a:ext uri="{FF2B5EF4-FFF2-40B4-BE49-F238E27FC236}">
                <a16:creationId xmlns:a16="http://schemas.microsoft.com/office/drawing/2014/main" id="{DF977888-D7F0-4414-A946-DAA1C0A593CC}"/>
              </a:ext>
            </a:extLst>
          </p:cNvPr>
          <p:cNvSpPr>
            <a:spLocks/>
          </p:cNvSpPr>
          <p:nvPr/>
        </p:nvSpPr>
        <p:spPr>
          <a:xfrm>
            <a:off x="3084759" y="2198776"/>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9DCF4E90-1C39-4AA0-B5EA-19B078699CBB}"/>
              </a:ext>
            </a:extLst>
          </p:cNvPr>
          <p:cNvSpPr>
            <a:spLocks/>
          </p:cNvSpPr>
          <p:nvPr/>
        </p:nvSpPr>
        <p:spPr>
          <a:xfrm>
            <a:off x="3084759" y="2662904"/>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35E23C6E-515C-4E29-8A9B-44412D278D85}"/>
              </a:ext>
            </a:extLst>
          </p:cNvPr>
          <p:cNvSpPr>
            <a:spLocks/>
          </p:cNvSpPr>
          <p:nvPr/>
        </p:nvSpPr>
        <p:spPr>
          <a:xfrm>
            <a:off x="3084759" y="3127032"/>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7668AFF9-AD20-461E-B007-8900C2C8860E}"/>
              </a:ext>
            </a:extLst>
          </p:cNvPr>
          <p:cNvSpPr>
            <a:spLocks/>
          </p:cNvSpPr>
          <p:nvPr/>
        </p:nvSpPr>
        <p:spPr>
          <a:xfrm>
            <a:off x="3084759" y="3585678"/>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72" name="Oval 71">
            <a:extLst>
              <a:ext uri="{FF2B5EF4-FFF2-40B4-BE49-F238E27FC236}">
                <a16:creationId xmlns:a16="http://schemas.microsoft.com/office/drawing/2014/main" id="{05C316F4-8D63-40F0-AAAF-47A97C62CABF}"/>
              </a:ext>
            </a:extLst>
          </p:cNvPr>
          <p:cNvSpPr>
            <a:spLocks/>
          </p:cNvSpPr>
          <p:nvPr/>
        </p:nvSpPr>
        <p:spPr>
          <a:xfrm>
            <a:off x="5370759" y="2662904"/>
            <a:ext cx="365760" cy="3657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2B205386-0857-48F7-8095-5C9AE1E9B3F9}"/>
              </a:ext>
            </a:extLst>
          </p:cNvPr>
          <p:cNvSpPr>
            <a:spLocks/>
          </p:cNvSpPr>
          <p:nvPr/>
        </p:nvSpPr>
        <p:spPr>
          <a:xfrm>
            <a:off x="5370759" y="3121550"/>
            <a:ext cx="365760" cy="3657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43015425-6705-40FC-A3C8-610144251250}"/>
              </a:ext>
            </a:extLst>
          </p:cNvPr>
          <p:cNvSpPr txBox="1"/>
          <p:nvPr/>
        </p:nvSpPr>
        <p:spPr>
          <a:xfrm>
            <a:off x="2757723" y="4209376"/>
            <a:ext cx="1019831" cy="307777"/>
          </a:xfrm>
          <a:prstGeom prst="rect">
            <a:avLst/>
          </a:prstGeom>
          <a:noFill/>
        </p:spPr>
        <p:txBody>
          <a:bodyPr wrap="none" rtlCol="0">
            <a:spAutoFit/>
          </a:bodyPr>
          <a:lstStyle/>
          <a:p>
            <a:r>
              <a:rPr lang="en-US" dirty="0"/>
              <a:t>Input layer</a:t>
            </a:r>
          </a:p>
        </p:txBody>
      </p:sp>
      <p:sp>
        <p:nvSpPr>
          <p:cNvPr id="77" name="TextBox 76">
            <a:extLst>
              <a:ext uri="{FF2B5EF4-FFF2-40B4-BE49-F238E27FC236}">
                <a16:creationId xmlns:a16="http://schemas.microsoft.com/office/drawing/2014/main" id="{FB361992-26BF-471D-9D4F-4A2A6509951A}"/>
              </a:ext>
            </a:extLst>
          </p:cNvPr>
          <p:cNvSpPr txBox="1"/>
          <p:nvPr/>
        </p:nvSpPr>
        <p:spPr>
          <a:xfrm>
            <a:off x="5043723" y="4209375"/>
            <a:ext cx="1159292" cy="307777"/>
          </a:xfrm>
          <a:prstGeom prst="rect">
            <a:avLst/>
          </a:prstGeom>
          <a:noFill/>
        </p:spPr>
        <p:txBody>
          <a:bodyPr wrap="none" rtlCol="0">
            <a:spAutoFit/>
          </a:bodyPr>
          <a:lstStyle/>
          <a:p>
            <a:r>
              <a:rPr lang="en-US" dirty="0"/>
              <a:t>Output layer</a:t>
            </a:r>
          </a:p>
        </p:txBody>
      </p:sp>
      <p:sp>
        <p:nvSpPr>
          <p:cNvPr id="32" name="Rectangle 31">
            <a:extLst>
              <a:ext uri="{FF2B5EF4-FFF2-40B4-BE49-F238E27FC236}">
                <a16:creationId xmlns:a16="http://schemas.microsoft.com/office/drawing/2014/main" id="{F7454648-A16F-4BA6-98FE-8406A457F0F8}"/>
              </a:ext>
            </a:extLst>
          </p:cNvPr>
          <p:cNvSpPr/>
          <p:nvPr/>
        </p:nvSpPr>
        <p:spPr>
          <a:xfrm>
            <a:off x="3084759" y="2198436"/>
            <a:ext cx="365760" cy="1753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81AFF2C1-585E-492E-A746-A0F71B749327}"/>
              </a:ext>
            </a:extLst>
          </p:cNvPr>
          <p:cNvSpPr/>
          <p:nvPr/>
        </p:nvSpPr>
        <p:spPr>
          <a:xfrm>
            <a:off x="3096773" y="2234835"/>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5AC2444B-478B-4182-8CD6-B82DEEF4952C}"/>
              </a:ext>
            </a:extLst>
          </p:cNvPr>
          <p:cNvSpPr/>
          <p:nvPr/>
        </p:nvSpPr>
        <p:spPr>
          <a:xfrm>
            <a:off x="3096773" y="2683712"/>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1B27C9FA-9E96-4A2E-83C5-FDC6E3C15557}"/>
              </a:ext>
            </a:extLst>
          </p:cNvPr>
          <p:cNvSpPr/>
          <p:nvPr/>
        </p:nvSpPr>
        <p:spPr>
          <a:xfrm>
            <a:off x="3096773" y="3132589"/>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86" name="Rectangle 85">
            <a:extLst>
              <a:ext uri="{FF2B5EF4-FFF2-40B4-BE49-F238E27FC236}">
                <a16:creationId xmlns:a16="http://schemas.microsoft.com/office/drawing/2014/main" id="{90ABB681-7871-4C9C-9358-39236ED68D30}"/>
              </a:ext>
            </a:extLst>
          </p:cNvPr>
          <p:cNvSpPr/>
          <p:nvPr/>
        </p:nvSpPr>
        <p:spPr>
          <a:xfrm>
            <a:off x="3096773" y="3581466"/>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C54F439E-4FEA-4C2A-BDD4-A7F0BA69463A}"/>
              </a:ext>
            </a:extLst>
          </p:cNvPr>
          <p:cNvSpPr txBox="1"/>
          <p:nvPr/>
        </p:nvSpPr>
        <p:spPr>
          <a:xfrm>
            <a:off x="3839139" y="1562045"/>
            <a:ext cx="1329210" cy="307777"/>
          </a:xfrm>
          <a:prstGeom prst="rect">
            <a:avLst/>
          </a:prstGeom>
          <a:noFill/>
        </p:spPr>
        <p:txBody>
          <a:bodyPr wrap="none" rtlCol="0">
            <a:spAutoFit/>
          </a:bodyPr>
          <a:lstStyle/>
          <a:p>
            <a:r>
              <a:rPr lang="en-US" dirty="0"/>
              <a:t>Hidden layer/s</a:t>
            </a:r>
          </a:p>
        </p:txBody>
      </p:sp>
    </p:spTree>
    <p:extLst>
      <p:ext uri="{BB962C8B-B14F-4D97-AF65-F5344CB8AC3E}">
        <p14:creationId xmlns:p14="http://schemas.microsoft.com/office/powerpoint/2010/main" val="37707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500"/>
                                        <p:tgtEl>
                                          <p:spTgt spid="54"/>
                                        </p:tgtEl>
                                      </p:cBhvr>
                                    </p:animEffect>
                                  </p:childTnLst>
                                </p:cTn>
                              </p:par>
                              <p:par>
                                <p:cTn id="17" presetID="10" presetClass="entr" presetSubtype="0" fill="hold" nodeType="with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500"/>
                                        <p:tgtEl>
                                          <p:spTgt spid="65"/>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6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7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7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59"/>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63"/>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72"/>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74"/>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7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81"/>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83"/>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84"/>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3" grpId="0" animBg="1"/>
      <p:bldP spid="54" grpId="0" animBg="1"/>
      <p:bldP spid="56" grpId="0" animBg="1"/>
      <p:bldP spid="57" grpId="0" animBg="1"/>
      <p:bldP spid="59" grpId="0" animBg="1"/>
      <p:bldP spid="66" grpId="0" animBg="1"/>
      <p:bldP spid="68" grpId="0" animBg="1"/>
      <p:bldP spid="69" grpId="0" animBg="1"/>
      <p:bldP spid="71" grpId="0" animBg="1"/>
      <p:bldP spid="72" grpId="0" animBg="1"/>
      <p:bldP spid="74" grpId="0" animBg="1"/>
      <p:bldP spid="75" grpId="0"/>
      <p:bldP spid="77" grpId="0"/>
      <p:bldP spid="32" grpId="0" animBg="1"/>
      <p:bldP spid="81" grpId="0" animBg="1"/>
      <p:bldP spid="83" grpId="0" animBg="1"/>
      <p:bldP spid="84" grpId="0" animBg="1"/>
      <p:bldP spid="86" grpId="0" animBg="1"/>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US"/>
              <a:t>Feed forward neural networks</a:t>
            </a:r>
            <a:endParaRPr dirty="0"/>
          </a:p>
        </p:txBody>
      </p:sp>
      <p:sp>
        <p:nvSpPr>
          <p:cNvPr id="213" name="Oval 212">
            <a:extLst>
              <a:ext uri="{FF2B5EF4-FFF2-40B4-BE49-F238E27FC236}">
                <a16:creationId xmlns:a16="http://schemas.microsoft.com/office/drawing/2014/main" id="{2FE28173-92AF-48B9-B827-BDF2AC9314A3}"/>
              </a:ext>
            </a:extLst>
          </p:cNvPr>
          <p:cNvSpPr>
            <a:spLocks/>
          </p:cNvSpPr>
          <p:nvPr/>
        </p:nvSpPr>
        <p:spPr>
          <a:xfrm>
            <a:off x="2540398" y="2027475"/>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Oval 213">
            <a:extLst>
              <a:ext uri="{FF2B5EF4-FFF2-40B4-BE49-F238E27FC236}">
                <a16:creationId xmlns:a16="http://schemas.microsoft.com/office/drawing/2014/main" id="{812B7882-6E88-489E-9661-45886AE2A401}"/>
              </a:ext>
            </a:extLst>
          </p:cNvPr>
          <p:cNvSpPr>
            <a:spLocks/>
          </p:cNvSpPr>
          <p:nvPr/>
        </p:nvSpPr>
        <p:spPr>
          <a:xfrm>
            <a:off x="2540398" y="2491603"/>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936917C8-C6CA-48BE-BBD2-CE20B425D1B0}"/>
              </a:ext>
            </a:extLst>
          </p:cNvPr>
          <p:cNvSpPr>
            <a:spLocks/>
          </p:cNvSpPr>
          <p:nvPr/>
        </p:nvSpPr>
        <p:spPr>
          <a:xfrm>
            <a:off x="2540398" y="2955731"/>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2E333F8F-3B9A-40E2-90A7-2274BF5456E5}"/>
              </a:ext>
            </a:extLst>
          </p:cNvPr>
          <p:cNvSpPr>
            <a:spLocks/>
          </p:cNvSpPr>
          <p:nvPr/>
        </p:nvSpPr>
        <p:spPr>
          <a:xfrm>
            <a:off x="2540398" y="3414377"/>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Oval 216">
            <a:extLst>
              <a:ext uri="{FF2B5EF4-FFF2-40B4-BE49-F238E27FC236}">
                <a16:creationId xmlns:a16="http://schemas.microsoft.com/office/drawing/2014/main" id="{E481FB6C-E5E7-4BCE-8758-E92A117B0B05}"/>
              </a:ext>
            </a:extLst>
          </p:cNvPr>
          <p:cNvSpPr>
            <a:spLocks/>
          </p:cNvSpPr>
          <p:nvPr/>
        </p:nvSpPr>
        <p:spPr>
          <a:xfrm>
            <a:off x="3683398" y="1844595"/>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C79995FA-A0FA-4E36-89A1-230E16D0D54A}"/>
              </a:ext>
            </a:extLst>
          </p:cNvPr>
          <p:cNvSpPr>
            <a:spLocks/>
          </p:cNvSpPr>
          <p:nvPr/>
        </p:nvSpPr>
        <p:spPr>
          <a:xfrm>
            <a:off x="3683398" y="2308723"/>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5A9D19C9-9BAB-4E7F-A640-166D0B076486}"/>
              </a:ext>
            </a:extLst>
          </p:cNvPr>
          <p:cNvSpPr>
            <a:spLocks/>
          </p:cNvSpPr>
          <p:nvPr/>
        </p:nvSpPr>
        <p:spPr>
          <a:xfrm>
            <a:off x="3683398" y="2772851"/>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078DC818-B515-4E7C-961E-45154FD212E0}"/>
              </a:ext>
            </a:extLst>
          </p:cNvPr>
          <p:cNvSpPr>
            <a:spLocks/>
          </p:cNvSpPr>
          <p:nvPr/>
        </p:nvSpPr>
        <p:spPr>
          <a:xfrm>
            <a:off x="3683398" y="3231497"/>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BA5072CD-F386-46A5-9D8B-903AEE3D8BC9}"/>
              </a:ext>
            </a:extLst>
          </p:cNvPr>
          <p:cNvSpPr>
            <a:spLocks/>
          </p:cNvSpPr>
          <p:nvPr/>
        </p:nvSpPr>
        <p:spPr>
          <a:xfrm>
            <a:off x="3683398" y="3690143"/>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C310998B-B467-4D86-B2B9-FA6936F2EB08}"/>
              </a:ext>
            </a:extLst>
          </p:cNvPr>
          <p:cNvSpPr>
            <a:spLocks/>
          </p:cNvSpPr>
          <p:nvPr/>
        </p:nvSpPr>
        <p:spPr>
          <a:xfrm>
            <a:off x="5969398" y="2491603"/>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EFB58E11-F187-494A-BE71-8B62D094CB7A}"/>
              </a:ext>
            </a:extLst>
          </p:cNvPr>
          <p:cNvSpPr>
            <a:spLocks/>
          </p:cNvSpPr>
          <p:nvPr/>
        </p:nvSpPr>
        <p:spPr>
          <a:xfrm>
            <a:off x="5969398" y="2950249"/>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4" name="Straight Connector 223">
            <a:extLst>
              <a:ext uri="{FF2B5EF4-FFF2-40B4-BE49-F238E27FC236}">
                <a16:creationId xmlns:a16="http://schemas.microsoft.com/office/drawing/2014/main" id="{0C50C616-B652-4C38-BB9B-4071704FB7EA}"/>
              </a:ext>
            </a:extLst>
          </p:cNvPr>
          <p:cNvCxnSpPr>
            <a:cxnSpLocks/>
            <a:stCxn id="213" idx="6"/>
            <a:endCxn id="219" idx="2"/>
          </p:cNvCxnSpPr>
          <p:nvPr/>
        </p:nvCxnSpPr>
        <p:spPr>
          <a:xfrm>
            <a:off x="2906158" y="2210355"/>
            <a:ext cx="777240" cy="745376"/>
          </a:xfrm>
          <a:prstGeom prst="line">
            <a:avLst/>
          </a:prstGeom>
        </p:spPr>
        <p:style>
          <a:lnRef idx="1">
            <a:schemeClr val="accent5"/>
          </a:lnRef>
          <a:fillRef idx="0">
            <a:schemeClr val="accent5"/>
          </a:fillRef>
          <a:effectRef idx="0">
            <a:schemeClr val="accent5"/>
          </a:effectRef>
          <a:fontRef idx="minor">
            <a:schemeClr val="tx1"/>
          </a:fontRef>
        </p:style>
      </p:cxnSp>
      <p:cxnSp>
        <p:nvCxnSpPr>
          <p:cNvPr id="225" name="Straight Connector 224">
            <a:extLst>
              <a:ext uri="{FF2B5EF4-FFF2-40B4-BE49-F238E27FC236}">
                <a16:creationId xmlns:a16="http://schemas.microsoft.com/office/drawing/2014/main" id="{005AB422-C992-4407-8B22-3F0B51B05175}"/>
              </a:ext>
            </a:extLst>
          </p:cNvPr>
          <p:cNvCxnSpPr>
            <a:cxnSpLocks/>
            <a:stCxn id="214" idx="6"/>
            <a:endCxn id="219" idx="2"/>
          </p:cNvCxnSpPr>
          <p:nvPr/>
        </p:nvCxnSpPr>
        <p:spPr>
          <a:xfrm>
            <a:off x="2906158" y="2674483"/>
            <a:ext cx="777240" cy="281248"/>
          </a:xfrm>
          <a:prstGeom prst="line">
            <a:avLst/>
          </a:prstGeom>
        </p:spPr>
        <p:style>
          <a:lnRef idx="1">
            <a:schemeClr val="accent5"/>
          </a:lnRef>
          <a:fillRef idx="0">
            <a:schemeClr val="accent5"/>
          </a:fillRef>
          <a:effectRef idx="0">
            <a:schemeClr val="accent5"/>
          </a:effectRef>
          <a:fontRef idx="minor">
            <a:schemeClr val="tx1"/>
          </a:fontRef>
        </p:style>
      </p:cxnSp>
      <p:cxnSp>
        <p:nvCxnSpPr>
          <p:cNvPr id="226" name="Straight Connector 225">
            <a:extLst>
              <a:ext uri="{FF2B5EF4-FFF2-40B4-BE49-F238E27FC236}">
                <a16:creationId xmlns:a16="http://schemas.microsoft.com/office/drawing/2014/main" id="{8619EC53-045E-4A2B-951D-C5A63E456D27}"/>
              </a:ext>
            </a:extLst>
          </p:cNvPr>
          <p:cNvCxnSpPr>
            <a:cxnSpLocks/>
            <a:stCxn id="215" idx="6"/>
            <a:endCxn id="219" idx="2"/>
          </p:cNvCxnSpPr>
          <p:nvPr/>
        </p:nvCxnSpPr>
        <p:spPr>
          <a:xfrm flipV="1">
            <a:off x="2906158" y="2955731"/>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227" name="Straight Connector 226">
            <a:extLst>
              <a:ext uri="{FF2B5EF4-FFF2-40B4-BE49-F238E27FC236}">
                <a16:creationId xmlns:a16="http://schemas.microsoft.com/office/drawing/2014/main" id="{F06F2831-DBD9-455B-9751-DAD53F99E254}"/>
              </a:ext>
            </a:extLst>
          </p:cNvPr>
          <p:cNvCxnSpPr>
            <a:cxnSpLocks/>
            <a:stCxn id="216" idx="6"/>
            <a:endCxn id="219" idx="2"/>
          </p:cNvCxnSpPr>
          <p:nvPr/>
        </p:nvCxnSpPr>
        <p:spPr>
          <a:xfrm flipV="1">
            <a:off x="2906158" y="2955731"/>
            <a:ext cx="777240" cy="641526"/>
          </a:xfrm>
          <a:prstGeom prst="line">
            <a:avLst/>
          </a:prstGeom>
        </p:spPr>
        <p:style>
          <a:lnRef idx="1">
            <a:schemeClr val="accent5"/>
          </a:lnRef>
          <a:fillRef idx="0">
            <a:schemeClr val="accent5"/>
          </a:fillRef>
          <a:effectRef idx="0">
            <a:schemeClr val="accent5"/>
          </a:effectRef>
          <a:fontRef idx="minor">
            <a:schemeClr val="tx1"/>
          </a:fontRef>
        </p:style>
      </p:cxnSp>
      <p:cxnSp>
        <p:nvCxnSpPr>
          <p:cNvPr id="228" name="Straight Connector 227">
            <a:extLst>
              <a:ext uri="{FF2B5EF4-FFF2-40B4-BE49-F238E27FC236}">
                <a16:creationId xmlns:a16="http://schemas.microsoft.com/office/drawing/2014/main" id="{4B6578BF-8690-4017-A29D-F7609BF9230D}"/>
              </a:ext>
            </a:extLst>
          </p:cNvPr>
          <p:cNvCxnSpPr>
            <a:cxnSpLocks/>
            <a:stCxn id="214" idx="6"/>
            <a:endCxn id="217" idx="2"/>
          </p:cNvCxnSpPr>
          <p:nvPr/>
        </p:nvCxnSpPr>
        <p:spPr>
          <a:xfrm flipV="1">
            <a:off x="2906158" y="2027475"/>
            <a:ext cx="777240" cy="647008"/>
          </a:xfrm>
          <a:prstGeom prst="line">
            <a:avLst/>
          </a:prstGeom>
        </p:spPr>
        <p:style>
          <a:lnRef idx="1">
            <a:schemeClr val="accent5"/>
          </a:lnRef>
          <a:fillRef idx="0">
            <a:schemeClr val="accent5"/>
          </a:fillRef>
          <a:effectRef idx="0">
            <a:schemeClr val="accent5"/>
          </a:effectRef>
          <a:fontRef idx="minor">
            <a:schemeClr val="tx1"/>
          </a:fontRef>
        </p:style>
      </p:cxnSp>
      <p:cxnSp>
        <p:nvCxnSpPr>
          <p:cNvPr id="229" name="Straight Connector 228">
            <a:extLst>
              <a:ext uri="{FF2B5EF4-FFF2-40B4-BE49-F238E27FC236}">
                <a16:creationId xmlns:a16="http://schemas.microsoft.com/office/drawing/2014/main" id="{D8B0201F-5787-42CF-927E-19288C9CB496}"/>
              </a:ext>
            </a:extLst>
          </p:cNvPr>
          <p:cNvCxnSpPr>
            <a:cxnSpLocks/>
            <a:stCxn id="214" idx="6"/>
            <a:endCxn id="220" idx="2"/>
          </p:cNvCxnSpPr>
          <p:nvPr/>
        </p:nvCxnSpPr>
        <p:spPr>
          <a:xfrm>
            <a:off x="2906158" y="2674483"/>
            <a:ext cx="777240" cy="739894"/>
          </a:xfrm>
          <a:prstGeom prst="line">
            <a:avLst/>
          </a:prstGeom>
        </p:spPr>
        <p:style>
          <a:lnRef idx="1">
            <a:schemeClr val="accent5"/>
          </a:lnRef>
          <a:fillRef idx="0">
            <a:schemeClr val="accent5"/>
          </a:fillRef>
          <a:effectRef idx="0">
            <a:schemeClr val="accent5"/>
          </a:effectRef>
          <a:fontRef idx="minor">
            <a:schemeClr val="tx1"/>
          </a:fontRef>
        </p:style>
      </p:cxnSp>
      <p:cxnSp>
        <p:nvCxnSpPr>
          <p:cNvPr id="230" name="Straight Connector 229">
            <a:extLst>
              <a:ext uri="{FF2B5EF4-FFF2-40B4-BE49-F238E27FC236}">
                <a16:creationId xmlns:a16="http://schemas.microsoft.com/office/drawing/2014/main" id="{DB693F9D-A5D2-4CAC-995D-2A392163DCA6}"/>
              </a:ext>
            </a:extLst>
          </p:cNvPr>
          <p:cNvCxnSpPr>
            <a:cxnSpLocks/>
            <a:stCxn id="214" idx="6"/>
            <a:endCxn id="218" idx="2"/>
          </p:cNvCxnSpPr>
          <p:nvPr/>
        </p:nvCxnSpPr>
        <p:spPr>
          <a:xfrm flipV="1">
            <a:off x="2906158" y="2491603"/>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231" name="Straight Connector 230">
            <a:extLst>
              <a:ext uri="{FF2B5EF4-FFF2-40B4-BE49-F238E27FC236}">
                <a16:creationId xmlns:a16="http://schemas.microsoft.com/office/drawing/2014/main" id="{47E5B7AF-62BA-40CB-88BD-46F5757B25CC}"/>
              </a:ext>
            </a:extLst>
          </p:cNvPr>
          <p:cNvCxnSpPr>
            <a:cxnSpLocks/>
            <a:stCxn id="215" idx="6"/>
            <a:endCxn id="217" idx="2"/>
          </p:cNvCxnSpPr>
          <p:nvPr/>
        </p:nvCxnSpPr>
        <p:spPr>
          <a:xfrm flipV="1">
            <a:off x="2906158" y="2027475"/>
            <a:ext cx="777240" cy="1111136"/>
          </a:xfrm>
          <a:prstGeom prst="line">
            <a:avLst/>
          </a:prstGeom>
        </p:spPr>
        <p:style>
          <a:lnRef idx="1">
            <a:schemeClr val="accent5"/>
          </a:lnRef>
          <a:fillRef idx="0">
            <a:schemeClr val="accent5"/>
          </a:fillRef>
          <a:effectRef idx="0">
            <a:schemeClr val="accent5"/>
          </a:effectRef>
          <a:fontRef idx="minor">
            <a:schemeClr val="tx1"/>
          </a:fontRef>
        </p:style>
      </p:cxnSp>
      <p:cxnSp>
        <p:nvCxnSpPr>
          <p:cNvPr id="232" name="Straight Connector 231">
            <a:extLst>
              <a:ext uri="{FF2B5EF4-FFF2-40B4-BE49-F238E27FC236}">
                <a16:creationId xmlns:a16="http://schemas.microsoft.com/office/drawing/2014/main" id="{FD12F512-582B-4C07-B953-28426F4BA1EF}"/>
              </a:ext>
            </a:extLst>
          </p:cNvPr>
          <p:cNvCxnSpPr>
            <a:cxnSpLocks/>
            <a:stCxn id="215" idx="6"/>
            <a:endCxn id="221" idx="2"/>
          </p:cNvCxnSpPr>
          <p:nvPr/>
        </p:nvCxnSpPr>
        <p:spPr>
          <a:xfrm>
            <a:off x="2906158" y="3138611"/>
            <a:ext cx="777240" cy="734412"/>
          </a:xfrm>
          <a:prstGeom prst="line">
            <a:avLst/>
          </a:prstGeom>
        </p:spPr>
        <p:style>
          <a:lnRef idx="1">
            <a:schemeClr val="accent5"/>
          </a:lnRef>
          <a:fillRef idx="0">
            <a:schemeClr val="accent5"/>
          </a:fillRef>
          <a:effectRef idx="0">
            <a:schemeClr val="accent5"/>
          </a:effectRef>
          <a:fontRef idx="minor">
            <a:schemeClr val="tx1"/>
          </a:fontRef>
        </p:style>
      </p:cxnSp>
      <p:cxnSp>
        <p:nvCxnSpPr>
          <p:cNvPr id="233" name="Straight Connector 232">
            <a:extLst>
              <a:ext uri="{FF2B5EF4-FFF2-40B4-BE49-F238E27FC236}">
                <a16:creationId xmlns:a16="http://schemas.microsoft.com/office/drawing/2014/main" id="{1ADD9745-7AC8-4109-A8FE-F6E842AFD700}"/>
              </a:ext>
            </a:extLst>
          </p:cNvPr>
          <p:cNvCxnSpPr>
            <a:cxnSpLocks/>
            <a:stCxn id="216" idx="6"/>
            <a:endCxn id="217" idx="2"/>
          </p:cNvCxnSpPr>
          <p:nvPr/>
        </p:nvCxnSpPr>
        <p:spPr>
          <a:xfrm flipV="1">
            <a:off x="2906158" y="2027475"/>
            <a:ext cx="777240" cy="1569782"/>
          </a:xfrm>
          <a:prstGeom prst="line">
            <a:avLst/>
          </a:prstGeom>
        </p:spPr>
        <p:style>
          <a:lnRef idx="1">
            <a:schemeClr val="accent5"/>
          </a:lnRef>
          <a:fillRef idx="0">
            <a:schemeClr val="accent5"/>
          </a:fillRef>
          <a:effectRef idx="0">
            <a:schemeClr val="accent5"/>
          </a:effectRef>
          <a:fontRef idx="minor">
            <a:schemeClr val="tx1"/>
          </a:fontRef>
        </p:style>
      </p:cxnSp>
      <p:cxnSp>
        <p:nvCxnSpPr>
          <p:cNvPr id="234" name="Straight Connector 233">
            <a:extLst>
              <a:ext uri="{FF2B5EF4-FFF2-40B4-BE49-F238E27FC236}">
                <a16:creationId xmlns:a16="http://schemas.microsoft.com/office/drawing/2014/main" id="{A31ADB55-856E-4FF6-BD2C-BBBE779F1A1C}"/>
              </a:ext>
            </a:extLst>
          </p:cNvPr>
          <p:cNvCxnSpPr>
            <a:cxnSpLocks/>
            <a:stCxn id="213" idx="6"/>
            <a:endCxn id="217" idx="2"/>
          </p:cNvCxnSpPr>
          <p:nvPr/>
        </p:nvCxnSpPr>
        <p:spPr>
          <a:xfrm flipV="1">
            <a:off x="2906158" y="2027475"/>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235" name="Straight Connector 234">
            <a:extLst>
              <a:ext uri="{FF2B5EF4-FFF2-40B4-BE49-F238E27FC236}">
                <a16:creationId xmlns:a16="http://schemas.microsoft.com/office/drawing/2014/main" id="{C9E9F590-CF2F-4871-AC4A-D8DD8B90B0C9}"/>
              </a:ext>
            </a:extLst>
          </p:cNvPr>
          <p:cNvCxnSpPr>
            <a:cxnSpLocks/>
            <a:stCxn id="213" idx="6"/>
            <a:endCxn id="220" idx="2"/>
          </p:cNvCxnSpPr>
          <p:nvPr/>
        </p:nvCxnSpPr>
        <p:spPr>
          <a:xfrm>
            <a:off x="2906158" y="2210355"/>
            <a:ext cx="777240" cy="1204022"/>
          </a:xfrm>
          <a:prstGeom prst="line">
            <a:avLst/>
          </a:prstGeom>
        </p:spPr>
        <p:style>
          <a:lnRef idx="1">
            <a:schemeClr val="accent5"/>
          </a:lnRef>
          <a:fillRef idx="0">
            <a:schemeClr val="accent5"/>
          </a:fillRef>
          <a:effectRef idx="0">
            <a:schemeClr val="accent5"/>
          </a:effectRef>
          <a:fontRef idx="minor">
            <a:schemeClr val="tx1"/>
          </a:fontRef>
        </p:style>
      </p:cxnSp>
      <p:cxnSp>
        <p:nvCxnSpPr>
          <p:cNvPr id="236" name="Straight Connector 235">
            <a:extLst>
              <a:ext uri="{FF2B5EF4-FFF2-40B4-BE49-F238E27FC236}">
                <a16:creationId xmlns:a16="http://schemas.microsoft.com/office/drawing/2014/main" id="{660CF6E6-3018-44CD-929E-8FD0B88D8E25}"/>
              </a:ext>
            </a:extLst>
          </p:cNvPr>
          <p:cNvCxnSpPr>
            <a:cxnSpLocks/>
            <a:stCxn id="213" idx="6"/>
            <a:endCxn id="221" idx="2"/>
          </p:cNvCxnSpPr>
          <p:nvPr/>
        </p:nvCxnSpPr>
        <p:spPr>
          <a:xfrm>
            <a:off x="2906158" y="2210355"/>
            <a:ext cx="777240" cy="1662668"/>
          </a:xfrm>
          <a:prstGeom prst="line">
            <a:avLst/>
          </a:prstGeom>
        </p:spPr>
        <p:style>
          <a:lnRef idx="1">
            <a:schemeClr val="accent5"/>
          </a:lnRef>
          <a:fillRef idx="0">
            <a:schemeClr val="accent5"/>
          </a:fillRef>
          <a:effectRef idx="0">
            <a:schemeClr val="accent5"/>
          </a:effectRef>
          <a:fontRef idx="minor">
            <a:schemeClr val="tx1"/>
          </a:fontRef>
        </p:style>
      </p:cxnSp>
      <p:cxnSp>
        <p:nvCxnSpPr>
          <p:cNvPr id="237" name="Straight Connector 236">
            <a:extLst>
              <a:ext uri="{FF2B5EF4-FFF2-40B4-BE49-F238E27FC236}">
                <a16:creationId xmlns:a16="http://schemas.microsoft.com/office/drawing/2014/main" id="{CF504894-47CB-43DB-AC49-2C55506F3B31}"/>
              </a:ext>
            </a:extLst>
          </p:cNvPr>
          <p:cNvCxnSpPr>
            <a:cxnSpLocks/>
            <a:stCxn id="213" idx="6"/>
            <a:endCxn id="218" idx="2"/>
          </p:cNvCxnSpPr>
          <p:nvPr/>
        </p:nvCxnSpPr>
        <p:spPr>
          <a:xfrm>
            <a:off x="2906158" y="2210355"/>
            <a:ext cx="777240" cy="281248"/>
          </a:xfrm>
          <a:prstGeom prst="line">
            <a:avLst/>
          </a:prstGeom>
        </p:spPr>
        <p:style>
          <a:lnRef idx="1">
            <a:schemeClr val="accent5"/>
          </a:lnRef>
          <a:fillRef idx="0">
            <a:schemeClr val="accent5"/>
          </a:fillRef>
          <a:effectRef idx="0">
            <a:schemeClr val="accent5"/>
          </a:effectRef>
          <a:fontRef idx="minor">
            <a:schemeClr val="tx1"/>
          </a:fontRef>
        </p:style>
      </p:cxnSp>
      <p:cxnSp>
        <p:nvCxnSpPr>
          <p:cNvPr id="238" name="Straight Connector 237">
            <a:extLst>
              <a:ext uri="{FF2B5EF4-FFF2-40B4-BE49-F238E27FC236}">
                <a16:creationId xmlns:a16="http://schemas.microsoft.com/office/drawing/2014/main" id="{A49AF611-FE79-4717-94D6-C69316CA46E9}"/>
              </a:ext>
            </a:extLst>
          </p:cNvPr>
          <p:cNvCxnSpPr>
            <a:cxnSpLocks/>
            <a:stCxn id="215" idx="6"/>
            <a:endCxn id="220" idx="2"/>
          </p:cNvCxnSpPr>
          <p:nvPr/>
        </p:nvCxnSpPr>
        <p:spPr>
          <a:xfrm>
            <a:off x="2906158" y="3138611"/>
            <a:ext cx="777240" cy="275766"/>
          </a:xfrm>
          <a:prstGeom prst="line">
            <a:avLst/>
          </a:prstGeom>
        </p:spPr>
        <p:style>
          <a:lnRef idx="1">
            <a:schemeClr val="accent5"/>
          </a:lnRef>
          <a:fillRef idx="0">
            <a:schemeClr val="accent5"/>
          </a:fillRef>
          <a:effectRef idx="0">
            <a:schemeClr val="accent5"/>
          </a:effectRef>
          <a:fontRef idx="minor">
            <a:schemeClr val="tx1"/>
          </a:fontRef>
        </p:style>
      </p:cxnSp>
      <p:cxnSp>
        <p:nvCxnSpPr>
          <p:cNvPr id="239" name="Straight Connector 238">
            <a:extLst>
              <a:ext uri="{FF2B5EF4-FFF2-40B4-BE49-F238E27FC236}">
                <a16:creationId xmlns:a16="http://schemas.microsoft.com/office/drawing/2014/main" id="{3A108DEC-1618-4148-BC91-89EB899C259B}"/>
              </a:ext>
            </a:extLst>
          </p:cNvPr>
          <p:cNvCxnSpPr>
            <a:cxnSpLocks/>
            <a:stCxn id="214" idx="6"/>
            <a:endCxn id="221" idx="2"/>
          </p:cNvCxnSpPr>
          <p:nvPr/>
        </p:nvCxnSpPr>
        <p:spPr>
          <a:xfrm>
            <a:off x="2906158" y="2674483"/>
            <a:ext cx="777240" cy="1198540"/>
          </a:xfrm>
          <a:prstGeom prst="line">
            <a:avLst/>
          </a:prstGeom>
        </p:spPr>
        <p:style>
          <a:lnRef idx="1">
            <a:schemeClr val="accent5"/>
          </a:lnRef>
          <a:fillRef idx="0">
            <a:schemeClr val="accent5"/>
          </a:fillRef>
          <a:effectRef idx="0">
            <a:schemeClr val="accent5"/>
          </a:effectRef>
          <a:fontRef idx="minor">
            <a:schemeClr val="tx1"/>
          </a:fontRef>
        </p:style>
      </p:cxnSp>
      <p:cxnSp>
        <p:nvCxnSpPr>
          <p:cNvPr id="240" name="Straight Connector 239">
            <a:extLst>
              <a:ext uri="{FF2B5EF4-FFF2-40B4-BE49-F238E27FC236}">
                <a16:creationId xmlns:a16="http://schemas.microsoft.com/office/drawing/2014/main" id="{41DCCAEE-FAA4-4B73-B50C-4A6180FC7239}"/>
              </a:ext>
            </a:extLst>
          </p:cNvPr>
          <p:cNvCxnSpPr>
            <a:cxnSpLocks/>
            <a:stCxn id="215" idx="6"/>
            <a:endCxn id="218" idx="2"/>
          </p:cNvCxnSpPr>
          <p:nvPr/>
        </p:nvCxnSpPr>
        <p:spPr>
          <a:xfrm flipV="1">
            <a:off x="2906158" y="2491603"/>
            <a:ext cx="777240" cy="647008"/>
          </a:xfrm>
          <a:prstGeom prst="line">
            <a:avLst/>
          </a:prstGeom>
        </p:spPr>
        <p:style>
          <a:lnRef idx="1">
            <a:schemeClr val="accent5"/>
          </a:lnRef>
          <a:fillRef idx="0">
            <a:schemeClr val="accent5"/>
          </a:fillRef>
          <a:effectRef idx="0">
            <a:schemeClr val="accent5"/>
          </a:effectRef>
          <a:fontRef idx="minor">
            <a:schemeClr val="tx1"/>
          </a:fontRef>
        </p:style>
      </p:cxnSp>
      <p:cxnSp>
        <p:nvCxnSpPr>
          <p:cNvPr id="241" name="Straight Connector 240">
            <a:extLst>
              <a:ext uri="{FF2B5EF4-FFF2-40B4-BE49-F238E27FC236}">
                <a16:creationId xmlns:a16="http://schemas.microsoft.com/office/drawing/2014/main" id="{E8FF08DF-A1D4-4DE8-B13A-CFCB2CA6100E}"/>
              </a:ext>
            </a:extLst>
          </p:cNvPr>
          <p:cNvCxnSpPr>
            <a:cxnSpLocks/>
            <a:stCxn id="216" idx="6"/>
            <a:endCxn id="221" idx="2"/>
          </p:cNvCxnSpPr>
          <p:nvPr/>
        </p:nvCxnSpPr>
        <p:spPr>
          <a:xfrm>
            <a:off x="2906158" y="3597257"/>
            <a:ext cx="777240" cy="275766"/>
          </a:xfrm>
          <a:prstGeom prst="line">
            <a:avLst/>
          </a:prstGeom>
        </p:spPr>
        <p:style>
          <a:lnRef idx="1">
            <a:schemeClr val="accent5"/>
          </a:lnRef>
          <a:fillRef idx="0">
            <a:schemeClr val="accent5"/>
          </a:fillRef>
          <a:effectRef idx="0">
            <a:schemeClr val="accent5"/>
          </a:effectRef>
          <a:fontRef idx="minor">
            <a:schemeClr val="tx1"/>
          </a:fontRef>
        </p:style>
      </p:cxnSp>
      <p:cxnSp>
        <p:nvCxnSpPr>
          <p:cNvPr id="242" name="Straight Connector 241">
            <a:extLst>
              <a:ext uri="{FF2B5EF4-FFF2-40B4-BE49-F238E27FC236}">
                <a16:creationId xmlns:a16="http://schemas.microsoft.com/office/drawing/2014/main" id="{536730E3-80E0-45EC-BC76-D097FAB7FC71}"/>
              </a:ext>
            </a:extLst>
          </p:cNvPr>
          <p:cNvCxnSpPr>
            <a:cxnSpLocks/>
            <a:stCxn id="216" idx="6"/>
            <a:endCxn id="220" idx="2"/>
          </p:cNvCxnSpPr>
          <p:nvPr/>
        </p:nvCxnSpPr>
        <p:spPr>
          <a:xfrm flipV="1">
            <a:off x="2906158" y="3414377"/>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243" name="Straight Connector 242">
            <a:extLst>
              <a:ext uri="{FF2B5EF4-FFF2-40B4-BE49-F238E27FC236}">
                <a16:creationId xmlns:a16="http://schemas.microsoft.com/office/drawing/2014/main" id="{C1E23F61-6B86-46B0-9F5D-DB462EB6DC57}"/>
              </a:ext>
            </a:extLst>
          </p:cNvPr>
          <p:cNvCxnSpPr>
            <a:cxnSpLocks/>
            <a:stCxn id="216" idx="6"/>
            <a:endCxn id="218" idx="2"/>
          </p:cNvCxnSpPr>
          <p:nvPr/>
        </p:nvCxnSpPr>
        <p:spPr>
          <a:xfrm flipV="1">
            <a:off x="2906158" y="2491603"/>
            <a:ext cx="777240" cy="1105654"/>
          </a:xfrm>
          <a:prstGeom prst="line">
            <a:avLst/>
          </a:prstGeom>
        </p:spPr>
        <p:style>
          <a:lnRef idx="1">
            <a:schemeClr val="accent5"/>
          </a:lnRef>
          <a:fillRef idx="0">
            <a:schemeClr val="accent5"/>
          </a:fillRef>
          <a:effectRef idx="0">
            <a:schemeClr val="accent5"/>
          </a:effectRef>
          <a:fontRef idx="minor">
            <a:schemeClr val="tx1"/>
          </a:fontRef>
        </p:style>
      </p:cxnSp>
      <p:cxnSp>
        <p:nvCxnSpPr>
          <p:cNvPr id="244" name="Straight Connector 243">
            <a:extLst>
              <a:ext uri="{FF2B5EF4-FFF2-40B4-BE49-F238E27FC236}">
                <a16:creationId xmlns:a16="http://schemas.microsoft.com/office/drawing/2014/main" id="{8BF7A07C-41A3-4689-9E8D-517B761DC81A}"/>
              </a:ext>
            </a:extLst>
          </p:cNvPr>
          <p:cNvCxnSpPr>
            <a:cxnSpLocks/>
            <a:endCxn id="222" idx="2"/>
          </p:cNvCxnSpPr>
          <p:nvPr/>
        </p:nvCxnSpPr>
        <p:spPr>
          <a:xfrm>
            <a:off x="5192158" y="2027475"/>
            <a:ext cx="777240" cy="647008"/>
          </a:xfrm>
          <a:prstGeom prst="line">
            <a:avLst/>
          </a:prstGeom>
        </p:spPr>
        <p:style>
          <a:lnRef idx="1">
            <a:schemeClr val="accent5"/>
          </a:lnRef>
          <a:fillRef idx="0">
            <a:schemeClr val="accent5"/>
          </a:fillRef>
          <a:effectRef idx="0">
            <a:schemeClr val="accent5"/>
          </a:effectRef>
          <a:fontRef idx="minor">
            <a:schemeClr val="tx1"/>
          </a:fontRef>
        </p:style>
      </p:cxnSp>
      <p:cxnSp>
        <p:nvCxnSpPr>
          <p:cNvPr id="245" name="Straight Connector 244">
            <a:extLst>
              <a:ext uri="{FF2B5EF4-FFF2-40B4-BE49-F238E27FC236}">
                <a16:creationId xmlns:a16="http://schemas.microsoft.com/office/drawing/2014/main" id="{C2B47A85-5EAC-4DDD-8E37-612B699206EA}"/>
              </a:ext>
            </a:extLst>
          </p:cNvPr>
          <p:cNvCxnSpPr>
            <a:cxnSpLocks/>
            <a:endCxn id="222" idx="2"/>
          </p:cNvCxnSpPr>
          <p:nvPr/>
        </p:nvCxnSpPr>
        <p:spPr>
          <a:xfrm>
            <a:off x="5192158" y="2491603"/>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246" name="Straight Connector 245">
            <a:extLst>
              <a:ext uri="{FF2B5EF4-FFF2-40B4-BE49-F238E27FC236}">
                <a16:creationId xmlns:a16="http://schemas.microsoft.com/office/drawing/2014/main" id="{CD4299C7-EF80-4D57-9E60-540B994DF776}"/>
              </a:ext>
            </a:extLst>
          </p:cNvPr>
          <p:cNvCxnSpPr>
            <a:cxnSpLocks/>
            <a:endCxn id="222" idx="2"/>
          </p:cNvCxnSpPr>
          <p:nvPr/>
        </p:nvCxnSpPr>
        <p:spPr>
          <a:xfrm flipV="1">
            <a:off x="5192158" y="2674483"/>
            <a:ext cx="777240" cy="281248"/>
          </a:xfrm>
          <a:prstGeom prst="line">
            <a:avLst/>
          </a:prstGeom>
        </p:spPr>
        <p:style>
          <a:lnRef idx="1">
            <a:schemeClr val="accent5"/>
          </a:lnRef>
          <a:fillRef idx="0">
            <a:schemeClr val="accent5"/>
          </a:fillRef>
          <a:effectRef idx="0">
            <a:schemeClr val="accent5"/>
          </a:effectRef>
          <a:fontRef idx="minor">
            <a:schemeClr val="tx1"/>
          </a:fontRef>
        </p:style>
      </p:cxnSp>
      <p:cxnSp>
        <p:nvCxnSpPr>
          <p:cNvPr id="247" name="Straight Connector 246">
            <a:extLst>
              <a:ext uri="{FF2B5EF4-FFF2-40B4-BE49-F238E27FC236}">
                <a16:creationId xmlns:a16="http://schemas.microsoft.com/office/drawing/2014/main" id="{ECABF92A-9659-4C4C-B9DB-C4E69CA7FCAE}"/>
              </a:ext>
            </a:extLst>
          </p:cNvPr>
          <p:cNvCxnSpPr>
            <a:cxnSpLocks/>
            <a:endCxn id="222" idx="2"/>
          </p:cNvCxnSpPr>
          <p:nvPr/>
        </p:nvCxnSpPr>
        <p:spPr>
          <a:xfrm flipV="1">
            <a:off x="5192158" y="2674483"/>
            <a:ext cx="777240" cy="739894"/>
          </a:xfrm>
          <a:prstGeom prst="line">
            <a:avLst/>
          </a:prstGeom>
        </p:spPr>
        <p:style>
          <a:lnRef idx="1">
            <a:schemeClr val="accent5"/>
          </a:lnRef>
          <a:fillRef idx="0">
            <a:schemeClr val="accent5"/>
          </a:fillRef>
          <a:effectRef idx="0">
            <a:schemeClr val="accent5"/>
          </a:effectRef>
          <a:fontRef idx="minor">
            <a:schemeClr val="tx1"/>
          </a:fontRef>
        </p:style>
      </p:cxnSp>
      <p:cxnSp>
        <p:nvCxnSpPr>
          <p:cNvPr id="248" name="Straight Connector 247">
            <a:extLst>
              <a:ext uri="{FF2B5EF4-FFF2-40B4-BE49-F238E27FC236}">
                <a16:creationId xmlns:a16="http://schemas.microsoft.com/office/drawing/2014/main" id="{5F9E64C0-559F-4177-9BA5-FAFA72DD8A56}"/>
              </a:ext>
            </a:extLst>
          </p:cNvPr>
          <p:cNvCxnSpPr>
            <a:cxnSpLocks/>
            <a:endCxn id="222" idx="2"/>
          </p:cNvCxnSpPr>
          <p:nvPr/>
        </p:nvCxnSpPr>
        <p:spPr>
          <a:xfrm flipV="1">
            <a:off x="5192158" y="2674483"/>
            <a:ext cx="777240" cy="1198540"/>
          </a:xfrm>
          <a:prstGeom prst="line">
            <a:avLst/>
          </a:prstGeom>
        </p:spPr>
        <p:style>
          <a:lnRef idx="1">
            <a:schemeClr val="accent5"/>
          </a:lnRef>
          <a:fillRef idx="0">
            <a:schemeClr val="accent5"/>
          </a:fillRef>
          <a:effectRef idx="0">
            <a:schemeClr val="accent5"/>
          </a:effectRef>
          <a:fontRef idx="minor">
            <a:schemeClr val="tx1"/>
          </a:fontRef>
        </p:style>
      </p:cxnSp>
      <p:cxnSp>
        <p:nvCxnSpPr>
          <p:cNvPr id="249" name="Straight Connector 248">
            <a:extLst>
              <a:ext uri="{FF2B5EF4-FFF2-40B4-BE49-F238E27FC236}">
                <a16:creationId xmlns:a16="http://schemas.microsoft.com/office/drawing/2014/main" id="{AD115D30-A053-4EC1-819F-2E1F417136DF}"/>
              </a:ext>
            </a:extLst>
          </p:cNvPr>
          <p:cNvCxnSpPr>
            <a:cxnSpLocks/>
            <a:endCxn id="223" idx="2"/>
          </p:cNvCxnSpPr>
          <p:nvPr/>
        </p:nvCxnSpPr>
        <p:spPr>
          <a:xfrm>
            <a:off x="5192158" y="2027475"/>
            <a:ext cx="777240" cy="1105654"/>
          </a:xfrm>
          <a:prstGeom prst="line">
            <a:avLst/>
          </a:prstGeom>
        </p:spPr>
        <p:style>
          <a:lnRef idx="1">
            <a:schemeClr val="accent5"/>
          </a:lnRef>
          <a:fillRef idx="0">
            <a:schemeClr val="accent5"/>
          </a:fillRef>
          <a:effectRef idx="0">
            <a:schemeClr val="accent5"/>
          </a:effectRef>
          <a:fontRef idx="minor">
            <a:schemeClr val="tx1"/>
          </a:fontRef>
        </p:style>
      </p:cxnSp>
      <p:cxnSp>
        <p:nvCxnSpPr>
          <p:cNvPr id="250" name="Straight Connector 249">
            <a:extLst>
              <a:ext uri="{FF2B5EF4-FFF2-40B4-BE49-F238E27FC236}">
                <a16:creationId xmlns:a16="http://schemas.microsoft.com/office/drawing/2014/main" id="{E17D12CB-D754-48F5-B939-4927D53F87AA}"/>
              </a:ext>
            </a:extLst>
          </p:cNvPr>
          <p:cNvCxnSpPr>
            <a:cxnSpLocks/>
            <a:endCxn id="223" idx="2"/>
          </p:cNvCxnSpPr>
          <p:nvPr/>
        </p:nvCxnSpPr>
        <p:spPr>
          <a:xfrm>
            <a:off x="5192158" y="2491603"/>
            <a:ext cx="777240" cy="641526"/>
          </a:xfrm>
          <a:prstGeom prst="line">
            <a:avLst/>
          </a:prstGeom>
        </p:spPr>
        <p:style>
          <a:lnRef idx="1">
            <a:schemeClr val="accent5"/>
          </a:lnRef>
          <a:fillRef idx="0">
            <a:schemeClr val="accent5"/>
          </a:fillRef>
          <a:effectRef idx="0">
            <a:schemeClr val="accent5"/>
          </a:effectRef>
          <a:fontRef idx="minor">
            <a:schemeClr val="tx1"/>
          </a:fontRef>
        </p:style>
      </p:cxnSp>
      <p:cxnSp>
        <p:nvCxnSpPr>
          <p:cNvPr id="251" name="Straight Connector 250">
            <a:extLst>
              <a:ext uri="{FF2B5EF4-FFF2-40B4-BE49-F238E27FC236}">
                <a16:creationId xmlns:a16="http://schemas.microsoft.com/office/drawing/2014/main" id="{D975A7F7-25A3-447E-918A-AA62EF607BC3}"/>
              </a:ext>
            </a:extLst>
          </p:cNvPr>
          <p:cNvCxnSpPr>
            <a:cxnSpLocks/>
            <a:endCxn id="223" idx="2"/>
          </p:cNvCxnSpPr>
          <p:nvPr/>
        </p:nvCxnSpPr>
        <p:spPr>
          <a:xfrm>
            <a:off x="5192158" y="2955731"/>
            <a:ext cx="777240" cy="177398"/>
          </a:xfrm>
          <a:prstGeom prst="line">
            <a:avLst/>
          </a:prstGeom>
        </p:spPr>
        <p:style>
          <a:lnRef idx="1">
            <a:schemeClr val="accent5"/>
          </a:lnRef>
          <a:fillRef idx="0">
            <a:schemeClr val="accent5"/>
          </a:fillRef>
          <a:effectRef idx="0">
            <a:schemeClr val="accent5"/>
          </a:effectRef>
          <a:fontRef idx="minor">
            <a:schemeClr val="tx1"/>
          </a:fontRef>
        </p:style>
      </p:cxnSp>
      <p:cxnSp>
        <p:nvCxnSpPr>
          <p:cNvPr id="252" name="Straight Connector 251">
            <a:extLst>
              <a:ext uri="{FF2B5EF4-FFF2-40B4-BE49-F238E27FC236}">
                <a16:creationId xmlns:a16="http://schemas.microsoft.com/office/drawing/2014/main" id="{CF46DFF7-2F2C-4335-84A3-0EE0F0F2A235}"/>
              </a:ext>
            </a:extLst>
          </p:cNvPr>
          <p:cNvCxnSpPr>
            <a:cxnSpLocks/>
            <a:endCxn id="223" idx="2"/>
          </p:cNvCxnSpPr>
          <p:nvPr/>
        </p:nvCxnSpPr>
        <p:spPr>
          <a:xfrm flipV="1">
            <a:off x="5192158" y="3133129"/>
            <a:ext cx="777240" cy="281248"/>
          </a:xfrm>
          <a:prstGeom prst="line">
            <a:avLst/>
          </a:prstGeom>
        </p:spPr>
        <p:style>
          <a:lnRef idx="1">
            <a:schemeClr val="accent5"/>
          </a:lnRef>
          <a:fillRef idx="0">
            <a:schemeClr val="accent5"/>
          </a:fillRef>
          <a:effectRef idx="0">
            <a:schemeClr val="accent5"/>
          </a:effectRef>
          <a:fontRef idx="minor">
            <a:schemeClr val="tx1"/>
          </a:fontRef>
        </p:style>
      </p:cxnSp>
      <p:cxnSp>
        <p:nvCxnSpPr>
          <p:cNvPr id="253" name="Straight Connector 252">
            <a:extLst>
              <a:ext uri="{FF2B5EF4-FFF2-40B4-BE49-F238E27FC236}">
                <a16:creationId xmlns:a16="http://schemas.microsoft.com/office/drawing/2014/main" id="{270A8039-DFD0-4444-9C14-B649B37E7424}"/>
              </a:ext>
            </a:extLst>
          </p:cNvPr>
          <p:cNvCxnSpPr>
            <a:cxnSpLocks/>
            <a:endCxn id="223" idx="2"/>
          </p:cNvCxnSpPr>
          <p:nvPr/>
        </p:nvCxnSpPr>
        <p:spPr>
          <a:xfrm flipV="1">
            <a:off x="5192158" y="3133129"/>
            <a:ext cx="777240" cy="739894"/>
          </a:xfrm>
          <a:prstGeom prst="line">
            <a:avLst/>
          </a:prstGeom>
        </p:spPr>
        <p:style>
          <a:lnRef idx="1">
            <a:schemeClr val="accent5"/>
          </a:lnRef>
          <a:fillRef idx="0">
            <a:schemeClr val="accent5"/>
          </a:fillRef>
          <a:effectRef idx="0">
            <a:schemeClr val="accent5"/>
          </a:effectRef>
          <a:fontRef idx="minor">
            <a:schemeClr val="tx1"/>
          </a:fontRef>
        </p:style>
      </p:cxnSp>
      <p:sp>
        <p:nvSpPr>
          <p:cNvPr id="254" name="Oval 253">
            <a:extLst>
              <a:ext uri="{FF2B5EF4-FFF2-40B4-BE49-F238E27FC236}">
                <a16:creationId xmlns:a16="http://schemas.microsoft.com/office/drawing/2014/main" id="{63D2E316-D25C-4EE2-B667-FEA03E3DA8C8}"/>
              </a:ext>
            </a:extLst>
          </p:cNvPr>
          <p:cNvSpPr>
            <a:spLocks/>
          </p:cNvSpPr>
          <p:nvPr/>
        </p:nvSpPr>
        <p:spPr>
          <a:xfrm>
            <a:off x="2540398" y="2027475"/>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55" name="Oval 254">
            <a:extLst>
              <a:ext uri="{FF2B5EF4-FFF2-40B4-BE49-F238E27FC236}">
                <a16:creationId xmlns:a16="http://schemas.microsoft.com/office/drawing/2014/main" id="{61DC2294-C508-4C43-964D-9D591C8A1284}"/>
              </a:ext>
            </a:extLst>
          </p:cNvPr>
          <p:cNvSpPr>
            <a:spLocks/>
          </p:cNvSpPr>
          <p:nvPr/>
        </p:nvSpPr>
        <p:spPr>
          <a:xfrm>
            <a:off x="2540398" y="2491603"/>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B87227FF-15ED-415C-B078-C1B11C5B4D7B}"/>
              </a:ext>
            </a:extLst>
          </p:cNvPr>
          <p:cNvSpPr>
            <a:spLocks/>
          </p:cNvSpPr>
          <p:nvPr/>
        </p:nvSpPr>
        <p:spPr>
          <a:xfrm>
            <a:off x="2540398" y="2955731"/>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84822C08-B3A5-42EE-873A-466785B1FC87}"/>
              </a:ext>
            </a:extLst>
          </p:cNvPr>
          <p:cNvSpPr>
            <a:spLocks/>
          </p:cNvSpPr>
          <p:nvPr/>
        </p:nvSpPr>
        <p:spPr>
          <a:xfrm>
            <a:off x="2540398" y="3414377"/>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58" name="Oval 257">
            <a:extLst>
              <a:ext uri="{FF2B5EF4-FFF2-40B4-BE49-F238E27FC236}">
                <a16:creationId xmlns:a16="http://schemas.microsoft.com/office/drawing/2014/main" id="{D7D8E859-3E45-42BB-9EF1-6C3B832AFAB6}"/>
              </a:ext>
            </a:extLst>
          </p:cNvPr>
          <p:cNvSpPr>
            <a:spLocks/>
          </p:cNvSpPr>
          <p:nvPr/>
        </p:nvSpPr>
        <p:spPr>
          <a:xfrm>
            <a:off x="5969398" y="2491603"/>
            <a:ext cx="365760" cy="3657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FBE6A8AF-776E-42E9-B65A-2277B197A834}"/>
              </a:ext>
            </a:extLst>
          </p:cNvPr>
          <p:cNvSpPr>
            <a:spLocks/>
          </p:cNvSpPr>
          <p:nvPr/>
        </p:nvSpPr>
        <p:spPr>
          <a:xfrm>
            <a:off x="5969398" y="2950249"/>
            <a:ext cx="365760" cy="3657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0" name="Rectangle 259">
            <a:extLst>
              <a:ext uri="{FF2B5EF4-FFF2-40B4-BE49-F238E27FC236}">
                <a16:creationId xmlns:a16="http://schemas.microsoft.com/office/drawing/2014/main" id="{3A6294EB-5596-43BB-9471-3B75E43AD3F0}"/>
              </a:ext>
            </a:extLst>
          </p:cNvPr>
          <p:cNvSpPr/>
          <p:nvPr/>
        </p:nvSpPr>
        <p:spPr>
          <a:xfrm>
            <a:off x="2540398" y="2027135"/>
            <a:ext cx="365760" cy="1753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a:extLst>
              <a:ext uri="{FF2B5EF4-FFF2-40B4-BE49-F238E27FC236}">
                <a16:creationId xmlns:a16="http://schemas.microsoft.com/office/drawing/2014/main" id="{81593FB4-DF11-417F-BC8E-0EF996C9F412}"/>
              </a:ext>
            </a:extLst>
          </p:cNvPr>
          <p:cNvSpPr/>
          <p:nvPr/>
        </p:nvSpPr>
        <p:spPr>
          <a:xfrm>
            <a:off x="2552412" y="2063534"/>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62" name="Rectangle 261">
            <a:extLst>
              <a:ext uri="{FF2B5EF4-FFF2-40B4-BE49-F238E27FC236}">
                <a16:creationId xmlns:a16="http://schemas.microsoft.com/office/drawing/2014/main" id="{78610675-1782-4982-9BBA-0CDF9294B37F}"/>
              </a:ext>
            </a:extLst>
          </p:cNvPr>
          <p:cNvSpPr/>
          <p:nvPr/>
        </p:nvSpPr>
        <p:spPr>
          <a:xfrm>
            <a:off x="2552412" y="2512411"/>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63" name="Rectangle 262">
            <a:extLst>
              <a:ext uri="{FF2B5EF4-FFF2-40B4-BE49-F238E27FC236}">
                <a16:creationId xmlns:a16="http://schemas.microsoft.com/office/drawing/2014/main" id="{ADAE2037-9026-4352-8940-9632DC53DDFD}"/>
              </a:ext>
            </a:extLst>
          </p:cNvPr>
          <p:cNvSpPr/>
          <p:nvPr/>
        </p:nvSpPr>
        <p:spPr>
          <a:xfrm>
            <a:off x="2552412" y="2961288"/>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64" name="Rectangle 263">
            <a:extLst>
              <a:ext uri="{FF2B5EF4-FFF2-40B4-BE49-F238E27FC236}">
                <a16:creationId xmlns:a16="http://schemas.microsoft.com/office/drawing/2014/main" id="{DD1E0CA1-8EE0-4A82-8FF7-09343DCBB0E0}"/>
              </a:ext>
            </a:extLst>
          </p:cNvPr>
          <p:cNvSpPr/>
          <p:nvPr/>
        </p:nvSpPr>
        <p:spPr>
          <a:xfrm>
            <a:off x="2552412" y="3410165"/>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65" name="Oval 264">
            <a:extLst>
              <a:ext uri="{FF2B5EF4-FFF2-40B4-BE49-F238E27FC236}">
                <a16:creationId xmlns:a16="http://schemas.microsoft.com/office/drawing/2014/main" id="{D79C76C3-F20D-4535-BC8C-E33EF4E54F2A}"/>
              </a:ext>
            </a:extLst>
          </p:cNvPr>
          <p:cNvSpPr>
            <a:spLocks/>
          </p:cNvSpPr>
          <p:nvPr/>
        </p:nvSpPr>
        <p:spPr>
          <a:xfrm>
            <a:off x="4826398" y="1844595"/>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5FA600CE-EF53-43B0-9B1C-59D3DDFFF279}"/>
              </a:ext>
            </a:extLst>
          </p:cNvPr>
          <p:cNvSpPr>
            <a:spLocks/>
          </p:cNvSpPr>
          <p:nvPr/>
        </p:nvSpPr>
        <p:spPr>
          <a:xfrm>
            <a:off x="4826398" y="2308723"/>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1479661B-14FF-4C40-8C1C-624306E91831}"/>
              </a:ext>
            </a:extLst>
          </p:cNvPr>
          <p:cNvSpPr>
            <a:spLocks/>
          </p:cNvSpPr>
          <p:nvPr/>
        </p:nvSpPr>
        <p:spPr>
          <a:xfrm>
            <a:off x="4826398" y="2772851"/>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a:extLst>
              <a:ext uri="{FF2B5EF4-FFF2-40B4-BE49-F238E27FC236}">
                <a16:creationId xmlns:a16="http://schemas.microsoft.com/office/drawing/2014/main" id="{B3471AF5-ADBE-4DCD-A245-2E0D260006B7}"/>
              </a:ext>
            </a:extLst>
          </p:cNvPr>
          <p:cNvSpPr>
            <a:spLocks/>
          </p:cNvSpPr>
          <p:nvPr/>
        </p:nvSpPr>
        <p:spPr>
          <a:xfrm>
            <a:off x="4826398" y="3231497"/>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268">
            <a:extLst>
              <a:ext uri="{FF2B5EF4-FFF2-40B4-BE49-F238E27FC236}">
                <a16:creationId xmlns:a16="http://schemas.microsoft.com/office/drawing/2014/main" id="{A0D6482D-9649-427D-9BAD-A89EF650C691}"/>
              </a:ext>
            </a:extLst>
          </p:cNvPr>
          <p:cNvSpPr>
            <a:spLocks/>
          </p:cNvSpPr>
          <p:nvPr/>
        </p:nvSpPr>
        <p:spPr>
          <a:xfrm>
            <a:off x="4826398" y="3690143"/>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0" name="Straight Connector 269">
            <a:extLst>
              <a:ext uri="{FF2B5EF4-FFF2-40B4-BE49-F238E27FC236}">
                <a16:creationId xmlns:a16="http://schemas.microsoft.com/office/drawing/2014/main" id="{C467DE92-301D-436A-8443-BBE8A2183BB1}"/>
              </a:ext>
            </a:extLst>
          </p:cNvPr>
          <p:cNvCxnSpPr>
            <a:cxnSpLocks/>
            <a:stCxn id="266" idx="2"/>
            <a:endCxn id="217" idx="6"/>
          </p:cNvCxnSpPr>
          <p:nvPr/>
        </p:nvCxnSpPr>
        <p:spPr>
          <a:xfrm flipH="1" flipV="1">
            <a:off x="4049158" y="2027475"/>
            <a:ext cx="777240" cy="464128"/>
          </a:xfrm>
          <a:prstGeom prst="line">
            <a:avLst/>
          </a:prstGeom>
        </p:spPr>
        <p:style>
          <a:lnRef idx="1">
            <a:schemeClr val="accent5"/>
          </a:lnRef>
          <a:fillRef idx="0">
            <a:schemeClr val="accent5"/>
          </a:fillRef>
          <a:effectRef idx="0">
            <a:schemeClr val="accent5"/>
          </a:effectRef>
          <a:fontRef idx="minor">
            <a:schemeClr val="tx1"/>
          </a:fontRef>
        </p:style>
      </p:cxnSp>
      <p:cxnSp>
        <p:nvCxnSpPr>
          <p:cNvPr id="271" name="Straight Connector 270">
            <a:extLst>
              <a:ext uri="{FF2B5EF4-FFF2-40B4-BE49-F238E27FC236}">
                <a16:creationId xmlns:a16="http://schemas.microsoft.com/office/drawing/2014/main" id="{14F95D2F-E014-4A13-BA5B-CE26515D80A9}"/>
              </a:ext>
            </a:extLst>
          </p:cNvPr>
          <p:cNvCxnSpPr>
            <a:cxnSpLocks/>
          </p:cNvCxnSpPr>
          <p:nvPr/>
        </p:nvCxnSpPr>
        <p:spPr>
          <a:xfrm flipH="1" flipV="1">
            <a:off x="4049158" y="2480550"/>
            <a:ext cx="777240" cy="464128"/>
          </a:xfrm>
          <a:prstGeom prst="line">
            <a:avLst/>
          </a:prstGeom>
        </p:spPr>
        <p:style>
          <a:lnRef idx="1">
            <a:schemeClr val="accent5"/>
          </a:lnRef>
          <a:fillRef idx="0">
            <a:schemeClr val="accent5"/>
          </a:fillRef>
          <a:effectRef idx="0">
            <a:schemeClr val="accent5"/>
          </a:effectRef>
          <a:fontRef idx="minor">
            <a:schemeClr val="tx1"/>
          </a:fontRef>
        </p:style>
      </p:cxnSp>
      <p:cxnSp>
        <p:nvCxnSpPr>
          <p:cNvPr id="272" name="Straight Connector 271">
            <a:extLst>
              <a:ext uri="{FF2B5EF4-FFF2-40B4-BE49-F238E27FC236}">
                <a16:creationId xmlns:a16="http://schemas.microsoft.com/office/drawing/2014/main" id="{0E335359-B32F-4C04-B190-ACEC07538E8C}"/>
              </a:ext>
            </a:extLst>
          </p:cNvPr>
          <p:cNvCxnSpPr>
            <a:cxnSpLocks/>
            <a:stCxn id="268" idx="2"/>
            <a:endCxn id="219" idx="6"/>
          </p:cNvCxnSpPr>
          <p:nvPr/>
        </p:nvCxnSpPr>
        <p:spPr>
          <a:xfrm flipH="1" flipV="1">
            <a:off x="4049158" y="2955731"/>
            <a:ext cx="777240" cy="458646"/>
          </a:xfrm>
          <a:prstGeom prst="line">
            <a:avLst/>
          </a:prstGeom>
        </p:spPr>
        <p:style>
          <a:lnRef idx="1">
            <a:schemeClr val="accent5"/>
          </a:lnRef>
          <a:fillRef idx="0">
            <a:schemeClr val="accent5"/>
          </a:fillRef>
          <a:effectRef idx="0">
            <a:schemeClr val="accent5"/>
          </a:effectRef>
          <a:fontRef idx="minor">
            <a:schemeClr val="tx1"/>
          </a:fontRef>
        </p:style>
      </p:cxnSp>
      <p:cxnSp>
        <p:nvCxnSpPr>
          <p:cNvPr id="273" name="Straight Connector 272">
            <a:extLst>
              <a:ext uri="{FF2B5EF4-FFF2-40B4-BE49-F238E27FC236}">
                <a16:creationId xmlns:a16="http://schemas.microsoft.com/office/drawing/2014/main" id="{8AD1D9EF-776F-4234-B1BB-6FB144208109}"/>
              </a:ext>
            </a:extLst>
          </p:cNvPr>
          <p:cNvCxnSpPr>
            <a:cxnSpLocks/>
            <a:stCxn id="269" idx="2"/>
            <a:endCxn id="220" idx="6"/>
          </p:cNvCxnSpPr>
          <p:nvPr/>
        </p:nvCxnSpPr>
        <p:spPr>
          <a:xfrm flipH="1" flipV="1">
            <a:off x="4049158" y="3414377"/>
            <a:ext cx="777240" cy="458646"/>
          </a:xfrm>
          <a:prstGeom prst="line">
            <a:avLst/>
          </a:prstGeom>
        </p:spPr>
        <p:style>
          <a:lnRef idx="1">
            <a:schemeClr val="accent5"/>
          </a:lnRef>
          <a:fillRef idx="0">
            <a:schemeClr val="accent5"/>
          </a:fillRef>
          <a:effectRef idx="0">
            <a:schemeClr val="accent5"/>
          </a:effectRef>
          <a:fontRef idx="minor">
            <a:schemeClr val="tx1"/>
          </a:fontRef>
        </p:style>
      </p:cxnSp>
      <p:cxnSp>
        <p:nvCxnSpPr>
          <p:cNvPr id="274" name="Straight Connector 273">
            <a:extLst>
              <a:ext uri="{FF2B5EF4-FFF2-40B4-BE49-F238E27FC236}">
                <a16:creationId xmlns:a16="http://schemas.microsoft.com/office/drawing/2014/main" id="{1150EDF4-8D20-4761-9D16-BFEBCBAE59C8}"/>
              </a:ext>
            </a:extLst>
          </p:cNvPr>
          <p:cNvCxnSpPr>
            <a:cxnSpLocks/>
            <a:stCxn id="267" idx="2"/>
            <a:endCxn id="217" idx="6"/>
          </p:cNvCxnSpPr>
          <p:nvPr/>
        </p:nvCxnSpPr>
        <p:spPr>
          <a:xfrm flipH="1" flipV="1">
            <a:off x="4049158" y="2027475"/>
            <a:ext cx="777240" cy="928256"/>
          </a:xfrm>
          <a:prstGeom prst="line">
            <a:avLst/>
          </a:prstGeom>
        </p:spPr>
        <p:style>
          <a:lnRef idx="1">
            <a:schemeClr val="accent5"/>
          </a:lnRef>
          <a:fillRef idx="0">
            <a:schemeClr val="accent5"/>
          </a:fillRef>
          <a:effectRef idx="0">
            <a:schemeClr val="accent5"/>
          </a:effectRef>
          <a:fontRef idx="minor">
            <a:schemeClr val="tx1"/>
          </a:fontRef>
        </p:style>
      </p:cxnSp>
      <p:cxnSp>
        <p:nvCxnSpPr>
          <p:cNvPr id="275" name="Straight Connector 274">
            <a:extLst>
              <a:ext uri="{FF2B5EF4-FFF2-40B4-BE49-F238E27FC236}">
                <a16:creationId xmlns:a16="http://schemas.microsoft.com/office/drawing/2014/main" id="{94D2CEDC-6071-4931-A978-2CB0AA07FF96}"/>
              </a:ext>
            </a:extLst>
          </p:cNvPr>
          <p:cNvCxnSpPr>
            <a:cxnSpLocks/>
            <a:stCxn id="268" idx="2"/>
            <a:endCxn id="218" idx="6"/>
          </p:cNvCxnSpPr>
          <p:nvPr/>
        </p:nvCxnSpPr>
        <p:spPr>
          <a:xfrm flipH="1" flipV="1">
            <a:off x="4049158" y="2491603"/>
            <a:ext cx="777240" cy="922774"/>
          </a:xfrm>
          <a:prstGeom prst="line">
            <a:avLst/>
          </a:prstGeom>
        </p:spPr>
        <p:style>
          <a:lnRef idx="1">
            <a:schemeClr val="accent5"/>
          </a:lnRef>
          <a:fillRef idx="0">
            <a:schemeClr val="accent5"/>
          </a:fillRef>
          <a:effectRef idx="0">
            <a:schemeClr val="accent5"/>
          </a:effectRef>
          <a:fontRef idx="minor">
            <a:schemeClr val="tx1"/>
          </a:fontRef>
        </p:style>
      </p:cxnSp>
      <p:cxnSp>
        <p:nvCxnSpPr>
          <p:cNvPr id="276" name="Straight Connector 275">
            <a:extLst>
              <a:ext uri="{FF2B5EF4-FFF2-40B4-BE49-F238E27FC236}">
                <a16:creationId xmlns:a16="http://schemas.microsoft.com/office/drawing/2014/main" id="{D68D7B9E-6BCD-4EB5-851C-F64CE0D1CCEF}"/>
              </a:ext>
            </a:extLst>
          </p:cNvPr>
          <p:cNvCxnSpPr>
            <a:cxnSpLocks/>
            <a:stCxn id="269" idx="2"/>
            <a:endCxn id="219" idx="6"/>
          </p:cNvCxnSpPr>
          <p:nvPr/>
        </p:nvCxnSpPr>
        <p:spPr>
          <a:xfrm flipH="1" flipV="1">
            <a:off x="4049158" y="2955731"/>
            <a:ext cx="777240" cy="917292"/>
          </a:xfrm>
          <a:prstGeom prst="line">
            <a:avLst/>
          </a:prstGeom>
        </p:spPr>
        <p:style>
          <a:lnRef idx="1">
            <a:schemeClr val="accent5"/>
          </a:lnRef>
          <a:fillRef idx="0">
            <a:schemeClr val="accent5"/>
          </a:fillRef>
          <a:effectRef idx="0">
            <a:schemeClr val="accent5"/>
          </a:effectRef>
          <a:fontRef idx="minor">
            <a:schemeClr val="tx1"/>
          </a:fontRef>
        </p:style>
      </p:cxnSp>
      <p:cxnSp>
        <p:nvCxnSpPr>
          <p:cNvPr id="277" name="Straight Connector 276">
            <a:extLst>
              <a:ext uri="{FF2B5EF4-FFF2-40B4-BE49-F238E27FC236}">
                <a16:creationId xmlns:a16="http://schemas.microsoft.com/office/drawing/2014/main" id="{0F8AF3AA-8F64-43F6-A210-19941F8F4C57}"/>
              </a:ext>
            </a:extLst>
          </p:cNvPr>
          <p:cNvCxnSpPr>
            <a:cxnSpLocks/>
            <a:stCxn id="265" idx="2"/>
            <a:endCxn id="217" idx="6"/>
          </p:cNvCxnSpPr>
          <p:nvPr/>
        </p:nvCxnSpPr>
        <p:spPr>
          <a:xfrm flipH="1">
            <a:off x="4049158" y="2027475"/>
            <a:ext cx="777240"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278" name="Straight Connector 277">
            <a:extLst>
              <a:ext uri="{FF2B5EF4-FFF2-40B4-BE49-F238E27FC236}">
                <a16:creationId xmlns:a16="http://schemas.microsoft.com/office/drawing/2014/main" id="{29931916-9083-4BA3-8407-D65CABAA5245}"/>
              </a:ext>
            </a:extLst>
          </p:cNvPr>
          <p:cNvCxnSpPr>
            <a:cxnSpLocks/>
            <a:stCxn id="266" idx="2"/>
            <a:endCxn id="218" idx="6"/>
          </p:cNvCxnSpPr>
          <p:nvPr/>
        </p:nvCxnSpPr>
        <p:spPr>
          <a:xfrm flipH="1">
            <a:off x="4049158" y="2491603"/>
            <a:ext cx="777240"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279" name="Straight Connector 278">
            <a:extLst>
              <a:ext uri="{FF2B5EF4-FFF2-40B4-BE49-F238E27FC236}">
                <a16:creationId xmlns:a16="http://schemas.microsoft.com/office/drawing/2014/main" id="{EA6EF9C4-0092-46C2-97A2-778FD8B1EC7B}"/>
              </a:ext>
            </a:extLst>
          </p:cNvPr>
          <p:cNvCxnSpPr>
            <a:cxnSpLocks/>
            <a:stCxn id="267" idx="2"/>
            <a:endCxn id="219" idx="6"/>
          </p:cNvCxnSpPr>
          <p:nvPr/>
        </p:nvCxnSpPr>
        <p:spPr>
          <a:xfrm flipH="1">
            <a:off x="4049158" y="2955731"/>
            <a:ext cx="777240"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280" name="Straight Connector 279">
            <a:extLst>
              <a:ext uri="{FF2B5EF4-FFF2-40B4-BE49-F238E27FC236}">
                <a16:creationId xmlns:a16="http://schemas.microsoft.com/office/drawing/2014/main" id="{6DA33A1C-6D10-45CA-8E1F-6E91B96E6F1E}"/>
              </a:ext>
            </a:extLst>
          </p:cNvPr>
          <p:cNvCxnSpPr>
            <a:cxnSpLocks/>
            <a:stCxn id="268" idx="2"/>
            <a:endCxn id="220" idx="6"/>
          </p:cNvCxnSpPr>
          <p:nvPr/>
        </p:nvCxnSpPr>
        <p:spPr>
          <a:xfrm flipH="1">
            <a:off x="4049158" y="3414377"/>
            <a:ext cx="777240"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281" name="Straight Connector 280">
            <a:extLst>
              <a:ext uri="{FF2B5EF4-FFF2-40B4-BE49-F238E27FC236}">
                <a16:creationId xmlns:a16="http://schemas.microsoft.com/office/drawing/2014/main" id="{7C5754FE-1A88-4909-87DA-18F37FD28EDE}"/>
              </a:ext>
            </a:extLst>
          </p:cNvPr>
          <p:cNvCxnSpPr>
            <a:cxnSpLocks/>
            <a:stCxn id="269" idx="2"/>
            <a:endCxn id="221" idx="6"/>
          </p:cNvCxnSpPr>
          <p:nvPr/>
        </p:nvCxnSpPr>
        <p:spPr>
          <a:xfrm flipH="1">
            <a:off x="4049158" y="3873023"/>
            <a:ext cx="777240"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282" name="Straight Connector 281">
            <a:extLst>
              <a:ext uri="{FF2B5EF4-FFF2-40B4-BE49-F238E27FC236}">
                <a16:creationId xmlns:a16="http://schemas.microsoft.com/office/drawing/2014/main" id="{41D2D57B-C064-4931-9DF4-22B08F982233}"/>
              </a:ext>
            </a:extLst>
          </p:cNvPr>
          <p:cNvCxnSpPr>
            <a:cxnSpLocks/>
            <a:stCxn id="268" idx="2"/>
            <a:endCxn id="221" idx="6"/>
          </p:cNvCxnSpPr>
          <p:nvPr/>
        </p:nvCxnSpPr>
        <p:spPr>
          <a:xfrm flipH="1">
            <a:off x="4049158" y="3414377"/>
            <a:ext cx="777240" cy="458646"/>
          </a:xfrm>
          <a:prstGeom prst="line">
            <a:avLst/>
          </a:prstGeom>
        </p:spPr>
        <p:style>
          <a:lnRef idx="1">
            <a:schemeClr val="accent5"/>
          </a:lnRef>
          <a:fillRef idx="0">
            <a:schemeClr val="accent5"/>
          </a:fillRef>
          <a:effectRef idx="0">
            <a:schemeClr val="accent5"/>
          </a:effectRef>
          <a:fontRef idx="minor">
            <a:schemeClr val="tx1"/>
          </a:fontRef>
        </p:style>
      </p:cxnSp>
      <p:cxnSp>
        <p:nvCxnSpPr>
          <p:cNvPr id="283" name="Straight Connector 282">
            <a:extLst>
              <a:ext uri="{FF2B5EF4-FFF2-40B4-BE49-F238E27FC236}">
                <a16:creationId xmlns:a16="http://schemas.microsoft.com/office/drawing/2014/main" id="{212E1A48-C203-4F50-ACC3-A7E4A8828AF6}"/>
              </a:ext>
            </a:extLst>
          </p:cNvPr>
          <p:cNvCxnSpPr>
            <a:cxnSpLocks/>
            <a:stCxn id="267" idx="2"/>
            <a:endCxn id="220" idx="6"/>
          </p:cNvCxnSpPr>
          <p:nvPr/>
        </p:nvCxnSpPr>
        <p:spPr>
          <a:xfrm flipH="1">
            <a:off x="4049158" y="2955731"/>
            <a:ext cx="777240" cy="458646"/>
          </a:xfrm>
          <a:prstGeom prst="line">
            <a:avLst/>
          </a:prstGeom>
        </p:spPr>
        <p:style>
          <a:lnRef idx="1">
            <a:schemeClr val="accent5"/>
          </a:lnRef>
          <a:fillRef idx="0">
            <a:schemeClr val="accent5"/>
          </a:fillRef>
          <a:effectRef idx="0">
            <a:schemeClr val="accent5"/>
          </a:effectRef>
          <a:fontRef idx="minor">
            <a:schemeClr val="tx1"/>
          </a:fontRef>
        </p:style>
      </p:cxnSp>
      <p:cxnSp>
        <p:nvCxnSpPr>
          <p:cNvPr id="284" name="Straight Connector 283">
            <a:extLst>
              <a:ext uri="{FF2B5EF4-FFF2-40B4-BE49-F238E27FC236}">
                <a16:creationId xmlns:a16="http://schemas.microsoft.com/office/drawing/2014/main" id="{FC6E3119-4A20-4DD8-A013-E28B473AD185}"/>
              </a:ext>
            </a:extLst>
          </p:cNvPr>
          <p:cNvCxnSpPr>
            <a:cxnSpLocks/>
            <a:stCxn id="266" idx="2"/>
            <a:endCxn id="219" idx="6"/>
          </p:cNvCxnSpPr>
          <p:nvPr/>
        </p:nvCxnSpPr>
        <p:spPr>
          <a:xfrm flipH="1">
            <a:off x="4049158" y="2491603"/>
            <a:ext cx="777240" cy="464128"/>
          </a:xfrm>
          <a:prstGeom prst="line">
            <a:avLst/>
          </a:prstGeom>
        </p:spPr>
        <p:style>
          <a:lnRef idx="1">
            <a:schemeClr val="accent5"/>
          </a:lnRef>
          <a:fillRef idx="0">
            <a:schemeClr val="accent5"/>
          </a:fillRef>
          <a:effectRef idx="0">
            <a:schemeClr val="accent5"/>
          </a:effectRef>
          <a:fontRef idx="minor">
            <a:schemeClr val="tx1"/>
          </a:fontRef>
        </p:style>
      </p:cxnSp>
      <p:cxnSp>
        <p:nvCxnSpPr>
          <p:cNvPr id="285" name="Straight Connector 284">
            <a:extLst>
              <a:ext uri="{FF2B5EF4-FFF2-40B4-BE49-F238E27FC236}">
                <a16:creationId xmlns:a16="http://schemas.microsoft.com/office/drawing/2014/main" id="{95DF8B8D-40C2-41DE-AE07-982B7C2EEDA5}"/>
              </a:ext>
            </a:extLst>
          </p:cNvPr>
          <p:cNvCxnSpPr>
            <a:cxnSpLocks/>
            <a:stCxn id="265" idx="2"/>
            <a:endCxn id="218" idx="6"/>
          </p:cNvCxnSpPr>
          <p:nvPr/>
        </p:nvCxnSpPr>
        <p:spPr>
          <a:xfrm flipH="1">
            <a:off x="4049158" y="2027475"/>
            <a:ext cx="777240" cy="464128"/>
          </a:xfrm>
          <a:prstGeom prst="line">
            <a:avLst/>
          </a:prstGeom>
        </p:spPr>
        <p:style>
          <a:lnRef idx="1">
            <a:schemeClr val="accent5"/>
          </a:lnRef>
          <a:fillRef idx="0">
            <a:schemeClr val="accent5"/>
          </a:fillRef>
          <a:effectRef idx="0">
            <a:schemeClr val="accent5"/>
          </a:effectRef>
          <a:fontRef idx="minor">
            <a:schemeClr val="tx1"/>
          </a:fontRef>
        </p:style>
      </p:cxnSp>
      <p:cxnSp>
        <p:nvCxnSpPr>
          <p:cNvPr id="286" name="Straight Connector 285">
            <a:extLst>
              <a:ext uri="{FF2B5EF4-FFF2-40B4-BE49-F238E27FC236}">
                <a16:creationId xmlns:a16="http://schemas.microsoft.com/office/drawing/2014/main" id="{9445D479-CE99-4EAD-A7F0-008D78CAD557}"/>
              </a:ext>
            </a:extLst>
          </p:cNvPr>
          <p:cNvCxnSpPr>
            <a:cxnSpLocks/>
            <a:stCxn id="268" idx="2"/>
            <a:endCxn id="217" idx="6"/>
          </p:cNvCxnSpPr>
          <p:nvPr/>
        </p:nvCxnSpPr>
        <p:spPr>
          <a:xfrm flipH="1" flipV="1">
            <a:off x="4049158" y="2027475"/>
            <a:ext cx="777240" cy="1386902"/>
          </a:xfrm>
          <a:prstGeom prst="line">
            <a:avLst/>
          </a:prstGeom>
        </p:spPr>
        <p:style>
          <a:lnRef idx="1">
            <a:schemeClr val="accent5"/>
          </a:lnRef>
          <a:fillRef idx="0">
            <a:schemeClr val="accent5"/>
          </a:fillRef>
          <a:effectRef idx="0">
            <a:schemeClr val="accent5"/>
          </a:effectRef>
          <a:fontRef idx="minor">
            <a:schemeClr val="tx1"/>
          </a:fontRef>
        </p:style>
      </p:cxnSp>
      <p:cxnSp>
        <p:nvCxnSpPr>
          <p:cNvPr id="287" name="Straight Connector 286">
            <a:extLst>
              <a:ext uri="{FF2B5EF4-FFF2-40B4-BE49-F238E27FC236}">
                <a16:creationId xmlns:a16="http://schemas.microsoft.com/office/drawing/2014/main" id="{692C3404-378C-49ED-9E34-9502F86D5C14}"/>
              </a:ext>
            </a:extLst>
          </p:cNvPr>
          <p:cNvCxnSpPr>
            <a:cxnSpLocks/>
            <a:stCxn id="269" idx="2"/>
            <a:endCxn id="217" idx="6"/>
          </p:cNvCxnSpPr>
          <p:nvPr/>
        </p:nvCxnSpPr>
        <p:spPr>
          <a:xfrm flipH="1" flipV="1">
            <a:off x="4049158" y="2027475"/>
            <a:ext cx="777240" cy="1845548"/>
          </a:xfrm>
          <a:prstGeom prst="line">
            <a:avLst/>
          </a:prstGeom>
        </p:spPr>
        <p:style>
          <a:lnRef idx="1">
            <a:schemeClr val="accent5"/>
          </a:lnRef>
          <a:fillRef idx="0">
            <a:schemeClr val="accent5"/>
          </a:fillRef>
          <a:effectRef idx="0">
            <a:schemeClr val="accent5"/>
          </a:effectRef>
          <a:fontRef idx="minor">
            <a:schemeClr val="tx1"/>
          </a:fontRef>
        </p:style>
      </p:cxnSp>
      <p:cxnSp>
        <p:nvCxnSpPr>
          <p:cNvPr id="288" name="Straight Connector 287">
            <a:extLst>
              <a:ext uri="{FF2B5EF4-FFF2-40B4-BE49-F238E27FC236}">
                <a16:creationId xmlns:a16="http://schemas.microsoft.com/office/drawing/2014/main" id="{B45C256C-18EC-4418-B8D0-688D8224600A}"/>
              </a:ext>
            </a:extLst>
          </p:cNvPr>
          <p:cNvCxnSpPr>
            <a:cxnSpLocks/>
            <a:stCxn id="269" idx="2"/>
            <a:endCxn id="218" idx="6"/>
          </p:cNvCxnSpPr>
          <p:nvPr/>
        </p:nvCxnSpPr>
        <p:spPr>
          <a:xfrm flipH="1" flipV="1">
            <a:off x="4049158" y="2491603"/>
            <a:ext cx="777240" cy="1381420"/>
          </a:xfrm>
          <a:prstGeom prst="line">
            <a:avLst/>
          </a:prstGeom>
        </p:spPr>
        <p:style>
          <a:lnRef idx="1">
            <a:schemeClr val="accent5"/>
          </a:lnRef>
          <a:fillRef idx="0">
            <a:schemeClr val="accent5"/>
          </a:fillRef>
          <a:effectRef idx="0">
            <a:schemeClr val="accent5"/>
          </a:effectRef>
          <a:fontRef idx="minor">
            <a:schemeClr val="tx1"/>
          </a:fontRef>
        </p:style>
      </p:cxnSp>
      <p:cxnSp>
        <p:nvCxnSpPr>
          <p:cNvPr id="289" name="Straight Connector 288">
            <a:extLst>
              <a:ext uri="{FF2B5EF4-FFF2-40B4-BE49-F238E27FC236}">
                <a16:creationId xmlns:a16="http://schemas.microsoft.com/office/drawing/2014/main" id="{ABD45805-5197-4B94-BD94-FC554C167415}"/>
              </a:ext>
            </a:extLst>
          </p:cNvPr>
          <p:cNvCxnSpPr>
            <a:cxnSpLocks/>
            <a:stCxn id="267" idx="2"/>
            <a:endCxn id="221" idx="6"/>
          </p:cNvCxnSpPr>
          <p:nvPr/>
        </p:nvCxnSpPr>
        <p:spPr>
          <a:xfrm flipH="1">
            <a:off x="4049158" y="2955731"/>
            <a:ext cx="777240" cy="917292"/>
          </a:xfrm>
          <a:prstGeom prst="line">
            <a:avLst/>
          </a:prstGeom>
        </p:spPr>
        <p:style>
          <a:lnRef idx="1">
            <a:schemeClr val="accent5"/>
          </a:lnRef>
          <a:fillRef idx="0">
            <a:schemeClr val="accent5"/>
          </a:fillRef>
          <a:effectRef idx="0">
            <a:schemeClr val="accent5"/>
          </a:effectRef>
          <a:fontRef idx="minor">
            <a:schemeClr val="tx1"/>
          </a:fontRef>
        </p:style>
      </p:cxnSp>
      <p:cxnSp>
        <p:nvCxnSpPr>
          <p:cNvPr id="290" name="Straight Connector 289">
            <a:extLst>
              <a:ext uri="{FF2B5EF4-FFF2-40B4-BE49-F238E27FC236}">
                <a16:creationId xmlns:a16="http://schemas.microsoft.com/office/drawing/2014/main" id="{31FB4F29-BCD6-4C06-B238-AF13489FEBFE}"/>
              </a:ext>
            </a:extLst>
          </p:cNvPr>
          <p:cNvCxnSpPr>
            <a:cxnSpLocks/>
            <a:stCxn id="266" idx="2"/>
            <a:endCxn id="221" idx="6"/>
          </p:cNvCxnSpPr>
          <p:nvPr/>
        </p:nvCxnSpPr>
        <p:spPr>
          <a:xfrm flipH="1">
            <a:off x="4049158" y="2491603"/>
            <a:ext cx="777240" cy="1381420"/>
          </a:xfrm>
          <a:prstGeom prst="line">
            <a:avLst/>
          </a:prstGeom>
        </p:spPr>
        <p:style>
          <a:lnRef idx="1">
            <a:schemeClr val="accent5"/>
          </a:lnRef>
          <a:fillRef idx="0">
            <a:schemeClr val="accent5"/>
          </a:fillRef>
          <a:effectRef idx="0">
            <a:schemeClr val="accent5"/>
          </a:effectRef>
          <a:fontRef idx="minor">
            <a:schemeClr val="tx1"/>
          </a:fontRef>
        </p:style>
      </p:cxnSp>
      <p:cxnSp>
        <p:nvCxnSpPr>
          <p:cNvPr id="291" name="Straight Connector 290">
            <a:extLst>
              <a:ext uri="{FF2B5EF4-FFF2-40B4-BE49-F238E27FC236}">
                <a16:creationId xmlns:a16="http://schemas.microsoft.com/office/drawing/2014/main" id="{1BAAE4EA-C8FA-4862-B245-E1E00FBCAD9F}"/>
              </a:ext>
            </a:extLst>
          </p:cNvPr>
          <p:cNvCxnSpPr>
            <a:cxnSpLocks/>
            <a:stCxn id="265" idx="2"/>
            <a:endCxn id="221" idx="6"/>
          </p:cNvCxnSpPr>
          <p:nvPr/>
        </p:nvCxnSpPr>
        <p:spPr>
          <a:xfrm flipH="1">
            <a:off x="4049158" y="2027475"/>
            <a:ext cx="777240" cy="1845548"/>
          </a:xfrm>
          <a:prstGeom prst="line">
            <a:avLst/>
          </a:prstGeom>
        </p:spPr>
        <p:style>
          <a:lnRef idx="1">
            <a:schemeClr val="accent5"/>
          </a:lnRef>
          <a:fillRef idx="0">
            <a:schemeClr val="accent5"/>
          </a:fillRef>
          <a:effectRef idx="0">
            <a:schemeClr val="accent5"/>
          </a:effectRef>
          <a:fontRef idx="minor">
            <a:schemeClr val="tx1"/>
          </a:fontRef>
        </p:style>
      </p:cxnSp>
      <p:cxnSp>
        <p:nvCxnSpPr>
          <p:cNvPr id="292" name="Straight Connector 291">
            <a:extLst>
              <a:ext uri="{FF2B5EF4-FFF2-40B4-BE49-F238E27FC236}">
                <a16:creationId xmlns:a16="http://schemas.microsoft.com/office/drawing/2014/main" id="{1908BAC8-0B3E-49B5-A3B1-5200E37F6633}"/>
              </a:ext>
            </a:extLst>
          </p:cNvPr>
          <p:cNvCxnSpPr>
            <a:cxnSpLocks/>
            <a:stCxn id="266" idx="2"/>
            <a:endCxn id="220" idx="6"/>
          </p:cNvCxnSpPr>
          <p:nvPr/>
        </p:nvCxnSpPr>
        <p:spPr>
          <a:xfrm flipH="1">
            <a:off x="4049158" y="2491603"/>
            <a:ext cx="777240" cy="922774"/>
          </a:xfrm>
          <a:prstGeom prst="line">
            <a:avLst/>
          </a:prstGeom>
        </p:spPr>
        <p:style>
          <a:lnRef idx="1">
            <a:schemeClr val="accent5"/>
          </a:lnRef>
          <a:fillRef idx="0">
            <a:schemeClr val="accent5"/>
          </a:fillRef>
          <a:effectRef idx="0">
            <a:schemeClr val="accent5"/>
          </a:effectRef>
          <a:fontRef idx="minor">
            <a:schemeClr val="tx1"/>
          </a:fontRef>
        </p:style>
      </p:cxnSp>
      <p:cxnSp>
        <p:nvCxnSpPr>
          <p:cNvPr id="293" name="Straight Connector 292">
            <a:extLst>
              <a:ext uri="{FF2B5EF4-FFF2-40B4-BE49-F238E27FC236}">
                <a16:creationId xmlns:a16="http://schemas.microsoft.com/office/drawing/2014/main" id="{7936A61D-4A19-4357-9049-105F1AAB7CF8}"/>
              </a:ext>
            </a:extLst>
          </p:cNvPr>
          <p:cNvCxnSpPr>
            <a:cxnSpLocks/>
            <a:stCxn id="265" idx="2"/>
            <a:endCxn id="220" idx="6"/>
          </p:cNvCxnSpPr>
          <p:nvPr/>
        </p:nvCxnSpPr>
        <p:spPr>
          <a:xfrm flipH="1">
            <a:off x="4049158" y="2027475"/>
            <a:ext cx="777240" cy="1386902"/>
          </a:xfrm>
          <a:prstGeom prst="line">
            <a:avLst/>
          </a:prstGeom>
        </p:spPr>
        <p:style>
          <a:lnRef idx="1">
            <a:schemeClr val="accent5"/>
          </a:lnRef>
          <a:fillRef idx="0">
            <a:schemeClr val="accent5"/>
          </a:fillRef>
          <a:effectRef idx="0">
            <a:schemeClr val="accent5"/>
          </a:effectRef>
          <a:fontRef idx="minor">
            <a:schemeClr val="tx1"/>
          </a:fontRef>
        </p:style>
      </p:cxnSp>
      <p:cxnSp>
        <p:nvCxnSpPr>
          <p:cNvPr id="294" name="Straight Connector 293">
            <a:extLst>
              <a:ext uri="{FF2B5EF4-FFF2-40B4-BE49-F238E27FC236}">
                <a16:creationId xmlns:a16="http://schemas.microsoft.com/office/drawing/2014/main" id="{EBA41073-0787-4201-B394-D1FABB82A316}"/>
              </a:ext>
            </a:extLst>
          </p:cNvPr>
          <p:cNvCxnSpPr>
            <a:cxnSpLocks/>
            <a:stCxn id="265" idx="2"/>
            <a:endCxn id="219" idx="6"/>
          </p:cNvCxnSpPr>
          <p:nvPr/>
        </p:nvCxnSpPr>
        <p:spPr>
          <a:xfrm flipH="1">
            <a:off x="4049158" y="2027475"/>
            <a:ext cx="777240" cy="928256"/>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933325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US"/>
              <a:t>Feed forward neural networks</a:t>
            </a:r>
            <a:endParaRPr dirty="0"/>
          </a:p>
        </p:txBody>
      </p:sp>
      <p:sp>
        <p:nvSpPr>
          <p:cNvPr id="47" name="Oval 46">
            <a:extLst>
              <a:ext uri="{FF2B5EF4-FFF2-40B4-BE49-F238E27FC236}">
                <a16:creationId xmlns:a16="http://schemas.microsoft.com/office/drawing/2014/main" id="{0D0114E3-4F91-4E55-96DB-5CB61985A189}"/>
              </a:ext>
            </a:extLst>
          </p:cNvPr>
          <p:cNvSpPr>
            <a:spLocks/>
          </p:cNvSpPr>
          <p:nvPr/>
        </p:nvSpPr>
        <p:spPr>
          <a:xfrm>
            <a:off x="4446266" y="2423796"/>
            <a:ext cx="1188720" cy="11846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439F7E4-A7F4-43B2-ACA1-6DDB6DC798FD}"/>
              </a:ext>
            </a:extLst>
          </p:cNvPr>
          <p:cNvSpPr txBox="1"/>
          <p:nvPr/>
        </p:nvSpPr>
        <p:spPr>
          <a:xfrm>
            <a:off x="7555480" y="1114634"/>
            <a:ext cx="184731" cy="307777"/>
          </a:xfrm>
          <a:prstGeom prst="rect">
            <a:avLst/>
          </a:prstGeom>
          <a:noFill/>
        </p:spPr>
        <p:txBody>
          <a:bodyPr wrap="none" rtlCol="0">
            <a:spAutoFit/>
          </a:bodyPr>
          <a:lstStyle/>
          <a:p>
            <a:endParaRPr lang="en-US" dirty="0"/>
          </a:p>
        </p:txBody>
      </p:sp>
      <p:grpSp>
        <p:nvGrpSpPr>
          <p:cNvPr id="4" name="Group 3">
            <a:extLst>
              <a:ext uri="{FF2B5EF4-FFF2-40B4-BE49-F238E27FC236}">
                <a16:creationId xmlns:a16="http://schemas.microsoft.com/office/drawing/2014/main" id="{5728C48F-C9F8-4918-B335-6C85DC919DB1}"/>
              </a:ext>
            </a:extLst>
          </p:cNvPr>
          <p:cNvGrpSpPr/>
          <p:nvPr/>
        </p:nvGrpSpPr>
        <p:grpSpPr>
          <a:xfrm>
            <a:off x="3031005" y="1761125"/>
            <a:ext cx="1394874" cy="2517985"/>
            <a:chOff x="2421405" y="1813183"/>
            <a:chExt cx="1394874" cy="2517985"/>
          </a:xfrm>
        </p:grpSpPr>
        <p:cxnSp>
          <p:nvCxnSpPr>
            <p:cNvPr id="16" name="Straight Arrow Connector 15">
              <a:extLst>
                <a:ext uri="{FF2B5EF4-FFF2-40B4-BE49-F238E27FC236}">
                  <a16:creationId xmlns:a16="http://schemas.microsoft.com/office/drawing/2014/main" id="{F0368995-F561-4A62-82AF-58B0CD6E0E18}"/>
                </a:ext>
              </a:extLst>
            </p:cNvPr>
            <p:cNvCxnSpPr>
              <a:cxnSpLocks/>
            </p:cNvCxnSpPr>
            <p:nvPr/>
          </p:nvCxnSpPr>
          <p:spPr>
            <a:xfrm>
              <a:off x="2489571" y="1813183"/>
              <a:ext cx="1326708" cy="1103234"/>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cxnSp>
          <p:nvCxnSpPr>
            <p:cNvPr id="51" name="Straight Arrow Connector 50">
              <a:extLst>
                <a:ext uri="{FF2B5EF4-FFF2-40B4-BE49-F238E27FC236}">
                  <a16:creationId xmlns:a16="http://schemas.microsoft.com/office/drawing/2014/main" id="{A89FEFCF-8FD0-4D46-9D52-64C4B9E9D90D}"/>
                </a:ext>
              </a:extLst>
            </p:cNvPr>
            <p:cNvCxnSpPr>
              <a:cxnSpLocks/>
            </p:cNvCxnSpPr>
            <p:nvPr/>
          </p:nvCxnSpPr>
          <p:spPr>
            <a:xfrm>
              <a:off x="2444265" y="2645742"/>
              <a:ext cx="1372014" cy="422426"/>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cxnSp>
          <p:nvCxnSpPr>
            <p:cNvPr id="54" name="Straight Arrow Connector 53">
              <a:extLst>
                <a:ext uri="{FF2B5EF4-FFF2-40B4-BE49-F238E27FC236}">
                  <a16:creationId xmlns:a16="http://schemas.microsoft.com/office/drawing/2014/main" id="{55EDE13F-0D31-43BD-96B1-CA644422B486}"/>
                </a:ext>
              </a:extLst>
            </p:cNvPr>
            <p:cNvCxnSpPr>
              <a:cxnSpLocks/>
            </p:cNvCxnSpPr>
            <p:nvPr/>
          </p:nvCxnSpPr>
          <p:spPr>
            <a:xfrm flipV="1">
              <a:off x="2421405" y="3192183"/>
              <a:ext cx="1394874" cy="325924"/>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cxnSp>
          <p:nvCxnSpPr>
            <p:cNvPr id="59" name="Straight Arrow Connector 58">
              <a:extLst>
                <a:ext uri="{FF2B5EF4-FFF2-40B4-BE49-F238E27FC236}">
                  <a16:creationId xmlns:a16="http://schemas.microsoft.com/office/drawing/2014/main" id="{D1B3BEE7-D429-46B1-AF61-4DCB618E14F7}"/>
                </a:ext>
              </a:extLst>
            </p:cNvPr>
            <p:cNvCxnSpPr>
              <a:cxnSpLocks/>
            </p:cNvCxnSpPr>
            <p:nvPr/>
          </p:nvCxnSpPr>
          <p:spPr>
            <a:xfrm flipV="1">
              <a:off x="2421405" y="3341150"/>
              <a:ext cx="1394874" cy="990018"/>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grpSp>
      <p:sp>
        <p:nvSpPr>
          <p:cNvPr id="17" name="TextBox 16">
            <a:extLst>
              <a:ext uri="{FF2B5EF4-FFF2-40B4-BE49-F238E27FC236}">
                <a16:creationId xmlns:a16="http://schemas.microsoft.com/office/drawing/2014/main" id="{A8D7C1A1-90CE-4E92-A1BF-1BBDF48030D9}"/>
              </a:ext>
            </a:extLst>
          </p:cNvPr>
          <p:cNvSpPr txBox="1"/>
          <p:nvPr/>
        </p:nvSpPr>
        <p:spPr>
          <a:xfrm>
            <a:off x="3591627" y="1952006"/>
            <a:ext cx="582211" cy="307777"/>
          </a:xfrm>
          <a:prstGeom prst="rect">
            <a:avLst/>
          </a:prstGeom>
          <a:noFill/>
        </p:spPr>
        <p:txBody>
          <a:bodyPr wrap="none" rtlCol="0">
            <a:spAutoFit/>
          </a:bodyPr>
          <a:lstStyle/>
          <a:p>
            <a:r>
              <a:rPr lang="en-US" dirty="0"/>
              <a:t>x</a:t>
            </a:r>
            <a:r>
              <a:rPr lang="en-US" baseline="-25000" dirty="0"/>
              <a:t>1 </a:t>
            </a:r>
            <a:r>
              <a:rPr lang="el-GR" dirty="0"/>
              <a:t>ω</a:t>
            </a:r>
            <a:r>
              <a:rPr lang="en-US" baseline="-25000" dirty="0"/>
              <a:t>1</a:t>
            </a:r>
          </a:p>
        </p:txBody>
      </p:sp>
      <p:sp>
        <p:nvSpPr>
          <p:cNvPr id="53" name="TextBox 52">
            <a:extLst>
              <a:ext uri="{FF2B5EF4-FFF2-40B4-BE49-F238E27FC236}">
                <a16:creationId xmlns:a16="http://schemas.microsoft.com/office/drawing/2014/main" id="{99691815-453D-4F1A-B861-038D6514DC0A}"/>
              </a:ext>
            </a:extLst>
          </p:cNvPr>
          <p:cNvSpPr txBox="1"/>
          <p:nvPr/>
        </p:nvSpPr>
        <p:spPr>
          <a:xfrm>
            <a:off x="3591627" y="2522174"/>
            <a:ext cx="582211" cy="307777"/>
          </a:xfrm>
          <a:prstGeom prst="rect">
            <a:avLst/>
          </a:prstGeom>
          <a:noFill/>
        </p:spPr>
        <p:txBody>
          <a:bodyPr wrap="none" rtlCol="0">
            <a:spAutoFit/>
          </a:bodyPr>
          <a:lstStyle/>
          <a:p>
            <a:r>
              <a:rPr lang="en-US" dirty="0"/>
              <a:t>x</a:t>
            </a:r>
            <a:r>
              <a:rPr lang="en-US" baseline="-25000" dirty="0"/>
              <a:t>2 </a:t>
            </a:r>
            <a:r>
              <a:rPr lang="el-GR" dirty="0"/>
              <a:t>ω</a:t>
            </a:r>
            <a:r>
              <a:rPr lang="en-US" baseline="-25000" dirty="0"/>
              <a:t>2</a:t>
            </a:r>
          </a:p>
        </p:txBody>
      </p:sp>
      <p:sp>
        <p:nvSpPr>
          <p:cNvPr id="56" name="TextBox 55">
            <a:extLst>
              <a:ext uri="{FF2B5EF4-FFF2-40B4-BE49-F238E27FC236}">
                <a16:creationId xmlns:a16="http://schemas.microsoft.com/office/drawing/2014/main" id="{C7D6C8D8-E31A-4D72-A239-E563AA9B9EEF}"/>
              </a:ext>
            </a:extLst>
          </p:cNvPr>
          <p:cNvSpPr txBox="1"/>
          <p:nvPr/>
        </p:nvSpPr>
        <p:spPr>
          <a:xfrm>
            <a:off x="3591627" y="2924229"/>
            <a:ext cx="548548" cy="307777"/>
          </a:xfrm>
          <a:prstGeom prst="rect">
            <a:avLst/>
          </a:prstGeom>
          <a:noFill/>
        </p:spPr>
        <p:txBody>
          <a:bodyPr wrap="none" rtlCol="0">
            <a:spAutoFit/>
          </a:bodyPr>
          <a:lstStyle/>
          <a:p>
            <a:r>
              <a:rPr lang="en-US" dirty="0"/>
              <a:t>x</a:t>
            </a:r>
            <a:r>
              <a:rPr lang="en-US" baseline="-25000" dirty="0"/>
              <a:t>3</a:t>
            </a:r>
            <a:r>
              <a:rPr lang="el-GR" dirty="0"/>
              <a:t>ω</a:t>
            </a:r>
            <a:r>
              <a:rPr lang="en-US" baseline="-25000" dirty="0"/>
              <a:t>3</a:t>
            </a:r>
          </a:p>
        </p:txBody>
      </p:sp>
      <p:sp>
        <p:nvSpPr>
          <p:cNvPr id="57" name="TextBox 56">
            <a:extLst>
              <a:ext uri="{FF2B5EF4-FFF2-40B4-BE49-F238E27FC236}">
                <a16:creationId xmlns:a16="http://schemas.microsoft.com/office/drawing/2014/main" id="{F40690EA-3673-4674-BBD1-DE3BCD27B57C}"/>
              </a:ext>
            </a:extLst>
          </p:cNvPr>
          <p:cNvSpPr txBox="1"/>
          <p:nvPr/>
        </p:nvSpPr>
        <p:spPr>
          <a:xfrm>
            <a:off x="3591627" y="3303087"/>
            <a:ext cx="582211" cy="307777"/>
          </a:xfrm>
          <a:prstGeom prst="rect">
            <a:avLst/>
          </a:prstGeom>
          <a:noFill/>
        </p:spPr>
        <p:txBody>
          <a:bodyPr wrap="none" rtlCol="0">
            <a:spAutoFit/>
          </a:bodyPr>
          <a:lstStyle/>
          <a:p>
            <a:r>
              <a:rPr lang="en-US" dirty="0"/>
              <a:t>x</a:t>
            </a:r>
            <a:r>
              <a:rPr lang="en-US" baseline="-25000" dirty="0"/>
              <a:t>4 </a:t>
            </a:r>
            <a:r>
              <a:rPr lang="el-GR" dirty="0"/>
              <a:t>ω</a:t>
            </a:r>
            <a:r>
              <a:rPr lang="en-US" baseline="-25000" dirty="0"/>
              <a:t>4</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4000C66-BA3F-4A91-8A31-BA9EA6566DD5}"/>
                  </a:ext>
                </a:extLst>
              </p:cNvPr>
              <p:cNvSpPr txBox="1"/>
              <p:nvPr/>
            </p:nvSpPr>
            <p:spPr>
              <a:xfrm>
                <a:off x="3327375" y="1120714"/>
                <a:ext cx="1625600" cy="680699"/>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𝐿</m:t>
                      </m:r>
                      <m:r>
                        <a:rPr lang="en-US" b="0" i="1" smtClean="0">
                          <a:latin typeface="Cambria Math" panose="02040503050406030204" pitchFamily="18" charset="0"/>
                        </a:rPr>
                        <m:t>=</m:t>
                      </m:r>
                      <m:nary>
                        <m:naryPr>
                          <m:chr m:val="∑"/>
                          <m:ctrlPr>
                            <a:rPr lang="pt-BR"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pt-BR" i="1" smtClean="0">
                              <a:latin typeface="Cambria Math" panose="02040503050406030204" pitchFamily="18" charset="0"/>
                            </a:rPr>
                            <m:t>=0</m:t>
                          </m:r>
                        </m:sub>
                        <m:sup>
                          <m:r>
                            <a:rPr lang="pt-BR" i="1" smtClean="0">
                              <a:latin typeface="Cambria Math" panose="02040503050406030204" pitchFamily="18" charset="0"/>
                            </a:rPr>
                            <m:t>𝑛</m:t>
                          </m:r>
                        </m:sup>
                        <m:e>
                          <m:sSub>
                            <m:sSubPr>
                              <m:ctrlPr>
                                <a:rPr lang="pt-BR"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pt-BR" i="1" smtClean="0">
                              <a:latin typeface="Cambria Math" panose="02040503050406030204" pitchFamily="18" charset="0"/>
                              <a:ea typeface="Cambria Math" panose="02040503050406030204" pitchFamily="18" charset="0"/>
                            </a:rPr>
                            <m:t>∙</m:t>
                          </m:r>
                          <m:sSub>
                            <m:sSubPr>
                              <m:ctrlPr>
                                <a:rPr lang="pt-BR" i="1" smtClean="0">
                                  <a:latin typeface="Cambria Math" panose="02040503050406030204" pitchFamily="18" charset="0"/>
                                  <a:ea typeface="Cambria Math" panose="02040503050406030204" pitchFamily="18" charset="0"/>
                                </a:rPr>
                              </m:ctrlPr>
                            </m:sSubPr>
                            <m:e>
                              <m:r>
                                <m:rPr>
                                  <m:nor/>
                                </m:rPr>
                                <a:rPr lang="el-GR" dirty="0"/>
                                <m:t>ω</m:t>
                              </m:r>
                            </m:e>
                            <m:sub>
                              <m:r>
                                <a:rPr lang="en-US" b="0" i="1" smtClean="0">
                                  <a:latin typeface="Cambria Math" panose="02040503050406030204" pitchFamily="18" charset="0"/>
                                  <a:ea typeface="Cambria Math" panose="02040503050406030204" pitchFamily="18" charset="0"/>
                                </a:rPr>
                                <m:t>𝑖</m:t>
                              </m:r>
                            </m:sub>
                          </m:sSub>
                        </m:e>
                      </m:nary>
                    </m:oMath>
                  </m:oMathPara>
                </a14:m>
                <a:endParaRPr lang="en-US" dirty="0"/>
              </a:p>
            </p:txBody>
          </p:sp>
        </mc:Choice>
        <mc:Fallback xmlns="">
          <p:sp>
            <p:nvSpPr>
              <p:cNvPr id="18" name="TextBox 17">
                <a:extLst>
                  <a:ext uri="{FF2B5EF4-FFF2-40B4-BE49-F238E27FC236}">
                    <a16:creationId xmlns:a16="http://schemas.microsoft.com/office/drawing/2014/main" id="{14000C66-BA3F-4A91-8A31-BA9EA6566DD5}"/>
                  </a:ext>
                </a:extLst>
              </p:cNvPr>
              <p:cNvSpPr txBox="1">
                <a:spLocks noRot="1" noChangeAspect="1" noMove="1" noResize="1" noEditPoints="1" noAdjustHandles="1" noChangeArrowheads="1" noChangeShapeType="1" noTextEdit="1"/>
              </p:cNvSpPr>
              <p:nvPr/>
            </p:nvSpPr>
            <p:spPr>
              <a:xfrm>
                <a:off x="3327375" y="1120714"/>
                <a:ext cx="1625600" cy="68069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8461C85D-BE82-4A05-BF31-27D16752004C}"/>
                  </a:ext>
                </a:extLst>
              </p:cNvPr>
              <p:cNvSpPr txBox="1"/>
              <p:nvPr/>
            </p:nvSpPr>
            <p:spPr>
              <a:xfrm>
                <a:off x="3327375" y="1114634"/>
                <a:ext cx="1625600" cy="680699"/>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𝐿</m:t>
                      </m:r>
                      <m:r>
                        <a:rPr lang="en-US" b="0" i="1" smtClean="0">
                          <a:latin typeface="Cambria Math" panose="02040503050406030204" pitchFamily="18" charset="0"/>
                        </a:rPr>
                        <m:t>=</m:t>
                      </m:r>
                      <m:nary>
                        <m:naryPr>
                          <m:chr m:val="∑"/>
                          <m:ctrlPr>
                            <a:rPr lang="pt-BR"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pt-BR" i="1" smtClean="0">
                              <a:latin typeface="Cambria Math" panose="02040503050406030204" pitchFamily="18" charset="0"/>
                            </a:rPr>
                            <m:t>=0</m:t>
                          </m:r>
                        </m:sub>
                        <m:sup>
                          <m:r>
                            <a:rPr lang="pt-BR" i="1" smtClean="0">
                              <a:latin typeface="Cambria Math" panose="02040503050406030204" pitchFamily="18" charset="0"/>
                            </a:rPr>
                            <m:t>𝑛</m:t>
                          </m:r>
                        </m:sup>
                        <m:e>
                          <m:sSub>
                            <m:sSubPr>
                              <m:ctrlPr>
                                <a:rPr lang="pt-BR"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pt-BR" i="1" smtClean="0">
                              <a:latin typeface="Cambria Math" panose="02040503050406030204" pitchFamily="18" charset="0"/>
                              <a:ea typeface="Cambria Math" panose="02040503050406030204" pitchFamily="18" charset="0"/>
                            </a:rPr>
                            <m:t>∙</m:t>
                          </m:r>
                          <m:sSub>
                            <m:sSubPr>
                              <m:ctrlPr>
                                <a:rPr lang="pt-BR" i="1" smtClean="0">
                                  <a:latin typeface="Cambria Math" panose="02040503050406030204" pitchFamily="18" charset="0"/>
                                  <a:ea typeface="Cambria Math" panose="02040503050406030204" pitchFamily="18" charset="0"/>
                                </a:rPr>
                              </m:ctrlPr>
                            </m:sSubPr>
                            <m:e>
                              <m:r>
                                <m:rPr>
                                  <m:nor/>
                                </m:rPr>
                                <a:rPr lang="el-GR" dirty="0"/>
                                <m:t>ω</m:t>
                              </m:r>
                            </m:e>
                            <m:sub>
                              <m:r>
                                <a:rPr lang="en-US" b="0" i="1" smtClean="0">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𝑏</m:t>
                          </m:r>
                        </m:e>
                      </m:nary>
                    </m:oMath>
                  </m:oMathPara>
                </a14:m>
                <a:endParaRPr lang="en-US" dirty="0"/>
              </a:p>
            </p:txBody>
          </p:sp>
        </mc:Choice>
        <mc:Fallback xmlns="">
          <p:sp>
            <p:nvSpPr>
              <p:cNvPr id="60" name="TextBox 59">
                <a:extLst>
                  <a:ext uri="{FF2B5EF4-FFF2-40B4-BE49-F238E27FC236}">
                    <a16:creationId xmlns:a16="http://schemas.microsoft.com/office/drawing/2014/main" id="{8461C85D-BE82-4A05-BF31-27D16752004C}"/>
                  </a:ext>
                </a:extLst>
              </p:cNvPr>
              <p:cNvSpPr txBox="1">
                <a:spLocks noRot="1" noChangeAspect="1" noMove="1" noResize="1" noEditPoints="1" noAdjustHandles="1" noChangeArrowheads="1" noChangeShapeType="1" noTextEdit="1"/>
              </p:cNvSpPr>
              <p:nvPr/>
            </p:nvSpPr>
            <p:spPr>
              <a:xfrm>
                <a:off x="3327375" y="1114634"/>
                <a:ext cx="1625600" cy="680699"/>
              </a:xfrm>
              <a:prstGeom prst="rect">
                <a:avLst/>
              </a:prstGeom>
              <a:blipFill>
                <a:blip r:embed="rId4"/>
                <a:stretch>
                  <a:fillRect/>
                </a:stretch>
              </a:blipFill>
            </p:spPr>
            <p:txBody>
              <a:bodyPr/>
              <a:lstStyle/>
              <a:p>
                <a:r>
                  <a:rPr lang="en-US">
                    <a:noFill/>
                  </a:rPr>
                  <a:t> </a:t>
                </a:r>
              </a:p>
            </p:txBody>
          </p:sp>
        </mc:Fallback>
      </mc:AlternateContent>
      <p:cxnSp>
        <p:nvCxnSpPr>
          <p:cNvPr id="62" name="Straight Arrow Connector 61">
            <a:extLst>
              <a:ext uri="{FF2B5EF4-FFF2-40B4-BE49-F238E27FC236}">
                <a16:creationId xmlns:a16="http://schemas.microsoft.com/office/drawing/2014/main" id="{896BB4A8-536B-40E7-8085-3CA02A47D1B5}"/>
              </a:ext>
            </a:extLst>
          </p:cNvPr>
          <p:cNvCxnSpPr>
            <a:cxnSpLocks/>
          </p:cNvCxnSpPr>
          <p:nvPr/>
        </p:nvCxnSpPr>
        <p:spPr>
          <a:xfrm flipV="1">
            <a:off x="5033952" y="3641796"/>
            <a:ext cx="0" cy="619724"/>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63" name="TextBox 62">
            <a:extLst>
              <a:ext uri="{FF2B5EF4-FFF2-40B4-BE49-F238E27FC236}">
                <a16:creationId xmlns:a16="http://schemas.microsoft.com/office/drawing/2014/main" id="{CA32CA5C-F808-42FA-8D0D-37E822EDF36B}"/>
              </a:ext>
            </a:extLst>
          </p:cNvPr>
          <p:cNvSpPr txBox="1"/>
          <p:nvPr/>
        </p:nvSpPr>
        <p:spPr>
          <a:xfrm>
            <a:off x="5040626" y="3971333"/>
            <a:ext cx="284052" cy="307777"/>
          </a:xfrm>
          <a:prstGeom prst="rect">
            <a:avLst/>
          </a:prstGeom>
          <a:noFill/>
        </p:spPr>
        <p:txBody>
          <a:bodyPr wrap="none" rtlCol="0">
            <a:spAutoFit/>
          </a:bodyPr>
          <a:lstStyle/>
          <a:p>
            <a:r>
              <a:rPr lang="en-US" dirty="0"/>
              <a:t>b</a:t>
            </a:r>
            <a:endParaRPr lang="en-US" baseline="-25000" dirty="0"/>
          </a:p>
        </p:txBody>
      </p:sp>
      <p:grpSp>
        <p:nvGrpSpPr>
          <p:cNvPr id="71" name="Group 70">
            <a:extLst>
              <a:ext uri="{FF2B5EF4-FFF2-40B4-BE49-F238E27FC236}">
                <a16:creationId xmlns:a16="http://schemas.microsoft.com/office/drawing/2014/main" id="{6C22F04D-A527-4E1F-AAAB-91331A341B10}"/>
              </a:ext>
            </a:extLst>
          </p:cNvPr>
          <p:cNvGrpSpPr/>
          <p:nvPr/>
        </p:nvGrpSpPr>
        <p:grpSpPr>
          <a:xfrm>
            <a:off x="4677339" y="2770728"/>
            <a:ext cx="685800" cy="592689"/>
            <a:chOff x="6248400" y="2882009"/>
            <a:chExt cx="685800" cy="592689"/>
          </a:xfrm>
        </p:grpSpPr>
        <p:cxnSp>
          <p:nvCxnSpPr>
            <p:cNvPr id="78" name="Straight Connector 77">
              <a:extLst>
                <a:ext uri="{FF2B5EF4-FFF2-40B4-BE49-F238E27FC236}">
                  <a16:creationId xmlns:a16="http://schemas.microsoft.com/office/drawing/2014/main" id="{765EECFF-462A-4B2A-AEA4-137B4B8A1C90}"/>
                </a:ext>
              </a:extLst>
            </p:cNvPr>
            <p:cNvCxnSpPr>
              <a:cxnSpLocks/>
            </p:cNvCxnSpPr>
            <p:nvPr/>
          </p:nvCxnSpPr>
          <p:spPr>
            <a:xfrm>
              <a:off x="6248400" y="3380314"/>
              <a:ext cx="685800" cy="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8" name="Straight Connector 47">
              <a:extLst>
                <a:ext uri="{FF2B5EF4-FFF2-40B4-BE49-F238E27FC236}">
                  <a16:creationId xmlns:a16="http://schemas.microsoft.com/office/drawing/2014/main" id="{44A73054-57B4-43A4-AA6E-407B96BBB8B9}"/>
                </a:ext>
              </a:extLst>
            </p:cNvPr>
            <p:cNvCxnSpPr>
              <a:cxnSpLocks/>
            </p:cNvCxnSpPr>
            <p:nvPr/>
          </p:nvCxnSpPr>
          <p:spPr>
            <a:xfrm>
              <a:off x="6591300" y="2882009"/>
              <a:ext cx="0" cy="592689"/>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4" name="Freeform: Shape 43">
              <a:extLst>
                <a:ext uri="{FF2B5EF4-FFF2-40B4-BE49-F238E27FC236}">
                  <a16:creationId xmlns:a16="http://schemas.microsoft.com/office/drawing/2014/main" id="{AD2F5AB1-16E6-4C62-868D-22D2939B28A3}"/>
                </a:ext>
              </a:extLst>
            </p:cNvPr>
            <p:cNvSpPr/>
            <p:nvPr/>
          </p:nvSpPr>
          <p:spPr>
            <a:xfrm>
              <a:off x="6248400" y="2976280"/>
              <a:ext cx="685800" cy="389218"/>
            </a:xfrm>
            <a:custGeom>
              <a:avLst/>
              <a:gdLst>
                <a:gd name="connsiteX0" fmla="*/ 0 w 1701800"/>
                <a:gd name="connsiteY0" fmla="*/ 736600 h 790981"/>
                <a:gd name="connsiteX1" fmla="*/ 768350 w 1701800"/>
                <a:gd name="connsiteY1" fmla="*/ 736600 h 790981"/>
                <a:gd name="connsiteX2" fmla="*/ 990600 w 1701800"/>
                <a:gd name="connsiteY2" fmla="*/ 171450 h 790981"/>
                <a:gd name="connsiteX3" fmla="*/ 1701800 w 1701800"/>
                <a:gd name="connsiteY3" fmla="*/ 0 h 790981"/>
                <a:gd name="connsiteX0" fmla="*/ 0 w 1663700"/>
                <a:gd name="connsiteY0" fmla="*/ 717550 h 782990"/>
                <a:gd name="connsiteX1" fmla="*/ 730250 w 1663700"/>
                <a:gd name="connsiteY1" fmla="*/ 736600 h 782990"/>
                <a:gd name="connsiteX2" fmla="*/ 952500 w 1663700"/>
                <a:gd name="connsiteY2" fmla="*/ 171450 h 782990"/>
                <a:gd name="connsiteX3" fmla="*/ 1663700 w 1663700"/>
                <a:gd name="connsiteY3" fmla="*/ 0 h 782990"/>
                <a:gd name="connsiteX0" fmla="*/ 0 w 1663700"/>
                <a:gd name="connsiteY0" fmla="*/ 717550 h 771979"/>
                <a:gd name="connsiteX1" fmla="*/ 730250 w 1663700"/>
                <a:gd name="connsiteY1" fmla="*/ 736600 h 771979"/>
                <a:gd name="connsiteX2" fmla="*/ 952500 w 1663700"/>
                <a:gd name="connsiteY2" fmla="*/ 171450 h 771979"/>
                <a:gd name="connsiteX3" fmla="*/ 1663700 w 1663700"/>
                <a:gd name="connsiteY3" fmla="*/ 0 h 771979"/>
                <a:gd name="connsiteX0" fmla="*/ 0 w 1663700"/>
                <a:gd name="connsiteY0" fmla="*/ 717550 h 717550"/>
                <a:gd name="connsiteX1" fmla="*/ 742950 w 1663700"/>
                <a:gd name="connsiteY1" fmla="*/ 596900 h 717550"/>
                <a:gd name="connsiteX2" fmla="*/ 952500 w 1663700"/>
                <a:gd name="connsiteY2" fmla="*/ 171450 h 717550"/>
                <a:gd name="connsiteX3" fmla="*/ 1663700 w 1663700"/>
                <a:gd name="connsiteY3" fmla="*/ 0 h 717550"/>
                <a:gd name="connsiteX0" fmla="*/ 0 w 1663700"/>
                <a:gd name="connsiteY0" fmla="*/ 717550 h 717550"/>
                <a:gd name="connsiteX1" fmla="*/ 742950 w 1663700"/>
                <a:gd name="connsiteY1" fmla="*/ 596900 h 717550"/>
                <a:gd name="connsiteX2" fmla="*/ 1003300 w 1663700"/>
                <a:gd name="connsiteY2" fmla="*/ 171450 h 717550"/>
                <a:gd name="connsiteX3" fmla="*/ 1663700 w 1663700"/>
                <a:gd name="connsiteY3" fmla="*/ 0 h 717550"/>
                <a:gd name="connsiteX0" fmla="*/ 0 w 1651000"/>
                <a:gd name="connsiteY0" fmla="*/ 647700 h 647700"/>
                <a:gd name="connsiteX1" fmla="*/ 742950 w 1651000"/>
                <a:gd name="connsiteY1" fmla="*/ 527050 h 647700"/>
                <a:gd name="connsiteX2" fmla="*/ 1003300 w 1651000"/>
                <a:gd name="connsiteY2" fmla="*/ 101600 h 647700"/>
                <a:gd name="connsiteX3" fmla="*/ 1651000 w 1651000"/>
                <a:gd name="connsiteY3" fmla="*/ 0 h 647700"/>
                <a:gd name="connsiteX0" fmla="*/ 0 w 1651000"/>
                <a:gd name="connsiteY0" fmla="*/ 647751 h 647751"/>
                <a:gd name="connsiteX1" fmla="*/ 742950 w 1651000"/>
                <a:gd name="connsiteY1" fmla="*/ 527101 h 647751"/>
                <a:gd name="connsiteX2" fmla="*/ 1003300 w 1651000"/>
                <a:gd name="connsiteY2" fmla="*/ 101651 h 647751"/>
                <a:gd name="connsiteX3" fmla="*/ 1651000 w 1651000"/>
                <a:gd name="connsiteY3" fmla="*/ 51 h 647751"/>
                <a:gd name="connsiteX0" fmla="*/ 0 w 1651000"/>
                <a:gd name="connsiteY0" fmla="*/ 647763 h 647763"/>
                <a:gd name="connsiteX1" fmla="*/ 668426 w 1651000"/>
                <a:gd name="connsiteY1" fmla="*/ 546928 h 647763"/>
                <a:gd name="connsiteX2" fmla="*/ 1003300 w 1651000"/>
                <a:gd name="connsiteY2" fmla="*/ 101663 h 647763"/>
                <a:gd name="connsiteX3" fmla="*/ 1651000 w 1651000"/>
                <a:gd name="connsiteY3" fmla="*/ 63 h 647763"/>
              </a:gdLst>
              <a:ahLst/>
              <a:cxnLst>
                <a:cxn ang="0">
                  <a:pos x="connsiteX0" y="connsiteY0"/>
                </a:cxn>
                <a:cxn ang="0">
                  <a:pos x="connsiteX1" y="connsiteY1"/>
                </a:cxn>
                <a:cxn ang="0">
                  <a:pos x="connsiteX2" y="connsiteY2"/>
                </a:cxn>
                <a:cxn ang="0">
                  <a:pos x="connsiteX3" y="connsiteY3"/>
                </a:cxn>
              </a:cxnLst>
              <a:rect l="l" t="t" r="r" b="b"/>
              <a:pathLst>
                <a:path w="1651000" h="647763">
                  <a:moveTo>
                    <a:pt x="0" y="647763"/>
                  </a:moveTo>
                  <a:cubicBezTo>
                    <a:pt x="441325" y="644059"/>
                    <a:pt x="501209" y="637945"/>
                    <a:pt x="668426" y="546928"/>
                  </a:cubicBezTo>
                  <a:cubicBezTo>
                    <a:pt x="835643" y="455911"/>
                    <a:pt x="839538" y="192807"/>
                    <a:pt x="1003300" y="101663"/>
                  </a:cubicBezTo>
                  <a:cubicBezTo>
                    <a:pt x="1167062" y="10519"/>
                    <a:pt x="1335087" y="-996"/>
                    <a:pt x="1651000" y="63"/>
                  </a:cubicBez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FE13A3A3-8A8C-40EE-8201-0E2388C324AE}"/>
                  </a:ext>
                </a:extLst>
              </p:cNvPr>
              <p:cNvSpPr txBox="1"/>
              <p:nvPr/>
            </p:nvSpPr>
            <p:spPr>
              <a:xfrm>
                <a:off x="8310249" y="2259282"/>
                <a:ext cx="254648" cy="2616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1100" b="0" i="1" smtClean="0">
                          <a:latin typeface="Cambria Math" panose="02040503050406030204" pitchFamily="18" charset="0"/>
                        </a:rPr>
                        <m:t>𝐿</m:t>
                      </m:r>
                    </m:oMath>
                  </m:oMathPara>
                </a14:m>
                <a:endParaRPr lang="en-US" sz="1100" dirty="0"/>
              </a:p>
            </p:txBody>
          </p:sp>
        </mc:Choice>
        <mc:Fallback xmlns="">
          <p:sp>
            <p:nvSpPr>
              <p:cNvPr id="89" name="TextBox 88">
                <a:extLst>
                  <a:ext uri="{FF2B5EF4-FFF2-40B4-BE49-F238E27FC236}">
                    <a16:creationId xmlns:a16="http://schemas.microsoft.com/office/drawing/2014/main" id="{FE13A3A3-8A8C-40EE-8201-0E2388C324AE}"/>
                  </a:ext>
                </a:extLst>
              </p:cNvPr>
              <p:cNvSpPr txBox="1">
                <a:spLocks noRot="1" noChangeAspect="1" noMove="1" noResize="1" noEditPoints="1" noAdjustHandles="1" noChangeArrowheads="1" noChangeShapeType="1" noTextEdit="1"/>
              </p:cNvSpPr>
              <p:nvPr/>
            </p:nvSpPr>
            <p:spPr>
              <a:xfrm>
                <a:off x="8310249" y="2259282"/>
                <a:ext cx="254648" cy="261610"/>
              </a:xfrm>
              <a:prstGeom prst="rect">
                <a:avLst/>
              </a:prstGeom>
              <a:blipFill>
                <a:blip r:embed="rId5"/>
                <a:stretch>
                  <a:fillRect/>
                </a:stretch>
              </a:blipFill>
            </p:spPr>
            <p:txBody>
              <a:bodyPr/>
              <a:lstStyle/>
              <a:p>
                <a:r>
                  <a:rPr lang="en-US">
                    <a:noFill/>
                  </a:rPr>
                  <a:t> </a:t>
                </a:r>
              </a:p>
            </p:txBody>
          </p:sp>
        </mc:Fallback>
      </mc:AlternateContent>
      <p:cxnSp>
        <p:nvCxnSpPr>
          <p:cNvPr id="95" name="Straight Connector 94">
            <a:extLst>
              <a:ext uri="{FF2B5EF4-FFF2-40B4-BE49-F238E27FC236}">
                <a16:creationId xmlns:a16="http://schemas.microsoft.com/office/drawing/2014/main" id="{37941D55-F31A-41F9-88C1-F2EE1AB76A2E}"/>
              </a:ext>
            </a:extLst>
          </p:cNvPr>
          <p:cNvCxnSpPr>
            <a:cxnSpLocks/>
          </p:cNvCxnSpPr>
          <p:nvPr/>
        </p:nvCxnSpPr>
        <p:spPr>
          <a:xfrm flipV="1">
            <a:off x="5658292" y="2525560"/>
            <a:ext cx="866775" cy="358498"/>
          </a:xfrm>
          <a:prstGeom prst="line">
            <a:avLst/>
          </a:prstGeom>
          <a:ln w="38100">
            <a:solidFill>
              <a:schemeClr val="accent4">
                <a:lumMod val="50000"/>
              </a:schemeClr>
            </a:solidFill>
            <a:headEnd type="none" w="med" len="med"/>
            <a:tailEnd type="triangle" w="med" len="med"/>
          </a:ln>
        </p:spPr>
        <p:style>
          <a:lnRef idx="1">
            <a:schemeClr val="accent5"/>
          </a:lnRef>
          <a:fillRef idx="0">
            <a:schemeClr val="accent5"/>
          </a:fillRef>
          <a:effectRef idx="0">
            <a:schemeClr val="accent5"/>
          </a:effectRef>
          <a:fontRef idx="minor">
            <a:schemeClr val="tx1"/>
          </a:fontRef>
        </p:style>
      </p:cxnSp>
      <p:cxnSp>
        <p:nvCxnSpPr>
          <p:cNvPr id="98" name="Straight Connector 97">
            <a:extLst>
              <a:ext uri="{FF2B5EF4-FFF2-40B4-BE49-F238E27FC236}">
                <a16:creationId xmlns:a16="http://schemas.microsoft.com/office/drawing/2014/main" id="{678C34C8-AB4C-4366-BBC7-DB7BAC110BB8}"/>
              </a:ext>
            </a:extLst>
          </p:cNvPr>
          <p:cNvCxnSpPr>
            <a:cxnSpLocks/>
          </p:cNvCxnSpPr>
          <p:nvPr/>
        </p:nvCxnSpPr>
        <p:spPr>
          <a:xfrm flipV="1">
            <a:off x="5664521" y="3084835"/>
            <a:ext cx="860546" cy="10737"/>
          </a:xfrm>
          <a:prstGeom prst="line">
            <a:avLst/>
          </a:prstGeom>
          <a:ln w="38100">
            <a:solidFill>
              <a:schemeClr val="accent4">
                <a:lumMod val="50000"/>
              </a:schemeClr>
            </a:solidFill>
            <a:headEnd type="none" w="med" len="med"/>
            <a:tailEnd type="triangle" w="med" len="med"/>
          </a:ln>
        </p:spPr>
        <p:style>
          <a:lnRef idx="1">
            <a:schemeClr val="accent5"/>
          </a:lnRef>
          <a:fillRef idx="0">
            <a:schemeClr val="accent5"/>
          </a:fillRef>
          <a:effectRef idx="0">
            <a:schemeClr val="accent5"/>
          </a:effectRef>
          <a:fontRef idx="minor">
            <a:schemeClr val="tx1"/>
          </a:fontRef>
        </p:style>
      </p:cxnSp>
      <p:cxnSp>
        <p:nvCxnSpPr>
          <p:cNvPr id="101" name="Straight Connector 100">
            <a:extLst>
              <a:ext uri="{FF2B5EF4-FFF2-40B4-BE49-F238E27FC236}">
                <a16:creationId xmlns:a16="http://schemas.microsoft.com/office/drawing/2014/main" id="{6E0A7F22-ECFB-4816-9476-71C4016BEF21}"/>
              </a:ext>
            </a:extLst>
          </p:cNvPr>
          <p:cNvCxnSpPr>
            <a:cxnSpLocks/>
          </p:cNvCxnSpPr>
          <p:nvPr/>
        </p:nvCxnSpPr>
        <p:spPr>
          <a:xfrm>
            <a:off x="5634986" y="3261292"/>
            <a:ext cx="860546" cy="344831"/>
          </a:xfrm>
          <a:prstGeom prst="line">
            <a:avLst/>
          </a:prstGeom>
          <a:ln w="38100">
            <a:solidFill>
              <a:schemeClr val="accent4">
                <a:lumMod val="50000"/>
              </a:schemeClr>
            </a:solidFill>
            <a:headEnd type="none" w="med" len="med"/>
            <a:tailEnd type="triangle" w="med" len="med"/>
          </a:ln>
        </p:spPr>
        <p:style>
          <a:lnRef idx="1">
            <a:schemeClr val="accent5"/>
          </a:lnRef>
          <a:fillRef idx="0">
            <a:schemeClr val="accent5"/>
          </a:fillRef>
          <a:effectRef idx="0">
            <a:schemeClr val="accent5"/>
          </a:effectRef>
          <a:fontRef idx="minor">
            <a:schemeClr val="tx1"/>
          </a:fontRef>
        </p:style>
      </p:cxnSp>
      <p:pic>
        <p:nvPicPr>
          <p:cNvPr id="108" name="Picture 107">
            <a:extLst>
              <a:ext uri="{FF2B5EF4-FFF2-40B4-BE49-F238E27FC236}">
                <a16:creationId xmlns:a16="http://schemas.microsoft.com/office/drawing/2014/main" id="{2F16BA96-FA33-49FF-B7B4-F61665BD8A6F}"/>
              </a:ext>
            </a:extLst>
          </p:cNvPr>
          <p:cNvPicPr>
            <a:picLocks noChangeAspect="1"/>
          </p:cNvPicPr>
          <p:nvPr/>
        </p:nvPicPr>
        <p:blipFill>
          <a:blip r:embed="rId6"/>
          <a:stretch>
            <a:fillRect/>
          </a:stretch>
        </p:blipFill>
        <p:spPr>
          <a:xfrm>
            <a:off x="6992805" y="1684819"/>
            <a:ext cx="1512528" cy="695763"/>
          </a:xfrm>
          <a:prstGeom prst="rect">
            <a:avLst/>
          </a:prstGeom>
        </p:spPr>
      </p:pic>
      <p:pic>
        <p:nvPicPr>
          <p:cNvPr id="111" name="Picture 110">
            <a:extLst>
              <a:ext uri="{FF2B5EF4-FFF2-40B4-BE49-F238E27FC236}">
                <a16:creationId xmlns:a16="http://schemas.microsoft.com/office/drawing/2014/main" id="{F4C59CD8-BAC0-4822-BB75-B520C205C1A0}"/>
              </a:ext>
            </a:extLst>
          </p:cNvPr>
          <p:cNvPicPr>
            <a:picLocks noChangeAspect="1"/>
          </p:cNvPicPr>
          <p:nvPr/>
        </p:nvPicPr>
        <p:blipFill>
          <a:blip r:embed="rId7"/>
          <a:stretch>
            <a:fillRect/>
          </a:stretch>
        </p:blipFill>
        <p:spPr>
          <a:xfrm>
            <a:off x="6975088" y="2488006"/>
            <a:ext cx="1530245" cy="867139"/>
          </a:xfrm>
          <a:prstGeom prst="rect">
            <a:avLst/>
          </a:prstGeom>
        </p:spPr>
      </p:pic>
      <p:pic>
        <p:nvPicPr>
          <p:cNvPr id="117" name="Picture 116">
            <a:extLst>
              <a:ext uri="{FF2B5EF4-FFF2-40B4-BE49-F238E27FC236}">
                <a16:creationId xmlns:a16="http://schemas.microsoft.com/office/drawing/2014/main" id="{73757DF3-2D0B-49EB-9E95-A51D4716F491}"/>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6983946" y="3525172"/>
            <a:ext cx="1521387" cy="837951"/>
          </a:xfrm>
          <a:prstGeom prst="rect">
            <a:avLst/>
          </a:prstGeom>
        </p:spPr>
      </p:pic>
      <p:sp>
        <p:nvSpPr>
          <p:cNvPr id="118" name="TextBox 117">
            <a:extLst>
              <a:ext uri="{FF2B5EF4-FFF2-40B4-BE49-F238E27FC236}">
                <a16:creationId xmlns:a16="http://schemas.microsoft.com/office/drawing/2014/main" id="{C1CFF40E-CD91-456A-A221-E3611FDFCA1D}"/>
              </a:ext>
            </a:extLst>
          </p:cNvPr>
          <p:cNvSpPr txBox="1"/>
          <p:nvPr/>
        </p:nvSpPr>
        <p:spPr>
          <a:xfrm>
            <a:off x="6634099" y="5442199"/>
            <a:ext cx="1222684" cy="646331"/>
          </a:xfrm>
          <a:prstGeom prst="rect">
            <a:avLst/>
          </a:prstGeom>
          <a:noFill/>
        </p:spPr>
        <p:txBody>
          <a:bodyPr wrap="square" rtlCol="0">
            <a:spAutoFit/>
          </a:bodyPr>
          <a:lstStyle/>
          <a:p>
            <a:r>
              <a:rPr lang="en-US" sz="900" dirty="0">
                <a:hlinkClick r:id="rId9" tooltip="http://commons.wikimedia.org/wiki/File:Hyperbolic_Tangent.svg"/>
              </a:rPr>
              <a:t>This Photo</a:t>
            </a:r>
            <a:r>
              <a:rPr lang="en-US" sz="900" dirty="0"/>
              <a:t> </a:t>
            </a:r>
            <a:r>
              <a:rPr lang="en-US" sz="900"/>
              <a:t>by Unknown </a:t>
            </a:r>
            <a:r>
              <a:rPr lang="en-US" sz="900" dirty="0"/>
              <a:t>Author is licensed under </a:t>
            </a:r>
            <a:r>
              <a:rPr lang="en-US" sz="900" dirty="0">
                <a:hlinkClick r:id="rId10" tooltip="https://creativecommons.org/licenses/by-sa/3.0/"/>
              </a:rPr>
              <a:t>CC BY-SA</a:t>
            </a:r>
            <a:endParaRPr lang="en-US" sz="900" dirty="0"/>
          </a:p>
        </p:txBody>
      </p:sp>
      <p:sp>
        <p:nvSpPr>
          <p:cNvPr id="30" name="TextBox 29">
            <a:extLst>
              <a:ext uri="{FF2B5EF4-FFF2-40B4-BE49-F238E27FC236}">
                <a16:creationId xmlns:a16="http://schemas.microsoft.com/office/drawing/2014/main" id="{FE54B1E6-AB79-443A-BC3E-325CBFCD28E3}"/>
              </a:ext>
            </a:extLst>
          </p:cNvPr>
          <p:cNvSpPr txBox="1"/>
          <p:nvPr/>
        </p:nvSpPr>
        <p:spPr>
          <a:xfrm>
            <a:off x="2682570" y="1527461"/>
            <a:ext cx="341760" cy="307777"/>
          </a:xfrm>
          <a:prstGeom prst="rect">
            <a:avLst/>
          </a:prstGeom>
          <a:noFill/>
        </p:spPr>
        <p:txBody>
          <a:bodyPr wrap="none" rtlCol="0">
            <a:spAutoFit/>
          </a:bodyPr>
          <a:lstStyle/>
          <a:p>
            <a:r>
              <a:rPr lang="en-US" dirty="0"/>
              <a:t>x</a:t>
            </a:r>
            <a:r>
              <a:rPr lang="en-US" baseline="-25000" dirty="0"/>
              <a:t>1</a:t>
            </a:r>
          </a:p>
        </p:txBody>
      </p:sp>
      <p:sp>
        <p:nvSpPr>
          <p:cNvPr id="31" name="TextBox 30">
            <a:extLst>
              <a:ext uri="{FF2B5EF4-FFF2-40B4-BE49-F238E27FC236}">
                <a16:creationId xmlns:a16="http://schemas.microsoft.com/office/drawing/2014/main" id="{14A6F70F-3F67-46E2-9502-223F650C53C2}"/>
              </a:ext>
            </a:extLst>
          </p:cNvPr>
          <p:cNvSpPr txBox="1"/>
          <p:nvPr/>
        </p:nvSpPr>
        <p:spPr>
          <a:xfrm>
            <a:off x="2682570" y="2397032"/>
            <a:ext cx="341760" cy="307777"/>
          </a:xfrm>
          <a:prstGeom prst="rect">
            <a:avLst/>
          </a:prstGeom>
          <a:noFill/>
        </p:spPr>
        <p:txBody>
          <a:bodyPr wrap="none" rtlCol="0">
            <a:spAutoFit/>
          </a:bodyPr>
          <a:lstStyle/>
          <a:p>
            <a:r>
              <a:rPr lang="en-US" dirty="0"/>
              <a:t>x</a:t>
            </a:r>
            <a:r>
              <a:rPr lang="en-US" baseline="-25000" dirty="0"/>
              <a:t>2</a:t>
            </a:r>
          </a:p>
        </p:txBody>
      </p:sp>
      <p:sp>
        <p:nvSpPr>
          <p:cNvPr id="32" name="TextBox 31">
            <a:extLst>
              <a:ext uri="{FF2B5EF4-FFF2-40B4-BE49-F238E27FC236}">
                <a16:creationId xmlns:a16="http://schemas.microsoft.com/office/drawing/2014/main" id="{1096FC7B-3FF5-43B7-8DFD-BC2BB8BC556A}"/>
              </a:ext>
            </a:extLst>
          </p:cNvPr>
          <p:cNvSpPr txBox="1"/>
          <p:nvPr/>
        </p:nvSpPr>
        <p:spPr>
          <a:xfrm>
            <a:off x="2682570" y="3260773"/>
            <a:ext cx="341760" cy="307777"/>
          </a:xfrm>
          <a:prstGeom prst="rect">
            <a:avLst/>
          </a:prstGeom>
          <a:noFill/>
        </p:spPr>
        <p:txBody>
          <a:bodyPr wrap="none" rtlCol="0">
            <a:spAutoFit/>
          </a:bodyPr>
          <a:lstStyle/>
          <a:p>
            <a:r>
              <a:rPr lang="en-US" dirty="0"/>
              <a:t>x</a:t>
            </a:r>
            <a:r>
              <a:rPr lang="en-US" baseline="-25000" dirty="0"/>
              <a:t>3</a:t>
            </a:r>
          </a:p>
        </p:txBody>
      </p:sp>
      <p:sp>
        <p:nvSpPr>
          <p:cNvPr id="33" name="TextBox 32">
            <a:extLst>
              <a:ext uri="{FF2B5EF4-FFF2-40B4-BE49-F238E27FC236}">
                <a16:creationId xmlns:a16="http://schemas.microsoft.com/office/drawing/2014/main" id="{14E5C008-4D0D-4F90-98D6-7FDB9939AC99}"/>
              </a:ext>
            </a:extLst>
          </p:cNvPr>
          <p:cNvSpPr txBox="1"/>
          <p:nvPr/>
        </p:nvSpPr>
        <p:spPr>
          <a:xfrm>
            <a:off x="2680387" y="4074259"/>
            <a:ext cx="341760" cy="307777"/>
          </a:xfrm>
          <a:prstGeom prst="rect">
            <a:avLst/>
          </a:prstGeom>
          <a:noFill/>
        </p:spPr>
        <p:txBody>
          <a:bodyPr wrap="none" rtlCol="0">
            <a:spAutoFit/>
          </a:bodyPr>
          <a:lstStyle/>
          <a:p>
            <a:r>
              <a:rPr lang="en-US" dirty="0"/>
              <a:t>x</a:t>
            </a:r>
            <a:r>
              <a:rPr lang="en-US" baseline="-25000" dirty="0"/>
              <a:t>4</a:t>
            </a:r>
          </a:p>
        </p:txBody>
      </p:sp>
      <p:sp>
        <p:nvSpPr>
          <p:cNvPr id="34" name="TextBox 33">
            <a:extLst>
              <a:ext uri="{FF2B5EF4-FFF2-40B4-BE49-F238E27FC236}">
                <a16:creationId xmlns:a16="http://schemas.microsoft.com/office/drawing/2014/main" id="{2A2A01A5-FC65-42EA-B052-3913F3C1C9D6}"/>
              </a:ext>
            </a:extLst>
          </p:cNvPr>
          <p:cNvSpPr txBox="1"/>
          <p:nvPr/>
        </p:nvSpPr>
        <p:spPr>
          <a:xfrm>
            <a:off x="3748722" y="1951505"/>
            <a:ext cx="425116" cy="307777"/>
          </a:xfrm>
          <a:prstGeom prst="rect">
            <a:avLst/>
          </a:prstGeom>
          <a:noFill/>
        </p:spPr>
        <p:txBody>
          <a:bodyPr wrap="none" rtlCol="0">
            <a:spAutoFit/>
          </a:bodyPr>
          <a:lstStyle/>
          <a:p>
            <a:r>
              <a:rPr lang="en-US" baseline="-25000" dirty="0"/>
              <a:t> </a:t>
            </a:r>
            <a:r>
              <a:rPr lang="el-GR" dirty="0"/>
              <a:t>ω</a:t>
            </a:r>
            <a:r>
              <a:rPr lang="en-US" baseline="-25000" dirty="0"/>
              <a:t>1</a:t>
            </a:r>
          </a:p>
        </p:txBody>
      </p:sp>
      <p:sp>
        <p:nvSpPr>
          <p:cNvPr id="35" name="TextBox 34">
            <a:extLst>
              <a:ext uri="{FF2B5EF4-FFF2-40B4-BE49-F238E27FC236}">
                <a16:creationId xmlns:a16="http://schemas.microsoft.com/office/drawing/2014/main" id="{4522D398-8623-4587-A570-BAA6A91C2519}"/>
              </a:ext>
            </a:extLst>
          </p:cNvPr>
          <p:cNvSpPr txBox="1"/>
          <p:nvPr/>
        </p:nvSpPr>
        <p:spPr>
          <a:xfrm>
            <a:off x="3748060" y="2522174"/>
            <a:ext cx="425116" cy="307777"/>
          </a:xfrm>
          <a:prstGeom prst="rect">
            <a:avLst/>
          </a:prstGeom>
          <a:noFill/>
        </p:spPr>
        <p:txBody>
          <a:bodyPr wrap="none" rtlCol="0">
            <a:spAutoFit/>
          </a:bodyPr>
          <a:lstStyle/>
          <a:p>
            <a:r>
              <a:rPr lang="en-US" baseline="-25000" dirty="0"/>
              <a:t> </a:t>
            </a:r>
            <a:r>
              <a:rPr lang="el-GR" dirty="0"/>
              <a:t>ω</a:t>
            </a:r>
            <a:r>
              <a:rPr lang="en-US" baseline="-25000" dirty="0"/>
              <a:t>2</a:t>
            </a:r>
          </a:p>
        </p:txBody>
      </p:sp>
      <p:sp>
        <p:nvSpPr>
          <p:cNvPr id="36" name="TextBox 35">
            <a:extLst>
              <a:ext uri="{FF2B5EF4-FFF2-40B4-BE49-F238E27FC236}">
                <a16:creationId xmlns:a16="http://schemas.microsoft.com/office/drawing/2014/main" id="{89FE7805-36E2-423A-B07B-990DC8942EF3}"/>
              </a:ext>
            </a:extLst>
          </p:cNvPr>
          <p:cNvSpPr txBox="1"/>
          <p:nvPr/>
        </p:nvSpPr>
        <p:spPr>
          <a:xfrm>
            <a:off x="3715059" y="2922091"/>
            <a:ext cx="425116" cy="307777"/>
          </a:xfrm>
          <a:prstGeom prst="rect">
            <a:avLst/>
          </a:prstGeom>
          <a:noFill/>
        </p:spPr>
        <p:txBody>
          <a:bodyPr wrap="none" rtlCol="0">
            <a:spAutoFit/>
          </a:bodyPr>
          <a:lstStyle/>
          <a:p>
            <a:r>
              <a:rPr lang="en-US" baseline="-25000" dirty="0"/>
              <a:t> </a:t>
            </a:r>
            <a:r>
              <a:rPr lang="el-GR" dirty="0"/>
              <a:t>ω</a:t>
            </a:r>
            <a:r>
              <a:rPr lang="en-US" baseline="-25000" dirty="0"/>
              <a:t>3</a:t>
            </a:r>
          </a:p>
        </p:txBody>
      </p:sp>
      <p:sp>
        <p:nvSpPr>
          <p:cNvPr id="37" name="TextBox 36">
            <a:extLst>
              <a:ext uri="{FF2B5EF4-FFF2-40B4-BE49-F238E27FC236}">
                <a16:creationId xmlns:a16="http://schemas.microsoft.com/office/drawing/2014/main" id="{EF934B30-0963-4D0E-86E1-D97180CBE4B4}"/>
              </a:ext>
            </a:extLst>
          </p:cNvPr>
          <p:cNvSpPr txBox="1"/>
          <p:nvPr/>
        </p:nvSpPr>
        <p:spPr>
          <a:xfrm>
            <a:off x="3748060" y="3303087"/>
            <a:ext cx="425116" cy="307777"/>
          </a:xfrm>
          <a:prstGeom prst="rect">
            <a:avLst/>
          </a:prstGeom>
          <a:noFill/>
        </p:spPr>
        <p:txBody>
          <a:bodyPr wrap="none" rtlCol="0">
            <a:spAutoFit/>
          </a:bodyPr>
          <a:lstStyle/>
          <a:p>
            <a:r>
              <a:rPr lang="en-US" baseline="-25000" dirty="0"/>
              <a:t> </a:t>
            </a:r>
            <a:r>
              <a:rPr lang="el-GR" dirty="0"/>
              <a:t>ω</a:t>
            </a:r>
            <a:r>
              <a:rPr lang="en-US" baseline="-25000" dirty="0"/>
              <a:t>1</a:t>
            </a:r>
          </a:p>
        </p:txBody>
      </p:sp>
      <p:sp>
        <p:nvSpPr>
          <p:cNvPr id="2" name="TextBox 1">
            <a:extLst>
              <a:ext uri="{FF2B5EF4-FFF2-40B4-BE49-F238E27FC236}">
                <a16:creationId xmlns:a16="http://schemas.microsoft.com/office/drawing/2014/main" id="{2525575E-BCF2-4703-9128-88E77B2F3BDD}"/>
              </a:ext>
            </a:extLst>
          </p:cNvPr>
          <p:cNvSpPr txBox="1"/>
          <p:nvPr/>
        </p:nvSpPr>
        <p:spPr>
          <a:xfrm>
            <a:off x="266226" y="1595308"/>
            <a:ext cx="1837362" cy="2462213"/>
          </a:xfrm>
          <a:prstGeom prst="rect">
            <a:avLst/>
          </a:prstGeom>
          <a:noFill/>
        </p:spPr>
        <p:txBody>
          <a:bodyPr wrap="none" rtlCol="0">
            <a:spAutoFit/>
          </a:bodyPr>
          <a:lstStyle/>
          <a:p>
            <a:r>
              <a:rPr lang="en-US" dirty="0"/>
              <a:t>Neuron:</a:t>
            </a:r>
          </a:p>
          <a:p>
            <a:endParaRPr lang="en-US" dirty="0"/>
          </a:p>
          <a:p>
            <a:r>
              <a:rPr lang="en-US" dirty="0"/>
              <a:t>Sums inputs</a:t>
            </a:r>
            <a:br>
              <a:rPr lang="en-US" dirty="0"/>
            </a:br>
            <a:r>
              <a:rPr lang="en-US" dirty="0"/>
              <a:t>multiplied by weights</a:t>
            </a:r>
            <a:br>
              <a:rPr lang="en-US" dirty="0"/>
            </a:br>
            <a:endParaRPr lang="en-US" dirty="0"/>
          </a:p>
          <a:p>
            <a:r>
              <a:rPr lang="en-US" dirty="0"/>
              <a:t>Adds bias </a:t>
            </a:r>
            <a:br>
              <a:rPr lang="en-US" dirty="0"/>
            </a:br>
            <a:br>
              <a:rPr lang="en-US" dirty="0"/>
            </a:br>
            <a:r>
              <a:rPr lang="en-US" dirty="0"/>
              <a:t>Put it through some</a:t>
            </a:r>
          </a:p>
          <a:p>
            <a:r>
              <a:rPr lang="en-US" dirty="0"/>
              <a:t>function</a:t>
            </a:r>
          </a:p>
          <a:p>
            <a:endParaRPr lang="en-US" dirty="0"/>
          </a:p>
          <a:p>
            <a:pPr marL="342900" indent="-342900">
              <a:buAutoNum type="arabicPeriod"/>
            </a:pPr>
            <a:endParaRPr lang="en-US" dirty="0"/>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AFE4E56C-8291-4F3D-8936-83599FE451FE}"/>
                  </a:ext>
                </a:extLst>
              </p:cNvPr>
              <p:cNvSpPr txBox="1"/>
              <p:nvPr/>
            </p:nvSpPr>
            <p:spPr>
              <a:xfrm>
                <a:off x="5938916" y="2202518"/>
                <a:ext cx="502920" cy="30777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𝐿</m:t>
                      </m:r>
                      <m:r>
                        <a:rPr lang="en-US" b="0" i="1" smtClean="0">
                          <a:latin typeface="Cambria Math" panose="02040503050406030204" pitchFamily="18" charset="0"/>
                        </a:rPr>
                        <m:t>)</m:t>
                      </m:r>
                    </m:oMath>
                  </m:oMathPara>
                </a14:m>
                <a:endParaRPr lang="en-US" dirty="0"/>
              </a:p>
            </p:txBody>
          </p:sp>
        </mc:Choice>
        <mc:Fallback xmlns="">
          <p:sp>
            <p:nvSpPr>
              <p:cNvPr id="43" name="TextBox 42">
                <a:extLst>
                  <a:ext uri="{FF2B5EF4-FFF2-40B4-BE49-F238E27FC236}">
                    <a16:creationId xmlns:a16="http://schemas.microsoft.com/office/drawing/2014/main" id="{AFE4E56C-8291-4F3D-8936-83599FE451FE}"/>
                  </a:ext>
                </a:extLst>
              </p:cNvPr>
              <p:cNvSpPr txBox="1">
                <a:spLocks noRot="1" noChangeAspect="1" noMove="1" noResize="1" noEditPoints="1" noAdjustHandles="1" noChangeArrowheads="1" noChangeShapeType="1" noTextEdit="1"/>
              </p:cNvSpPr>
              <p:nvPr/>
            </p:nvSpPr>
            <p:spPr>
              <a:xfrm>
                <a:off x="5938916" y="2202518"/>
                <a:ext cx="502920" cy="307777"/>
              </a:xfrm>
              <a:prstGeom prst="rect">
                <a:avLst/>
              </a:prstGeom>
              <a:blipFill>
                <a:blip r:embed="rId11"/>
                <a:stretch>
                  <a:fillRect r="-3614" b="-78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81C65F02-8BE3-40D4-B3ED-24ECEAF33F0A}"/>
                  </a:ext>
                </a:extLst>
              </p:cNvPr>
              <p:cNvSpPr txBox="1"/>
              <p:nvPr/>
            </p:nvSpPr>
            <p:spPr>
              <a:xfrm>
                <a:off x="8280467" y="3224340"/>
                <a:ext cx="254648" cy="2616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1100" b="0" i="1" smtClean="0">
                          <a:latin typeface="Cambria Math" panose="02040503050406030204" pitchFamily="18" charset="0"/>
                        </a:rPr>
                        <m:t>𝐿</m:t>
                      </m:r>
                    </m:oMath>
                  </m:oMathPara>
                </a14:m>
                <a:endParaRPr lang="en-US" sz="1100" dirty="0"/>
              </a:p>
            </p:txBody>
          </p:sp>
        </mc:Choice>
        <mc:Fallback xmlns="">
          <p:sp>
            <p:nvSpPr>
              <p:cNvPr id="45" name="TextBox 44">
                <a:extLst>
                  <a:ext uri="{FF2B5EF4-FFF2-40B4-BE49-F238E27FC236}">
                    <a16:creationId xmlns:a16="http://schemas.microsoft.com/office/drawing/2014/main" id="{81C65F02-8BE3-40D4-B3ED-24ECEAF33F0A}"/>
                  </a:ext>
                </a:extLst>
              </p:cNvPr>
              <p:cNvSpPr txBox="1">
                <a:spLocks noRot="1" noChangeAspect="1" noMove="1" noResize="1" noEditPoints="1" noAdjustHandles="1" noChangeArrowheads="1" noChangeShapeType="1" noTextEdit="1"/>
              </p:cNvSpPr>
              <p:nvPr/>
            </p:nvSpPr>
            <p:spPr>
              <a:xfrm>
                <a:off x="8280467" y="3224340"/>
                <a:ext cx="254648" cy="2616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8A271F82-1769-47A5-BBAC-2165D6A99F9E}"/>
                  </a:ext>
                </a:extLst>
              </p:cNvPr>
              <p:cNvSpPr txBox="1"/>
              <p:nvPr/>
            </p:nvSpPr>
            <p:spPr>
              <a:xfrm>
                <a:off x="8319282" y="3937298"/>
                <a:ext cx="254648" cy="2616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1100" b="0" i="1" smtClean="0">
                          <a:latin typeface="Cambria Math" panose="02040503050406030204" pitchFamily="18" charset="0"/>
                        </a:rPr>
                        <m:t>𝐿</m:t>
                      </m:r>
                    </m:oMath>
                  </m:oMathPara>
                </a14:m>
                <a:endParaRPr lang="en-US" sz="1100" dirty="0"/>
              </a:p>
            </p:txBody>
          </p:sp>
        </mc:Choice>
        <mc:Fallback xmlns="">
          <p:sp>
            <p:nvSpPr>
              <p:cNvPr id="46" name="TextBox 45">
                <a:extLst>
                  <a:ext uri="{FF2B5EF4-FFF2-40B4-BE49-F238E27FC236}">
                    <a16:creationId xmlns:a16="http://schemas.microsoft.com/office/drawing/2014/main" id="{8A271F82-1769-47A5-BBAC-2165D6A99F9E}"/>
                  </a:ext>
                </a:extLst>
              </p:cNvPr>
              <p:cNvSpPr txBox="1">
                <a:spLocks noRot="1" noChangeAspect="1" noMove="1" noResize="1" noEditPoints="1" noAdjustHandles="1" noChangeArrowheads="1" noChangeShapeType="1" noTextEdit="1"/>
              </p:cNvSpPr>
              <p:nvPr/>
            </p:nvSpPr>
            <p:spPr>
              <a:xfrm>
                <a:off x="8319282" y="3937298"/>
                <a:ext cx="254648" cy="261610"/>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4E2D6DA4-8722-42BD-B17A-3FCAA966D263}"/>
                  </a:ext>
                </a:extLst>
              </p:cNvPr>
              <p:cNvSpPr txBox="1"/>
              <p:nvPr/>
            </p:nvSpPr>
            <p:spPr>
              <a:xfrm>
                <a:off x="7735781" y="1448971"/>
                <a:ext cx="502920" cy="23083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900" b="0" i="1" smtClean="0">
                          <a:latin typeface="Cambria Math" panose="02040503050406030204" pitchFamily="18" charset="0"/>
                        </a:rPr>
                        <m:t>𝑓</m:t>
                      </m:r>
                      <m:r>
                        <a:rPr lang="en-US" sz="900" b="0" i="1" smtClean="0">
                          <a:latin typeface="Cambria Math" panose="02040503050406030204" pitchFamily="18" charset="0"/>
                        </a:rPr>
                        <m:t>(</m:t>
                      </m:r>
                      <m:r>
                        <a:rPr lang="en-US" sz="900" b="0" i="1" smtClean="0">
                          <a:latin typeface="Cambria Math" panose="02040503050406030204" pitchFamily="18" charset="0"/>
                        </a:rPr>
                        <m:t>𝐿</m:t>
                      </m:r>
                      <m:r>
                        <a:rPr lang="en-US" sz="900" b="0" i="1" smtClean="0">
                          <a:latin typeface="Cambria Math" panose="02040503050406030204" pitchFamily="18" charset="0"/>
                        </a:rPr>
                        <m:t>)</m:t>
                      </m:r>
                    </m:oMath>
                  </m:oMathPara>
                </a14:m>
                <a:endParaRPr lang="en-US" sz="900" dirty="0"/>
              </a:p>
            </p:txBody>
          </p:sp>
        </mc:Choice>
        <mc:Fallback xmlns="">
          <p:sp>
            <p:nvSpPr>
              <p:cNvPr id="49" name="TextBox 48">
                <a:extLst>
                  <a:ext uri="{FF2B5EF4-FFF2-40B4-BE49-F238E27FC236}">
                    <a16:creationId xmlns:a16="http://schemas.microsoft.com/office/drawing/2014/main" id="{4E2D6DA4-8722-42BD-B17A-3FCAA966D263}"/>
                  </a:ext>
                </a:extLst>
              </p:cNvPr>
              <p:cNvSpPr txBox="1">
                <a:spLocks noRot="1" noChangeAspect="1" noMove="1" noResize="1" noEditPoints="1" noAdjustHandles="1" noChangeArrowheads="1" noChangeShapeType="1" noTextEdit="1"/>
              </p:cNvSpPr>
              <p:nvPr/>
            </p:nvSpPr>
            <p:spPr>
              <a:xfrm>
                <a:off x="7735781" y="1448971"/>
                <a:ext cx="502920" cy="2308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0AB9BDD8-11E5-4FD9-B1E3-7D3776ACEBE3}"/>
                  </a:ext>
                </a:extLst>
              </p:cNvPr>
              <p:cNvSpPr txBox="1"/>
              <p:nvPr/>
            </p:nvSpPr>
            <p:spPr>
              <a:xfrm>
                <a:off x="7703413" y="2356406"/>
                <a:ext cx="502920" cy="23083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900" b="0" i="1" smtClean="0">
                          <a:latin typeface="Cambria Math" panose="02040503050406030204" pitchFamily="18" charset="0"/>
                        </a:rPr>
                        <m:t>𝑓</m:t>
                      </m:r>
                      <m:r>
                        <a:rPr lang="en-US" sz="900" b="0" i="1" smtClean="0">
                          <a:latin typeface="Cambria Math" panose="02040503050406030204" pitchFamily="18" charset="0"/>
                        </a:rPr>
                        <m:t>(</m:t>
                      </m:r>
                      <m:r>
                        <a:rPr lang="en-US" sz="900" b="0" i="1" smtClean="0">
                          <a:latin typeface="Cambria Math" panose="02040503050406030204" pitchFamily="18" charset="0"/>
                        </a:rPr>
                        <m:t>𝐿</m:t>
                      </m:r>
                      <m:r>
                        <a:rPr lang="en-US" sz="900" b="0" i="1" smtClean="0">
                          <a:latin typeface="Cambria Math" panose="02040503050406030204" pitchFamily="18" charset="0"/>
                        </a:rPr>
                        <m:t>)</m:t>
                      </m:r>
                    </m:oMath>
                  </m:oMathPara>
                </a14:m>
                <a:endParaRPr lang="en-US" sz="900" dirty="0"/>
              </a:p>
            </p:txBody>
          </p:sp>
        </mc:Choice>
        <mc:Fallback xmlns="">
          <p:sp>
            <p:nvSpPr>
              <p:cNvPr id="50" name="TextBox 49">
                <a:extLst>
                  <a:ext uri="{FF2B5EF4-FFF2-40B4-BE49-F238E27FC236}">
                    <a16:creationId xmlns:a16="http://schemas.microsoft.com/office/drawing/2014/main" id="{0AB9BDD8-11E5-4FD9-B1E3-7D3776ACEBE3}"/>
                  </a:ext>
                </a:extLst>
              </p:cNvPr>
              <p:cNvSpPr txBox="1">
                <a:spLocks noRot="1" noChangeAspect="1" noMove="1" noResize="1" noEditPoints="1" noAdjustHandles="1" noChangeArrowheads="1" noChangeShapeType="1" noTextEdit="1"/>
              </p:cNvSpPr>
              <p:nvPr/>
            </p:nvSpPr>
            <p:spPr>
              <a:xfrm>
                <a:off x="7703413" y="2356406"/>
                <a:ext cx="502920" cy="230832"/>
              </a:xfrm>
              <a:prstGeom prst="rect">
                <a:avLst/>
              </a:prstGeom>
              <a:blipFill>
                <a:blip r:embed="rId13"/>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5F5DC4D1-1063-451E-90A3-701B3A11DC13}"/>
                  </a:ext>
                </a:extLst>
              </p:cNvPr>
              <p:cNvSpPr txBox="1"/>
              <p:nvPr/>
            </p:nvSpPr>
            <p:spPr>
              <a:xfrm>
                <a:off x="7703413" y="3430828"/>
                <a:ext cx="502920" cy="23083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900" b="0" i="1" smtClean="0">
                          <a:latin typeface="Cambria Math" panose="02040503050406030204" pitchFamily="18" charset="0"/>
                        </a:rPr>
                        <m:t>𝑓</m:t>
                      </m:r>
                      <m:r>
                        <a:rPr lang="en-US" sz="900" b="0" i="1" smtClean="0">
                          <a:latin typeface="Cambria Math" panose="02040503050406030204" pitchFamily="18" charset="0"/>
                        </a:rPr>
                        <m:t>(</m:t>
                      </m:r>
                      <m:r>
                        <a:rPr lang="en-US" sz="900" b="0" i="1" smtClean="0">
                          <a:latin typeface="Cambria Math" panose="02040503050406030204" pitchFamily="18" charset="0"/>
                        </a:rPr>
                        <m:t>𝐿</m:t>
                      </m:r>
                      <m:r>
                        <a:rPr lang="en-US" sz="900" b="0" i="1" smtClean="0">
                          <a:latin typeface="Cambria Math" panose="02040503050406030204" pitchFamily="18" charset="0"/>
                        </a:rPr>
                        <m:t>)</m:t>
                      </m:r>
                    </m:oMath>
                  </m:oMathPara>
                </a14:m>
                <a:endParaRPr lang="en-US" sz="900" dirty="0"/>
              </a:p>
            </p:txBody>
          </p:sp>
        </mc:Choice>
        <mc:Fallback xmlns="">
          <p:sp>
            <p:nvSpPr>
              <p:cNvPr id="52" name="TextBox 51">
                <a:extLst>
                  <a:ext uri="{FF2B5EF4-FFF2-40B4-BE49-F238E27FC236}">
                    <a16:creationId xmlns:a16="http://schemas.microsoft.com/office/drawing/2014/main" id="{5F5DC4D1-1063-451E-90A3-701B3A11DC13}"/>
                  </a:ext>
                </a:extLst>
              </p:cNvPr>
              <p:cNvSpPr txBox="1">
                <a:spLocks noRot="1" noChangeAspect="1" noMove="1" noResize="1" noEditPoints="1" noAdjustHandles="1" noChangeArrowheads="1" noChangeShapeType="1" noTextEdit="1"/>
              </p:cNvSpPr>
              <p:nvPr/>
            </p:nvSpPr>
            <p:spPr>
              <a:xfrm>
                <a:off x="7703413" y="3430828"/>
                <a:ext cx="502920" cy="230832"/>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0224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2"/>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childTnLst>
                          </p:cTn>
                        </p:par>
                        <p:par>
                          <p:cTn id="33" fill="hold">
                            <p:stCondLst>
                              <p:cond delay="0"/>
                            </p:stCondLst>
                            <p:childTnLst>
                              <p:par>
                                <p:cTn id="34" presetID="1" presetClass="exit"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hidden"/>
                                      </p:to>
                                    </p:set>
                                  </p:childTnLst>
                                </p:cTn>
                              </p:par>
                              <p:par>
                                <p:cTn id="36" presetID="22" presetClass="entr" presetSubtype="4" fill="hold" grpId="0" nodeType="with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wipe(down)">
                                      <p:cBhvr>
                                        <p:cTn id="38" dur="500"/>
                                        <p:tgtEl>
                                          <p:spTgt spid="63"/>
                                        </p:tgtEl>
                                      </p:cBhvr>
                                    </p:animEffect>
                                  </p:childTnLst>
                                </p:cTn>
                              </p:par>
                              <p:par>
                                <p:cTn id="39" presetID="22" presetClass="entr" presetSubtype="4"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down)">
                                      <p:cBhvr>
                                        <p:cTn id="41" dur="500"/>
                                        <p:tgtEl>
                                          <p:spTgt spid="62"/>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71"/>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95"/>
                                        </p:tgtEl>
                                        <p:attrNameLst>
                                          <p:attrName>style.visibility</p:attrName>
                                        </p:attrNameLst>
                                      </p:cBhvr>
                                      <p:to>
                                        <p:strVal val="visible"/>
                                      </p:to>
                                    </p:set>
                                    <p:animEffect transition="in" filter="wipe(left)">
                                      <p:cBhvr>
                                        <p:cTn id="52" dur="500"/>
                                        <p:tgtEl>
                                          <p:spTgt spid="95"/>
                                        </p:tgtEl>
                                      </p:cBhvr>
                                    </p:animEffect>
                                  </p:childTnLst>
                                </p:cTn>
                              </p:par>
                              <p:par>
                                <p:cTn id="53" presetID="22" presetClass="entr" presetSubtype="8" fill="hold" nodeType="withEffect">
                                  <p:stCondLst>
                                    <p:cond delay="0"/>
                                  </p:stCondLst>
                                  <p:childTnLst>
                                    <p:set>
                                      <p:cBhvr>
                                        <p:cTn id="54" dur="1" fill="hold">
                                          <p:stCondLst>
                                            <p:cond delay="0"/>
                                          </p:stCondLst>
                                        </p:cTn>
                                        <p:tgtEl>
                                          <p:spTgt spid="98"/>
                                        </p:tgtEl>
                                        <p:attrNameLst>
                                          <p:attrName>style.visibility</p:attrName>
                                        </p:attrNameLst>
                                      </p:cBhvr>
                                      <p:to>
                                        <p:strVal val="visible"/>
                                      </p:to>
                                    </p:set>
                                    <p:animEffect transition="in" filter="wipe(left)">
                                      <p:cBhvr>
                                        <p:cTn id="55" dur="500"/>
                                        <p:tgtEl>
                                          <p:spTgt spid="98"/>
                                        </p:tgtEl>
                                      </p:cBhvr>
                                    </p:animEffect>
                                  </p:childTnLst>
                                </p:cTn>
                              </p:par>
                              <p:par>
                                <p:cTn id="56" presetID="22" presetClass="entr" presetSubtype="8" fill="hold" nodeType="withEffect">
                                  <p:stCondLst>
                                    <p:cond delay="0"/>
                                  </p:stCondLst>
                                  <p:childTnLst>
                                    <p:set>
                                      <p:cBhvr>
                                        <p:cTn id="57" dur="1" fill="hold">
                                          <p:stCondLst>
                                            <p:cond delay="0"/>
                                          </p:stCondLst>
                                        </p:cTn>
                                        <p:tgtEl>
                                          <p:spTgt spid="101"/>
                                        </p:tgtEl>
                                        <p:attrNameLst>
                                          <p:attrName>style.visibility</p:attrName>
                                        </p:attrNameLst>
                                      </p:cBhvr>
                                      <p:to>
                                        <p:strVal val="visible"/>
                                      </p:to>
                                    </p:set>
                                    <p:animEffect transition="in" filter="wipe(left)">
                                      <p:cBhvr>
                                        <p:cTn id="58" dur="500"/>
                                        <p:tgtEl>
                                          <p:spTgt spid="101"/>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108"/>
                                        </p:tgtEl>
                                        <p:attrNameLst>
                                          <p:attrName>style.visibility</p:attrName>
                                        </p:attrNameLst>
                                      </p:cBhvr>
                                      <p:to>
                                        <p:strVal val="visible"/>
                                      </p:to>
                                    </p:set>
                                    <p:animEffect transition="in" filter="wipe(up)">
                                      <p:cBhvr>
                                        <p:cTn id="63" dur="300"/>
                                        <p:tgtEl>
                                          <p:spTgt spid="108"/>
                                        </p:tgtEl>
                                      </p:cBhvr>
                                    </p:animEffect>
                                  </p:childTnLst>
                                </p:cTn>
                              </p:par>
                              <p:par>
                                <p:cTn id="64" presetID="22" presetClass="entr" presetSubtype="1" fill="hold" nodeType="withEffect">
                                  <p:stCondLst>
                                    <p:cond delay="300"/>
                                  </p:stCondLst>
                                  <p:childTnLst>
                                    <p:set>
                                      <p:cBhvr>
                                        <p:cTn id="65" dur="1" fill="hold">
                                          <p:stCondLst>
                                            <p:cond delay="0"/>
                                          </p:stCondLst>
                                        </p:cTn>
                                        <p:tgtEl>
                                          <p:spTgt spid="111"/>
                                        </p:tgtEl>
                                        <p:attrNameLst>
                                          <p:attrName>style.visibility</p:attrName>
                                        </p:attrNameLst>
                                      </p:cBhvr>
                                      <p:to>
                                        <p:strVal val="visible"/>
                                      </p:to>
                                    </p:set>
                                    <p:animEffect transition="in" filter="wipe(up)">
                                      <p:cBhvr>
                                        <p:cTn id="66" dur="300"/>
                                        <p:tgtEl>
                                          <p:spTgt spid="111"/>
                                        </p:tgtEl>
                                      </p:cBhvr>
                                    </p:animEffect>
                                  </p:childTnLst>
                                </p:cTn>
                              </p:par>
                              <p:par>
                                <p:cTn id="67" presetID="22" presetClass="entr" presetSubtype="1" fill="hold" nodeType="withEffect">
                                  <p:stCondLst>
                                    <p:cond delay="600"/>
                                  </p:stCondLst>
                                  <p:childTnLst>
                                    <p:set>
                                      <p:cBhvr>
                                        <p:cTn id="68" dur="1" fill="hold">
                                          <p:stCondLst>
                                            <p:cond delay="0"/>
                                          </p:stCondLst>
                                        </p:cTn>
                                        <p:tgtEl>
                                          <p:spTgt spid="117"/>
                                        </p:tgtEl>
                                        <p:attrNameLst>
                                          <p:attrName>style.visibility</p:attrName>
                                        </p:attrNameLst>
                                      </p:cBhvr>
                                      <p:to>
                                        <p:strVal val="visible"/>
                                      </p:to>
                                    </p:set>
                                    <p:animEffect transition="in" filter="wipe(up)">
                                      <p:cBhvr>
                                        <p:cTn id="69" dur="300"/>
                                        <p:tgtEl>
                                          <p:spTgt spid="117"/>
                                        </p:tgtEl>
                                      </p:cBhvr>
                                    </p:animEffect>
                                  </p:childTnLst>
                                </p:cTn>
                              </p:par>
                              <p:par>
                                <p:cTn id="70" presetID="1" presetClass="entr" presetSubtype="0" fill="hold" grpId="0" nodeType="withEffect">
                                  <p:stCondLst>
                                    <p:cond delay="0"/>
                                  </p:stCondLst>
                                  <p:childTnLst>
                                    <p:set>
                                      <p:cBhvr>
                                        <p:cTn id="71" dur="1" fill="hold">
                                          <p:stCondLst>
                                            <p:cond delay="0"/>
                                          </p:stCondLst>
                                        </p:cTn>
                                        <p:tgtEl>
                                          <p:spTgt spid="45"/>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46"/>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89"/>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49"/>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50"/>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3" grpId="0"/>
      <p:bldP spid="56" grpId="0"/>
      <p:bldP spid="57" grpId="0"/>
      <p:bldP spid="18" grpId="0"/>
      <p:bldP spid="18" grpId="1"/>
      <p:bldP spid="60" grpId="0"/>
      <p:bldP spid="63" grpId="0"/>
      <p:bldP spid="89" grpId="0"/>
      <p:bldP spid="30" grpId="0"/>
      <p:bldP spid="31" grpId="0"/>
      <p:bldP spid="32" grpId="0"/>
      <p:bldP spid="33" grpId="0"/>
      <p:bldP spid="43" grpId="0"/>
      <p:bldP spid="45" grpId="0"/>
      <p:bldP spid="46" grpId="0"/>
      <p:bldP spid="49" grpId="0"/>
      <p:bldP spid="50" grpId="0"/>
      <p:bldP spid="5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US"/>
              <a:t>Feed forward neural networks</a:t>
            </a:r>
            <a:endParaRPr dirty="0"/>
          </a:p>
        </p:txBody>
      </p:sp>
      <p:sp>
        <p:nvSpPr>
          <p:cNvPr id="54" name="Oval 53">
            <a:extLst>
              <a:ext uri="{FF2B5EF4-FFF2-40B4-BE49-F238E27FC236}">
                <a16:creationId xmlns:a16="http://schemas.microsoft.com/office/drawing/2014/main" id="{6E001701-A6E4-45D1-A6D8-6ADCF37459D5}"/>
              </a:ext>
            </a:extLst>
          </p:cNvPr>
          <p:cNvSpPr>
            <a:spLocks/>
          </p:cNvSpPr>
          <p:nvPr/>
        </p:nvSpPr>
        <p:spPr>
          <a:xfrm>
            <a:off x="3084759" y="2198776"/>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96C74F56-B4E7-4CB3-A6F9-543CB1F61232}"/>
              </a:ext>
            </a:extLst>
          </p:cNvPr>
          <p:cNvSpPr>
            <a:spLocks/>
          </p:cNvSpPr>
          <p:nvPr/>
        </p:nvSpPr>
        <p:spPr>
          <a:xfrm>
            <a:off x="3084759" y="2662904"/>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8A53CED4-96FE-4F6A-BC4A-9CFFAC4F25AD}"/>
              </a:ext>
            </a:extLst>
          </p:cNvPr>
          <p:cNvSpPr>
            <a:spLocks/>
          </p:cNvSpPr>
          <p:nvPr/>
        </p:nvSpPr>
        <p:spPr>
          <a:xfrm>
            <a:off x="3084759" y="3127032"/>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86295FBD-E08B-461A-BE1D-75C78A5C0D13}"/>
              </a:ext>
            </a:extLst>
          </p:cNvPr>
          <p:cNvSpPr>
            <a:spLocks/>
          </p:cNvSpPr>
          <p:nvPr/>
        </p:nvSpPr>
        <p:spPr>
          <a:xfrm>
            <a:off x="3084759" y="3585678"/>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a:extLst>
              <a:ext uri="{FF2B5EF4-FFF2-40B4-BE49-F238E27FC236}">
                <a16:creationId xmlns:a16="http://schemas.microsoft.com/office/drawing/2014/main" id="{2DA032D0-98C8-49B2-9AFB-754D355F91C7}"/>
              </a:ext>
            </a:extLst>
          </p:cNvPr>
          <p:cNvSpPr>
            <a:spLocks/>
          </p:cNvSpPr>
          <p:nvPr/>
        </p:nvSpPr>
        <p:spPr>
          <a:xfrm>
            <a:off x="4227759" y="2015896"/>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7CE38CB0-BD76-45CD-9C3E-F4A93749D621}"/>
              </a:ext>
            </a:extLst>
          </p:cNvPr>
          <p:cNvSpPr>
            <a:spLocks/>
          </p:cNvSpPr>
          <p:nvPr/>
        </p:nvSpPr>
        <p:spPr>
          <a:xfrm>
            <a:off x="4227759" y="2480024"/>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87C856C2-D5FD-4514-B3B9-887D143EDDBC}"/>
              </a:ext>
            </a:extLst>
          </p:cNvPr>
          <p:cNvSpPr>
            <a:spLocks/>
          </p:cNvSpPr>
          <p:nvPr/>
        </p:nvSpPr>
        <p:spPr>
          <a:xfrm>
            <a:off x="4227759" y="2944152"/>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00AC1E3D-7E7B-43AF-9FE4-194E98B81C5F}"/>
              </a:ext>
            </a:extLst>
          </p:cNvPr>
          <p:cNvSpPr>
            <a:spLocks/>
          </p:cNvSpPr>
          <p:nvPr/>
        </p:nvSpPr>
        <p:spPr>
          <a:xfrm>
            <a:off x="4227759" y="3402798"/>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297364B2-92A9-4F69-BFE8-BA90052359BE}"/>
              </a:ext>
            </a:extLst>
          </p:cNvPr>
          <p:cNvSpPr>
            <a:spLocks/>
          </p:cNvSpPr>
          <p:nvPr/>
        </p:nvSpPr>
        <p:spPr>
          <a:xfrm>
            <a:off x="4227759" y="3861444"/>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F576580B-8D83-40BE-9C0B-F84E33251F59}"/>
              </a:ext>
            </a:extLst>
          </p:cNvPr>
          <p:cNvSpPr>
            <a:spLocks/>
          </p:cNvSpPr>
          <p:nvPr/>
        </p:nvSpPr>
        <p:spPr>
          <a:xfrm>
            <a:off x="5370759" y="2662904"/>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22122B7B-D7E1-4140-A84C-2AC14FA0CC77}"/>
              </a:ext>
            </a:extLst>
          </p:cNvPr>
          <p:cNvSpPr>
            <a:spLocks/>
          </p:cNvSpPr>
          <p:nvPr/>
        </p:nvSpPr>
        <p:spPr>
          <a:xfrm>
            <a:off x="5370759" y="3121550"/>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17BFD875-53A1-47B7-A7BC-BF1773EAA09D}"/>
              </a:ext>
            </a:extLst>
          </p:cNvPr>
          <p:cNvCxnSpPr>
            <a:cxnSpLocks/>
            <a:stCxn id="54" idx="6"/>
            <a:endCxn id="63" idx="2"/>
          </p:cNvCxnSpPr>
          <p:nvPr/>
        </p:nvCxnSpPr>
        <p:spPr>
          <a:xfrm>
            <a:off x="3450519" y="2381656"/>
            <a:ext cx="777240" cy="745376"/>
          </a:xfrm>
          <a:prstGeom prst="line">
            <a:avLst/>
          </a:prstGeom>
        </p:spPr>
        <p:style>
          <a:lnRef idx="1">
            <a:schemeClr val="accent5"/>
          </a:lnRef>
          <a:fillRef idx="0">
            <a:schemeClr val="accent5"/>
          </a:fillRef>
          <a:effectRef idx="0">
            <a:schemeClr val="accent5"/>
          </a:effectRef>
          <a:fontRef idx="minor">
            <a:schemeClr val="tx1"/>
          </a:fontRef>
        </p:style>
      </p:cxnSp>
      <p:cxnSp>
        <p:nvCxnSpPr>
          <p:cNvPr id="72" name="Straight Connector 71">
            <a:extLst>
              <a:ext uri="{FF2B5EF4-FFF2-40B4-BE49-F238E27FC236}">
                <a16:creationId xmlns:a16="http://schemas.microsoft.com/office/drawing/2014/main" id="{984CDF18-7380-4FA3-A1F3-3A8DB3EF310D}"/>
              </a:ext>
            </a:extLst>
          </p:cNvPr>
          <p:cNvCxnSpPr>
            <a:cxnSpLocks/>
            <a:stCxn id="56" idx="6"/>
            <a:endCxn id="63" idx="2"/>
          </p:cNvCxnSpPr>
          <p:nvPr/>
        </p:nvCxnSpPr>
        <p:spPr>
          <a:xfrm>
            <a:off x="3450519" y="2845784"/>
            <a:ext cx="777240" cy="281248"/>
          </a:xfrm>
          <a:prstGeom prst="line">
            <a:avLst/>
          </a:prstGeom>
        </p:spPr>
        <p:style>
          <a:lnRef idx="1">
            <a:schemeClr val="accent5"/>
          </a:lnRef>
          <a:fillRef idx="0">
            <a:schemeClr val="accent5"/>
          </a:fillRef>
          <a:effectRef idx="0">
            <a:schemeClr val="accent5"/>
          </a:effectRef>
          <a:fontRef idx="minor">
            <a:schemeClr val="tx1"/>
          </a:fontRef>
        </p:style>
      </p:cxnSp>
      <p:cxnSp>
        <p:nvCxnSpPr>
          <p:cNvPr id="74" name="Straight Connector 73">
            <a:extLst>
              <a:ext uri="{FF2B5EF4-FFF2-40B4-BE49-F238E27FC236}">
                <a16:creationId xmlns:a16="http://schemas.microsoft.com/office/drawing/2014/main" id="{A5E3AFE3-93A6-4926-81BA-145BAB0F6EF2}"/>
              </a:ext>
            </a:extLst>
          </p:cNvPr>
          <p:cNvCxnSpPr>
            <a:cxnSpLocks/>
            <a:stCxn id="57" idx="6"/>
            <a:endCxn id="63" idx="2"/>
          </p:cNvCxnSpPr>
          <p:nvPr/>
        </p:nvCxnSpPr>
        <p:spPr>
          <a:xfrm flipV="1">
            <a:off x="3450519" y="3127032"/>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75" name="Straight Connector 74">
            <a:extLst>
              <a:ext uri="{FF2B5EF4-FFF2-40B4-BE49-F238E27FC236}">
                <a16:creationId xmlns:a16="http://schemas.microsoft.com/office/drawing/2014/main" id="{1AD27CFD-7622-493E-8497-05251562AA91}"/>
              </a:ext>
            </a:extLst>
          </p:cNvPr>
          <p:cNvCxnSpPr>
            <a:cxnSpLocks/>
            <a:stCxn id="59" idx="6"/>
            <a:endCxn id="63" idx="2"/>
          </p:cNvCxnSpPr>
          <p:nvPr/>
        </p:nvCxnSpPr>
        <p:spPr>
          <a:xfrm flipV="1">
            <a:off x="3450519" y="3127032"/>
            <a:ext cx="777240" cy="641526"/>
          </a:xfrm>
          <a:prstGeom prst="line">
            <a:avLst/>
          </a:prstGeom>
        </p:spPr>
        <p:style>
          <a:lnRef idx="1">
            <a:schemeClr val="accent5"/>
          </a:lnRef>
          <a:fillRef idx="0">
            <a:schemeClr val="accent5"/>
          </a:fillRef>
          <a:effectRef idx="0">
            <a:schemeClr val="accent5"/>
          </a:effectRef>
          <a:fontRef idx="minor">
            <a:schemeClr val="tx1"/>
          </a:fontRef>
        </p:style>
      </p:cxnSp>
      <p:cxnSp>
        <p:nvCxnSpPr>
          <p:cNvPr id="77" name="Straight Connector 76">
            <a:extLst>
              <a:ext uri="{FF2B5EF4-FFF2-40B4-BE49-F238E27FC236}">
                <a16:creationId xmlns:a16="http://schemas.microsoft.com/office/drawing/2014/main" id="{89028F88-2F84-436F-A460-2974AB8726FD}"/>
              </a:ext>
            </a:extLst>
          </p:cNvPr>
          <p:cNvCxnSpPr>
            <a:cxnSpLocks/>
            <a:stCxn id="56" idx="6"/>
            <a:endCxn id="60" idx="2"/>
          </p:cNvCxnSpPr>
          <p:nvPr/>
        </p:nvCxnSpPr>
        <p:spPr>
          <a:xfrm flipV="1">
            <a:off x="3450519" y="2198776"/>
            <a:ext cx="777240" cy="647008"/>
          </a:xfrm>
          <a:prstGeom prst="line">
            <a:avLst/>
          </a:prstGeom>
        </p:spPr>
        <p:style>
          <a:lnRef idx="1">
            <a:schemeClr val="accent5"/>
          </a:lnRef>
          <a:fillRef idx="0">
            <a:schemeClr val="accent5"/>
          </a:fillRef>
          <a:effectRef idx="0">
            <a:schemeClr val="accent5"/>
          </a:effectRef>
          <a:fontRef idx="minor">
            <a:schemeClr val="tx1"/>
          </a:fontRef>
        </p:style>
      </p:cxnSp>
      <p:cxnSp>
        <p:nvCxnSpPr>
          <p:cNvPr id="78" name="Straight Connector 77">
            <a:extLst>
              <a:ext uri="{FF2B5EF4-FFF2-40B4-BE49-F238E27FC236}">
                <a16:creationId xmlns:a16="http://schemas.microsoft.com/office/drawing/2014/main" id="{5CCF592C-BE57-4B04-BF9E-DFC4D05CA62C}"/>
              </a:ext>
            </a:extLst>
          </p:cNvPr>
          <p:cNvCxnSpPr>
            <a:cxnSpLocks/>
            <a:stCxn id="56" idx="6"/>
            <a:endCxn id="65" idx="2"/>
          </p:cNvCxnSpPr>
          <p:nvPr/>
        </p:nvCxnSpPr>
        <p:spPr>
          <a:xfrm>
            <a:off x="3450519" y="2845784"/>
            <a:ext cx="777240" cy="739894"/>
          </a:xfrm>
          <a:prstGeom prst="line">
            <a:avLst/>
          </a:prstGeom>
        </p:spPr>
        <p:style>
          <a:lnRef idx="1">
            <a:schemeClr val="accent5"/>
          </a:lnRef>
          <a:fillRef idx="0">
            <a:schemeClr val="accent5"/>
          </a:fillRef>
          <a:effectRef idx="0">
            <a:schemeClr val="accent5"/>
          </a:effectRef>
          <a:fontRef idx="minor">
            <a:schemeClr val="tx1"/>
          </a:fontRef>
        </p:style>
      </p:cxnSp>
      <p:cxnSp>
        <p:nvCxnSpPr>
          <p:cNvPr id="80" name="Straight Connector 79">
            <a:extLst>
              <a:ext uri="{FF2B5EF4-FFF2-40B4-BE49-F238E27FC236}">
                <a16:creationId xmlns:a16="http://schemas.microsoft.com/office/drawing/2014/main" id="{C16D3EFD-D1F9-4DE2-A225-5C5F4C552B7F}"/>
              </a:ext>
            </a:extLst>
          </p:cNvPr>
          <p:cNvCxnSpPr>
            <a:cxnSpLocks/>
            <a:stCxn id="56" idx="6"/>
            <a:endCxn id="62" idx="2"/>
          </p:cNvCxnSpPr>
          <p:nvPr/>
        </p:nvCxnSpPr>
        <p:spPr>
          <a:xfrm flipV="1">
            <a:off x="3450519" y="2662904"/>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81" name="Straight Connector 80">
            <a:extLst>
              <a:ext uri="{FF2B5EF4-FFF2-40B4-BE49-F238E27FC236}">
                <a16:creationId xmlns:a16="http://schemas.microsoft.com/office/drawing/2014/main" id="{BE85E5B4-0901-47F0-B18D-AE9C7ADED662}"/>
              </a:ext>
            </a:extLst>
          </p:cNvPr>
          <p:cNvCxnSpPr>
            <a:cxnSpLocks/>
            <a:stCxn id="57" idx="6"/>
            <a:endCxn id="60" idx="2"/>
          </p:cNvCxnSpPr>
          <p:nvPr/>
        </p:nvCxnSpPr>
        <p:spPr>
          <a:xfrm flipV="1">
            <a:off x="3450519" y="2198776"/>
            <a:ext cx="777240" cy="1111136"/>
          </a:xfrm>
          <a:prstGeom prst="line">
            <a:avLst/>
          </a:prstGeom>
        </p:spPr>
        <p:style>
          <a:lnRef idx="1">
            <a:schemeClr val="accent5"/>
          </a:lnRef>
          <a:fillRef idx="0">
            <a:schemeClr val="accent5"/>
          </a:fillRef>
          <a:effectRef idx="0">
            <a:schemeClr val="accent5"/>
          </a:effectRef>
          <a:fontRef idx="minor">
            <a:schemeClr val="tx1"/>
          </a:fontRef>
        </p:style>
      </p:cxnSp>
      <p:cxnSp>
        <p:nvCxnSpPr>
          <p:cNvPr id="83" name="Straight Connector 82">
            <a:extLst>
              <a:ext uri="{FF2B5EF4-FFF2-40B4-BE49-F238E27FC236}">
                <a16:creationId xmlns:a16="http://schemas.microsoft.com/office/drawing/2014/main" id="{4DDB33AB-FA2A-42DD-8E2B-B18B432A189B}"/>
              </a:ext>
            </a:extLst>
          </p:cNvPr>
          <p:cNvCxnSpPr>
            <a:cxnSpLocks/>
            <a:stCxn id="57" idx="6"/>
            <a:endCxn id="66" idx="2"/>
          </p:cNvCxnSpPr>
          <p:nvPr/>
        </p:nvCxnSpPr>
        <p:spPr>
          <a:xfrm>
            <a:off x="3450519" y="3309912"/>
            <a:ext cx="777240" cy="734412"/>
          </a:xfrm>
          <a:prstGeom prst="line">
            <a:avLst/>
          </a:prstGeom>
        </p:spPr>
        <p:style>
          <a:lnRef idx="1">
            <a:schemeClr val="accent5"/>
          </a:lnRef>
          <a:fillRef idx="0">
            <a:schemeClr val="accent5"/>
          </a:fillRef>
          <a:effectRef idx="0">
            <a:schemeClr val="accent5"/>
          </a:effectRef>
          <a:fontRef idx="minor">
            <a:schemeClr val="tx1"/>
          </a:fontRef>
        </p:style>
      </p:cxnSp>
      <p:cxnSp>
        <p:nvCxnSpPr>
          <p:cNvPr id="84" name="Straight Connector 83">
            <a:extLst>
              <a:ext uri="{FF2B5EF4-FFF2-40B4-BE49-F238E27FC236}">
                <a16:creationId xmlns:a16="http://schemas.microsoft.com/office/drawing/2014/main" id="{E424123F-38FB-467A-A8E1-69A542E6B9A9}"/>
              </a:ext>
            </a:extLst>
          </p:cNvPr>
          <p:cNvCxnSpPr>
            <a:cxnSpLocks/>
            <a:stCxn id="59" idx="6"/>
            <a:endCxn id="60" idx="2"/>
          </p:cNvCxnSpPr>
          <p:nvPr/>
        </p:nvCxnSpPr>
        <p:spPr>
          <a:xfrm flipV="1">
            <a:off x="3450519" y="2198776"/>
            <a:ext cx="777240" cy="1569782"/>
          </a:xfrm>
          <a:prstGeom prst="line">
            <a:avLst/>
          </a:prstGeom>
        </p:spPr>
        <p:style>
          <a:lnRef idx="1">
            <a:schemeClr val="accent5"/>
          </a:lnRef>
          <a:fillRef idx="0">
            <a:schemeClr val="accent5"/>
          </a:fillRef>
          <a:effectRef idx="0">
            <a:schemeClr val="accent5"/>
          </a:effectRef>
          <a:fontRef idx="minor">
            <a:schemeClr val="tx1"/>
          </a:fontRef>
        </p:style>
      </p:cxnSp>
      <p:cxnSp>
        <p:nvCxnSpPr>
          <p:cNvPr id="86" name="Straight Connector 85">
            <a:extLst>
              <a:ext uri="{FF2B5EF4-FFF2-40B4-BE49-F238E27FC236}">
                <a16:creationId xmlns:a16="http://schemas.microsoft.com/office/drawing/2014/main" id="{C5B03F84-BAC3-4380-848A-3FD8593B117E}"/>
              </a:ext>
            </a:extLst>
          </p:cNvPr>
          <p:cNvCxnSpPr>
            <a:cxnSpLocks/>
            <a:stCxn id="54" idx="6"/>
            <a:endCxn id="60" idx="2"/>
          </p:cNvCxnSpPr>
          <p:nvPr/>
        </p:nvCxnSpPr>
        <p:spPr>
          <a:xfrm flipV="1">
            <a:off x="3450519" y="2198776"/>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87" name="Straight Connector 86">
            <a:extLst>
              <a:ext uri="{FF2B5EF4-FFF2-40B4-BE49-F238E27FC236}">
                <a16:creationId xmlns:a16="http://schemas.microsoft.com/office/drawing/2014/main" id="{3F050FAC-D46D-48F4-858D-C1814632811B}"/>
              </a:ext>
            </a:extLst>
          </p:cNvPr>
          <p:cNvCxnSpPr>
            <a:cxnSpLocks/>
            <a:stCxn id="54" idx="6"/>
            <a:endCxn id="65" idx="2"/>
          </p:cNvCxnSpPr>
          <p:nvPr/>
        </p:nvCxnSpPr>
        <p:spPr>
          <a:xfrm>
            <a:off x="3450519" y="2381656"/>
            <a:ext cx="777240" cy="1204022"/>
          </a:xfrm>
          <a:prstGeom prst="line">
            <a:avLst/>
          </a:prstGeom>
        </p:spPr>
        <p:style>
          <a:lnRef idx="1">
            <a:schemeClr val="accent5"/>
          </a:lnRef>
          <a:fillRef idx="0">
            <a:schemeClr val="accent5"/>
          </a:fillRef>
          <a:effectRef idx="0">
            <a:schemeClr val="accent5"/>
          </a:effectRef>
          <a:fontRef idx="minor">
            <a:schemeClr val="tx1"/>
          </a:fontRef>
        </p:style>
      </p:cxnSp>
      <p:cxnSp>
        <p:nvCxnSpPr>
          <p:cNvPr id="89" name="Straight Connector 88">
            <a:extLst>
              <a:ext uri="{FF2B5EF4-FFF2-40B4-BE49-F238E27FC236}">
                <a16:creationId xmlns:a16="http://schemas.microsoft.com/office/drawing/2014/main" id="{F0ACE22F-FA4B-4018-82BB-C34470B819A0}"/>
              </a:ext>
            </a:extLst>
          </p:cNvPr>
          <p:cNvCxnSpPr>
            <a:cxnSpLocks/>
            <a:stCxn id="54" idx="6"/>
            <a:endCxn id="66" idx="2"/>
          </p:cNvCxnSpPr>
          <p:nvPr/>
        </p:nvCxnSpPr>
        <p:spPr>
          <a:xfrm>
            <a:off x="3450519" y="2381656"/>
            <a:ext cx="777240" cy="1662668"/>
          </a:xfrm>
          <a:prstGeom prst="line">
            <a:avLst/>
          </a:prstGeom>
        </p:spPr>
        <p:style>
          <a:lnRef idx="1">
            <a:schemeClr val="accent5"/>
          </a:lnRef>
          <a:fillRef idx="0">
            <a:schemeClr val="accent5"/>
          </a:fillRef>
          <a:effectRef idx="0">
            <a:schemeClr val="accent5"/>
          </a:effectRef>
          <a:fontRef idx="minor">
            <a:schemeClr val="tx1"/>
          </a:fontRef>
        </p:style>
      </p:cxnSp>
      <p:cxnSp>
        <p:nvCxnSpPr>
          <p:cNvPr id="90" name="Straight Connector 89">
            <a:extLst>
              <a:ext uri="{FF2B5EF4-FFF2-40B4-BE49-F238E27FC236}">
                <a16:creationId xmlns:a16="http://schemas.microsoft.com/office/drawing/2014/main" id="{59132BA4-4E93-4B6E-8452-417A10920331}"/>
              </a:ext>
            </a:extLst>
          </p:cNvPr>
          <p:cNvCxnSpPr>
            <a:cxnSpLocks/>
            <a:stCxn id="54" idx="6"/>
            <a:endCxn id="62" idx="2"/>
          </p:cNvCxnSpPr>
          <p:nvPr/>
        </p:nvCxnSpPr>
        <p:spPr>
          <a:xfrm>
            <a:off x="3450519" y="2381656"/>
            <a:ext cx="777240" cy="281248"/>
          </a:xfrm>
          <a:prstGeom prst="line">
            <a:avLst/>
          </a:prstGeom>
        </p:spPr>
        <p:style>
          <a:lnRef idx="1">
            <a:schemeClr val="accent5"/>
          </a:lnRef>
          <a:fillRef idx="0">
            <a:schemeClr val="accent5"/>
          </a:fillRef>
          <a:effectRef idx="0">
            <a:schemeClr val="accent5"/>
          </a:effectRef>
          <a:fontRef idx="minor">
            <a:schemeClr val="tx1"/>
          </a:fontRef>
        </p:style>
      </p:cxnSp>
      <p:cxnSp>
        <p:nvCxnSpPr>
          <p:cNvPr id="92" name="Straight Connector 91">
            <a:extLst>
              <a:ext uri="{FF2B5EF4-FFF2-40B4-BE49-F238E27FC236}">
                <a16:creationId xmlns:a16="http://schemas.microsoft.com/office/drawing/2014/main" id="{4003FCE8-2FCC-4207-A813-6637D48EC3F8}"/>
              </a:ext>
            </a:extLst>
          </p:cNvPr>
          <p:cNvCxnSpPr>
            <a:cxnSpLocks/>
            <a:stCxn id="57" idx="6"/>
            <a:endCxn id="65" idx="2"/>
          </p:cNvCxnSpPr>
          <p:nvPr/>
        </p:nvCxnSpPr>
        <p:spPr>
          <a:xfrm>
            <a:off x="3450519" y="3309912"/>
            <a:ext cx="777240" cy="275766"/>
          </a:xfrm>
          <a:prstGeom prst="line">
            <a:avLst/>
          </a:prstGeom>
        </p:spPr>
        <p:style>
          <a:lnRef idx="1">
            <a:schemeClr val="accent5"/>
          </a:lnRef>
          <a:fillRef idx="0">
            <a:schemeClr val="accent5"/>
          </a:fillRef>
          <a:effectRef idx="0">
            <a:schemeClr val="accent5"/>
          </a:effectRef>
          <a:fontRef idx="minor">
            <a:schemeClr val="tx1"/>
          </a:fontRef>
        </p:style>
      </p:cxnSp>
      <p:cxnSp>
        <p:nvCxnSpPr>
          <p:cNvPr id="93" name="Straight Connector 92">
            <a:extLst>
              <a:ext uri="{FF2B5EF4-FFF2-40B4-BE49-F238E27FC236}">
                <a16:creationId xmlns:a16="http://schemas.microsoft.com/office/drawing/2014/main" id="{60E68A97-9605-47D4-9FB8-A09C6E70F9D4}"/>
              </a:ext>
            </a:extLst>
          </p:cNvPr>
          <p:cNvCxnSpPr>
            <a:cxnSpLocks/>
            <a:stCxn id="56" idx="6"/>
            <a:endCxn id="66" idx="2"/>
          </p:cNvCxnSpPr>
          <p:nvPr/>
        </p:nvCxnSpPr>
        <p:spPr>
          <a:xfrm>
            <a:off x="3450519" y="2845784"/>
            <a:ext cx="777240" cy="1198540"/>
          </a:xfrm>
          <a:prstGeom prst="line">
            <a:avLst/>
          </a:prstGeom>
        </p:spPr>
        <p:style>
          <a:lnRef idx="1">
            <a:schemeClr val="accent5"/>
          </a:lnRef>
          <a:fillRef idx="0">
            <a:schemeClr val="accent5"/>
          </a:fillRef>
          <a:effectRef idx="0">
            <a:schemeClr val="accent5"/>
          </a:effectRef>
          <a:fontRef idx="minor">
            <a:schemeClr val="tx1"/>
          </a:fontRef>
        </p:style>
      </p:cxnSp>
      <p:cxnSp>
        <p:nvCxnSpPr>
          <p:cNvPr id="95" name="Straight Connector 94">
            <a:extLst>
              <a:ext uri="{FF2B5EF4-FFF2-40B4-BE49-F238E27FC236}">
                <a16:creationId xmlns:a16="http://schemas.microsoft.com/office/drawing/2014/main" id="{AC5649A3-01D3-4C54-861B-02C1E76B1068}"/>
              </a:ext>
            </a:extLst>
          </p:cNvPr>
          <p:cNvCxnSpPr>
            <a:cxnSpLocks/>
            <a:stCxn id="57" idx="6"/>
            <a:endCxn id="62" idx="2"/>
          </p:cNvCxnSpPr>
          <p:nvPr/>
        </p:nvCxnSpPr>
        <p:spPr>
          <a:xfrm flipV="1">
            <a:off x="3450519" y="2662904"/>
            <a:ext cx="777240" cy="647008"/>
          </a:xfrm>
          <a:prstGeom prst="line">
            <a:avLst/>
          </a:prstGeom>
        </p:spPr>
        <p:style>
          <a:lnRef idx="1">
            <a:schemeClr val="accent5"/>
          </a:lnRef>
          <a:fillRef idx="0">
            <a:schemeClr val="accent5"/>
          </a:fillRef>
          <a:effectRef idx="0">
            <a:schemeClr val="accent5"/>
          </a:effectRef>
          <a:fontRef idx="minor">
            <a:schemeClr val="tx1"/>
          </a:fontRef>
        </p:style>
      </p:cxnSp>
      <p:cxnSp>
        <p:nvCxnSpPr>
          <p:cNvPr id="97" name="Straight Connector 96">
            <a:extLst>
              <a:ext uri="{FF2B5EF4-FFF2-40B4-BE49-F238E27FC236}">
                <a16:creationId xmlns:a16="http://schemas.microsoft.com/office/drawing/2014/main" id="{E99D8853-96C9-4D1F-9ABC-A08525573B2E}"/>
              </a:ext>
            </a:extLst>
          </p:cNvPr>
          <p:cNvCxnSpPr>
            <a:cxnSpLocks/>
            <a:stCxn id="59" idx="6"/>
            <a:endCxn id="66" idx="2"/>
          </p:cNvCxnSpPr>
          <p:nvPr/>
        </p:nvCxnSpPr>
        <p:spPr>
          <a:xfrm>
            <a:off x="3450519" y="3768558"/>
            <a:ext cx="777240" cy="275766"/>
          </a:xfrm>
          <a:prstGeom prst="line">
            <a:avLst/>
          </a:prstGeom>
        </p:spPr>
        <p:style>
          <a:lnRef idx="1">
            <a:schemeClr val="accent5"/>
          </a:lnRef>
          <a:fillRef idx="0">
            <a:schemeClr val="accent5"/>
          </a:fillRef>
          <a:effectRef idx="0">
            <a:schemeClr val="accent5"/>
          </a:effectRef>
          <a:fontRef idx="minor">
            <a:schemeClr val="tx1"/>
          </a:fontRef>
        </p:style>
      </p:cxnSp>
      <p:cxnSp>
        <p:nvCxnSpPr>
          <p:cNvPr id="98" name="Straight Connector 97">
            <a:extLst>
              <a:ext uri="{FF2B5EF4-FFF2-40B4-BE49-F238E27FC236}">
                <a16:creationId xmlns:a16="http://schemas.microsoft.com/office/drawing/2014/main" id="{AAFBED7B-5720-408C-B982-F586594095B2}"/>
              </a:ext>
            </a:extLst>
          </p:cNvPr>
          <p:cNvCxnSpPr>
            <a:cxnSpLocks/>
            <a:stCxn id="59" idx="6"/>
            <a:endCxn id="65" idx="2"/>
          </p:cNvCxnSpPr>
          <p:nvPr/>
        </p:nvCxnSpPr>
        <p:spPr>
          <a:xfrm flipV="1">
            <a:off x="3450519" y="3585678"/>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99" name="Straight Connector 98">
            <a:extLst>
              <a:ext uri="{FF2B5EF4-FFF2-40B4-BE49-F238E27FC236}">
                <a16:creationId xmlns:a16="http://schemas.microsoft.com/office/drawing/2014/main" id="{9476F28B-D6A9-401E-9163-44308B656679}"/>
              </a:ext>
            </a:extLst>
          </p:cNvPr>
          <p:cNvCxnSpPr>
            <a:cxnSpLocks/>
            <a:stCxn id="59" idx="6"/>
            <a:endCxn id="62" idx="2"/>
          </p:cNvCxnSpPr>
          <p:nvPr/>
        </p:nvCxnSpPr>
        <p:spPr>
          <a:xfrm flipV="1">
            <a:off x="3450519" y="2662904"/>
            <a:ext cx="777240" cy="1105654"/>
          </a:xfrm>
          <a:prstGeom prst="line">
            <a:avLst/>
          </a:prstGeom>
        </p:spPr>
        <p:style>
          <a:lnRef idx="1">
            <a:schemeClr val="accent5"/>
          </a:lnRef>
          <a:fillRef idx="0">
            <a:schemeClr val="accent5"/>
          </a:fillRef>
          <a:effectRef idx="0">
            <a:schemeClr val="accent5"/>
          </a:effectRef>
          <a:fontRef idx="minor">
            <a:schemeClr val="tx1"/>
          </a:fontRef>
        </p:style>
      </p:cxnSp>
      <p:cxnSp>
        <p:nvCxnSpPr>
          <p:cNvPr id="100" name="Straight Connector 99">
            <a:extLst>
              <a:ext uri="{FF2B5EF4-FFF2-40B4-BE49-F238E27FC236}">
                <a16:creationId xmlns:a16="http://schemas.microsoft.com/office/drawing/2014/main" id="{B190B7B4-0B84-4569-A296-BC6C85720335}"/>
              </a:ext>
            </a:extLst>
          </p:cNvPr>
          <p:cNvCxnSpPr>
            <a:cxnSpLocks/>
            <a:endCxn id="68" idx="2"/>
          </p:cNvCxnSpPr>
          <p:nvPr/>
        </p:nvCxnSpPr>
        <p:spPr>
          <a:xfrm>
            <a:off x="4593519" y="2198776"/>
            <a:ext cx="777240" cy="647008"/>
          </a:xfrm>
          <a:prstGeom prst="line">
            <a:avLst/>
          </a:prstGeom>
        </p:spPr>
        <p:style>
          <a:lnRef idx="1">
            <a:schemeClr val="accent5"/>
          </a:lnRef>
          <a:fillRef idx="0">
            <a:schemeClr val="accent5"/>
          </a:fillRef>
          <a:effectRef idx="0">
            <a:schemeClr val="accent5"/>
          </a:effectRef>
          <a:fontRef idx="minor">
            <a:schemeClr val="tx1"/>
          </a:fontRef>
        </p:style>
      </p:cxnSp>
      <p:cxnSp>
        <p:nvCxnSpPr>
          <p:cNvPr id="101" name="Straight Connector 100">
            <a:extLst>
              <a:ext uri="{FF2B5EF4-FFF2-40B4-BE49-F238E27FC236}">
                <a16:creationId xmlns:a16="http://schemas.microsoft.com/office/drawing/2014/main" id="{0B4A6346-3383-4956-B572-6B25BA45C84F}"/>
              </a:ext>
            </a:extLst>
          </p:cNvPr>
          <p:cNvCxnSpPr>
            <a:cxnSpLocks/>
            <a:endCxn id="68" idx="2"/>
          </p:cNvCxnSpPr>
          <p:nvPr/>
        </p:nvCxnSpPr>
        <p:spPr>
          <a:xfrm>
            <a:off x="4593519" y="2662904"/>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102" name="Straight Connector 101">
            <a:extLst>
              <a:ext uri="{FF2B5EF4-FFF2-40B4-BE49-F238E27FC236}">
                <a16:creationId xmlns:a16="http://schemas.microsoft.com/office/drawing/2014/main" id="{D30919ED-83C4-400E-9F1A-1B15916725C4}"/>
              </a:ext>
            </a:extLst>
          </p:cNvPr>
          <p:cNvCxnSpPr>
            <a:cxnSpLocks/>
            <a:endCxn id="68" idx="2"/>
          </p:cNvCxnSpPr>
          <p:nvPr/>
        </p:nvCxnSpPr>
        <p:spPr>
          <a:xfrm flipV="1">
            <a:off x="4593519" y="2845784"/>
            <a:ext cx="777240" cy="281248"/>
          </a:xfrm>
          <a:prstGeom prst="line">
            <a:avLst/>
          </a:prstGeom>
        </p:spPr>
        <p:style>
          <a:lnRef idx="1">
            <a:schemeClr val="accent5"/>
          </a:lnRef>
          <a:fillRef idx="0">
            <a:schemeClr val="accent5"/>
          </a:fillRef>
          <a:effectRef idx="0">
            <a:schemeClr val="accent5"/>
          </a:effectRef>
          <a:fontRef idx="minor">
            <a:schemeClr val="tx1"/>
          </a:fontRef>
        </p:style>
      </p:cxnSp>
      <p:cxnSp>
        <p:nvCxnSpPr>
          <p:cNvPr id="103" name="Straight Connector 102">
            <a:extLst>
              <a:ext uri="{FF2B5EF4-FFF2-40B4-BE49-F238E27FC236}">
                <a16:creationId xmlns:a16="http://schemas.microsoft.com/office/drawing/2014/main" id="{11ADFF86-55EB-4870-B9BB-330372B73524}"/>
              </a:ext>
            </a:extLst>
          </p:cNvPr>
          <p:cNvCxnSpPr>
            <a:cxnSpLocks/>
            <a:endCxn id="68" idx="2"/>
          </p:cNvCxnSpPr>
          <p:nvPr/>
        </p:nvCxnSpPr>
        <p:spPr>
          <a:xfrm flipV="1">
            <a:off x="4593519" y="2845784"/>
            <a:ext cx="777240" cy="739894"/>
          </a:xfrm>
          <a:prstGeom prst="line">
            <a:avLst/>
          </a:prstGeom>
        </p:spPr>
        <p:style>
          <a:lnRef idx="1">
            <a:schemeClr val="accent5"/>
          </a:lnRef>
          <a:fillRef idx="0">
            <a:schemeClr val="accent5"/>
          </a:fillRef>
          <a:effectRef idx="0">
            <a:schemeClr val="accent5"/>
          </a:effectRef>
          <a:fontRef idx="minor">
            <a:schemeClr val="tx1"/>
          </a:fontRef>
        </p:style>
      </p:cxnSp>
      <p:cxnSp>
        <p:nvCxnSpPr>
          <p:cNvPr id="104" name="Straight Connector 103">
            <a:extLst>
              <a:ext uri="{FF2B5EF4-FFF2-40B4-BE49-F238E27FC236}">
                <a16:creationId xmlns:a16="http://schemas.microsoft.com/office/drawing/2014/main" id="{AB6FFD08-0662-4276-A871-CFFDF993F586}"/>
              </a:ext>
            </a:extLst>
          </p:cNvPr>
          <p:cNvCxnSpPr>
            <a:cxnSpLocks/>
            <a:endCxn id="68" idx="2"/>
          </p:cNvCxnSpPr>
          <p:nvPr/>
        </p:nvCxnSpPr>
        <p:spPr>
          <a:xfrm flipV="1">
            <a:off x="4593519" y="2845784"/>
            <a:ext cx="777240" cy="1198540"/>
          </a:xfrm>
          <a:prstGeom prst="line">
            <a:avLst/>
          </a:prstGeom>
        </p:spPr>
        <p:style>
          <a:lnRef idx="1">
            <a:schemeClr val="accent5"/>
          </a:lnRef>
          <a:fillRef idx="0">
            <a:schemeClr val="accent5"/>
          </a:fillRef>
          <a:effectRef idx="0">
            <a:schemeClr val="accent5"/>
          </a:effectRef>
          <a:fontRef idx="minor">
            <a:schemeClr val="tx1"/>
          </a:fontRef>
        </p:style>
      </p:cxnSp>
      <p:cxnSp>
        <p:nvCxnSpPr>
          <p:cNvPr id="105" name="Straight Connector 104">
            <a:extLst>
              <a:ext uri="{FF2B5EF4-FFF2-40B4-BE49-F238E27FC236}">
                <a16:creationId xmlns:a16="http://schemas.microsoft.com/office/drawing/2014/main" id="{1DA1121E-285F-47A6-9797-99BE54B2F39B}"/>
              </a:ext>
            </a:extLst>
          </p:cNvPr>
          <p:cNvCxnSpPr>
            <a:cxnSpLocks/>
            <a:endCxn id="69" idx="2"/>
          </p:cNvCxnSpPr>
          <p:nvPr/>
        </p:nvCxnSpPr>
        <p:spPr>
          <a:xfrm>
            <a:off x="4593519" y="2198776"/>
            <a:ext cx="777240" cy="1105654"/>
          </a:xfrm>
          <a:prstGeom prst="line">
            <a:avLst/>
          </a:prstGeom>
        </p:spPr>
        <p:style>
          <a:lnRef idx="1">
            <a:schemeClr val="accent5"/>
          </a:lnRef>
          <a:fillRef idx="0">
            <a:schemeClr val="accent5"/>
          </a:fillRef>
          <a:effectRef idx="0">
            <a:schemeClr val="accent5"/>
          </a:effectRef>
          <a:fontRef idx="minor">
            <a:schemeClr val="tx1"/>
          </a:fontRef>
        </p:style>
      </p:cxnSp>
      <p:cxnSp>
        <p:nvCxnSpPr>
          <p:cNvPr id="106" name="Straight Connector 105">
            <a:extLst>
              <a:ext uri="{FF2B5EF4-FFF2-40B4-BE49-F238E27FC236}">
                <a16:creationId xmlns:a16="http://schemas.microsoft.com/office/drawing/2014/main" id="{824505F1-BC5C-43AF-A29C-CB8447F779AF}"/>
              </a:ext>
            </a:extLst>
          </p:cNvPr>
          <p:cNvCxnSpPr>
            <a:cxnSpLocks/>
            <a:endCxn id="69" idx="2"/>
          </p:cNvCxnSpPr>
          <p:nvPr/>
        </p:nvCxnSpPr>
        <p:spPr>
          <a:xfrm>
            <a:off x="4593519" y="2662904"/>
            <a:ext cx="777240" cy="641526"/>
          </a:xfrm>
          <a:prstGeom prst="line">
            <a:avLst/>
          </a:prstGeom>
        </p:spPr>
        <p:style>
          <a:lnRef idx="1">
            <a:schemeClr val="accent5"/>
          </a:lnRef>
          <a:fillRef idx="0">
            <a:schemeClr val="accent5"/>
          </a:fillRef>
          <a:effectRef idx="0">
            <a:schemeClr val="accent5"/>
          </a:effectRef>
          <a:fontRef idx="minor">
            <a:schemeClr val="tx1"/>
          </a:fontRef>
        </p:style>
      </p:cxnSp>
      <p:cxnSp>
        <p:nvCxnSpPr>
          <p:cNvPr id="107" name="Straight Connector 106">
            <a:extLst>
              <a:ext uri="{FF2B5EF4-FFF2-40B4-BE49-F238E27FC236}">
                <a16:creationId xmlns:a16="http://schemas.microsoft.com/office/drawing/2014/main" id="{3C995427-7780-4B33-9D9A-208B8EC51620}"/>
              </a:ext>
            </a:extLst>
          </p:cNvPr>
          <p:cNvCxnSpPr>
            <a:cxnSpLocks/>
            <a:endCxn id="69" idx="2"/>
          </p:cNvCxnSpPr>
          <p:nvPr/>
        </p:nvCxnSpPr>
        <p:spPr>
          <a:xfrm>
            <a:off x="4593519" y="3127032"/>
            <a:ext cx="777240" cy="177398"/>
          </a:xfrm>
          <a:prstGeom prst="line">
            <a:avLst/>
          </a:prstGeom>
        </p:spPr>
        <p:style>
          <a:lnRef idx="1">
            <a:schemeClr val="accent5"/>
          </a:lnRef>
          <a:fillRef idx="0">
            <a:schemeClr val="accent5"/>
          </a:fillRef>
          <a:effectRef idx="0">
            <a:schemeClr val="accent5"/>
          </a:effectRef>
          <a:fontRef idx="minor">
            <a:schemeClr val="tx1"/>
          </a:fontRef>
        </p:style>
      </p:cxnSp>
      <p:cxnSp>
        <p:nvCxnSpPr>
          <p:cNvPr id="108" name="Straight Connector 107">
            <a:extLst>
              <a:ext uri="{FF2B5EF4-FFF2-40B4-BE49-F238E27FC236}">
                <a16:creationId xmlns:a16="http://schemas.microsoft.com/office/drawing/2014/main" id="{BB80D718-C815-4334-A8ED-3BF8051A37E6}"/>
              </a:ext>
            </a:extLst>
          </p:cNvPr>
          <p:cNvCxnSpPr>
            <a:cxnSpLocks/>
            <a:endCxn id="69" idx="2"/>
          </p:cNvCxnSpPr>
          <p:nvPr/>
        </p:nvCxnSpPr>
        <p:spPr>
          <a:xfrm flipV="1">
            <a:off x="4593519" y="3304430"/>
            <a:ext cx="777240" cy="281248"/>
          </a:xfrm>
          <a:prstGeom prst="line">
            <a:avLst/>
          </a:prstGeom>
        </p:spPr>
        <p:style>
          <a:lnRef idx="1">
            <a:schemeClr val="accent5"/>
          </a:lnRef>
          <a:fillRef idx="0">
            <a:schemeClr val="accent5"/>
          </a:fillRef>
          <a:effectRef idx="0">
            <a:schemeClr val="accent5"/>
          </a:effectRef>
          <a:fontRef idx="minor">
            <a:schemeClr val="tx1"/>
          </a:fontRef>
        </p:style>
      </p:cxnSp>
      <p:cxnSp>
        <p:nvCxnSpPr>
          <p:cNvPr id="109" name="Straight Connector 108">
            <a:extLst>
              <a:ext uri="{FF2B5EF4-FFF2-40B4-BE49-F238E27FC236}">
                <a16:creationId xmlns:a16="http://schemas.microsoft.com/office/drawing/2014/main" id="{E0ECBD28-DAD2-47D9-B67A-0881B8257788}"/>
              </a:ext>
            </a:extLst>
          </p:cNvPr>
          <p:cNvCxnSpPr>
            <a:cxnSpLocks/>
            <a:endCxn id="69" idx="2"/>
          </p:cNvCxnSpPr>
          <p:nvPr/>
        </p:nvCxnSpPr>
        <p:spPr>
          <a:xfrm flipV="1">
            <a:off x="4593519" y="3304430"/>
            <a:ext cx="777240" cy="739894"/>
          </a:xfrm>
          <a:prstGeom prst="line">
            <a:avLst/>
          </a:prstGeom>
        </p:spPr>
        <p:style>
          <a:lnRef idx="1">
            <a:schemeClr val="accent5"/>
          </a:lnRef>
          <a:fillRef idx="0">
            <a:schemeClr val="accent5"/>
          </a:fillRef>
          <a:effectRef idx="0">
            <a:schemeClr val="accent5"/>
          </a:effectRef>
          <a:fontRef idx="minor">
            <a:schemeClr val="tx1"/>
          </a:fontRef>
        </p:style>
      </p:cxnSp>
      <p:sp>
        <p:nvSpPr>
          <p:cNvPr id="110" name="Oval 109">
            <a:extLst>
              <a:ext uri="{FF2B5EF4-FFF2-40B4-BE49-F238E27FC236}">
                <a16:creationId xmlns:a16="http://schemas.microsoft.com/office/drawing/2014/main" id="{CB36BC98-3D77-4F26-8958-511E3A1ED8B2}"/>
              </a:ext>
            </a:extLst>
          </p:cNvPr>
          <p:cNvSpPr>
            <a:spLocks/>
          </p:cNvSpPr>
          <p:nvPr/>
        </p:nvSpPr>
        <p:spPr>
          <a:xfrm>
            <a:off x="3084759" y="2198776"/>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11" name="Oval 110">
            <a:extLst>
              <a:ext uri="{FF2B5EF4-FFF2-40B4-BE49-F238E27FC236}">
                <a16:creationId xmlns:a16="http://schemas.microsoft.com/office/drawing/2014/main" id="{CFD3F63A-FF79-4A52-9E45-CDF733AB53C3}"/>
              </a:ext>
            </a:extLst>
          </p:cNvPr>
          <p:cNvSpPr>
            <a:spLocks/>
          </p:cNvSpPr>
          <p:nvPr/>
        </p:nvSpPr>
        <p:spPr>
          <a:xfrm>
            <a:off x="3084759" y="2662904"/>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11FA11B9-5F8F-4EFE-97D6-8D32AE797DA8}"/>
              </a:ext>
            </a:extLst>
          </p:cNvPr>
          <p:cNvSpPr>
            <a:spLocks/>
          </p:cNvSpPr>
          <p:nvPr/>
        </p:nvSpPr>
        <p:spPr>
          <a:xfrm>
            <a:off x="3084759" y="3127032"/>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39BBE717-257B-41D5-96F1-175005BBC047}"/>
              </a:ext>
            </a:extLst>
          </p:cNvPr>
          <p:cNvSpPr>
            <a:spLocks/>
          </p:cNvSpPr>
          <p:nvPr/>
        </p:nvSpPr>
        <p:spPr>
          <a:xfrm>
            <a:off x="3084759" y="3585678"/>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3201CC9E-DC0C-4ABA-9E70-11A6DD66A069}"/>
              </a:ext>
            </a:extLst>
          </p:cNvPr>
          <p:cNvSpPr>
            <a:spLocks/>
          </p:cNvSpPr>
          <p:nvPr/>
        </p:nvSpPr>
        <p:spPr>
          <a:xfrm>
            <a:off x="5370759" y="2662904"/>
            <a:ext cx="365760" cy="3657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9BF22066-89F2-4D30-9725-400DF55B715A}"/>
              </a:ext>
            </a:extLst>
          </p:cNvPr>
          <p:cNvSpPr>
            <a:spLocks/>
          </p:cNvSpPr>
          <p:nvPr/>
        </p:nvSpPr>
        <p:spPr>
          <a:xfrm>
            <a:off x="5370759" y="3121550"/>
            <a:ext cx="365760" cy="3657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6" name="TextBox 115">
            <a:extLst>
              <a:ext uri="{FF2B5EF4-FFF2-40B4-BE49-F238E27FC236}">
                <a16:creationId xmlns:a16="http://schemas.microsoft.com/office/drawing/2014/main" id="{85BF2686-5A09-4EF3-984E-E9D21AF4FB7F}"/>
              </a:ext>
            </a:extLst>
          </p:cNvPr>
          <p:cNvSpPr txBox="1"/>
          <p:nvPr/>
        </p:nvSpPr>
        <p:spPr>
          <a:xfrm>
            <a:off x="2757723" y="4209376"/>
            <a:ext cx="1019831" cy="307777"/>
          </a:xfrm>
          <a:prstGeom prst="rect">
            <a:avLst/>
          </a:prstGeom>
          <a:noFill/>
        </p:spPr>
        <p:txBody>
          <a:bodyPr wrap="none" rtlCol="0">
            <a:spAutoFit/>
          </a:bodyPr>
          <a:lstStyle/>
          <a:p>
            <a:r>
              <a:rPr lang="en-US" dirty="0"/>
              <a:t>Input layer</a:t>
            </a:r>
          </a:p>
        </p:txBody>
      </p:sp>
      <p:sp>
        <p:nvSpPr>
          <p:cNvPr id="117" name="TextBox 116">
            <a:extLst>
              <a:ext uri="{FF2B5EF4-FFF2-40B4-BE49-F238E27FC236}">
                <a16:creationId xmlns:a16="http://schemas.microsoft.com/office/drawing/2014/main" id="{B09B14C2-1BD3-4BCD-8484-8E8BADDAF142}"/>
              </a:ext>
            </a:extLst>
          </p:cNvPr>
          <p:cNvSpPr txBox="1"/>
          <p:nvPr/>
        </p:nvSpPr>
        <p:spPr>
          <a:xfrm>
            <a:off x="5043724" y="4177704"/>
            <a:ext cx="1159292" cy="307777"/>
          </a:xfrm>
          <a:prstGeom prst="rect">
            <a:avLst/>
          </a:prstGeom>
          <a:noFill/>
        </p:spPr>
        <p:txBody>
          <a:bodyPr wrap="none" rtlCol="0">
            <a:spAutoFit/>
          </a:bodyPr>
          <a:lstStyle/>
          <a:p>
            <a:r>
              <a:rPr lang="en-US" dirty="0"/>
              <a:t>Output layer</a:t>
            </a:r>
          </a:p>
        </p:txBody>
      </p:sp>
      <p:sp>
        <p:nvSpPr>
          <p:cNvPr id="118" name="Rectangle 117">
            <a:extLst>
              <a:ext uri="{FF2B5EF4-FFF2-40B4-BE49-F238E27FC236}">
                <a16:creationId xmlns:a16="http://schemas.microsoft.com/office/drawing/2014/main" id="{2640C296-4E0D-4764-996C-40E9088A1976}"/>
              </a:ext>
            </a:extLst>
          </p:cNvPr>
          <p:cNvSpPr/>
          <p:nvPr/>
        </p:nvSpPr>
        <p:spPr>
          <a:xfrm>
            <a:off x="3084759" y="2198436"/>
            <a:ext cx="365760" cy="1753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E6607C2F-9C62-47F2-B9E9-597346644A57}"/>
              </a:ext>
            </a:extLst>
          </p:cNvPr>
          <p:cNvSpPr/>
          <p:nvPr/>
        </p:nvSpPr>
        <p:spPr>
          <a:xfrm>
            <a:off x="3096773" y="2234835"/>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20" name="Rectangle 119">
            <a:extLst>
              <a:ext uri="{FF2B5EF4-FFF2-40B4-BE49-F238E27FC236}">
                <a16:creationId xmlns:a16="http://schemas.microsoft.com/office/drawing/2014/main" id="{2F6638FE-9A22-4855-9703-0B6604ACBBA3}"/>
              </a:ext>
            </a:extLst>
          </p:cNvPr>
          <p:cNvSpPr/>
          <p:nvPr/>
        </p:nvSpPr>
        <p:spPr>
          <a:xfrm>
            <a:off x="3096773" y="2683712"/>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21" name="Rectangle 120">
            <a:extLst>
              <a:ext uri="{FF2B5EF4-FFF2-40B4-BE49-F238E27FC236}">
                <a16:creationId xmlns:a16="http://schemas.microsoft.com/office/drawing/2014/main" id="{5E5769F7-1FB9-439A-9E2F-EDDEDD7F1610}"/>
              </a:ext>
            </a:extLst>
          </p:cNvPr>
          <p:cNvSpPr/>
          <p:nvPr/>
        </p:nvSpPr>
        <p:spPr>
          <a:xfrm>
            <a:off x="3096773" y="3132589"/>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22" name="Rectangle 121">
            <a:extLst>
              <a:ext uri="{FF2B5EF4-FFF2-40B4-BE49-F238E27FC236}">
                <a16:creationId xmlns:a16="http://schemas.microsoft.com/office/drawing/2014/main" id="{27FFCA65-5936-4510-9D87-F2660DC4FE5F}"/>
              </a:ext>
            </a:extLst>
          </p:cNvPr>
          <p:cNvSpPr/>
          <p:nvPr/>
        </p:nvSpPr>
        <p:spPr>
          <a:xfrm>
            <a:off x="3096773" y="3581466"/>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24" name="Oval 123">
            <a:extLst>
              <a:ext uri="{FF2B5EF4-FFF2-40B4-BE49-F238E27FC236}">
                <a16:creationId xmlns:a16="http://schemas.microsoft.com/office/drawing/2014/main" id="{63B889BE-F712-4723-A14B-E50D71498F1D}"/>
              </a:ext>
            </a:extLst>
          </p:cNvPr>
          <p:cNvSpPr>
            <a:spLocks/>
          </p:cNvSpPr>
          <p:nvPr/>
        </p:nvSpPr>
        <p:spPr>
          <a:xfrm>
            <a:off x="4227759" y="2015896"/>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9314DD32-C85E-4E3E-B9C4-F00923FF238E}"/>
              </a:ext>
            </a:extLst>
          </p:cNvPr>
          <p:cNvSpPr>
            <a:spLocks/>
          </p:cNvSpPr>
          <p:nvPr/>
        </p:nvSpPr>
        <p:spPr>
          <a:xfrm>
            <a:off x="4227759" y="2480024"/>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3A815347-AE11-41CC-BFF2-5FE1D5D07E1D}"/>
              </a:ext>
            </a:extLst>
          </p:cNvPr>
          <p:cNvSpPr>
            <a:spLocks/>
          </p:cNvSpPr>
          <p:nvPr/>
        </p:nvSpPr>
        <p:spPr>
          <a:xfrm>
            <a:off x="4227759" y="2944152"/>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A4D89282-19DB-4F9B-97D9-F204991CB264}"/>
              </a:ext>
            </a:extLst>
          </p:cNvPr>
          <p:cNvSpPr>
            <a:spLocks/>
          </p:cNvSpPr>
          <p:nvPr/>
        </p:nvSpPr>
        <p:spPr>
          <a:xfrm>
            <a:off x="4227759" y="3402798"/>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D8726547-0049-4070-A9A6-A2A94B11C312}"/>
              </a:ext>
            </a:extLst>
          </p:cNvPr>
          <p:cNvSpPr>
            <a:spLocks/>
          </p:cNvSpPr>
          <p:nvPr/>
        </p:nvSpPr>
        <p:spPr>
          <a:xfrm>
            <a:off x="4227759" y="3861444"/>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2497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US"/>
              <a:t>Feed forward neural networks</a:t>
            </a:r>
            <a:endParaRPr dirty="0"/>
          </a:p>
        </p:txBody>
      </p:sp>
      <p:grpSp>
        <p:nvGrpSpPr>
          <p:cNvPr id="32" name="Group 31">
            <a:extLst>
              <a:ext uri="{FF2B5EF4-FFF2-40B4-BE49-F238E27FC236}">
                <a16:creationId xmlns:a16="http://schemas.microsoft.com/office/drawing/2014/main" id="{F1303F17-3834-43FA-B121-FC795D7C8CC8}"/>
              </a:ext>
            </a:extLst>
          </p:cNvPr>
          <p:cNvGrpSpPr/>
          <p:nvPr/>
        </p:nvGrpSpPr>
        <p:grpSpPr>
          <a:xfrm rot="5400000">
            <a:off x="2770423" y="1761896"/>
            <a:ext cx="3445293" cy="2501257"/>
            <a:chOff x="2757723" y="2015896"/>
            <a:chExt cx="3445293" cy="2501257"/>
          </a:xfrm>
        </p:grpSpPr>
        <p:sp>
          <p:nvSpPr>
            <p:cNvPr id="54" name="Oval 53">
              <a:extLst>
                <a:ext uri="{FF2B5EF4-FFF2-40B4-BE49-F238E27FC236}">
                  <a16:creationId xmlns:a16="http://schemas.microsoft.com/office/drawing/2014/main" id="{6E001701-A6E4-45D1-A6D8-6ADCF37459D5}"/>
                </a:ext>
              </a:extLst>
            </p:cNvPr>
            <p:cNvSpPr>
              <a:spLocks/>
            </p:cNvSpPr>
            <p:nvPr/>
          </p:nvSpPr>
          <p:spPr>
            <a:xfrm>
              <a:off x="3084759" y="2198776"/>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96C74F56-B4E7-4CB3-A6F9-543CB1F61232}"/>
                </a:ext>
              </a:extLst>
            </p:cNvPr>
            <p:cNvSpPr>
              <a:spLocks/>
            </p:cNvSpPr>
            <p:nvPr/>
          </p:nvSpPr>
          <p:spPr>
            <a:xfrm>
              <a:off x="3084759" y="2662904"/>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8A53CED4-96FE-4F6A-BC4A-9CFFAC4F25AD}"/>
                </a:ext>
              </a:extLst>
            </p:cNvPr>
            <p:cNvSpPr>
              <a:spLocks/>
            </p:cNvSpPr>
            <p:nvPr/>
          </p:nvSpPr>
          <p:spPr>
            <a:xfrm>
              <a:off x="3084759" y="3127032"/>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86295FBD-E08B-461A-BE1D-75C78A5C0D13}"/>
                </a:ext>
              </a:extLst>
            </p:cNvPr>
            <p:cNvSpPr>
              <a:spLocks/>
            </p:cNvSpPr>
            <p:nvPr/>
          </p:nvSpPr>
          <p:spPr>
            <a:xfrm>
              <a:off x="3084759" y="3585678"/>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a:extLst>
                <a:ext uri="{FF2B5EF4-FFF2-40B4-BE49-F238E27FC236}">
                  <a16:creationId xmlns:a16="http://schemas.microsoft.com/office/drawing/2014/main" id="{2DA032D0-98C8-49B2-9AFB-754D355F91C7}"/>
                </a:ext>
              </a:extLst>
            </p:cNvPr>
            <p:cNvSpPr>
              <a:spLocks/>
            </p:cNvSpPr>
            <p:nvPr/>
          </p:nvSpPr>
          <p:spPr>
            <a:xfrm>
              <a:off x="4227759" y="2015896"/>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7CE38CB0-BD76-45CD-9C3E-F4A93749D621}"/>
                </a:ext>
              </a:extLst>
            </p:cNvPr>
            <p:cNvSpPr>
              <a:spLocks/>
            </p:cNvSpPr>
            <p:nvPr/>
          </p:nvSpPr>
          <p:spPr>
            <a:xfrm>
              <a:off x="4227759" y="2480024"/>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87C856C2-D5FD-4514-B3B9-887D143EDDBC}"/>
                </a:ext>
              </a:extLst>
            </p:cNvPr>
            <p:cNvSpPr>
              <a:spLocks/>
            </p:cNvSpPr>
            <p:nvPr/>
          </p:nvSpPr>
          <p:spPr>
            <a:xfrm>
              <a:off x="4227759" y="2944152"/>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00AC1E3D-7E7B-43AF-9FE4-194E98B81C5F}"/>
                </a:ext>
              </a:extLst>
            </p:cNvPr>
            <p:cNvSpPr>
              <a:spLocks/>
            </p:cNvSpPr>
            <p:nvPr/>
          </p:nvSpPr>
          <p:spPr>
            <a:xfrm>
              <a:off x="4227759" y="3402798"/>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297364B2-92A9-4F69-BFE8-BA90052359BE}"/>
                </a:ext>
              </a:extLst>
            </p:cNvPr>
            <p:cNvSpPr>
              <a:spLocks/>
            </p:cNvSpPr>
            <p:nvPr/>
          </p:nvSpPr>
          <p:spPr>
            <a:xfrm>
              <a:off x="4227759" y="3861444"/>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F576580B-8D83-40BE-9C0B-F84E33251F59}"/>
                </a:ext>
              </a:extLst>
            </p:cNvPr>
            <p:cNvSpPr>
              <a:spLocks/>
            </p:cNvSpPr>
            <p:nvPr/>
          </p:nvSpPr>
          <p:spPr>
            <a:xfrm>
              <a:off x="5370759" y="2662904"/>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22122B7B-D7E1-4140-A84C-2AC14FA0CC77}"/>
                </a:ext>
              </a:extLst>
            </p:cNvPr>
            <p:cNvSpPr>
              <a:spLocks/>
            </p:cNvSpPr>
            <p:nvPr/>
          </p:nvSpPr>
          <p:spPr>
            <a:xfrm>
              <a:off x="5370759" y="3121550"/>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17BFD875-53A1-47B7-A7BC-BF1773EAA09D}"/>
                </a:ext>
              </a:extLst>
            </p:cNvPr>
            <p:cNvCxnSpPr>
              <a:cxnSpLocks/>
              <a:stCxn id="54" idx="6"/>
              <a:endCxn id="63" idx="2"/>
            </p:cNvCxnSpPr>
            <p:nvPr/>
          </p:nvCxnSpPr>
          <p:spPr>
            <a:xfrm>
              <a:off x="3450519" y="2381656"/>
              <a:ext cx="777240" cy="745376"/>
            </a:xfrm>
            <a:prstGeom prst="line">
              <a:avLst/>
            </a:prstGeom>
          </p:spPr>
          <p:style>
            <a:lnRef idx="1">
              <a:schemeClr val="accent5"/>
            </a:lnRef>
            <a:fillRef idx="0">
              <a:schemeClr val="accent5"/>
            </a:fillRef>
            <a:effectRef idx="0">
              <a:schemeClr val="accent5"/>
            </a:effectRef>
            <a:fontRef idx="minor">
              <a:schemeClr val="tx1"/>
            </a:fontRef>
          </p:style>
        </p:cxnSp>
        <p:cxnSp>
          <p:nvCxnSpPr>
            <p:cNvPr id="72" name="Straight Connector 71">
              <a:extLst>
                <a:ext uri="{FF2B5EF4-FFF2-40B4-BE49-F238E27FC236}">
                  <a16:creationId xmlns:a16="http://schemas.microsoft.com/office/drawing/2014/main" id="{984CDF18-7380-4FA3-A1F3-3A8DB3EF310D}"/>
                </a:ext>
              </a:extLst>
            </p:cNvPr>
            <p:cNvCxnSpPr>
              <a:cxnSpLocks/>
              <a:stCxn id="56" idx="6"/>
              <a:endCxn id="63" idx="2"/>
            </p:cNvCxnSpPr>
            <p:nvPr/>
          </p:nvCxnSpPr>
          <p:spPr>
            <a:xfrm>
              <a:off x="3450519" y="2845784"/>
              <a:ext cx="777240" cy="281248"/>
            </a:xfrm>
            <a:prstGeom prst="line">
              <a:avLst/>
            </a:prstGeom>
          </p:spPr>
          <p:style>
            <a:lnRef idx="1">
              <a:schemeClr val="accent5"/>
            </a:lnRef>
            <a:fillRef idx="0">
              <a:schemeClr val="accent5"/>
            </a:fillRef>
            <a:effectRef idx="0">
              <a:schemeClr val="accent5"/>
            </a:effectRef>
            <a:fontRef idx="minor">
              <a:schemeClr val="tx1"/>
            </a:fontRef>
          </p:style>
        </p:cxnSp>
        <p:cxnSp>
          <p:nvCxnSpPr>
            <p:cNvPr id="74" name="Straight Connector 73">
              <a:extLst>
                <a:ext uri="{FF2B5EF4-FFF2-40B4-BE49-F238E27FC236}">
                  <a16:creationId xmlns:a16="http://schemas.microsoft.com/office/drawing/2014/main" id="{A5E3AFE3-93A6-4926-81BA-145BAB0F6EF2}"/>
                </a:ext>
              </a:extLst>
            </p:cNvPr>
            <p:cNvCxnSpPr>
              <a:cxnSpLocks/>
              <a:stCxn id="57" idx="6"/>
              <a:endCxn id="63" idx="2"/>
            </p:cNvCxnSpPr>
            <p:nvPr/>
          </p:nvCxnSpPr>
          <p:spPr>
            <a:xfrm flipV="1">
              <a:off x="3450519" y="3127032"/>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75" name="Straight Connector 74">
              <a:extLst>
                <a:ext uri="{FF2B5EF4-FFF2-40B4-BE49-F238E27FC236}">
                  <a16:creationId xmlns:a16="http://schemas.microsoft.com/office/drawing/2014/main" id="{1AD27CFD-7622-493E-8497-05251562AA91}"/>
                </a:ext>
              </a:extLst>
            </p:cNvPr>
            <p:cNvCxnSpPr>
              <a:cxnSpLocks/>
              <a:stCxn id="59" idx="6"/>
              <a:endCxn id="63" idx="2"/>
            </p:cNvCxnSpPr>
            <p:nvPr/>
          </p:nvCxnSpPr>
          <p:spPr>
            <a:xfrm flipV="1">
              <a:off x="3450519" y="3127032"/>
              <a:ext cx="777240" cy="641526"/>
            </a:xfrm>
            <a:prstGeom prst="line">
              <a:avLst/>
            </a:prstGeom>
          </p:spPr>
          <p:style>
            <a:lnRef idx="1">
              <a:schemeClr val="accent5"/>
            </a:lnRef>
            <a:fillRef idx="0">
              <a:schemeClr val="accent5"/>
            </a:fillRef>
            <a:effectRef idx="0">
              <a:schemeClr val="accent5"/>
            </a:effectRef>
            <a:fontRef idx="minor">
              <a:schemeClr val="tx1"/>
            </a:fontRef>
          </p:style>
        </p:cxnSp>
        <p:cxnSp>
          <p:nvCxnSpPr>
            <p:cNvPr id="77" name="Straight Connector 76">
              <a:extLst>
                <a:ext uri="{FF2B5EF4-FFF2-40B4-BE49-F238E27FC236}">
                  <a16:creationId xmlns:a16="http://schemas.microsoft.com/office/drawing/2014/main" id="{89028F88-2F84-436F-A460-2974AB8726FD}"/>
                </a:ext>
              </a:extLst>
            </p:cNvPr>
            <p:cNvCxnSpPr>
              <a:cxnSpLocks/>
              <a:stCxn id="56" idx="6"/>
              <a:endCxn id="60" idx="2"/>
            </p:cNvCxnSpPr>
            <p:nvPr/>
          </p:nvCxnSpPr>
          <p:spPr>
            <a:xfrm flipV="1">
              <a:off x="3450519" y="2198776"/>
              <a:ext cx="777240" cy="647008"/>
            </a:xfrm>
            <a:prstGeom prst="line">
              <a:avLst/>
            </a:prstGeom>
          </p:spPr>
          <p:style>
            <a:lnRef idx="1">
              <a:schemeClr val="accent5"/>
            </a:lnRef>
            <a:fillRef idx="0">
              <a:schemeClr val="accent5"/>
            </a:fillRef>
            <a:effectRef idx="0">
              <a:schemeClr val="accent5"/>
            </a:effectRef>
            <a:fontRef idx="minor">
              <a:schemeClr val="tx1"/>
            </a:fontRef>
          </p:style>
        </p:cxnSp>
        <p:cxnSp>
          <p:nvCxnSpPr>
            <p:cNvPr id="78" name="Straight Connector 77">
              <a:extLst>
                <a:ext uri="{FF2B5EF4-FFF2-40B4-BE49-F238E27FC236}">
                  <a16:creationId xmlns:a16="http://schemas.microsoft.com/office/drawing/2014/main" id="{5CCF592C-BE57-4B04-BF9E-DFC4D05CA62C}"/>
                </a:ext>
              </a:extLst>
            </p:cNvPr>
            <p:cNvCxnSpPr>
              <a:cxnSpLocks/>
              <a:stCxn id="56" idx="6"/>
              <a:endCxn id="65" idx="2"/>
            </p:cNvCxnSpPr>
            <p:nvPr/>
          </p:nvCxnSpPr>
          <p:spPr>
            <a:xfrm>
              <a:off x="3450519" y="2845784"/>
              <a:ext cx="777240" cy="739894"/>
            </a:xfrm>
            <a:prstGeom prst="line">
              <a:avLst/>
            </a:prstGeom>
          </p:spPr>
          <p:style>
            <a:lnRef idx="1">
              <a:schemeClr val="accent5"/>
            </a:lnRef>
            <a:fillRef idx="0">
              <a:schemeClr val="accent5"/>
            </a:fillRef>
            <a:effectRef idx="0">
              <a:schemeClr val="accent5"/>
            </a:effectRef>
            <a:fontRef idx="minor">
              <a:schemeClr val="tx1"/>
            </a:fontRef>
          </p:style>
        </p:cxnSp>
        <p:cxnSp>
          <p:nvCxnSpPr>
            <p:cNvPr id="80" name="Straight Connector 79">
              <a:extLst>
                <a:ext uri="{FF2B5EF4-FFF2-40B4-BE49-F238E27FC236}">
                  <a16:creationId xmlns:a16="http://schemas.microsoft.com/office/drawing/2014/main" id="{C16D3EFD-D1F9-4DE2-A225-5C5F4C552B7F}"/>
                </a:ext>
              </a:extLst>
            </p:cNvPr>
            <p:cNvCxnSpPr>
              <a:cxnSpLocks/>
              <a:stCxn id="56" idx="6"/>
              <a:endCxn id="62" idx="2"/>
            </p:cNvCxnSpPr>
            <p:nvPr/>
          </p:nvCxnSpPr>
          <p:spPr>
            <a:xfrm flipV="1">
              <a:off x="3450519" y="2662904"/>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81" name="Straight Connector 80">
              <a:extLst>
                <a:ext uri="{FF2B5EF4-FFF2-40B4-BE49-F238E27FC236}">
                  <a16:creationId xmlns:a16="http://schemas.microsoft.com/office/drawing/2014/main" id="{BE85E5B4-0901-47F0-B18D-AE9C7ADED662}"/>
                </a:ext>
              </a:extLst>
            </p:cNvPr>
            <p:cNvCxnSpPr>
              <a:cxnSpLocks/>
              <a:stCxn id="57" idx="6"/>
              <a:endCxn id="60" idx="2"/>
            </p:cNvCxnSpPr>
            <p:nvPr/>
          </p:nvCxnSpPr>
          <p:spPr>
            <a:xfrm flipV="1">
              <a:off x="3450519" y="2198776"/>
              <a:ext cx="777240" cy="1111136"/>
            </a:xfrm>
            <a:prstGeom prst="line">
              <a:avLst/>
            </a:prstGeom>
          </p:spPr>
          <p:style>
            <a:lnRef idx="1">
              <a:schemeClr val="accent5"/>
            </a:lnRef>
            <a:fillRef idx="0">
              <a:schemeClr val="accent5"/>
            </a:fillRef>
            <a:effectRef idx="0">
              <a:schemeClr val="accent5"/>
            </a:effectRef>
            <a:fontRef idx="minor">
              <a:schemeClr val="tx1"/>
            </a:fontRef>
          </p:style>
        </p:cxnSp>
        <p:cxnSp>
          <p:nvCxnSpPr>
            <p:cNvPr id="83" name="Straight Connector 82">
              <a:extLst>
                <a:ext uri="{FF2B5EF4-FFF2-40B4-BE49-F238E27FC236}">
                  <a16:creationId xmlns:a16="http://schemas.microsoft.com/office/drawing/2014/main" id="{4DDB33AB-FA2A-42DD-8E2B-B18B432A189B}"/>
                </a:ext>
              </a:extLst>
            </p:cNvPr>
            <p:cNvCxnSpPr>
              <a:cxnSpLocks/>
              <a:stCxn id="57" idx="6"/>
              <a:endCxn id="66" idx="2"/>
            </p:cNvCxnSpPr>
            <p:nvPr/>
          </p:nvCxnSpPr>
          <p:spPr>
            <a:xfrm>
              <a:off x="3450519" y="3309912"/>
              <a:ext cx="777240" cy="734412"/>
            </a:xfrm>
            <a:prstGeom prst="line">
              <a:avLst/>
            </a:prstGeom>
          </p:spPr>
          <p:style>
            <a:lnRef idx="1">
              <a:schemeClr val="accent5"/>
            </a:lnRef>
            <a:fillRef idx="0">
              <a:schemeClr val="accent5"/>
            </a:fillRef>
            <a:effectRef idx="0">
              <a:schemeClr val="accent5"/>
            </a:effectRef>
            <a:fontRef idx="minor">
              <a:schemeClr val="tx1"/>
            </a:fontRef>
          </p:style>
        </p:cxnSp>
        <p:cxnSp>
          <p:nvCxnSpPr>
            <p:cNvPr id="84" name="Straight Connector 83">
              <a:extLst>
                <a:ext uri="{FF2B5EF4-FFF2-40B4-BE49-F238E27FC236}">
                  <a16:creationId xmlns:a16="http://schemas.microsoft.com/office/drawing/2014/main" id="{E424123F-38FB-467A-A8E1-69A542E6B9A9}"/>
                </a:ext>
              </a:extLst>
            </p:cNvPr>
            <p:cNvCxnSpPr>
              <a:cxnSpLocks/>
              <a:stCxn id="59" idx="6"/>
              <a:endCxn id="60" idx="2"/>
            </p:cNvCxnSpPr>
            <p:nvPr/>
          </p:nvCxnSpPr>
          <p:spPr>
            <a:xfrm flipV="1">
              <a:off x="3450519" y="2198776"/>
              <a:ext cx="777240" cy="1569782"/>
            </a:xfrm>
            <a:prstGeom prst="line">
              <a:avLst/>
            </a:prstGeom>
          </p:spPr>
          <p:style>
            <a:lnRef idx="1">
              <a:schemeClr val="accent5"/>
            </a:lnRef>
            <a:fillRef idx="0">
              <a:schemeClr val="accent5"/>
            </a:fillRef>
            <a:effectRef idx="0">
              <a:schemeClr val="accent5"/>
            </a:effectRef>
            <a:fontRef idx="minor">
              <a:schemeClr val="tx1"/>
            </a:fontRef>
          </p:style>
        </p:cxnSp>
        <p:cxnSp>
          <p:nvCxnSpPr>
            <p:cNvPr id="86" name="Straight Connector 85">
              <a:extLst>
                <a:ext uri="{FF2B5EF4-FFF2-40B4-BE49-F238E27FC236}">
                  <a16:creationId xmlns:a16="http://schemas.microsoft.com/office/drawing/2014/main" id="{C5B03F84-BAC3-4380-848A-3FD8593B117E}"/>
                </a:ext>
              </a:extLst>
            </p:cNvPr>
            <p:cNvCxnSpPr>
              <a:cxnSpLocks/>
              <a:stCxn id="54" idx="6"/>
              <a:endCxn id="60" idx="2"/>
            </p:cNvCxnSpPr>
            <p:nvPr/>
          </p:nvCxnSpPr>
          <p:spPr>
            <a:xfrm flipV="1">
              <a:off x="3450519" y="2198776"/>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87" name="Straight Connector 86">
              <a:extLst>
                <a:ext uri="{FF2B5EF4-FFF2-40B4-BE49-F238E27FC236}">
                  <a16:creationId xmlns:a16="http://schemas.microsoft.com/office/drawing/2014/main" id="{3F050FAC-D46D-48F4-858D-C1814632811B}"/>
                </a:ext>
              </a:extLst>
            </p:cNvPr>
            <p:cNvCxnSpPr>
              <a:cxnSpLocks/>
              <a:stCxn id="54" idx="6"/>
              <a:endCxn id="65" idx="2"/>
            </p:cNvCxnSpPr>
            <p:nvPr/>
          </p:nvCxnSpPr>
          <p:spPr>
            <a:xfrm>
              <a:off x="3450519" y="2381656"/>
              <a:ext cx="777240" cy="1204022"/>
            </a:xfrm>
            <a:prstGeom prst="line">
              <a:avLst/>
            </a:prstGeom>
          </p:spPr>
          <p:style>
            <a:lnRef idx="1">
              <a:schemeClr val="accent5"/>
            </a:lnRef>
            <a:fillRef idx="0">
              <a:schemeClr val="accent5"/>
            </a:fillRef>
            <a:effectRef idx="0">
              <a:schemeClr val="accent5"/>
            </a:effectRef>
            <a:fontRef idx="minor">
              <a:schemeClr val="tx1"/>
            </a:fontRef>
          </p:style>
        </p:cxnSp>
        <p:cxnSp>
          <p:nvCxnSpPr>
            <p:cNvPr id="89" name="Straight Connector 88">
              <a:extLst>
                <a:ext uri="{FF2B5EF4-FFF2-40B4-BE49-F238E27FC236}">
                  <a16:creationId xmlns:a16="http://schemas.microsoft.com/office/drawing/2014/main" id="{F0ACE22F-FA4B-4018-82BB-C34470B819A0}"/>
                </a:ext>
              </a:extLst>
            </p:cNvPr>
            <p:cNvCxnSpPr>
              <a:cxnSpLocks/>
              <a:stCxn id="54" idx="6"/>
              <a:endCxn id="66" idx="2"/>
            </p:cNvCxnSpPr>
            <p:nvPr/>
          </p:nvCxnSpPr>
          <p:spPr>
            <a:xfrm>
              <a:off x="3450519" y="2381656"/>
              <a:ext cx="777240" cy="1662668"/>
            </a:xfrm>
            <a:prstGeom prst="line">
              <a:avLst/>
            </a:prstGeom>
          </p:spPr>
          <p:style>
            <a:lnRef idx="1">
              <a:schemeClr val="accent5"/>
            </a:lnRef>
            <a:fillRef idx="0">
              <a:schemeClr val="accent5"/>
            </a:fillRef>
            <a:effectRef idx="0">
              <a:schemeClr val="accent5"/>
            </a:effectRef>
            <a:fontRef idx="minor">
              <a:schemeClr val="tx1"/>
            </a:fontRef>
          </p:style>
        </p:cxnSp>
        <p:cxnSp>
          <p:nvCxnSpPr>
            <p:cNvPr id="90" name="Straight Connector 89">
              <a:extLst>
                <a:ext uri="{FF2B5EF4-FFF2-40B4-BE49-F238E27FC236}">
                  <a16:creationId xmlns:a16="http://schemas.microsoft.com/office/drawing/2014/main" id="{59132BA4-4E93-4B6E-8452-417A10920331}"/>
                </a:ext>
              </a:extLst>
            </p:cNvPr>
            <p:cNvCxnSpPr>
              <a:cxnSpLocks/>
              <a:stCxn id="54" idx="6"/>
              <a:endCxn id="62" idx="2"/>
            </p:cNvCxnSpPr>
            <p:nvPr/>
          </p:nvCxnSpPr>
          <p:spPr>
            <a:xfrm>
              <a:off x="3450519" y="2381656"/>
              <a:ext cx="777240" cy="281248"/>
            </a:xfrm>
            <a:prstGeom prst="line">
              <a:avLst/>
            </a:prstGeom>
          </p:spPr>
          <p:style>
            <a:lnRef idx="1">
              <a:schemeClr val="accent5"/>
            </a:lnRef>
            <a:fillRef idx="0">
              <a:schemeClr val="accent5"/>
            </a:fillRef>
            <a:effectRef idx="0">
              <a:schemeClr val="accent5"/>
            </a:effectRef>
            <a:fontRef idx="minor">
              <a:schemeClr val="tx1"/>
            </a:fontRef>
          </p:style>
        </p:cxnSp>
        <p:cxnSp>
          <p:nvCxnSpPr>
            <p:cNvPr id="92" name="Straight Connector 91">
              <a:extLst>
                <a:ext uri="{FF2B5EF4-FFF2-40B4-BE49-F238E27FC236}">
                  <a16:creationId xmlns:a16="http://schemas.microsoft.com/office/drawing/2014/main" id="{4003FCE8-2FCC-4207-A813-6637D48EC3F8}"/>
                </a:ext>
              </a:extLst>
            </p:cNvPr>
            <p:cNvCxnSpPr>
              <a:cxnSpLocks/>
              <a:stCxn id="57" idx="6"/>
              <a:endCxn id="65" idx="2"/>
            </p:cNvCxnSpPr>
            <p:nvPr/>
          </p:nvCxnSpPr>
          <p:spPr>
            <a:xfrm>
              <a:off x="3450519" y="3309912"/>
              <a:ext cx="777240" cy="275766"/>
            </a:xfrm>
            <a:prstGeom prst="line">
              <a:avLst/>
            </a:prstGeom>
          </p:spPr>
          <p:style>
            <a:lnRef idx="1">
              <a:schemeClr val="accent5"/>
            </a:lnRef>
            <a:fillRef idx="0">
              <a:schemeClr val="accent5"/>
            </a:fillRef>
            <a:effectRef idx="0">
              <a:schemeClr val="accent5"/>
            </a:effectRef>
            <a:fontRef idx="minor">
              <a:schemeClr val="tx1"/>
            </a:fontRef>
          </p:style>
        </p:cxnSp>
        <p:cxnSp>
          <p:nvCxnSpPr>
            <p:cNvPr id="93" name="Straight Connector 92">
              <a:extLst>
                <a:ext uri="{FF2B5EF4-FFF2-40B4-BE49-F238E27FC236}">
                  <a16:creationId xmlns:a16="http://schemas.microsoft.com/office/drawing/2014/main" id="{60E68A97-9605-47D4-9FB8-A09C6E70F9D4}"/>
                </a:ext>
              </a:extLst>
            </p:cNvPr>
            <p:cNvCxnSpPr>
              <a:cxnSpLocks/>
              <a:stCxn id="56" idx="6"/>
              <a:endCxn id="66" idx="2"/>
            </p:cNvCxnSpPr>
            <p:nvPr/>
          </p:nvCxnSpPr>
          <p:spPr>
            <a:xfrm>
              <a:off x="3450519" y="2845784"/>
              <a:ext cx="777240" cy="1198540"/>
            </a:xfrm>
            <a:prstGeom prst="line">
              <a:avLst/>
            </a:prstGeom>
          </p:spPr>
          <p:style>
            <a:lnRef idx="1">
              <a:schemeClr val="accent5"/>
            </a:lnRef>
            <a:fillRef idx="0">
              <a:schemeClr val="accent5"/>
            </a:fillRef>
            <a:effectRef idx="0">
              <a:schemeClr val="accent5"/>
            </a:effectRef>
            <a:fontRef idx="minor">
              <a:schemeClr val="tx1"/>
            </a:fontRef>
          </p:style>
        </p:cxnSp>
        <p:cxnSp>
          <p:nvCxnSpPr>
            <p:cNvPr id="95" name="Straight Connector 94">
              <a:extLst>
                <a:ext uri="{FF2B5EF4-FFF2-40B4-BE49-F238E27FC236}">
                  <a16:creationId xmlns:a16="http://schemas.microsoft.com/office/drawing/2014/main" id="{AC5649A3-01D3-4C54-861B-02C1E76B1068}"/>
                </a:ext>
              </a:extLst>
            </p:cNvPr>
            <p:cNvCxnSpPr>
              <a:cxnSpLocks/>
              <a:stCxn id="57" idx="6"/>
              <a:endCxn id="62" idx="2"/>
            </p:cNvCxnSpPr>
            <p:nvPr/>
          </p:nvCxnSpPr>
          <p:spPr>
            <a:xfrm flipV="1">
              <a:off x="3450519" y="2662904"/>
              <a:ext cx="777240" cy="647008"/>
            </a:xfrm>
            <a:prstGeom prst="line">
              <a:avLst/>
            </a:prstGeom>
          </p:spPr>
          <p:style>
            <a:lnRef idx="1">
              <a:schemeClr val="accent5"/>
            </a:lnRef>
            <a:fillRef idx="0">
              <a:schemeClr val="accent5"/>
            </a:fillRef>
            <a:effectRef idx="0">
              <a:schemeClr val="accent5"/>
            </a:effectRef>
            <a:fontRef idx="minor">
              <a:schemeClr val="tx1"/>
            </a:fontRef>
          </p:style>
        </p:cxnSp>
        <p:cxnSp>
          <p:nvCxnSpPr>
            <p:cNvPr id="97" name="Straight Connector 96">
              <a:extLst>
                <a:ext uri="{FF2B5EF4-FFF2-40B4-BE49-F238E27FC236}">
                  <a16:creationId xmlns:a16="http://schemas.microsoft.com/office/drawing/2014/main" id="{E99D8853-96C9-4D1F-9ABC-A08525573B2E}"/>
                </a:ext>
              </a:extLst>
            </p:cNvPr>
            <p:cNvCxnSpPr>
              <a:cxnSpLocks/>
              <a:stCxn id="59" idx="6"/>
              <a:endCxn id="66" idx="2"/>
            </p:cNvCxnSpPr>
            <p:nvPr/>
          </p:nvCxnSpPr>
          <p:spPr>
            <a:xfrm>
              <a:off x="3450519" y="3768558"/>
              <a:ext cx="777240" cy="275766"/>
            </a:xfrm>
            <a:prstGeom prst="line">
              <a:avLst/>
            </a:prstGeom>
          </p:spPr>
          <p:style>
            <a:lnRef idx="1">
              <a:schemeClr val="accent5"/>
            </a:lnRef>
            <a:fillRef idx="0">
              <a:schemeClr val="accent5"/>
            </a:fillRef>
            <a:effectRef idx="0">
              <a:schemeClr val="accent5"/>
            </a:effectRef>
            <a:fontRef idx="minor">
              <a:schemeClr val="tx1"/>
            </a:fontRef>
          </p:style>
        </p:cxnSp>
        <p:cxnSp>
          <p:nvCxnSpPr>
            <p:cNvPr id="98" name="Straight Connector 97">
              <a:extLst>
                <a:ext uri="{FF2B5EF4-FFF2-40B4-BE49-F238E27FC236}">
                  <a16:creationId xmlns:a16="http://schemas.microsoft.com/office/drawing/2014/main" id="{AAFBED7B-5720-408C-B982-F586594095B2}"/>
                </a:ext>
              </a:extLst>
            </p:cNvPr>
            <p:cNvCxnSpPr>
              <a:cxnSpLocks/>
              <a:stCxn id="59" idx="6"/>
              <a:endCxn id="65" idx="2"/>
            </p:cNvCxnSpPr>
            <p:nvPr/>
          </p:nvCxnSpPr>
          <p:spPr>
            <a:xfrm flipV="1">
              <a:off x="3450519" y="3585678"/>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99" name="Straight Connector 98">
              <a:extLst>
                <a:ext uri="{FF2B5EF4-FFF2-40B4-BE49-F238E27FC236}">
                  <a16:creationId xmlns:a16="http://schemas.microsoft.com/office/drawing/2014/main" id="{9476F28B-D6A9-401E-9163-44308B656679}"/>
                </a:ext>
              </a:extLst>
            </p:cNvPr>
            <p:cNvCxnSpPr>
              <a:cxnSpLocks/>
              <a:stCxn id="59" idx="6"/>
              <a:endCxn id="62" idx="2"/>
            </p:cNvCxnSpPr>
            <p:nvPr/>
          </p:nvCxnSpPr>
          <p:spPr>
            <a:xfrm flipV="1">
              <a:off x="3450519" y="2662904"/>
              <a:ext cx="777240" cy="1105654"/>
            </a:xfrm>
            <a:prstGeom prst="line">
              <a:avLst/>
            </a:prstGeom>
          </p:spPr>
          <p:style>
            <a:lnRef idx="1">
              <a:schemeClr val="accent5"/>
            </a:lnRef>
            <a:fillRef idx="0">
              <a:schemeClr val="accent5"/>
            </a:fillRef>
            <a:effectRef idx="0">
              <a:schemeClr val="accent5"/>
            </a:effectRef>
            <a:fontRef idx="minor">
              <a:schemeClr val="tx1"/>
            </a:fontRef>
          </p:style>
        </p:cxnSp>
        <p:cxnSp>
          <p:nvCxnSpPr>
            <p:cNvPr id="100" name="Straight Connector 99">
              <a:extLst>
                <a:ext uri="{FF2B5EF4-FFF2-40B4-BE49-F238E27FC236}">
                  <a16:creationId xmlns:a16="http://schemas.microsoft.com/office/drawing/2014/main" id="{B190B7B4-0B84-4569-A296-BC6C85720335}"/>
                </a:ext>
              </a:extLst>
            </p:cNvPr>
            <p:cNvCxnSpPr>
              <a:cxnSpLocks/>
              <a:endCxn id="68" idx="2"/>
            </p:cNvCxnSpPr>
            <p:nvPr/>
          </p:nvCxnSpPr>
          <p:spPr>
            <a:xfrm>
              <a:off x="4593519" y="2198776"/>
              <a:ext cx="777240" cy="647008"/>
            </a:xfrm>
            <a:prstGeom prst="line">
              <a:avLst/>
            </a:prstGeom>
          </p:spPr>
          <p:style>
            <a:lnRef idx="1">
              <a:schemeClr val="accent5"/>
            </a:lnRef>
            <a:fillRef idx="0">
              <a:schemeClr val="accent5"/>
            </a:fillRef>
            <a:effectRef idx="0">
              <a:schemeClr val="accent5"/>
            </a:effectRef>
            <a:fontRef idx="minor">
              <a:schemeClr val="tx1"/>
            </a:fontRef>
          </p:style>
        </p:cxnSp>
        <p:cxnSp>
          <p:nvCxnSpPr>
            <p:cNvPr id="101" name="Straight Connector 100">
              <a:extLst>
                <a:ext uri="{FF2B5EF4-FFF2-40B4-BE49-F238E27FC236}">
                  <a16:creationId xmlns:a16="http://schemas.microsoft.com/office/drawing/2014/main" id="{0B4A6346-3383-4956-B572-6B25BA45C84F}"/>
                </a:ext>
              </a:extLst>
            </p:cNvPr>
            <p:cNvCxnSpPr>
              <a:cxnSpLocks/>
              <a:endCxn id="68" idx="2"/>
            </p:cNvCxnSpPr>
            <p:nvPr/>
          </p:nvCxnSpPr>
          <p:spPr>
            <a:xfrm>
              <a:off x="4593519" y="2662904"/>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102" name="Straight Connector 101">
              <a:extLst>
                <a:ext uri="{FF2B5EF4-FFF2-40B4-BE49-F238E27FC236}">
                  <a16:creationId xmlns:a16="http://schemas.microsoft.com/office/drawing/2014/main" id="{D30919ED-83C4-400E-9F1A-1B15916725C4}"/>
                </a:ext>
              </a:extLst>
            </p:cNvPr>
            <p:cNvCxnSpPr>
              <a:cxnSpLocks/>
              <a:endCxn id="68" idx="2"/>
            </p:cNvCxnSpPr>
            <p:nvPr/>
          </p:nvCxnSpPr>
          <p:spPr>
            <a:xfrm flipV="1">
              <a:off x="4593519" y="2845784"/>
              <a:ext cx="777240" cy="281248"/>
            </a:xfrm>
            <a:prstGeom prst="line">
              <a:avLst/>
            </a:prstGeom>
          </p:spPr>
          <p:style>
            <a:lnRef idx="1">
              <a:schemeClr val="accent5"/>
            </a:lnRef>
            <a:fillRef idx="0">
              <a:schemeClr val="accent5"/>
            </a:fillRef>
            <a:effectRef idx="0">
              <a:schemeClr val="accent5"/>
            </a:effectRef>
            <a:fontRef idx="minor">
              <a:schemeClr val="tx1"/>
            </a:fontRef>
          </p:style>
        </p:cxnSp>
        <p:cxnSp>
          <p:nvCxnSpPr>
            <p:cNvPr id="103" name="Straight Connector 102">
              <a:extLst>
                <a:ext uri="{FF2B5EF4-FFF2-40B4-BE49-F238E27FC236}">
                  <a16:creationId xmlns:a16="http://schemas.microsoft.com/office/drawing/2014/main" id="{11ADFF86-55EB-4870-B9BB-330372B73524}"/>
                </a:ext>
              </a:extLst>
            </p:cNvPr>
            <p:cNvCxnSpPr>
              <a:cxnSpLocks/>
              <a:endCxn id="68" idx="2"/>
            </p:cNvCxnSpPr>
            <p:nvPr/>
          </p:nvCxnSpPr>
          <p:spPr>
            <a:xfrm flipV="1">
              <a:off x="4593519" y="2845784"/>
              <a:ext cx="777240" cy="739894"/>
            </a:xfrm>
            <a:prstGeom prst="line">
              <a:avLst/>
            </a:prstGeom>
          </p:spPr>
          <p:style>
            <a:lnRef idx="1">
              <a:schemeClr val="accent5"/>
            </a:lnRef>
            <a:fillRef idx="0">
              <a:schemeClr val="accent5"/>
            </a:fillRef>
            <a:effectRef idx="0">
              <a:schemeClr val="accent5"/>
            </a:effectRef>
            <a:fontRef idx="minor">
              <a:schemeClr val="tx1"/>
            </a:fontRef>
          </p:style>
        </p:cxnSp>
        <p:cxnSp>
          <p:nvCxnSpPr>
            <p:cNvPr id="104" name="Straight Connector 103">
              <a:extLst>
                <a:ext uri="{FF2B5EF4-FFF2-40B4-BE49-F238E27FC236}">
                  <a16:creationId xmlns:a16="http://schemas.microsoft.com/office/drawing/2014/main" id="{AB6FFD08-0662-4276-A871-CFFDF993F586}"/>
                </a:ext>
              </a:extLst>
            </p:cNvPr>
            <p:cNvCxnSpPr>
              <a:cxnSpLocks/>
              <a:endCxn id="68" idx="2"/>
            </p:cNvCxnSpPr>
            <p:nvPr/>
          </p:nvCxnSpPr>
          <p:spPr>
            <a:xfrm flipV="1">
              <a:off x="4593519" y="2845784"/>
              <a:ext cx="777240" cy="1198540"/>
            </a:xfrm>
            <a:prstGeom prst="line">
              <a:avLst/>
            </a:prstGeom>
          </p:spPr>
          <p:style>
            <a:lnRef idx="1">
              <a:schemeClr val="accent5"/>
            </a:lnRef>
            <a:fillRef idx="0">
              <a:schemeClr val="accent5"/>
            </a:fillRef>
            <a:effectRef idx="0">
              <a:schemeClr val="accent5"/>
            </a:effectRef>
            <a:fontRef idx="minor">
              <a:schemeClr val="tx1"/>
            </a:fontRef>
          </p:style>
        </p:cxnSp>
        <p:cxnSp>
          <p:nvCxnSpPr>
            <p:cNvPr id="105" name="Straight Connector 104">
              <a:extLst>
                <a:ext uri="{FF2B5EF4-FFF2-40B4-BE49-F238E27FC236}">
                  <a16:creationId xmlns:a16="http://schemas.microsoft.com/office/drawing/2014/main" id="{1DA1121E-285F-47A6-9797-99BE54B2F39B}"/>
                </a:ext>
              </a:extLst>
            </p:cNvPr>
            <p:cNvCxnSpPr>
              <a:cxnSpLocks/>
              <a:endCxn id="69" idx="2"/>
            </p:cNvCxnSpPr>
            <p:nvPr/>
          </p:nvCxnSpPr>
          <p:spPr>
            <a:xfrm>
              <a:off x="4593519" y="2198776"/>
              <a:ext cx="777240" cy="1105654"/>
            </a:xfrm>
            <a:prstGeom prst="line">
              <a:avLst/>
            </a:prstGeom>
          </p:spPr>
          <p:style>
            <a:lnRef idx="1">
              <a:schemeClr val="accent5"/>
            </a:lnRef>
            <a:fillRef idx="0">
              <a:schemeClr val="accent5"/>
            </a:fillRef>
            <a:effectRef idx="0">
              <a:schemeClr val="accent5"/>
            </a:effectRef>
            <a:fontRef idx="minor">
              <a:schemeClr val="tx1"/>
            </a:fontRef>
          </p:style>
        </p:cxnSp>
        <p:cxnSp>
          <p:nvCxnSpPr>
            <p:cNvPr id="106" name="Straight Connector 105">
              <a:extLst>
                <a:ext uri="{FF2B5EF4-FFF2-40B4-BE49-F238E27FC236}">
                  <a16:creationId xmlns:a16="http://schemas.microsoft.com/office/drawing/2014/main" id="{824505F1-BC5C-43AF-A29C-CB8447F779AF}"/>
                </a:ext>
              </a:extLst>
            </p:cNvPr>
            <p:cNvCxnSpPr>
              <a:cxnSpLocks/>
              <a:endCxn id="69" idx="2"/>
            </p:cNvCxnSpPr>
            <p:nvPr/>
          </p:nvCxnSpPr>
          <p:spPr>
            <a:xfrm>
              <a:off x="4593519" y="2662904"/>
              <a:ext cx="777240" cy="641526"/>
            </a:xfrm>
            <a:prstGeom prst="line">
              <a:avLst/>
            </a:prstGeom>
          </p:spPr>
          <p:style>
            <a:lnRef idx="1">
              <a:schemeClr val="accent5"/>
            </a:lnRef>
            <a:fillRef idx="0">
              <a:schemeClr val="accent5"/>
            </a:fillRef>
            <a:effectRef idx="0">
              <a:schemeClr val="accent5"/>
            </a:effectRef>
            <a:fontRef idx="minor">
              <a:schemeClr val="tx1"/>
            </a:fontRef>
          </p:style>
        </p:cxnSp>
        <p:cxnSp>
          <p:nvCxnSpPr>
            <p:cNvPr id="107" name="Straight Connector 106">
              <a:extLst>
                <a:ext uri="{FF2B5EF4-FFF2-40B4-BE49-F238E27FC236}">
                  <a16:creationId xmlns:a16="http://schemas.microsoft.com/office/drawing/2014/main" id="{3C995427-7780-4B33-9D9A-208B8EC51620}"/>
                </a:ext>
              </a:extLst>
            </p:cNvPr>
            <p:cNvCxnSpPr>
              <a:cxnSpLocks/>
              <a:endCxn id="69" idx="2"/>
            </p:cNvCxnSpPr>
            <p:nvPr/>
          </p:nvCxnSpPr>
          <p:spPr>
            <a:xfrm>
              <a:off x="4593519" y="3127032"/>
              <a:ext cx="777240" cy="177398"/>
            </a:xfrm>
            <a:prstGeom prst="line">
              <a:avLst/>
            </a:prstGeom>
          </p:spPr>
          <p:style>
            <a:lnRef idx="1">
              <a:schemeClr val="accent5"/>
            </a:lnRef>
            <a:fillRef idx="0">
              <a:schemeClr val="accent5"/>
            </a:fillRef>
            <a:effectRef idx="0">
              <a:schemeClr val="accent5"/>
            </a:effectRef>
            <a:fontRef idx="minor">
              <a:schemeClr val="tx1"/>
            </a:fontRef>
          </p:style>
        </p:cxnSp>
        <p:cxnSp>
          <p:nvCxnSpPr>
            <p:cNvPr id="108" name="Straight Connector 107">
              <a:extLst>
                <a:ext uri="{FF2B5EF4-FFF2-40B4-BE49-F238E27FC236}">
                  <a16:creationId xmlns:a16="http://schemas.microsoft.com/office/drawing/2014/main" id="{BB80D718-C815-4334-A8ED-3BF8051A37E6}"/>
                </a:ext>
              </a:extLst>
            </p:cNvPr>
            <p:cNvCxnSpPr>
              <a:cxnSpLocks/>
              <a:endCxn id="69" idx="2"/>
            </p:cNvCxnSpPr>
            <p:nvPr/>
          </p:nvCxnSpPr>
          <p:spPr>
            <a:xfrm flipV="1">
              <a:off x="4593519" y="3304430"/>
              <a:ext cx="777240" cy="281248"/>
            </a:xfrm>
            <a:prstGeom prst="line">
              <a:avLst/>
            </a:prstGeom>
          </p:spPr>
          <p:style>
            <a:lnRef idx="1">
              <a:schemeClr val="accent5"/>
            </a:lnRef>
            <a:fillRef idx="0">
              <a:schemeClr val="accent5"/>
            </a:fillRef>
            <a:effectRef idx="0">
              <a:schemeClr val="accent5"/>
            </a:effectRef>
            <a:fontRef idx="minor">
              <a:schemeClr val="tx1"/>
            </a:fontRef>
          </p:style>
        </p:cxnSp>
        <p:cxnSp>
          <p:nvCxnSpPr>
            <p:cNvPr id="109" name="Straight Connector 108">
              <a:extLst>
                <a:ext uri="{FF2B5EF4-FFF2-40B4-BE49-F238E27FC236}">
                  <a16:creationId xmlns:a16="http://schemas.microsoft.com/office/drawing/2014/main" id="{E0ECBD28-DAD2-47D9-B67A-0881B8257788}"/>
                </a:ext>
              </a:extLst>
            </p:cNvPr>
            <p:cNvCxnSpPr>
              <a:cxnSpLocks/>
              <a:endCxn id="69" idx="2"/>
            </p:cNvCxnSpPr>
            <p:nvPr/>
          </p:nvCxnSpPr>
          <p:spPr>
            <a:xfrm flipV="1">
              <a:off x="4593519" y="3304430"/>
              <a:ext cx="777240" cy="739894"/>
            </a:xfrm>
            <a:prstGeom prst="line">
              <a:avLst/>
            </a:prstGeom>
          </p:spPr>
          <p:style>
            <a:lnRef idx="1">
              <a:schemeClr val="accent5"/>
            </a:lnRef>
            <a:fillRef idx="0">
              <a:schemeClr val="accent5"/>
            </a:fillRef>
            <a:effectRef idx="0">
              <a:schemeClr val="accent5"/>
            </a:effectRef>
            <a:fontRef idx="minor">
              <a:schemeClr val="tx1"/>
            </a:fontRef>
          </p:style>
        </p:cxnSp>
        <p:sp>
          <p:nvSpPr>
            <p:cNvPr id="110" name="Oval 109">
              <a:extLst>
                <a:ext uri="{FF2B5EF4-FFF2-40B4-BE49-F238E27FC236}">
                  <a16:creationId xmlns:a16="http://schemas.microsoft.com/office/drawing/2014/main" id="{CB36BC98-3D77-4F26-8958-511E3A1ED8B2}"/>
                </a:ext>
              </a:extLst>
            </p:cNvPr>
            <p:cNvSpPr>
              <a:spLocks/>
            </p:cNvSpPr>
            <p:nvPr/>
          </p:nvSpPr>
          <p:spPr>
            <a:xfrm>
              <a:off x="3084759" y="2198776"/>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11" name="Oval 110">
              <a:extLst>
                <a:ext uri="{FF2B5EF4-FFF2-40B4-BE49-F238E27FC236}">
                  <a16:creationId xmlns:a16="http://schemas.microsoft.com/office/drawing/2014/main" id="{CFD3F63A-FF79-4A52-9E45-CDF733AB53C3}"/>
                </a:ext>
              </a:extLst>
            </p:cNvPr>
            <p:cNvSpPr>
              <a:spLocks/>
            </p:cNvSpPr>
            <p:nvPr/>
          </p:nvSpPr>
          <p:spPr>
            <a:xfrm>
              <a:off x="3084759" y="2662904"/>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11FA11B9-5F8F-4EFE-97D6-8D32AE797DA8}"/>
                </a:ext>
              </a:extLst>
            </p:cNvPr>
            <p:cNvSpPr>
              <a:spLocks/>
            </p:cNvSpPr>
            <p:nvPr/>
          </p:nvSpPr>
          <p:spPr>
            <a:xfrm>
              <a:off x="3084759" y="3127032"/>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39BBE717-257B-41D5-96F1-175005BBC047}"/>
                </a:ext>
              </a:extLst>
            </p:cNvPr>
            <p:cNvSpPr>
              <a:spLocks/>
            </p:cNvSpPr>
            <p:nvPr/>
          </p:nvSpPr>
          <p:spPr>
            <a:xfrm>
              <a:off x="3084759" y="3585678"/>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3201CC9E-DC0C-4ABA-9E70-11A6DD66A069}"/>
                </a:ext>
              </a:extLst>
            </p:cNvPr>
            <p:cNvSpPr>
              <a:spLocks/>
            </p:cNvSpPr>
            <p:nvPr/>
          </p:nvSpPr>
          <p:spPr>
            <a:xfrm>
              <a:off x="5370759" y="2662904"/>
              <a:ext cx="365760" cy="3657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9BF22066-89F2-4D30-9725-400DF55B715A}"/>
                </a:ext>
              </a:extLst>
            </p:cNvPr>
            <p:cNvSpPr>
              <a:spLocks/>
            </p:cNvSpPr>
            <p:nvPr/>
          </p:nvSpPr>
          <p:spPr>
            <a:xfrm>
              <a:off x="5370759" y="3121550"/>
              <a:ext cx="365760" cy="3657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6" name="TextBox 115">
              <a:extLst>
                <a:ext uri="{FF2B5EF4-FFF2-40B4-BE49-F238E27FC236}">
                  <a16:creationId xmlns:a16="http://schemas.microsoft.com/office/drawing/2014/main" id="{85BF2686-5A09-4EF3-984E-E9D21AF4FB7F}"/>
                </a:ext>
              </a:extLst>
            </p:cNvPr>
            <p:cNvSpPr txBox="1"/>
            <p:nvPr/>
          </p:nvSpPr>
          <p:spPr>
            <a:xfrm>
              <a:off x="2757723" y="4209376"/>
              <a:ext cx="1019831" cy="307777"/>
            </a:xfrm>
            <a:prstGeom prst="rect">
              <a:avLst/>
            </a:prstGeom>
            <a:noFill/>
          </p:spPr>
          <p:txBody>
            <a:bodyPr wrap="none" rtlCol="0">
              <a:spAutoFit/>
            </a:bodyPr>
            <a:lstStyle/>
            <a:p>
              <a:r>
                <a:rPr lang="en-US" dirty="0"/>
                <a:t>Input layer</a:t>
              </a:r>
            </a:p>
          </p:txBody>
        </p:sp>
        <p:sp>
          <p:nvSpPr>
            <p:cNvPr id="117" name="TextBox 116">
              <a:extLst>
                <a:ext uri="{FF2B5EF4-FFF2-40B4-BE49-F238E27FC236}">
                  <a16:creationId xmlns:a16="http://schemas.microsoft.com/office/drawing/2014/main" id="{B09B14C2-1BD3-4BCD-8484-8E8BADDAF142}"/>
                </a:ext>
              </a:extLst>
            </p:cNvPr>
            <p:cNvSpPr txBox="1"/>
            <p:nvPr/>
          </p:nvSpPr>
          <p:spPr>
            <a:xfrm>
              <a:off x="5043724" y="4177704"/>
              <a:ext cx="1159292" cy="307777"/>
            </a:xfrm>
            <a:prstGeom prst="rect">
              <a:avLst/>
            </a:prstGeom>
            <a:noFill/>
          </p:spPr>
          <p:txBody>
            <a:bodyPr wrap="none" rtlCol="0">
              <a:spAutoFit/>
            </a:bodyPr>
            <a:lstStyle/>
            <a:p>
              <a:r>
                <a:rPr lang="en-US" dirty="0"/>
                <a:t>Output layer</a:t>
              </a:r>
            </a:p>
          </p:txBody>
        </p:sp>
        <p:sp>
          <p:nvSpPr>
            <p:cNvPr id="118" name="Rectangle 117">
              <a:extLst>
                <a:ext uri="{FF2B5EF4-FFF2-40B4-BE49-F238E27FC236}">
                  <a16:creationId xmlns:a16="http://schemas.microsoft.com/office/drawing/2014/main" id="{2640C296-4E0D-4764-996C-40E9088A1976}"/>
                </a:ext>
              </a:extLst>
            </p:cNvPr>
            <p:cNvSpPr/>
            <p:nvPr/>
          </p:nvSpPr>
          <p:spPr>
            <a:xfrm>
              <a:off x="3084759" y="2198436"/>
              <a:ext cx="365760" cy="1753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E6607C2F-9C62-47F2-B9E9-597346644A57}"/>
                </a:ext>
              </a:extLst>
            </p:cNvPr>
            <p:cNvSpPr/>
            <p:nvPr/>
          </p:nvSpPr>
          <p:spPr>
            <a:xfrm>
              <a:off x="3096773" y="2234835"/>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20" name="Rectangle 119">
              <a:extLst>
                <a:ext uri="{FF2B5EF4-FFF2-40B4-BE49-F238E27FC236}">
                  <a16:creationId xmlns:a16="http://schemas.microsoft.com/office/drawing/2014/main" id="{2F6638FE-9A22-4855-9703-0B6604ACBBA3}"/>
                </a:ext>
              </a:extLst>
            </p:cNvPr>
            <p:cNvSpPr/>
            <p:nvPr/>
          </p:nvSpPr>
          <p:spPr>
            <a:xfrm>
              <a:off x="3096773" y="2683712"/>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21" name="Rectangle 120">
              <a:extLst>
                <a:ext uri="{FF2B5EF4-FFF2-40B4-BE49-F238E27FC236}">
                  <a16:creationId xmlns:a16="http://schemas.microsoft.com/office/drawing/2014/main" id="{5E5769F7-1FB9-439A-9E2F-EDDEDD7F1610}"/>
                </a:ext>
              </a:extLst>
            </p:cNvPr>
            <p:cNvSpPr/>
            <p:nvPr/>
          </p:nvSpPr>
          <p:spPr>
            <a:xfrm>
              <a:off x="3096773" y="3132589"/>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22" name="Rectangle 121">
              <a:extLst>
                <a:ext uri="{FF2B5EF4-FFF2-40B4-BE49-F238E27FC236}">
                  <a16:creationId xmlns:a16="http://schemas.microsoft.com/office/drawing/2014/main" id="{27FFCA65-5936-4510-9D87-F2660DC4FE5F}"/>
                </a:ext>
              </a:extLst>
            </p:cNvPr>
            <p:cNvSpPr/>
            <p:nvPr/>
          </p:nvSpPr>
          <p:spPr>
            <a:xfrm>
              <a:off x="3096773" y="3581466"/>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24" name="Oval 123">
              <a:extLst>
                <a:ext uri="{FF2B5EF4-FFF2-40B4-BE49-F238E27FC236}">
                  <a16:creationId xmlns:a16="http://schemas.microsoft.com/office/drawing/2014/main" id="{63B889BE-F712-4723-A14B-E50D71498F1D}"/>
                </a:ext>
              </a:extLst>
            </p:cNvPr>
            <p:cNvSpPr>
              <a:spLocks/>
            </p:cNvSpPr>
            <p:nvPr/>
          </p:nvSpPr>
          <p:spPr>
            <a:xfrm>
              <a:off x="4227759" y="2015896"/>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9314DD32-C85E-4E3E-B9C4-F00923FF238E}"/>
                </a:ext>
              </a:extLst>
            </p:cNvPr>
            <p:cNvSpPr>
              <a:spLocks/>
            </p:cNvSpPr>
            <p:nvPr/>
          </p:nvSpPr>
          <p:spPr>
            <a:xfrm>
              <a:off x="4227759" y="2480024"/>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3A815347-AE11-41CC-BFF2-5FE1D5D07E1D}"/>
                </a:ext>
              </a:extLst>
            </p:cNvPr>
            <p:cNvSpPr>
              <a:spLocks/>
            </p:cNvSpPr>
            <p:nvPr/>
          </p:nvSpPr>
          <p:spPr>
            <a:xfrm>
              <a:off x="4227759" y="2944152"/>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A4D89282-19DB-4F9B-97D9-F204991CB264}"/>
                </a:ext>
              </a:extLst>
            </p:cNvPr>
            <p:cNvSpPr>
              <a:spLocks/>
            </p:cNvSpPr>
            <p:nvPr/>
          </p:nvSpPr>
          <p:spPr>
            <a:xfrm>
              <a:off x="4227759" y="3402798"/>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D8726547-0049-4070-A9A6-A2A94B11C312}"/>
                </a:ext>
              </a:extLst>
            </p:cNvPr>
            <p:cNvSpPr>
              <a:spLocks/>
            </p:cNvSpPr>
            <p:nvPr/>
          </p:nvSpPr>
          <p:spPr>
            <a:xfrm>
              <a:off x="4227759" y="3861444"/>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81202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US"/>
              <a:t>Feed forward neural networks</a:t>
            </a:r>
            <a:endParaRPr dirty="0"/>
          </a:p>
        </p:txBody>
      </p:sp>
      <p:sp>
        <p:nvSpPr>
          <p:cNvPr id="54" name="Oval 53">
            <a:extLst>
              <a:ext uri="{FF2B5EF4-FFF2-40B4-BE49-F238E27FC236}">
                <a16:creationId xmlns:a16="http://schemas.microsoft.com/office/drawing/2014/main" id="{6E001701-A6E4-45D1-A6D8-6ADCF37459D5}"/>
              </a:ext>
            </a:extLst>
          </p:cNvPr>
          <p:cNvSpPr>
            <a:spLocks/>
          </p:cNvSpPr>
          <p:nvPr/>
        </p:nvSpPr>
        <p:spPr>
          <a:xfrm rot="5400000">
            <a:off x="5195058" y="1616914"/>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96C74F56-B4E7-4CB3-A6F9-543CB1F61232}"/>
              </a:ext>
            </a:extLst>
          </p:cNvPr>
          <p:cNvSpPr>
            <a:spLocks/>
          </p:cNvSpPr>
          <p:nvPr/>
        </p:nvSpPr>
        <p:spPr>
          <a:xfrm rot="5400000">
            <a:off x="4730930" y="1616914"/>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8A53CED4-96FE-4F6A-BC4A-9CFFAC4F25AD}"/>
              </a:ext>
            </a:extLst>
          </p:cNvPr>
          <p:cNvSpPr>
            <a:spLocks/>
          </p:cNvSpPr>
          <p:nvPr/>
        </p:nvSpPr>
        <p:spPr>
          <a:xfrm rot="5400000">
            <a:off x="4266802" y="1616914"/>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86295FBD-E08B-461A-BE1D-75C78A5C0D13}"/>
              </a:ext>
            </a:extLst>
          </p:cNvPr>
          <p:cNvSpPr>
            <a:spLocks/>
          </p:cNvSpPr>
          <p:nvPr/>
        </p:nvSpPr>
        <p:spPr>
          <a:xfrm rot="5400000">
            <a:off x="3808156" y="1616914"/>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a:extLst>
              <a:ext uri="{FF2B5EF4-FFF2-40B4-BE49-F238E27FC236}">
                <a16:creationId xmlns:a16="http://schemas.microsoft.com/office/drawing/2014/main" id="{7CE38CB0-BD76-45CD-9C3E-F4A93749D621}"/>
              </a:ext>
            </a:extLst>
          </p:cNvPr>
          <p:cNvSpPr>
            <a:spLocks/>
          </p:cNvSpPr>
          <p:nvPr/>
        </p:nvSpPr>
        <p:spPr>
          <a:xfrm rot="5400000">
            <a:off x="4728570" y="2788058"/>
            <a:ext cx="365760" cy="3657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87C856C2-D5FD-4514-B3B9-887D143EDDBC}"/>
              </a:ext>
            </a:extLst>
          </p:cNvPr>
          <p:cNvSpPr>
            <a:spLocks/>
          </p:cNvSpPr>
          <p:nvPr/>
        </p:nvSpPr>
        <p:spPr>
          <a:xfrm rot="5400000">
            <a:off x="4261246" y="2788058"/>
            <a:ext cx="365760" cy="3657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17BFD875-53A1-47B7-A7BC-BF1773EAA09D}"/>
              </a:ext>
            </a:extLst>
          </p:cNvPr>
          <p:cNvCxnSpPr>
            <a:cxnSpLocks/>
            <a:stCxn id="54" idx="6"/>
            <a:endCxn id="63" idx="2"/>
          </p:cNvCxnSpPr>
          <p:nvPr/>
        </p:nvCxnSpPr>
        <p:spPr>
          <a:xfrm flipH="1">
            <a:off x="4444126" y="1982674"/>
            <a:ext cx="933812" cy="805384"/>
          </a:xfrm>
          <a:prstGeom prst="line">
            <a:avLst/>
          </a:prstGeom>
        </p:spPr>
        <p:style>
          <a:lnRef idx="1">
            <a:schemeClr val="accent5"/>
          </a:lnRef>
          <a:fillRef idx="0">
            <a:schemeClr val="accent5"/>
          </a:fillRef>
          <a:effectRef idx="0">
            <a:schemeClr val="accent5"/>
          </a:effectRef>
          <a:fontRef idx="minor">
            <a:schemeClr val="tx1"/>
          </a:fontRef>
        </p:style>
      </p:cxnSp>
      <p:cxnSp>
        <p:nvCxnSpPr>
          <p:cNvPr id="72" name="Straight Connector 71">
            <a:extLst>
              <a:ext uri="{FF2B5EF4-FFF2-40B4-BE49-F238E27FC236}">
                <a16:creationId xmlns:a16="http://schemas.microsoft.com/office/drawing/2014/main" id="{984CDF18-7380-4FA3-A1F3-3A8DB3EF310D}"/>
              </a:ext>
            </a:extLst>
          </p:cNvPr>
          <p:cNvCxnSpPr>
            <a:cxnSpLocks/>
            <a:stCxn id="56" idx="6"/>
            <a:endCxn id="63" idx="2"/>
          </p:cNvCxnSpPr>
          <p:nvPr/>
        </p:nvCxnSpPr>
        <p:spPr>
          <a:xfrm flipH="1">
            <a:off x="4444126" y="1982674"/>
            <a:ext cx="469684" cy="805384"/>
          </a:xfrm>
          <a:prstGeom prst="line">
            <a:avLst/>
          </a:prstGeom>
        </p:spPr>
        <p:style>
          <a:lnRef idx="1">
            <a:schemeClr val="accent5"/>
          </a:lnRef>
          <a:fillRef idx="0">
            <a:schemeClr val="accent5"/>
          </a:fillRef>
          <a:effectRef idx="0">
            <a:schemeClr val="accent5"/>
          </a:effectRef>
          <a:fontRef idx="minor">
            <a:schemeClr val="tx1"/>
          </a:fontRef>
        </p:style>
      </p:cxnSp>
      <p:cxnSp>
        <p:nvCxnSpPr>
          <p:cNvPr id="74" name="Straight Connector 73">
            <a:extLst>
              <a:ext uri="{FF2B5EF4-FFF2-40B4-BE49-F238E27FC236}">
                <a16:creationId xmlns:a16="http://schemas.microsoft.com/office/drawing/2014/main" id="{A5E3AFE3-93A6-4926-81BA-145BAB0F6EF2}"/>
              </a:ext>
            </a:extLst>
          </p:cNvPr>
          <p:cNvCxnSpPr>
            <a:cxnSpLocks/>
            <a:stCxn id="57" idx="6"/>
            <a:endCxn id="63" idx="2"/>
          </p:cNvCxnSpPr>
          <p:nvPr/>
        </p:nvCxnSpPr>
        <p:spPr>
          <a:xfrm flipH="1">
            <a:off x="4444126" y="1982674"/>
            <a:ext cx="5556" cy="805384"/>
          </a:xfrm>
          <a:prstGeom prst="line">
            <a:avLst/>
          </a:prstGeom>
        </p:spPr>
        <p:style>
          <a:lnRef idx="1">
            <a:schemeClr val="accent5"/>
          </a:lnRef>
          <a:fillRef idx="0">
            <a:schemeClr val="accent5"/>
          </a:fillRef>
          <a:effectRef idx="0">
            <a:schemeClr val="accent5"/>
          </a:effectRef>
          <a:fontRef idx="minor">
            <a:schemeClr val="tx1"/>
          </a:fontRef>
        </p:style>
      </p:cxnSp>
      <p:cxnSp>
        <p:nvCxnSpPr>
          <p:cNvPr id="75" name="Straight Connector 74">
            <a:extLst>
              <a:ext uri="{FF2B5EF4-FFF2-40B4-BE49-F238E27FC236}">
                <a16:creationId xmlns:a16="http://schemas.microsoft.com/office/drawing/2014/main" id="{1AD27CFD-7622-493E-8497-05251562AA91}"/>
              </a:ext>
            </a:extLst>
          </p:cNvPr>
          <p:cNvCxnSpPr>
            <a:cxnSpLocks/>
            <a:stCxn id="59" idx="6"/>
            <a:endCxn id="63" idx="2"/>
          </p:cNvCxnSpPr>
          <p:nvPr/>
        </p:nvCxnSpPr>
        <p:spPr>
          <a:xfrm>
            <a:off x="3991036" y="1982674"/>
            <a:ext cx="453090" cy="805384"/>
          </a:xfrm>
          <a:prstGeom prst="line">
            <a:avLst/>
          </a:prstGeom>
        </p:spPr>
        <p:style>
          <a:lnRef idx="1">
            <a:schemeClr val="accent5"/>
          </a:lnRef>
          <a:fillRef idx="0">
            <a:schemeClr val="accent5"/>
          </a:fillRef>
          <a:effectRef idx="0">
            <a:schemeClr val="accent5"/>
          </a:effectRef>
          <a:fontRef idx="minor">
            <a:schemeClr val="tx1"/>
          </a:fontRef>
        </p:style>
      </p:cxnSp>
      <p:cxnSp>
        <p:nvCxnSpPr>
          <p:cNvPr id="80" name="Straight Connector 79">
            <a:extLst>
              <a:ext uri="{FF2B5EF4-FFF2-40B4-BE49-F238E27FC236}">
                <a16:creationId xmlns:a16="http://schemas.microsoft.com/office/drawing/2014/main" id="{C16D3EFD-D1F9-4DE2-A225-5C5F4C552B7F}"/>
              </a:ext>
            </a:extLst>
          </p:cNvPr>
          <p:cNvCxnSpPr>
            <a:cxnSpLocks/>
            <a:stCxn id="56" idx="6"/>
            <a:endCxn id="62" idx="2"/>
          </p:cNvCxnSpPr>
          <p:nvPr/>
        </p:nvCxnSpPr>
        <p:spPr>
          <a:xfrm flipH="1">
            <a:off x="4911450" y="1982674"/>
            <a:ext cx="2360" cy="805384"/>
          </a:xfrm>
          <a:prstGeom prst="line">
            <a:avLst/>
          </a:prstGeom>
        </p:spPr>
        <p:style>
          <a:lnRef idx="1">
            <a:schemeClr val="accent5"/>
          </a:lnRef>
          <a:fillRef idx="0">
            <a:schemeClr val="accent5"/>
          </a:fillRef>
          <a:effectRef idx="0">
            <a:schemeClr val="accent5"/>
          </a:effectRef>
          <a:fontRef idx="minor">
            <a:schemeClr val="tx1"/>
          </a:fontRef>
        </p:style>
      </p:cxnSp>
      <p:cxnSp>
        <p:nvCxnSpPr>
          <p:cNvPr id="90" name="Straight Connector 89">
            <a:extLst>
              <a:ext uri="{FF2B5EF4-FFF2-40B4-BE49-F238E27FC236}">
                <a16:creationId xmlns:a16="http://schemas.microsoft.com/office/drawing/2014/main" id="{59132BA4-4E93-4B6E-8452-417A10920331}"/>
              </a:ext>
            </a:extLst>
          </p:cNvPr>
          <p:cNvCxnSpPr>
            <a:cxnSpLocks/>
            <a:stCxn id="54" idx="6"/>
            <a:endCxn id="62" idx="2"/>
          </p:cNvCxnSpPr>
          <p:nvPr/>
        </p:nvCxnSpPr>
        <p:spPr>
          <a:xfrm flipH="1">
            <a:off x="4911450" y="1982674"/>
            <a:ext cx="466488" cy="805384"/>
          </a:xfrm>
          <a:prstGeom prst="line">
            <a:avLst/>
          </a:prstGeom>
        </p:spPr>
        <p:style>
          <a:lnRef idx="1">
            <a:schemeClr val="accent5"/>
          </a:lnRef>
          <a:fillRef idx="0">
            <a:schemeClr val="accent5"/>
          </a:fillRef>
          <a:effectRef idx="0">
            <a:schemeClr val="accent5"/>
          </a:effectRef>
          <a:fontRef idx="minor">
            <a:schemeClr val="tx1"/>
          </a:fontRef>
        </p:style>
      </p:cxnSp>
      <p:cxnSp>
        <p:nvCxnSpPr>
          <p:cNvPr id="95" name="Straight Connector 94">
            <a:extLst>
              <a:ext uri="{FF2B5EF4-FFF2-40B4-BE49-F238E27FC236}">
                <a16:creationId xmlns:a16="http://schemas.microsoft.com/office/drawing/2014/main" id="{AC5649A3-01D3-4C54-861B-02C1E76B1068}"/>
              </a:ext>
            </a:extLst>
          </p:cNvPr>
          <p:cNvCxnSpPr>
            <a:cxnSpLocks/>
            <a:stCxn id="57" idx="6"/>
            <a:endCxn id="62" idx="2"/>
          </p:cNvCxnSpPr>
          <p:nvPr/>
        </p:nvCxnSpPr>
        <p:spPr>
          <a:xfrm>
            <a:off x="4449682" y="1982674"/>
            <a:ext cx="461768" cy="805384"/>
          </a:xfrm>
          <a:prstGeom prst="line">
            <a:avLst/>
          </a:prstGeom>
        </p:spPr>
        <p:style>
          <a:lnRef idx="1">
            <a:schemeClr val="accent5"/>
          </a:lnRef>
          <a:fillRef idx="0">
            <a:schemeClr val="accent5"/>
          </a:fillRef>
          <a:effectRef idx="0">
            <a:schemeClr val="accent5"/>
          </a:effectRef>
          <a:fontRef idx="minor">
            <a:schemeClr val="tx1"/>
          </a:fontRef>
        </p:style>
      </p:cxnSp>
      <p:cxnSp>
        <p:nvCxnSpPr>
          <p:cNvPr id="99" name="Straight Connector 98">
            <a:extLst>
              <a:ext uri="{FF2B5EF4-FFF2-40B4-BE49-F238E27FC236}">
                <a16:creationId xmlns:a16="http://schemas.microsoft.com/office/drawing/2014/main" id="{9476F28B-D6A9-401E-9163-44308B656679}"/>
              </a:ext>
            </a:extLst>
          </p:cNvPr>
          <p:cNvCxnSpPr>
            <a:cxnSpLocks/>
            <a:stCxn id="59" idx="6"/>
            <a:endCxn id="62" idx="2"/>
          </p:cNvCxnSpPr>
          <p:nvPr/>
        </p:nvCxnSpPr>
        <p:spPr>
          <a:xfrm>
            <a:off x="3991036" y="1982674"/>
            <a:ext cx="920414" cy="805384"/>
          </a:xfrm>
          <a:prstGeom prst="line">
            <a:avLst/>
          </a:prstGeom>
        </p:spPr>
        <p:style>
          <a:lnRef idx="1">
            <a:schemeClr val="accent5"/>
          </a:lnRef>
          <a:fillRef idx="0">
            <a:schemeClr val="accent5"/>
          </a:fillRef>
          <a:effectRef idx="0">
            <a:schemeClr val="accent5"/>
          </a:effectRef>
          <a:fontRef idx="minor">
            <a:schemeClr val="tx1"/>
          </a:fontRef>
        </p:style>
      </p:cxnSp>
      <p:sp>
        <p:nvSpPr>
          <p:cNvPr id="110" name="Oval 109">
            <a:extLst>
              <a:ext uri="{FF2B5EF4-FFF2-40B4-BE49-F238E27FC236}">
                <a16:creationId xmlns:a16="http://schemas.microsoft.com/office/drawing/2014/main" id="{CB36BC98-3D77-4F26-8958-511E3A1ED8B2}"/>
              </a:ext>
            </a:extLst>
          </p:cNvPr>
          <p:cNvSpPr>
            <a:spLocks/>
          </p:cNvSpPr>
          <p:nvPr/>
        </p:nvSpPr>
        <p:spPr>
          <a:xfrm rot="5400000">
            <a:off x="5195058" y="1616914"/>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11" name="Oval 110">
            <a:extLst>
              <a:ext uri="{FF2B5EF4-FFF2-40B4-BE49-F238E27FC236}">
                <a16:creationId xmlns:a16="http://schemas.microsoft.com/office/drawing/2014/main" id="{CFD3F63A-FF79-4A52-9E45-CDF733AB53C3}"/>
              </a:ext>
            </a:extLst>
          </p:cNvPr>
          <p:cNvSpPr>
            <a:spLocks/>
          </p:cNvSpPr>
          <p:nvPr/>
        </p:nvSpPr>
        <p:spPr>
          <a:xfrm rot="5400000">
            <a:off x="4730930" y="1616914"/>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11FA11B9-5F8F-4EFE-97D6-8D32AE797DA8}"/>
              </a:ext>
            </a:extLst>
          </p:cNvPr>
          <p:cNvSpPr>
            <a:spLocks/>
          </p:cNvSpPr>
          <p:nvPr/>
        </p:nvSpPr>
        <p:spPr>
          <a:xfrm rot="5400000">
            <a:off x="4266802" y="1616914"/>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39BBE717-257B-41D5-96F1-175005BBC047}"/>
              </a:ext>
            </a:extLst>
          </p:cNvPr>
          <p:cNvSpPr>
            <a:spLocks/>
          </p:cNvSpPr>
          <p:nvPr/>
        </p:nvSpPr>
        <p:spPr>
          <a:xfrm rot="5400000">
            <a:off x="3808156" y="1616914"/>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18" name="Rectangle 117">
            <a:extLst>
              <a:ext uri="{FF2B5EF4-FFF2-40B4-BE49-F238E27FC236}">
                <a16:creationId xmlns:a16="http://schemas.microsoft.com/office/drawing/2014/main" id="{2640C296-4E0D-4764-996C-40E9088A1976}"/>
              </a:ext>
            </a:extLst>
          </p:cNvPr>
          <p:cNvSpPr/>
          <p:nvPr/>
        </p:nvSpPr>
        <p:spPr>
          <a:xfrm rot="5400000">
            <a:off x="4501778" y="923294"/>
            <a:ext cx="365760" cy="1753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E6607C2F-9C62-47F2-B9E9-597346644A57}"/>
              </a:ext>
            </a:extLst>
          </p:cNvPr>
          <p:cNvSpPr/>
          <p:nvPr/>
        </p:nvSpPr>
        <p:spPr>
          <a:xfrm rot="5400000">
            <a:off x="5177688" y="1635603"/>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20" name="Rectangle 119">
            <a:extLst>
              <a:ext uri="{FF2B5EF4-FFF2-40B4-BE49-F238E27FC236}">
                <a16:creationId xmlns:a16="http://schemas.microsoft.com/office/drawing/2014/main" id="{2F6638FE-9A22-4855-9703-0B6604ACBBA3}"/>
              </a:ext>
            </a:extLst>
          </p:cNvPr>
          <p:cNvSpPr/>
          <p:nvPr/>
        </p:nvSpPr>
        <p:spPr>
          <a:xfrm rot="5400000">
            <a:off x="4728811" y="1635603"/>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21" name="Rectangle 120">
            <a:extLst>
              <a:ext uri="{FF2B5EF4-FFF2-40B4-BE49-F238E27FC236}">
                <a16:creationId xmlns:a16="http://schemas.microsoft.com/office/drawing/2014/main" id="{5E5769F7-1FB9-439A-9E2F-EDDEDD7F1610}"/>
              </a:ext>
            </a:extLst>
          </p:cNvPr>
          <p:cNvSpPr/>
          <p:nvPr/>
        </p:nvSpPr>
        <p:spPr>
          <a:xfrm rot="5400000">
            <a:off x="4279934" y="1635603"/>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22" name="Rectangle 121">
            <a:extLst>
              <a:ext uri="{FF2B5EF4-FFF2-40B4-BE49-F238E27FC236}">
                <a16:creationId xmlns:a16="http://schemas.microsoft.com/office/drawing/2014/main" id="{27FFCA65-5936-4510-9D87-F2660DC4FE5F}"/>
              </a:ext>
            </a:extLst>
          </p:cNvPr>
          <p:cNvSpPr/>
          <p:nvPr/>
        </p:nvSpPr>
        <p:spPr>
          <a:xfrm rot="5400000">
            <a:off x="3831057" y="1635603"/>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61815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US"/>
              <a:t>Feed forward neural networks</a:t>
            </a:r>
            <a:endParaRPr dirty="0"/>
          </a:p>
        </p:txBody>
      </p:sp>
      <p:sp>
        <p:nvSpPr>
          <p:cNvPr id="54" name="Oval 53">
            <a:extLst>
              <a:ext uri="{FF2B5EF4-FFF2-40B4-BE49-F238E27FC236}">
                <a16:creationId xmlns:a16="http://schemas.microsoft.com/office/drawing/2014/main" id="{6E001701-A6E4-45D1-A6D8-6ADCF37459D5}"/>
              </a:ext>
            </a:extLst>
          </p:cNvPr>
          <p:cNvSpPr>
            <a:spLocks/>
          </p:cNvSpPr>
          <p:nvPr/>
        </p:nvSpPr>
        <p:spPr>
          <a:xfrm rot="5400000">
            <a:off x="5195058" y="1604898"/>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96C74F56-B4E7-4CB3-A6F9-543CB1F61232}"/>
              </a:ext>
            </a:extLst>
          </p:cNvPr>
          <p:cNvSpPr>
            <a:spLocks/>
          </p:cNvSpPr>
          <p:nvPr/>
        </p:nvSpPr>
        <p:spPr>
          <a:xfrm rot="5400000">
            <a:off x="4730930" y="1604898"/>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8A53CED4-96FE-4F6A-BC4A-9CFFAC4F25AD}"/>
              </a:ext>
            </a:extLst>
          </p:cNvPr>
          <p:cNvSpPr>
            <a:spLocks/>
          </p:cNvSpPr>
          <p:nvPr/>
        </p:nvSpPr>
        <p:spPr>
          <a:xfrm rot="5400000">
            <a:off x="4266802" y="1604898"/>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86295FBD-E08B-461A-BE1D-75C78A5C0D13}"/>
              </a:ext>
            </a:extLst>
          </p:cNvPr>
          <p:cNvSpPr>
            <a:spLocks/>
          </p:cNvSpPr>
          <p:nvPr/>
        </p:nvSpPr>
        <p:spPr>
          <a:xfrm rot="5400000">
            <a:off x="3808156" y="1604898"/>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a:extLst>
              <a:ext uri="{FF2B5EF4-FFF2-40B4-BE49-F238E27FC236}">
                <a16:creationId xmlns:a16="http://schemas.microsoft.com/office/drawing/2014/main" id="{7CE38CB0-BD76-45CD-9C3E-F4A93749D621}"/>
              </a:ext>
            </a:extLst>
          </p:cNvPr>
          <p:cNvSpPr>
            <a:spLocks/>
          </p:cNvSpPr>
          <p:nvPr/>
        </p:nvSpPr>
        <p:spPr>
          <a:xfrm rot="5400000">
            <a:off x="4728570" y="2788058"/>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87C856C2-D5FD-4514-B3B9-887D143EDDBC}"/>
              </a:ext>
            </a:extLst>
          </p:cNvPr>
          <p:cNvSpPr>
            <a:spLocks/>
          </p:cNvSpPr>
          <p:nvPr/>
        </p:nvSpPr>
        <p:spPr>
          <a:xfrm rot="5400000">
            <a:off x="4261246" y="2788058"/>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17BFD875-53A1-47B7-A7BC-BF1773EAA09D}"/>
              </a:ext>
            </a:extLst>
          </p:cNvPr>
          <p:cNvCxnSpPr>
            <a:cxnSpLocks/>
            <a:stCxn id="54" idx="6"/>
            <a:endCxn id="63" idx="2"/>
          </p:cNvCxnSpPr>
          <p:nvPr/>
        </p:nvCxnSpPr>
        <p:spPr>
          <a:xfrm flipH="1">
            <a:off x="4444126" y="1970658"/>
            <a:ext cx="933812" cy="817400"/>
          </a:xfrm>
          <a:prstGeom prst="line">
            <a:avLst/>
          </a:prstGeom>
        </p:spPr>
        <p:style>
          <a:lnRef idx="1">
            <a:schemeClr val="accent5"/>
          </a:lnRef>
          <a:fillRef idx="0">
            <a:schemeClr val="accent5"/>
          </a:fillRef>
          <a:effectRef idx="0">
            <a:schemeClr val="accent5"/>
          </a:effectRef>
          <a:fontRef idx="minor">
            <a:schemeClr val="tx1"/>
          </a:fontRef>
        </p:style>
      </p:cxnSp>
      <p:cxnSp>
        <p:nvCxnSpPr>
          <p:cNvPr id="72" name="Straight Connector 71">
            <a:extLst>
              <a:ext uri="{FF2B5EF4-FFF2-40B4-BE49-F238E27FC236}">
                <a16:creationId xmlns:a16="http://schemas.microsoft.com/office/drawing/2014/main" id="{984CDF18-7380-4FA3-A1F3-3A8DB3EF310D}"/>
              </a:ext>
            </a:extLst>
          </p:cNvPr>
          <p:cNvCxnSpPr>
            <a:cxnSpLocks/>
            <a:stCxn id="56" idx="6"/>
            <a:endCxn id="63" idx="2"/>
          </p:cNvCxnSpPr>
          <p:nvPr/>
        </p:nvCxnSpPr>
        <p:spPr>
          <a:xfrm flipH="1">
            <a:off x="4444126" y="1970658"/>
            <a:ext cx="469684" cy="817400"/>
          </a:xfrm>
          <a:prstGeom prst="line">
            <a:avLst/>
          </a:prstGeom>
        </p:spPr>
        <p:style>
          <a:lnRef idx="1">
            <a:schemeClr val="accent5"/>
          </a:lnRef>
          <a:fillRef idx="0">
            <a:schemeClr val="accent5"/>
          </a:fillRef>
          <a:effectRef idx="0">
            <a:schemeClr val="accent5"/>
          </a:effectRef>
          <a:fontRef idx="minor">
            <a:schemeClr val="tx1"/>
          </a:fontRef>
        </p:style>
      </p:cxnSp>
      <p:cxnSp>
        <p:nvCxnSpPr>
          <p:cNvPr id="74" name="Straight Connector 73">
            <a:extLst>
              <a:ext uri="{FF2B5EF4-FFF2-40B4-BE49-F238E27FC236}">
                <a16:creationId xmlns:a16="http://schemas.microsoft.com/office/drawing/2014/main" id="{A5E3AFE3-93A6-4926-81BA-145BAB0F6EF2}"/>
              </a:ext>
            </a:extLst>
          </p:cNvPr>
          <p:cNvCxnSpPr>
            <a:cxnSpLocks/>
            <a:stCxn id="57" idx="6"/>
            <a:endCxn id="63" idx="2"/>
          </p:cNvCxnSpPr>
          <p:nvPr/>
        </p:nvCxnSpPr>
        <p:spPr>
          <a:xfrm flipH="1">
            <a:off x="4444126" y="1970658"/>
            <a:ext cx="5556" cy="817400"/>
          </a:xfrm>
          <a:prstGeom prst="line">
            <a:avLst/>
          </a:prstGeom>
        </p:spPr>
        <p:style>
          <a:lnRef idx="1">
            <a:schemeClr val="accent5"/>
          </a:lnRef>
          <a:fillRef idx="0">
            <a:schemeClr val="accent5"/>
          </a:fillRef>
          <a:effectRef idx="0">
            <a:schemeClr val="accent5"/>
          </a:effectRef>
          <a:fontRef idx="minor">
            <a:schemeClr val="tx1"/>
          </a:fontRef>
        </p:style>
      </p:cxnSp>
      <p:cxnSp>
        <p:nvCxnSpPr>
          <p:cNvPr id="75" name="Straight Connector 74">
            <a:extLst>
              <a:ext uri="{FF2B5EF4-FFF2-40B4-BE49-F238E27FC236}">
                <a16:creationId xmlns:a16="http://schemas.microsoft.com/office/drawing/2014/main" id="{1AD27CFD-7622-493E-8497-05251562AA91}"/>
              </a:ext>
            </a:extLst>
          </p:cNvPr>
          <p:cNvCxnSpPr>
            <a:cxnSpLocks/>
            <a:stCxn id="59" idx="6"/>
            <a:endCxn id="63" idx="2"/>
          </p:cNvCxnSpPr>
          <p:nvPr/>
        </p:nvCxnSpPr>
        <p:spPr>
          <a:xfrm>
            <a:off x="3991036" y="1970658"/>
            <a:ext cx="453090" cy="817400"/>
          </a:xfrm>
          <a:prstGeom prst="line">
            <a:avLst/>
          </a:prstGeom>
        </p:spPr>
        <p:style>
          <a:lnRef idx="1">
            <a:schemeClr val="accent5"/>
          </a:lnRef>
          <a:fillRef idx="0">
            <a:schemeClr val="accent5"/>
          </a:fillRef>
          <a:effectRef idx="0">
            <a:schemeClr val="accent5"/>
          </a:effectRef>
          <a:fontRef idx="minor">
            <a:schemeClr val="tx1"/>
          </a:fontRef>
        </p:style>
      </p:cxnSp>
      <p:cxnSp>
        <p:nvCxnSpPr>
          <p:cNvPr id="80" name="Straight Connector 79">
            <a:extLst>
              <a:ext uri="{FF2B5EF4-FFF2-40B4-BE49-F238E27FC236}">
                <a16:creationId xmlns:a16="http://schemas.microsoft.com/office/drawing/2014/main" id="{C16D3EFD-D1F9-4DE2-A225-5C5F4C552B7F}"/>
              </a:ext>
            </a:extLst>
          </p:cNvPr>
          <p:cNvCxnSpPr>
            <a:cxnSpLocks/>
            <a:stCxn id="56" idx="6"/>
            <a:endCxn id="62" idx="2"/>
          </p:cNvCxnSpPr>
          <p:nvPr/>
        </p:nvCxnSpPr>
        <p:spPr>
          <a:xfrm flipH="1">
            <a:off x="4911450" y="1970658"/>
            <a:ext cx="2360" cy="817400"/>
          </a:xfrm>
          <a:prstGeom prst="line">
            <a:avLst/>
          </a:prstGeom>
        </p:spPr>
        <p:style>
          <a:lnRef idx="1">
            <a:schemeClr val="accent5"/>
          </a:lnRef>
          <a:fillRef idx="0">
            <a:schemeClr val="accent5"/>
          </a:fillRef>
          <a:effectRef idx="0">
            <a:schemeClr val="accent5"/>
          </a:effectRef>
          <a:fontRef idx="minor">
            <a:schemeClr val="tx1"/>
          </a:fontRef>
        </p:style>
      </p:cxnSp>
      <p:cxnSp>
        <p:nvCxnSpPr>
          <p:cNvPr id="90" name="Straight Connector 89">
            <a:extLst>
              <a:ext uri="{FF2B5EF4-FFF2-40B4-BE49-F238E27FC236}">
                <a16:creationId xmlns:a16="http://schemas.microsoft.com/office/drawing/2014/main" id="{59132BA4-4E93-4B6E-8452-417A10920331}"/>
              </a:ext>
            </a:extLst>
          </p:cNvPr>
          <p:cNvCxnSpPr>
            <a:cxnSpLocks/>
            <a:stCxn id="54" idx="6"/>
            <a:endCxn id="62" idx="2"/>
          </p:cNvCxnSpPr>
          <p:nvPr/>
        </p:nvCxnSpPr>
        <p:spPr>
          <a:xfrm flipH="1">
            <a:off x="4911450" y="1970658"/>
            <a:ext cx="466488" cy="817400"/>
          </a:xfrm>
          <a:prstGeom prst="line">
            <a:avLst/>
          </a:prstGeom>
        </p:spPr>
        <p:style>
          <a:lnRef idx="1">
            <a:schemeClr val="accent5"/>
          </a:lnRef>
          <a:fillRef idx="0">
            <a:schemeClr val="accent5"/>
          </a:fillRef>
          <a:effectRef idx="0">
            <a:schemeClr val="accent5"/>
          </a:effectRef>
          <a:fontRef idx="minor">
            <a:schemeClr val="tx1"/>
          </a:fontRef>
        </p:style>
      </p:cxnSp>
      <p:cxnSp>
        <p:nvCxnSpPr>
          <p:cNvPr id="95" name="Straight Connector 94">
            <a:extLst>
              <a:ext uri="{FF2B5EF4-FFF2-40B4-BE49-F238E27FC236}">
                <a16:creationId xmlns:a16="http://schemas.microsoft.com/office/drawing/2014/main" id="{AC5649A3-01D3-4C54-861B-02C1E76B1068}"/>
              </a:ext>
            </a:extLst>
          </p:cNvPr>
          <p:cNvCxnSpPr>
            <a:cxnSpLocks/>
            <a:stCxn id="57" idx="6"/>
            <a:endCxn id="62" idx="2"/>
          </p:cNvCxnSpPr>
          <p:nvPr/>
        </p:nvCxnSpPr>
        <p:spPr>
          <a:xfrm>
            <a:off x="4449682" y="1970658"/>
            <a:ext cx="461768" cy="817400"/>
          </a:xfrm>
          <a:prstGeom prst="line">
            <a:avLst/>
          </a:prstGeom>
        </p:spPr>
        <p:style>
          <a:lnRef idx="1">
            <a:schemeClr val="accent5"/>
          </a:lnRef>
          <a:fillRef idx="0">
            <a:schemeClr val="accent5"/>
          </a:fillRef>
          <a:effectRef idx="0">
            <a:schemeClr val="accent5"/>
          </a:effectRef>
          <a:fontRef idx="minor">
            <a:schemeClr val="tx1"/>
          </a:fontRef>
        </p:style>
      </p:cxnSp>
      <p:cxnSp>
        <p:nvCxnSpPr>
          <p:cNvPr id="99" name="Straight Connector 98">
            <a:extLst>
              <a:ext uri="{FF2B5EF4-FFF2-40B4-BE49-F238E27FC236}">
                <a16:creationId xmlns:a16="http://schemas.microsoft.com/office/drawing/2014/main" id="{9476F28B-D6A9-401E-9163-44308B656679}"/>
              </a:ext>
            </a:extLst>
          </p:cNvPr>
          <p:cNvCxnSpPr>
            <a:cxnSpLocks/>
            <a:stCxn id="59" idx="6"/>
            <a:endCxn id="62" idx="2"/>
          </p:cNvCxnSpPr>
          <p:nvPr/>
        </p:nvCxnSpPr>
        <p:spPr>
          <a:xfrm>
            <a:off x="3991036" y="1970658"/>
            <a:ext cx="920414" cy="817400"/>
          </a:xfrm>
          <a:prstGeom prst="line">
            <a:avLst/>
          </a:prstGeom>
        </p:spPr>
        <p:style>
          <a:lnRef idx="1">
            <a:schemeClr val="accent5"/>
          </a:lnRef>
          <a:fillRef idx="0">
            <a:schemeClr val="accent5"/>
          </a:fillRef>
          <a:effectRef idx="0">
            <a:schemeClr val="accent5"/>
          </a:effectRef>
          <a:fontRef idx="minor">
            <a:schemeClr val="tx1"/>
          </a:fontRef>
        </p:style>
      </p:cxnSp>
      <p:sp>
        <p:nvSpPr>
          <p:cNvPr id="110" name="Oval 109">
            <a:extLst>
              <a:ext uri="{FF2B5EF4-FFF2-40B4-BE49-F238E27FC236}">
                <a16:creationId xmlns:a16="http://schemas.microsoft.com/office/drawing/2014/main" id="{CB36BC98-3D77-4F26-8958-511E3A1ED8B2}"/>
              </a:ext>
            </a:extLst>
          </p:cNvPr>
          <p:cNvSpPr>
            <a:spLocks/>
          </p:cNvSpPr>
          <p:nvPr/>
        </p:nvSpPr>
        <p:spPr>
          <a:xfrm rot="5400000">
            <a:off x="5195058" y="1604898"/>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11" name="Oval 110">
            <a:extLst>
              <a:ext uri="{FF2B5EF4-FFF2-40B4-BE49-F238E27FC236}">
                <a16:creationId xmlns:a16="http://schemas.microsoft.com/office/drawing/2014/main" id="{CFD3F63A-FF79-4A52-9E45-CDF733AB53C3}"/>
              </a:ext>
            </a:extLst>
          </p:cNvPr>
          <p:cNvSpPr>
            <a:spLocks/>
          </p:cNvSpPr>
          <p:nvPr/>
        </p:nvSpPr>
        <p:spPr>
          <a:xfrm rot="5400000">
            <a:off x="4730930" y="1604898"/>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11FA11B9-5F8F-4EFE-97D6-8D32AE797DA8}"/>
              </a:ext>
            </a:extLst>
          </p:cNvPr>
          <p:cNvSpPr>
            <a:spLocks/>
          </p:cNvSpPr>
          <p:nvPr/>
        </p:nvSpPr>
        <p:spPr>
          <a:xfrm rot="5400000">
            <a:off x="4266802" y="1604898"/>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39BBE717-257B-41D5-96F1-175005BBC047}"/>
              </a:ext>
            </a:extLst>
          </p:cNvPr>
          <p:cNvSpPr>
            <a:spLocks/>
          </p:cNvSpPr>
          <p:nvPr/>
        </p:nvSpPr>
        <p:spPr>
          <a:xfrm rot="5400000">
            <a:off x="3808156" y="1604898"/>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18" name="Rectangle 117">
            <a:extLst>
              <a:ext uri="{FF2B5EF4-FFF2-40B4-BE49-F238E27FC236}">
                <a16:creationId xmlns:a16="http://schemas.microsoft.com/office/drawing/2014/main" id="{2640C296-4E0D-4764-996C-40E9088A1976}"/>
              </a:ext>
            </a:extLst>
          </p:cNvPr>
          <p:cNvSpPr/>
          <p:nvPr/>
        </p:nvSpPr>
        <p:spPr>
          <a:xfrm rot="5400000">
            <a:off x="4501778" y="911278"/>
            <a:ext cx="365760" cy="1753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E6607C2F-9C62-47F2-B9E9-597346644A57}"/>
              </a:ext>
            </a:extLst>
          </p:cNvPr>
          <p:cNvSpPr/>
          <p:nvPr/>
        </p:nvSpPr>
        <p:spPr>
          <a:xfrm rot="5400000">
            <a:off x="5177688" y="1611573"/>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20" name="Rectangle 119">
            <a:extLst>
              <a:ext uri="{FF2B5EF4-FFF2-40B4-BE49-F238E27FC236}">
                <a16:creationId xmlns:a16="http://schemas.microsoft.com/office/drawing/2014/main" id="{2F6638FE-9A22-4855-9703-0B6604ACBBA3}"/>
              </a:ext>
            </a:extLst>
          </p:cNvPr>
          <p:cNvSpPr/>
          <p:nvPr/>
        </p:nvSpPr>
        <p:spPr>
          <a:xfrm rot="5400000">
            <a:off x="4728811" y="1611573"/>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21" name="Rectangle 120">
            <a:extLst>
              <a:ext uri="{FF2B5EF4-FFF2-40B4-BE49-F238E27FC236}">
                <a16:creationId xmlns:a16="http://schemas.microsoft.com/office/drawing/2014/main" id="{5E5769F7-1FB9-439A-9E2F-EDDEDD7F1610}"/>
              </a:ext>
            </a:extLst>
          </p:cNvPr>
          <p:cNvSpPr/>
          <p:nvPr/>
        </p:nvSpPr>
        <p:spPr>
          <a:xfrm rot="5400000">
            <a:off x="4279934" y="1611573"/>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22" name="Rectangle 121">
            <a:extLst>
              <a:ext uri="{FF2B5EF4-FFF2-40B4-BE49-F238E27FC236}">
                <a16:creationId xmlns:a16="http://schemas.microsoft.com/office/drawing/2014/main" id="{27FFCA65-5936-4510-9D87-F2660DC4FE5F}"/>
              </a:ext>
            </a:extLst>
          </p:cNvPr>
          <p:cNvSpPr/>
          <p:nvPr/>
        </p:nvSpPr>
        <p:spPr>
          <a:xfrm rot="5400000">
            <a:off x="3831057" y="1611573"/>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99CAA48B-B5A9-4893-A1D5-60E470682863}"/>
              </a:ext>
            </a:extLst>
          </p:cNvPr>
          <p:cNvCxnSpPr>
            <a:cxnSpLocks/>
            <a:endCxn id="62" idx="2"/>
          </p:cNvCxnSpPr>
          <p:nvPr/>
        </p:nvCxnSpPr>
        <p:spPr>
          <a:xfrm>
            <a:off x="3552754" y="1970659"/>
            <a:ext cx="1358696" cy="817399"/>
          </a:xfrm>
          <a:prstGeom prst="line">
            <a:avLst/>
          </a:prstGeom>
        </p:spPr>
        <p:style>
          <a:lnRef idx="1">
            <a:schemeClr val="accent5"/>
          </a:lnRef>
          <a:fillRef idx="0">
            <a:schemeClr val="accent5"/>
          </a:fillRef>
          <a:effectRef idx="0">
            <a:schemeClr val="accent5"/>
          </a:effectRef>
          <a:fontRef idx="minor">
            <a:schemeClr val="tx1"/>
          </a:fontRef>
        </p:style>
      </p:cxnSp>
      <p:cxnSp>
        <p:nvCxnSpPr>
          <p:cNvPr id="28" name="Straight Connector 27">
            <a:extLst>
              <a:ext uri="{FF2B5EF4-FFF2-40B4-BE49-F238E27FC236}">
                <a16:creationId xmlns:a16="http://schemas.microsoft.com/office/drawing/2014/main" id="{9941ACF2-405C-4420-8FC6-663C383B15E1}"/>
              </a:ext>
            </a:extLst>
          </p:cNvPr>
          <p:cNvCxnSpPr>
            <a:cxnSpLocks/>
          </p:cNvCxnSpPr>
          <p:nvPr/>
        </p:nvCxnSpPr>
        <p:spPr>
          <a:xfrm>
            <a:off x="3552754" y="1970659"/>
            <a:ext cx="920414" cy="805384"/>
          </a:xfrm>
          <a:prstGeom prst="line">
            <a:avLst/>
          </a:prstGeom>
        </p:spPr>
        <p:style>
          <a:lnRef idx="1">
            <a:schemeClr val="accent5"/>
          </a:lnRef>
          <a:fillRef idx="0">
            <a:schemeClr val="accent5"/>
          </a:fillRef>
          <a:effectRef idx="0">
            <a:schemeClr val="accent5"/>
          </a:effectRef>
          <a:fontRef idx="minor">
            <a:schemeClr val="tx1"/>
          </a:fontRef>
        </p:style>
      </p:cxnSp>
      <p:sp>
        <p:nvSpPr>
          <p:cNvPr id="29" name="Rectangle 28">
            <a:extLst>
              <a:ext uri="{FF2B5EF4-FFF2-40B4-BE49-F238E27FC236}">
                <a16:creationId xmlns:a16="http://schemas.microsoft.com/office/drawing/2014/main" id="{45AC0006-0FDB-4AEF-8F48-C881B2EB89F7}"/>
              </a:ext>
            </a:extLst>
          </p:cNvPr>
          <p:cNvSpPr/>
          <p:nvPr/>
        </p:nvSpPr>
        <p:spPr>
          <a:xfrm rot="5400000">
            <a:off x="3392775" y="1611573"/>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cxnSp>
        <p:nvCxnSpPr>
          <p:cNvPr id="32" name="Straight Connector 31">
            <a:extLst>
              <a:ext uri="{FF2B5EF4-FFF2-40B4-BE49-F238E27FC236}">
                <a16:creationId xmlns:a16="http://schemas.microsoft.com/office/drawing/2014/main" id="{F6BEF3A8-A2C6-4438-A2B8-84D27DC9E3E7}"/>
              </a:ext>
            </a:extLst>
          </p:cNvPr>
          <p:cNvCxnSpPr>
            <a:cxnSpLocks/>
            <a:endCxn id="63" idx="2"/>
          </p:cNvCxnSpPr>
          <p:nvPr/>
        </p:nvCxnSpPr>
        <p:spPr>
          <a:xfrm>
            <a:off x="3091283" y="1958644"/>
            <a:ext cx="1352843" cy="829414"/>
          </a:xfrm>
          <a:prstGeom prst="line">
            <a:avLst/>
          </a:prstGeom>
        </p:spPr>
        <p:style>
          <a:lnRef idx="1">
            <a:schemeClr val="accent5"/>
          </a:lnRef>
          <a:fillRef idx="0">
            <a:schemeClr val="accent5"/>
          </a:fillRef>
          <a:effectRef idx="0">
            <a:schemeClr val="accent5"/>
          </a:effectRef>
          <a:fontRef idx="minor">
            <a:schemeClr val="tx1"/>
          </a:fontRef>
        </p:style>
      </p:cxnSp>
      <p:cxnSp>
        <p:nvCxnSpPr>
          <p:cNvPr id="33" name="Straight Connector 32">
            <a:extLst>
              <a:ext uri="{FF2B5EF4-FFF2-40B4-BE49-F238E27FC236}">
                <a16:creationId xmlns:a16="http://schemas.microsoft.com/office/drawing/2014/main" id="{DD7A5E2E-D6BE-4E93-B5A9-37330FAEBE73}"/>
              </a:ext>
            </a:extLst>
          </p:cNvPr>
          <p:cNvCxnSpPr>
            <a:cxnSpLocks/>
            <a:endCxn id="62" idx="2"/>
          </p:cNvCxnSpPr>
          <p:nvPr/>
        </p:nvCxnSpPr>
        <p:spPr>
          <a:xfrm>
            <a:off x="3091283" y="1958644"/>
            <a:ext cx="1820167" cy="829414"/>
          </a:xfrm>
          <a:prstGeom prst="line">
            <a:avLst/>
          </a:prstGeom>
        </p:spPr>
        <p:style>
          <a:lnRef idx="1">
            <a:schemeClr val="accent5"/>
          </a:lnRef>
          <a:fillRef idx="0">
            <a:schemeClr val="accent5"/>
          </a:fillRef>
          <a:effectRef idx="0">
            <a:schemeClr val="accent5"/>
          </a:effectRef>
          <a:fontRef idx="minor">
            <a:schemeClr val="tx1"/>
          </a:fontRef>
        </p:style>
      </p:cxnSp>
      <p:sp>
        <p:nvSpPr>
          <p:cNvPr id="34" name="Rectangle 33">
            <a:extLst>
              <a:ext uri="{FF2B5EF4-FFF2-40B4-BE49-F238E27FC236}">
                <a16:creationId xmlns:a16="http://schemas.microsoft.com/office/drawing/2014/main" id="{24A5F8F1-E027-40C7-9D31-AA8F1A256B24}"/>
              </a:ext>
            </a:extLst>
          </p:cNvPr>
          <p:cNvSpPr/>
          <p:nvPr/>
        </p:nvSpPr>
        <p:spPr>
          <a:xfrm rot="5400000">
            <a:off x="2931304" y="1611573"/>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id="{0E13F62A-D2A5-4B55-BA2D-42C28C5CCEF7}"/>
              </a:ext>
            </a:extLst>
          </p:cNvPr>
          <p:cNvCxnSpPr>
            <a:cxnSpLocks/>
            <a:endCxn id="63" idx="2"/>
          </p:cNvCxnSpPr>
          <p:nvPr/>
        </p:nvCxnSpPr>
        <p:spPr>
          <a:xfrm flipH="1">
            <a:off x="4444126" y="1993238"/>
            <a:ext cx="1368538" cy="794820"/>
          </a:xfrm>
          <a:prstGeom prst="line">
            <a:avLst/>
          </a:prstGeom>
        </p:spPr>
        <p:style>
          <a:lnRef idx="1">
            <a:schemeClr val="accent5"/>
          </a:lnRef>
          <a:fillRef idx="0">
            <a:schemeClr val="accent5"/>
          </a:fillRef>
          <a:effectRef idx="0">
            <a:schemeClr val="accent5"/>
          </a:effectRef>
          <a:fontRef idx="minor">
            <a:schemeClr val="tx1"/>
          </a:fontRef>
        </p:style>
      </p:cxnSp>
      <p:cxnSp>
        <p:nvCxnSpPr>
          <p:cNvPr id="36" name="Straight Connector 35">
            <a:extLst>
              <a:ext uri="{FF2B5EF4-FFF2-40B4-BE49-F238E27FC236}">
                <a16:creationId xmlns:a16="http://schemas.microsoft.com/office/drawing/2014/main" id="{6B7DEE6C-5E36-4F30-B94D-2474447E9B09}"/>
              </a:ext>
            </a:extLst>
          </p:cNvPr>
          <p:cNvCxnSpPr>
            <a:cxnSpLocks/>
            <a:endCxn id="62" idx="2"/>
          </p:cNvCxnSpPr>
          <p:nvPr/>
        </p:nvCxnSpPr>
        <p:spPr>
          <a:xfrm flipH="1">
            <a:off x="4911450" y="1993238"/>
            <a:ext cx="901214" cy="794820"/>
          </a:xfrm>
          <a:prstGeom prst="line">
            <a:avLst/>
          </a:prstGeom>
        </p:spPr>
        <p:style>
          <a:lnRef idx="1">
            <a:schemeClr val="accent5"/>
          </a:lnRef>
          <a:fillRef idx="0">
            <a:schemeClr val="accent5"/>
          </a:fillRef>
          <a:effectRef idx="0">
            <a:schemeClr val="accent5"/>
          </a:effectRef>
          <a:fontRef idx="minor">
            <a:schemeClr val="tx1"/>
          </a:fontRef>
        </p:style>
      </p:cxnSp>
      <p:sp>
        <p:nvSpPr>
          <p:cNvPr id="37" name="Rectangle 36">
            <a:extLst>
              <a:ext uri="{FF2B5EF4-FFF2-40B4-BE49-F238E27FC236}">
                <a16:creationId xmlns:a16="http://schemas.microsoft.com/office/drawing/2014/main" id="{61F7239F-B991-48E0-844F-298622735DBE}"/>
              </a:ext>
            </a:extLst>
          </p:cNvPr>
          <p:cNvSpPr/>
          <p:nvPr/>
        </p:nvSpPr>
        <p:spPr>
          <a:xfrm rot="5400000">
            <a:off x="5652684" y="1611573"/>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720A9A7A-CE2D-4ABB-8411-3D87409B0B80}"/>
              </a:ext>
            </a:extLst>
          </p:cNvPr>
          <p:cNvCxnSpPr>
            <a:cxnSpLocks/>
            <a:endCxn id="63" idx="2"/>
          </p:cNvCxnSpPr>
          <p:nvPr/>
        </p:nvCxnSpPr>
        <p:spPr>
          <a:xfrm flipH="1">
            <a:off x="4444126" y="1993238"/>
            <a:ext cx="1865698" cy="794820"/>
          </a:xfrm>
          <a:prstGeom prst="line">
            <a:avLst/>
          </a:prstGeom>
        </p:spPr>
        <p:style>
          <a:lnRef idx="1">
            <a:schemeClr val="accent5"/>
          </a:lnRef>
          <a:fillRef idx="0">
            <a:schemeClr val="accent5"/>
          </a:fillRef>
          <a:effectRef idx="0">
            <a:schemeClr val="accent5"/>
          </a:effectRef>
          <a:fontRef idx="minor">
            <a:schemeClr val="tx1"/>
          </a:fontRef>
        </p:style>
      </p:cxnSp>
      <p:cxnSp>
        <p:nvCxnSpPr>
          <p:cNvPr id="39" name="Straight Connector 38">
            <a:extLst>
              <a:ext uri="{FF2B5EF4-FFF2-40B4-BE49-F238E27FC236}">
                <a16:creationId xmlns:a16="http://schemas.microsoft.com/office/drawing/2014/main" id="{B4910D9F-A6C3-4875-8C29-3EAA7D085E2F}"/>
              </a:ext>
            </a:extLst>
          </p:cNvPr>
          <p:cNvCxnSpPr>
            <a:cxnSpLocks/>
            <a:endCxn id="62" idx="2"/>
          </p:cNvCxnSpPr>
          <p:nvPr/>
        </p:nvCxnSpPr>
        <p:spPr>
          <a:xfrm flipH="1">
            <a:off x="4911450" y="1993238"/>
            <a:ext cx="1398374" cy="794820"/>
          </a:xfrm>
          <a:prstGeom prst="line">
            <a:avLst/>
          </a:prstGeom>
        </p:spPr>
        <p:style>
          <a:lnRef idx="1">
            <a:schemeClr val="accent5"/>
          </a:lnRef>
          <a:fillRef idx="0">
            <a:schemeClr val="accent5"/>
          </a:fillRef>
          <a:effectRef idx="0">
            <a:schemeClr val="accent5"/>
          </a:effectRef>
          <a:fontRef idx="minor">
            <a:schemeClr val="tx1"/>
          </a:fontRef>
        </p:style>
      </p:cxnSp>
      <p:sp>
        <p:nvSpPr>
          <p:cNvPr id="40" name="Rectangle 39">
            <a:extLst>
              <a:ext uri="{FF2B5EF4-FFF2-40B4-BE49-F238E27FC236}">
                <a16:creationId xmlns:a16="http://schemas.microsoft.com/office/drawing/2014/main" id="{B1617DB6-7EBA-41A2-BEDA-75A37FAB4F95}"/>
              </a:ext>
            </a:extLst>
          </p:cNvPr>
          <p:cNvSpPr/>
          <p:nvPr/>
        </p:nvSpPr>
        <p:spPr>
          <a:xfrm rot="5400000">
            <a:off x="6149844" y="1611573"/>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46707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17F3C-0CD6-4A0C-B8EF-B8149EF8742D}"/>
              </a:ext>
            </a:extLst>
          </p:cNvPr>
          <p:cNvSpPr>
            <a:spLocks noGrp="1"/>
          </p:cNvSpPr>
          <p:nvPr>
            <p:ph type="title"/>
          </p:nvPr>
        </p:nvSpPr>
        <p:spPr/>
        <p:txBody>
          <a:bodyPr/>
          <a:lstStyle/>
          <a:p>
            <a:r>
              <a:rPr lang="en-US" dirty="0"/>
              <a:t>Supervised learning</a:t>
            </a:r>
          </a:p>
        </p:txBody>
      </p:sp>
      <p:sp>
        <p:nvSpPr>
          <p:cNvPr id="3" name="Text Placeholder 2">
            <a:extLst>
              <a:ext uri="{FF2B5EF4-FFF2-40B4-BE49-F238E27FC236}">
                <a16:creationId xmlns:a16="http://schemas.microsoft.com/office/drawing/2014/main" id="{554D8161-8ACF-463A-8EB3-C0DA96F4A6C4}"/>
              </a:ext>
            </a:extLst>
          </p:cNvPr>
          <p:cNvSpPr>
            <a:spLocks noGrp="1"/>
          </p:cNvSpPr>
          <p:nvPr>
            <p:ph type="body" idx="1"/>
          </p:nvPr>
        </p:nvSpPr>
        <p:spPr>
          <a:xfrm>
            <a:off x="1926918" y="1152475"/>
            <a:ext cx="6636405" cy="3416400"/>
          </a:xfrm>
        </p:spPr>
        <p:txBody>
          <a:bodyPr/>
          <a:lstStyle/>
          <a:p>
            <a:r>
              <a:rPr lang="en-US" b="1" dirty="0"/>
              <a:t>Put sample data  &amp; evaluate the result</a:t>
            </a:r>
          </a:p>
          <a:p>
            <a:endParaRPr lang="en-US" dirty="0"/>
          </a:p>
          <a:p>
            <a:r>
              <a:rPr lang="en-US" dirty="0"/>
              <a:t>Calculate distance (error) of calculated and the real answer</a:t>
            </a:r>
          </a:p>
          <a:p>
            <a:endParaRPr lang="en-US" dirty="0"/>
          </a:p>
          <a:p>
            <a:r>
              <a:rPr lang="en-US" dirty="0"/>
              <a:t>Adjust network to minimize the error</a:t>
            </a:r>
          </a:p>
          <a:p>
            <a:endParaRPr lang="en-US" dirty="0"/>
          </a:p>
          <a:p>
            <a:r>
              <a:rPr lang="en-US" dirty="0"/>
              <a:t> Repeat</a:t>
            </a:r>
          </a:p>
        </p:txBody>
      </p:sp>
    </p:spTree>
    <p:extLst>
      <p:ext uri="{BB962C8B-B14F-4D97-AF65-F5344CB8AC3E}">
        <p14:creationId xmlns:p14="http://schemas.microsoft.com/office/powerpoint/2010/main" val="16412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CE47B-A6D6-4D8C-BBAD-593502F8F9C9}"/>
              </a:ext>
            </a:extLst>
          </p:cNvPr>
          <p:cNvSpPr>
            <a:spLocks noGrp="1"/>
          </p:cNvSpPr>
          <p:nvPr>
            <p:ph type="title"/>
          </p:nvPr>
        </p:nvSpPr>
        <p:spPr/>
        <p:txBody>
          <a:bodyPr/>
          <a:lstStyle/>
          <a:p>
            <a:endParaRPr lang="en-US"/>
          </a:p>
        </p:txBody>
      </p:sp>
      <p:sp>
        <p:nvSpPr>
          <p:cNvPr id="4" name="Rectangle 1">
            <a:extLst>
              <a:ext uri="{FF2B5EF4-FFF2-40B4-BE49-F238E27FC236}">
                <a16:creationId xmlns:a16="http://schemas.microsoft.com/office/drawing/2014/main" id="{288134D7-0661-41AC-9112-F93E58F68B28}"/>
              </a:ext>
            </a:extLst>
          </p:cNvPr>
          <p:cNvSpPr>
            <a:spLocks noGrp="1" noChangeArrowheads="1"/>
          </p:cNvSpPr>
          <p:nvPr>
            <p:ph type="body" idx="1"/>
          </p:nvPr>
        </p:nvSpPr>
        <p:spPr bwMode="auto">
          <a:xfrm>
            <a:off x="712167" y="1498317"/>
            <a:ext cx="2031325" cy="172354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dirty="0">
                <a:ln>
                  <a:noFill/>
                </a:ln>
                <a:solidFill>
                  <a:srgbClr val="000000"/>
                </a:solidFill>
                <a:effectLst/>
                <a:latin typeface="Consolas" panose="020B0609020204030204" pitchFamily="49" charset="0"/>
              </a:rPr>
            </a:br>
            <a:r>
              <a:rPr kumimoji="0" lang="en-US" altLang="en-US" sz="1100" b="0" i="0" u="none" strike="noStrike" cap="none" normalizeH="0" baseline="0" dirty="0">
                <a:ln>
                  <a:noFill/>
                </a:ln>
                <a:solidFill>
                  <a:schemeClr val="accent5">
                    <a:lumMod val="75000"/>
                  </a:schemeClr>
                </a:solidFill>
                <a:effectLst/>
                <a:latin typeface="Consolas" panose="020B0609020204030204" pitchFamily="49" charset="0"/>
              </a:rPr>
              <a:t> 0   </a:t>
            </a:r>
            <a:r>
              <a:rPr kumimoji="0" lang="en-US" altLang="en-US" sz="1100" b="0" i="0" u="none" strike="noStrike" cap="none" normalizeH="0" baseline="0" dirty="0">
                <a:ln>
                  <a:noFill/>
                </a:ln>
                <a:solidFill>
                  <a:srgbClr val="000000"/>
                </a:solidFill>
                <a:effectLst/>
                <a:latin typeface="Consolas" panose="020B0609020204030204" pitchFamily="49" charset="0"/>
              </a:rPr>
              <a:t>1 1 0 1 0 0 0 0  </a:t>
            </a:r>
            <a:r>
              <a:rPr kumimoji="0" lang="en-US" altLang="en-US" sz="1100" b="0" i="0" u="none" strike="noStrike" cap="none" normalizeH="0" baseline="0" dirty="0">
                <a:ln>
                  <a:noFill/>
                </a:ln>
                <a:solidFill>
                  <a:srgbClr val="C00000"/>
                </a:solidFill>
                <a:effectLst/>
                <a:latin typeface="Consolas" panose="020B0609020204030204" pitchFamily="49" charset="0"/>
              </a:rPr>
              <a:t>pi</a:t>
            </a:r>
          </a:p>
          <a:p>
            <a:pPr lvl="0" eaLnBrk="0" fontAlgn="base" hangingPunct="0">
              <a:lnSpc>
                <a:spcPct val="100000"/>
              </a:lnSpc>
              <a:spcBef>
                <a:spcPct val="0"/>
              </a:spcBef>
              <a:spcAft>
                <a:spcPct val="0"/>
              </a:spcAft>
              <a:buClrTx/>
              <a:buSzTx/>
              <a:buNone/>
            </a:pPr>
            <a:r>
              <a:rPr lang="en-US" altLang="en-US" sz="1100" dirty="0">
                <a:solidFill>
                  <a:schemeClr val="accent5">
                    <a:lumMod val="75000"/>
                  </a:schemeClr>
                </a:solidFill>
                <a:latin typeface="Consolas" panose="020B0609020204030204" pitchFamily="49" charset="0"/>
              </a:rPr>
              <a:t> 1   </a:t>
            </a:r>
            <a:r>
              <a:rPr lang="en-US" altLang="en-US" sz="1100" dirty="0">
                <a:solidFill>
                  <a:srgbClr val="000000"/>
                </a:solidFill>
                <a:latin typeface="Consolas" panose="020B0609020204030204" pitchFamily="49" charset="0"/>
              </a:rPr>
              <a:t>1 1 1 1 1 1 1 1  </a:t>
            </a:r>
            <a:r>
              <a:rPr lang="en-US" altLang="en-US" sz="1100" dirty="0">
                <a:solidFill>
                  <a:srgbClr val="0070C0"/>
                </a:solidFill>
                <a:latin typeface="Consolas" panose="020B0609020204030204" pitchFamily="49" charset="0"/>
              </a:rPr>
              <a:t>mu</a:t>
            </a:r>
          </a:p>
          <a:p>
            <a:pPr lvl="0" eaLnBrk="0" fontAlgn="base" hangingPunct="0">
              <a:lnSpc>
                <a:spcPct val="100000"/>
              </a:lnSpc>
              <a:spcBef>
                <a:spcPct val="0"/>
              </a:spcBef>
              <a:spcAft>
                <a:spcPct val="0"/>
              </a:spcAft>
              <a:buClrTx/>
              <a:buSzTx/>
              <a:buNone/>
            </a:pPr>
            <a:r>
              <a:rPr lang="en-US" altLang="en-US" sz="1100" dirty="0">
                <a:solidFill>
                  <a:schemeClr val="accent5">
                    <a:lumMod val="75000"/>
                  </a:schemeClr>
                </a:solidFill>
                <a:latin typeface="Consolas" panose="020B0609020204030204" pitchFamily="49" charset="0"/>
              </a:rPr>
              <a:t> 2   </a:t>
            </a:r>
            <a:r>
              <a:rPr lang="en-US" altLang="en-US" sz="1100" dirty="0">
                <a:solidFill>
                  <a:srgbClr val="000000"/>
                </a:solidFill>
                <a:latin typeface="Consolas" panose="020B0609020204030204" pitchFamily="49" charset="0"/>
              </a:rPr>
              <a:t>2 2 2 2 2 2 2 2  </a:t>
            </a:r>
            <a:r>
              <a:rPr lang="en-US" altLang="en-US" sz="1100" dirty="0">
                <a:solidFill>
                  <a:srgbClr val="0070C0"/>
                </a:solidFill>
                <a:latin typeface="Consolas" panose="020B0609020204030204" pitchFamily="49" charset="0"/>
              </a:rPr>
              <a:t>mu</a:t>
            </a:r>
            <a:br>
              <a:rPr lang="en-US" altLang="en-US" sz="1100" dirty="0">
                <a:solidFill>
                  <a:srgbClr val="000000"/>
                </a:solidFill>
                <a:latin typeface="Consolas" panose="020B0609020204030204" pitchFamily="49" charset="0"/>
              </a:rPr>
            </a:br>
            <a:r>
              <a:rPr lang="en-US" altLang="en-US" sz="1100" dirty="0">
                <a:solidFill>
                  <a:schemeClr val="accent5">
                    <a:lumMod val="75000"/>
                  </a:schemeClr>
                </a:solidFill>
                <a:latin typeface="Consolas" panose="020B0609020204030204" pitchFamily="49" charset="0"/>
              </a:rPr>
              <a:t> 3   </a:t>
            </a:r>
            <a:r>
              <a:rPr kumimoji="0" lang="en-US" altLang="en-US" sz="1100" b="0" i="0" u="none" strike="noStrike" cap="none" normalizeH="0" baseline="0" dirty="0">
                <a:ln>
                  <a:noFill/>
                </a:ln>
                <a:solidFill>
                  <a:srgbClr val="000000"/>
                </a:solidFill>
                <a:effectLst/>
                <a:latin typeface="Consolas" panose="020B0609020204030204" pitchFamily="49" charset="0"/>
              </a:rPr>
              <a:t>0 0 0 0 0 0 0 0  </a:t>
            </a:r>
            <a:r>
              <a:rPr kumimoji="0" lang="en-US" altLang="en-US" sz="1100" b="0" i="0" u="none" strike="noStrike" cap="none" normalizeH="0" baseline="0" dirty="0">
                <a:ln>
                  <a:noFill/>
                </a:ln>
                <a:solidFill>
                  <a:srgbClr val="C00000"/>
                </a:solidFill>
                <a:effectLst/>
                <a:latin typeface="Consolas" panose="020B0609020204030204" pitchFamily="49" charset="0"/>
              </a:rPr>
              <a:t>pi</a:t>
            </a:r>
          </a:p>
          <a:p>
            <a:pPr lvl="0" eaLnBrk="0" fontAlgn="base" hangingPunct="0">
              <a:lnSpc>
                <a:spcPct val="100000"/>
              </a:lnSpc>
              <a:spcBef>
                <a:spcPct val="0"/>
              </a:spcBef>
              <a:spcAft>
                <a:spcPct val="0"/>
              </a:spcAft>
              <a:buClrTx/>
              <a:buSzTx/>
              <a:buNone/>
            </a:pPr>
            <a:r>
              <a:rPr lang="en-US" altLang="en-US" sz="1100" dirty="0">
                <a:solidFill>
                  <a:schemeClr val="accent5">
                    <a:lumMod val="75000"/>
                  </a:schemeClr>
                </a:solidFill>
                <a:latin typeface="Consolas" panose="020B0609020204030204" pitchFamily="49" charset="0"/>
              </a:rPr>
              <a:t> 4   </a:t>
            </a:r>
            <a:r>
              <a:rPr lang="en-US" altLang="en-US" sz="1100" dirty="0">
                <a:solidFill>
                  <a:srgbClr val="000000"/>
                </a:solidFill>
                <a:latin typeface="Consolas" panose="020B0609020204030204" pitchFamily="49" charset="0"/>
              </a:rPr>
              <a:t>4 2 2 2 3 3 1 1  </a:t>
            </a:r>
            <a:r>
              <a:rPr lang="en-US" altLang="en-US" sz="1100" dirty="0">
                <a:solidFill>
                  <a:srgbClr val="0070C0"/>
                </a:solidFill>
                <a:latin typeface="Consolas" panose="020B0609020204030204" pitchFamily="49" charset="0"/>
              </a:rPr>
              <a:t>mu</a:t>
            </a:r>
            <a:br>
              <a:rPr lang="en-US" altLang="en-US" sz="1100" dirty="0">
                <a:solidFill>
                  <a:srgbClr val="000000"/>
                </a:solidFill>
                <a:latin typeface="Consolas" panose="020B0609020204030204" pitchFamily="49" charset="0"/>
              </a:rPr>
            </a:br>
            <a:r>
              <a:rPr lang="en-US" altLang="en-US" sz="1100" dirty="0">
                <a:solidFill>
                  <a:schemeClr val="accent5">
                    <a:lumMod val="75000"/>
                  </a:schemeClr>
                </a:solidFill>
                <a:latin typeface="Consolas" panose="020B0609020204030204" pitchFamily="49" charset="0"/>
              </a:rPr>
              <a:t> 5   </a:t>
            </a:r>
            <a:r>
              <a:rPr lang="en-US" altLang="en-US" sz="1100" dirty="0">
                <a:solidFill>
                  <a:srgbClr val="000000"/>
                </a:solidFill>
                <a:latin typeface="Consolas" panose="020B0609020204030204" pitchFamily="49" charset="0"/>
              </a:rPr>
              <a:t>5 3 1 0 0 0 0 0  </a:t>
            </a:r>
            <a:r>
              <a:rPr lang="en-US" altLang="en-US" sz="1100" dirty="0">
                <a:solidFill>
                  <a:srgbClr val="C00000"/>
                </a:solidFill>
                <a:latin typeface="Consolas" panose="020B0609020204030204" pitchFamily="49" charset="0"/>
              </a:rPr>
              <a:t>pi</a:t>
            </a:r>
            <a:br>
              <a:rPr lang="en-US" altLang="en-US" sz="1100" dirty="0">
                <a:solidFill>
                  <a:srgbClr val="000000"/>
                </a:solidFill>
                <a:latin typeface="Consolas" panose="020B0609020204030204" pitchFamily="49" charset="0"/>
              </a:rPr>
            </a:br>
            <a:r>
              <a:rPr lang="en-US" altLang="en-US" sz="1100" dirty="0">
                <a:solidFill>
                  <a:schemeClr val="accent5">
                    <a:lumMod val="75000"/>
                  </a:schemeClr>
                </a:solidFill>
                <a:latin typeface="Consolas" panose="020B0609020204030204" pitchFamily="49" charset="0"/>
              </a:rPr>
              <a:t>      </a:t>
            </a:r>
            <a:r>
              <a:rPr lang="en-US" altLang="en-US" sz="1100" dirty="0">
                <a:solidFill>
                  <a:srgbClr val="000000"/>
                </a:solidFill>
                <a:latin typeface="Consolas" panose="020B0609020204030204" pitchFamily="49" charset="0"/>
              </a:rPr>
              <a:t>…</a:t>
            </a:r>
            <a:br>
              <a:rPr kumimoji="0" lang="en-US" altLang="en-US" sz="1100" b="0" i="0" u="none" strike="noStrike" cap="none" normalizeH="0" baseline="0" dirty="0">
                <a:ln>
                  <a:noFill/>
                </a:ln>
                <a:solidFill>
                  <a:srgbClr val="000000"/>
                </a:solidFill>
                <a:effectLst/>
                <a:latin typeface="Consolas" panose="020B0609020204030204" pitchFamily="49" charset="0"/>
              </a:rPr>
            </a:br>
            <a:endParaRPr kumimoji="0" lang="en-US" altLang="en-US" sz="1800" b="0" i="0" u="none" strike="noStrike" cap="none" normalizeH="0" baseline="0" dirty="0">
              <a:ln>
                <a:noFill/>
              </a:ln>
              <a:solidFill>
                <a:srgbClr val="C00000"/>
              </a:solidFill>
              <a:effectLst/>
              <a:latin typeface="Arial" panose="020B0604020202020204" pitchFamily="34" charset="0"/>
            </a:endParaRPr>
          </a:p>
        </p:txBody>
      </p:sp>
      <p:sp>
        <p:nvSpPr>
          <p:cNvPr id="5" name="Rectangle 4">
            <a:extLst>
              <a:ext uri="{FF2B5EF4-FFF2-40B4-BE49-F238E27FC236}">
                <a16:creationId xmlns:a16="http://schemas.microsoft.com/office/drawing/2014/main" id="{F1E91C9C-B8C7-4293-A44B-D564E0E1CC66}"/>
              </a:ext>
            </a:extLst>
          </p:cNvPr>
          <p:cNvSpPr/>
          <p:nvPr/>
        </p:nvSpPr>
        <p:spPr>
          <a:xfrm>
            <a:off x="3348642" y="1512129"/>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1</a:t>
            </a:r>
          </a:p>
        </p:txBody>
      </p:sp>
      <p:sp>
        <p:nvSpPr>
          <p:cNvPr id="6" name="Rectangle 5">
            <a:extLst>
              <a:ext uri="{FF2B5EF4-FFF2-40B4-BE49-F238E27FC236}">
                <a16:creationId xmlns:a16="http://schemas.microsoft.com/office/drawing/2014/main" id="{376208DB-3AEF-43D0-A946-207AC57A1EF9}"/>
              </a:ext>
            </a:extLst>
          </p:cNvPr>
          <p:cNvSpPr/>
          <p:nvPr/>
        </p:nvSpPr>
        <p:spPr>
          <a:xfrm>
            <a:off x="3876744" y="1512129"/>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1</a:t>
            </a:r>
          </a:p>
        </p:txBody>
      </p:sp>
      <p:sp>
        <p:nvSpPr>
          <p:cNvPr id="7" name="Rectangle 6">
            <a:extLst>
              <a:ext uri="{FF2B5EF4-FFF2-40B4-BE49-F238E27FC236}">
                <a16:creationId xmlns:a16="http://schemas.microsoft.com/office/drawing/2014/main" id="{F8876104-6EDE-488C-9198-CDFFF6D8C031}"/>
              </a:ext>
            </a:extLst>
          </p:cNvPr>
          <p:cNvSpPr/>
          <p:nvPr/>
        </p:nvSpPr>
        <p:spPr>
          <a:xfrm>
            <a:off x="4404846" y="1512129"/>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0</a:t>
            </a:r>
          </a:p>
        </p:txBody>
      </p:sp>
      <p:sp>
        <p:nvSpPr>
          <p:cNvPr id="8" name="Rectangle 7">
            <a:extLst>
              <a:ext uri="{FF2B5EF4-FFF2-40B4-BE49-F238E27FC236}">
                <a16:creationId xmlns:a16="http://schemas.microsoft.com/office/drawing/2014/main" id="{F03D0340-947A-4414-998C-DC356D971CF5}"/>
              </a:ext>
            </a:extLst>
          </p:cNvPr>
          <p:cNvSpPr/>
          <p:nvPr/>
        </p:nvSpPr>
        <p:spPr>
          <a:xfrm>
            <a:off x="4932948" y="1512129"/>
            <a:ext cx="353746" cy="35263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1</a:t>
            </a:r>
          </a:p>
        </p:txBody>
      </p:sp>
      <p:sp>
        <p:nvSpPr>
          <p:cNvPr id="9" name="Rectangle 8">
            <a:extLst>
              <a:ext uri="{FF2B5EF4-FFF2-40B4-BE49-F238E27FC236}">
                <a16:creationId xmlns:a16="http://schemas.microsoft.com/office/drawing/2014/main" id="{A3CF15D0-17F6-47C1-9851-67C6529394F0}"/>
              </a:ext>
            </a:extLst>
          </p:cNvPr>
          <p:cNvSpPr/>
          <p:nvPr/>
        </p:nvSpPr>
        <p:spPr>
          <a:xfrm>
            <a:off x="5461050" y="1512129"/>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0</a:t>
            </a:r>
          </a:p>
        </p:txBody>
      </p:sp>
      <p:sp>
        <p:nvSpPr>
          <p:cNvPr id="10" name="Rectangle 9">
            <a:extLst>
              <a:ext uri="{FF2B5EF4-FFF2-40B4-BE49-F238E27FC236}">
                <a16:creationId xmlns:a16="http://schemas.microsoft.com/office/drawing/2014/main" id="{06A15D0B-640A-46D3-8EDA-F5DFD4C83B6A}"/>
              </a:ext>
            </a:extLst>
          </p:cNvPr>
          <p:cNvSpPr/>
          <p:nvPr/>
        </p:nvSpPr>
        <p:spPr>
          <a:xfrm>
            <a:off x="5989152" y="1512129"/>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0</a:t>
            </a:r>
          </a:p>
        </p:txBody>
      </p:sp>
      <p:sp>
        <p:nvSpPr>
          <p:cNvPr id="11" name="Rectangle 10">
            <a:extLst>
              <a:ext uri="{FF2B5EF4-FFF2-40B4-BE49-F238E27FC236}">
                <a16:creationId xmlns:a16="http://schemas.microsoft.com/office/drawing/2014/main" id="{22305A92-A506-4290-B5B7-256DA06ADED2}"/>
              </a:ext>
            </a:extLst>
          </p:cNvPr>
          <p:cNvSpPr/>
          <p:nvPr/>
        </p:nvSpPr>
        <p:spPr>
          <a:xfrm>
            <a:off x="6522231" y="1512129"/>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0</a:t>
            </a:r>
          </a:p>
        </p:txBody>
      </p:sp>
      <p:sp>
        <p:nvSpPr>
          <p:cNvPr id="12" name="Rectangle 11">
            <a:extLst>
              <a:ext uri="{FF2B5EF4-FFF2-40B4-BE49-F238E27FC236}">
                <a16:creationId xmlns:a16="http://schemas.microsoft.com/office/drawing/2014/main" id="{66F046AA-97DA-44D3-88F1-42B86F8F8964}"/>
              </a:ext>
            </a:extLst>
          </p:cNvPr>
          <p:cNvSpPr/>
          <p:nvPr/>
        </p:nvSpPr>
        <p:spPr>
          <a:xfrm>
            <a:off x="7055310" y="1512129"/>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0</a:t>
            </a:r>
          </a:p>
        </p:txBody>
      </p:sp>
      <p:sp>
        <p:nvSpPr>
          <p:cNvPr id="13" name="Oval 12">
            <a:extLst>
              <a:ext uri="{FF2B5EF4-FFF2-40B4-BE49-F238E27FC236}">
                <a16:creationId xmlns:a16="http://schemas.microsoft.com/office/drawing/2014/main" id="{6EEF3C0E-2E99-43FB-A263-02F6F206A647}"/>
              </a:ext>
            </a:extLst>
          </p:cNvPr>
          <p:cNvSpPr>
            <a:spLocks/>
          </p:cNvSpPr>
          <p:nvPr/>
        </p:nvSpPr>
        <p:spPr>
          <a:xfrm>
            <a:off x="4605372" y="2346930"/>
            <a:ext cx="681322" cy="68660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b="1" dirty="0">
                <a:solidFill>
                  <a:schemeClr val="accent4">
                    <a:lumMod val="60000"/>
                    <a:lumOff val="40000"/>
                  </a:schemeClr>
                </a:solidFill>
              </a:rPr>
              <a:t>0.99</a:t>
            </a:r>
          </a:p>
        </p:txBody>
      </p:sp>
      <p:sp>
        <p:nvSpPr>
          <p:cNvPr id="15" name="TextBox 14">
            <a:extLst>
              <a:ext uri="{FF2B5EF4-FFF2-40B4-BE49-F238E27FC236}">
                <a16:creationId xmlns:a16="http://schemas.microsoft.com/office/drawing/2014/main" id="{3947CA35-9B9C-4B3D-8796-B315E5F13218}"/>
              </a:ext>
            </a:extLst>
          </p:cNvPr>
          <p:cNvSpPr txBox="1"/>
          <p:nvPr/>
        </p:nvSpPr>
        <p:spPr>
          <a:xfrm>
            <a:off x="4795829" y="3178239"/>
            <a:ext cx="324128" cy="307777"/>
          </a:xfrm>
          <a:prstGeom prst="rect">
            <a:avLst/>
          </a:prstGeom>
          <a:noFill/>
        </p:spPr>
        <p:txBody>
          <a:bodyPr wrap="none" rtlCol="0">
            <a:spAutoFit/>
          </a:bodyPr>
          <a:lstStyle/>
          <a:p>
            <a:r>
              <a:rPr lang="en-US" dirty="0"/>
              <a:t>pi</a:t>
            </a:r>
          </a:p>
        </p:txBody>
      </p:sp>
      <p:sp>
        <p:nvSpPr>
          <p:cNvPr id="18" name="TextBox 17">
            <a:extLst>
              <a:ext uri="{FF2B5EF4-FFF2-40B4-BE49-F238E27FC236}">
                <a16:creationId xmlns:a16="http://schemas.microsoft.com/office/drawing/2014/main" id="{BC3773DC-C22F-4A06-A552-FD949DAD9CE1}"/>
              </a:ext>
            </a:extLst>
          </p:cNvPr>
          <p:cNvSpPr txBox="1"/>
          <p:nvPr/>
        </p:nvSpPr>
        <p:spPr>
          <a:xfrm>
            <a:off x="5584886" y="3168005"/>
            <a:ext cx="433132" cy="307777"/>
          </a:xfrm>
          <a:prstGeom prst="rect">
            <a:avLst/>
          </a:prstGeom>
          <a:noFill/>
        </p:spPr>
        <p:txBody>
          <a:bodyPr wrap="none" rtlCol="0">
            <a:spAutoFit/>
          </a:bodyPr>
          <a:lstStyle/>
          <a:p>
            <a:r>
              <a:rPr lang="en-US" dirty="0"/>
              <a:t>mu</a:t>
            </a:r>
          </a:p>
        </p:txBody>
      </p:sp>
      <p:sp>
        <p:nvSpPr>
          <p:cNvPr id="19" name="Oval 18">
            <a:extLst>
              <a:ext uri="{FF2B5EF4-FFF2-40B4-BE49-F238E27FC236}">
                <a16:creationId xmlns:a16="http://schemas.microsoft.com/office/drawing/2014/main" id="{DB814634-D1FD-45D9-9E0D-D069488D8791}"/>
              </a:ext>
            </a:extLst>
          </p:cNvPr>
          <p:cNvSpPr>
            <a:spLocks/>
          </p:cNvSpPr>
          <p:nvPr/>
        </p:nvSpPr>
        <p:spPr>
          <a:xfrm>
            <a:off x="5455308" y="2347169"/>
            <a:ext cx="681322" cy="68660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b="1" dirty="0">
                <a:solidFill>
                  <a:schemeClr val="accent4">
                    <a:lumMod val="60000"/>
                    <a:lumOff val="40000"/>
                  </a:schemeClr>
                </a:solidFill>
              </a:rPr>
              <a:t>0.03</a:t>
            </a:r>
          </a:p>
        </p:txBody>
      </p:sp>
      <p:sp>
        <p:nvSpPr>
          <p:cNvPr id="20" name="Freeform: Shape 19">
            <a:extLst>
              <a:ext uri="{FF2B5EF4-FFF2-40B4-BE49-F238E27FC236}">
                <a16:creationId xmlns:a16="http://schemas.microsoft.com/office/drawing/2014/main" id="{C61B589C-1D56-4D38-BD16-FB9F45429319}"/>
              </a:ext>
            </a:extLst>
          </p:cNvPr>
          <p:cNvSpPr/>
          <p:nvPr/>
        </p:nvSpPr>
        <p:spPr>
          <a:xfrm>
            <a:off x="2166034" y="1498317"/>
            <a:ext cx="1134657" cy="220257"/>
          </a:xfrm>
          <a:custGeom>
            <a:avLst/>
            <a:gdLst>
              <a:gd name="connsiteX0" fmla="*/ 0 w 1134657"/>
              <a:gd name="connsiteY0" fmla="*/ 220257 h 220257"/>
              <a:gd name="connsiteX1" fmla="*/ 53395 w 1134657"/>
              <a:gd name="connsiteY1" fmla="*/ 206908 h 220257"/>
              <a:gd name="connsiteX2" fmla="*/ 133489 w 1134657"/>
              <a:gd name="connsiteY2" fmla="*/ 186885 h 220257"/>
              <a:gd name="connsiteX3" fmla="*/ 206908 w 1134657"/>
              <a:gd name="connsiteY3" fmla="*/ 153512 h 220257"/>
              <a:gd name="connsiteX4" fmla="*/ 233606 w 1134657"/>
              <a:gd name="connsiteY4" fmla="*/ 133489 h 220257"/>
              <a:gd name="connsiteX5" fmla="*/ 320374 w 1134657"/>
              <a:gd name="connsiteY5" fmla="*/ 106791 h 220257"/>
              <a:gd name="connsiteX6" fmla="*/ 347071 w 1134657"/>
              <a:gd name="connsiteY6" fmla="*/ 100117 h 220257"/>
              <a:gd name="connsiteX7" fmla="*/ 387118 w 1134657"/>
              <a:gd name="connsiteY7" fmla="*/ 86768 h 220257"/>
              <a:gd name="connsiteX8" fmla="*/ 407141 w 1134657"/>
              <a:gd name="connsiteY8" fmla="*/ 73419 h 220257"/>
              <a:gd name="connsiteX9" fmla="*/ 433839 w 1134657"/>
              <a:gd name="connsiteY9" fmla="*/ 66744 h 220257"/>
              <a:gd name="connsiteX10" fmla="*/ 547305 w 1134657"/>
              <a:gd name="connsiteY10" fmla="*/ 46721 h 220257"/>
              <a:gd name="connsiteX11" fmla="*/ 567328 w 1134657"/>
              <a:gd name="connsiteY11" fmla="*/ 40047 h 220257"/>
              <a:gd name="connsiteX12" fmla="*/ 620724 w 1134657"/>
              <a:gd name="connsiteY12" fmla="*/ 20023 h 220257"/>
              <a:gd name="connsiteX13" fmla="*/ 707492 w 1134657"/>
              <a:gd name="connsiteY13" fmla="*/ 13349 h 220257"/>
              <a:gd name="connsiteX14" fmla="*/ 734190 w 1134657"/>
              <a:gd name="connsiteY14" fmla="*/ 6674 h 220257"/>
              <a:gd name="connsiteX15" fmla="*/ 754213 w 1134657"/>
              <a:gd name="connsiteY15" fmla="*/ 0 h 220257"/>
              <a:gd name="connsiteX16" fmla="*/ 954447 w 1134657"/>
              <a:gd name="connsiteY16" fmla="*/ 6674 h 220257"/>
              <a:gd name="connsiteX17" fmla="*/ 1001168 w 1134657"/>
              <a:gd name="connsiteY17" fmla="*/ 20023 h 220257"/>
              <a:gd name="connsiteX18" fmla="*/ 1041214 w 1134657"/>
              <a:gd name="connsiteY18" fmla="*/ 33372 h 220257"/>
              <a:gd name="connsiteX19" fmla="*/ 1081261 w 1134657"/>
              <a:gd name="connsiteY19" fmla="*/ 46721 h 220257"/>
              <a:gd name="connsiteX20" fmla="*/ 1101284 w 1134657"/>
              <a:gd name="connsiteY20" fmla="*/ 53396 h 220257"/>
              <a:gd name="connsiteX21" fmla="*/ 1134657 w 1134657"/>
              <a:gd name="connsiteY21" fmla="*/ 73419 h 22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4657" h="220257">
                <a:moveTo>
                  <a:pt x="0" y="220257"/>
                </a:moveTo>
                <a:cubicBezTo>
                  <a:pt x="17798" y="215807"/>
                  <a:pt x="35456" y="210752"/>
                  <a:pt x="53395" y="206908"/>
                </a:cubicBezTo>
                <a:cubicBezTo>
                  <a:pt x="92350" y="198561"/>
                  <a:pt x="96170" y="203848"/>
                  <a:pt x="133489" y="186885"/>
                </a:cubicBezTo>
                <a:cubicBezTo>
                  <a:pt x="233453" y="141446"/>
                  <a:pt x="95412" y="190677"/>
                  <a:pt x="206908" y="153512"/>
                </a:cubicBezTo>
                <a:cubicBezTo>
                  <a:pt x="215807" y="146838"/>
                  <a:pt x="223656" y="138464"/>
                  <a:pt x="233606" y="133489"/>
                </a:cubicBezTo>
                <a:cubicBezTo>
                  <a:pt x="245394" y="127595"/>
                  <a:pt x="310339" y="109528"/>
                  <a:pt x="320374" y="106791"/>
                </a:cubicBezTo>
                <a:cubicBezTo>
                  <a:pt x="329224" y="104378"/>
                  <a:pt x="338285" y="102753"/>
                  <a:pt x="347071" y="100117"/>
                </a:cubicBezTo>
                <a:cubicBezTo>
                  <a:pt x="360549" y="96074"/>
                  <a:pt x="387118" y="86768"/>
                  <a:pt x="387118" y="86768"/>
                </a:cubicBezTo>
                <a:cubicBezTo>
                  <a:pt x="393792" y="82318"/>
                  <a:pt x="399768" y="76579"/>
                  <a:pt x="407141" y="73419"/>
                </a:cubicBezTo>
                <a:cubicBezTo>
                  <a:pt x="415573" y="69805"/>
                  <a:pt x="424989" y="69158"/>
                  <a:pt x="433839" y="66744"/>
                </a:cubicBezTo>
                <a:cubicBezTo>
                  <a:pt x="507184" y="46741"/>
                  <a:pt x="457369" y="55715"/>
                  <a:pt x="547305" y="46721"/>
                </a:cubicBezTo>
                <a:cubicBezTo>
                  <a:pt x="553979" y="44496"/>
                  <a:pt x="560861" y="42818"/>
                  <a:pt x="567328" y="40047"/>
                </a:cubicBezTo>
                <a:cubicBezTo>
                  <a:pt x="593464" y="28846"/>
                  <a:pt x="592456" y="23349"/>
                  <a:pt x="620724" y="20023"/>
                </a:cubicBezTo>
                <a:cubicBezTo>
                  <a:pt x="649533" y="16634"/>
                  <a:pt x="678569" y="15574"/>
                  <a:pt x="707492" y="13349"/>
                </a:cubicBezTo>
                <a:cubicBezTo>
                  <a:pt x="716391" y="11124"/>
                  <a:pt x="725370" y="9194"/>
                  <a:pt x="734190" y="6674"/>
                </a:cubicBezTo>
                <a:cubicBezTo>
                  <a:pt x="740955" y="4741"/>
                  <a:pt x="747178" y="0"/>
                  <a:pt x="754213" y="0"/>
                </a:cubicBezTo>
                <a:cubicBezTo>
                  <a:pt x="820995" y="0"/>
                  <a:pt x="887702" y="4449"/>
                  <a:pt x="954447" y="6674"/>
                </a:cubicBezTo>
                <a:cubicBezTo>
                  <a:pt x="1021709" y="29097"/>
                  <a:pt x="917398" y="-5108"/>
                  <a:pt x="1001168" y="20023"/>
                </a:cubicBezTo>
                <a:cubicBezTo>
                  <a:pt x="1014645" y="24066"/>
                  <a:pt x="1027865" y="28922"/>
                  <a:pt x="1041214" y="33372"/>
                </a:cubicBezTo>
                <a:lnTo>
                  <a:pt x="1081261" y="46721"/>
                </a:lnTo>
                <a:cubicBezTo>
                  <a:pt x="1087935" y="48946"/>
                  <a:pt x="1095430" y="49494"/>
                  <a:pt x="1101284" y="53396"/>
                </a:cubicBezTo>
                <a:cubicBezTo>
                  <a:pt x="1125448" y="69503"/>
                  <a:pt x="1114133" y="63156"/>
                  <a:pt x="1134657" y="73419"/>
                </a:cubicBezTo>
              </a:path>
            </a:pathLst>
          </a:custGeom>
          <a:noFill/>
          <a:ln>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87CBB6C-FEB7-43AE-BDEE-281BCCD993AA}"/>
              </a:ext>
            </a:extLst>
          </p:cNvPr>
          <p:cNvCxnSpPr>
            <a:cxnSpLocks/>
            <a:stCxn id="5" idx="2"/>
            <a:endCxn id="13" idx="0"/>
          </p:cNvCxnSpPr>
          <p:nvPr/>
        </p:nvCxnSpPr>
        <p:spPr>
          <a:xfrm>
            <a:off x="3525515" y="1852526"/>
            <a:ext cx="1420518" cy="4944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C7D0E02-ACE5-470B-9EBC-9D50B33B9B5D}"/>
              </a:ext>
            </a:extLst>
          </p:cNvPr>
          <p:cNvCxnSpPr>
            <a:cxnSpLocks/>
            <a:stCxn id="6" idx="2"/>
            <a:endCxn id="13" idx="0"/>
          </p:cNvCxnSpPr>
          <p:nvPr/>
        </p:nvCxnSpPr>
        <p:spPr>
          <a:xfrm>
            <a:off x="4053617" y="1852526"/>
            <a:ext cx="892416" cy="4944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9840C86-9B13-4993-BE0A-28735019CEB4}"/>
              </a:ext>
            </a:extLst>
          </p:cNvPr>
          <p:cNvCxnSpPr>
            <a:cxnSpLocks/>
            <a:stCxn id="7" idx="2"/>
            <a:endCxn id="13" idx="0"/>
          </p:cNvCxnSpPr>
          <p:nvPr/>
        </p:nvCxnSpPr>
        <p:spPr>
          <a:xfrm>
            <a:off x="4581719" y="1852526"/>
            <a:ext cx="364314" cy="4944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5ACFD75-EEA9-4469-8FA7-4160EFB49C54}"/>
              </a:ext>
            </a:extLst>
          </p:cNvPr>
          <p:cNvCxnSpPr>
            <a:cxnSpLocks/>
            <a:stCxn id="8" idx="2"/>
            <a:endCxn id="13" idx="0"/>
          </p:cNvCxnSpPr>
          <p:nvPr/>
        </p:nvCxnSpPr>
        <p:spPr>
          <a:xfrm flipH="1">
            <a:off x="4946033" y="1864762"/>
            <a:ext cx="163788" cy="48216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9DA65CC-F5B6-4F78-855E-9E0C34E10424}"/>
              </a:ext>
            </a:extLst>
          </p:cNvPr>
          <p:cNvCxnSpPr>
            <a:cxnSpLocks/>
            <a:stCxn id="9" idx="2"/>
            <a:endCxn id="13" idx="0"/>
          </p:cNvCxnSpPr>
          <p:nvPr/>
        </p:nvCxnSpPr>
        <p:spPr>
          <a:xfrm flipH="1">
            <a:off x="4946033" y="1852526"/>
            <a:ext cx="691890" cy="4944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44D51E1-C3A4-41C1-9ED6-78E9EE60E48D}"/>
              </a:ext>
            </a:extLst>
          </p:cNvPr>
          <p:cNvCxnSpPr>
            <a:cxnSpLocks/>
            <a:stCxn id="10" idx="2"/>
            <a:endCxn id="13" idx="0"/>
          </p:cNvCxnSpPr>
          <p:nvPr/>
        </p:nvCxnSpPr>
        <p:spPr>
          <a:xfrm flipH="1">
            <a:off x="4946033" y="1852526"/>
            <a:ext cx="1219992" cy="494404"/>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267E5BC-9E37-4D07-9593-2FAEA131FB52}"/>
              </a:ext>
            </a:extLst>
          </p:cNvPr>
          <p:cNvCxnSpPr>
            <a:cxnSpLocks/>
            <a:stCxn id="11" idx="2"/>
            <a:endCxn id="13" idx="0"/>
          </p:cNvCxnSpPr>
          <p:nvPr/>
        </p:nvCxnSpPr>
        <p:spPr>
          <a:xfrm flipH="1">
            <a:off x="4946033" y="1852526"/>
            <a:ext cx="1753071" cy="494404"/>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92E83B2-E381-4AF5-ADBF-FC77B80D4E70}"/>
              </a:ext>
            </a:extLst>
          </p:cNvPr>
          <p:cNvCxnSpPr>
            <a:cxnSpLocks/>
            <a:stCxn id="12" idx="2"/>
            <a:endCxn id="13" idx="0"/>
          </p:cNvCxnSpPr>
          <p:nvPr/>
        </p:nvCxnSpPr>
        <p:spPr>
          <a:xfrm flipH="1">
            <a:off x="4946033" y="1852526"/>
            <a:ext cx="2286150" cy="494404"/>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F8B9E4E-6531-4E87-807B-1535941EE5E5}"/>
              </a:ext>
            </a:extLst>
          </p:cNvPr>
          <p:cNvCxnSpPr>
            <a:cxnSpLocks/>
            <a:stCxn id="5" idx="2"/>
            <a:endCxn id="19" idx="0"/>
          </p:cNvCxnSpPr>
          <p:nvPr/>
        </p:nvCxnSpPr>
        <p:spPr>
          <a:xfrm>
            <a:off x="3525515" y="1852526"/>
            <a:ext cx="2270454" cy="4946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F9B4FEC-67E1-43CE-BB33-97DB6A93C360}"/>
              </a:ext>
            </a:extLst>
          </p:cNvPr>
          <p:cNvCxnSpPr>
            <a:cxnSpLocks/>
            <a:stCxn id="6" idx="2"/>
            <a:endCxn id="19" idx="0"/>
          </p:cNvCxnSpPr>
          <p:nvPr/>
        </p:nvCxnSpPr>
        <p:spPr>
          <a:xfrm>
            <a:off x="4053617" y="1852526"/>
            <a:ext cx="1742352" cy="494643"/>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40C2FFD-0459-4E8B-98C5-F9873D6CDE95}"/>
              </a:ext>
            </a:extLst>
          </p:cNvPr>
          <p:cNvCxnSpPr>
            <a:cxnSpLocks/>
            <a:stCxn id="7" idx="2"/>
            <a:endCxn id="19" idx="0"/>
          </p:cNvCxnSpPr>
          <p:nvPr/>
        </p:nvCxnSpPr>
        <p:spPr>
          <a:xfrm>
            <a:off x="4581719" y="1852526"/>
            <a:ext cx="1214250" cy="494643"/>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2E6530F-3A25-4048-B323-58E7951B4CB3}"/>
              </a:ext>
            </a:extLst>
          </p:cNvPr>
          <p:cNvCxnSpPr>
            <a:cxnSpLocks/>
            <a:stCxn id="8" idx="2"/>
            <a:endCxn id="19" idx="0"/>
          </p:cNvCxnSpPr>
          <p:nvPr/>
        </p:nvCxnSpPr>
        <p:spPr>
          <a:xfrm>
            <a:off x="5109821" y="1864762"/>
            <a:ext cx="686148" cy="482407"/>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E2FD888-9B15-4CF0-9B23-E42777B81B15}"/>
              </a:ext>
            </a:extLst>
          </p:cNvPr>
          <p:cNvCxnSpPr>
            <a:cxnSpLocks/>
            <a:stCxn id="9" idx="2"/>
            <a:endCxn id="19" idx="0"/>
          </p:cNvCxnSpPr>
          <p:nvPr/>
        </p:nvCxnSpPr>
        <p:spPr>
          <a:xfrm>
            <a:off x="5637923" y="1852526"/>
            <a:ext cx="158046" cy="494643"/>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8DFD968-4269-4A31-B570-83E841CE44B3}"/>
              </a:ext>
            </a:extLst>
          </p:cNvPr>
          <p:cNvCxnSpPr>
            <a:cxnSpLocks/>
            <a:stCxn id="10" idx="2"/>
            <a:endCxn id="19" idx="0"/>
          </p:cNvCxnSpPr>
          <p:nvPr/>
        </p:nvCxnSpPr>
        <p:spPr>
          <a:xfrm flipH="1">
            <a:off x="5795969" y="1852526"/>
            <a:ext cx="370056" cy="494643"/>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353C594-2672-4F85-A1B0-700A58D2F059}"/>
              </a:ext>
            </a:extLst>
          </p:cNvPr>
          <p:cNvCxnSpPr>
            <a:cxnSpLocks/>
            <a:stCxn id="11" idx="2"/>
            <a:endCxn id="19" idx="0"/>
          </p:cNvCxnSpPr>
          <p:nvPr/>
        </p:nvCxnSpPr>
        <p:spPr>
          <a:xfrm flipH="1">
            <a:off x="5795969" y="1852526"/>
            <a:ext cx="903135" cy="494643"/>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58C99AD-3D54-462B-9AC4-E236563BE694}"/>
              </a:ext>
            </a:extLst>
          </p:cNvPr>
          <p:cNvCxnSpPr>
            <a:cxnSpLocks/>
            <a:stCxn id="12" idx="2"/>
            <a:endCxn id="19" idx="0"/>
          </p:cNvCxnSpPr>
          <p:nvPr/>
        </p:nvCxnSpPr>
        <p:spPr>
          <a:xfrm flipH="1">
            <a:off x="5795969" y="1852526"/>
            <a:ext cx="1436214" cy="494643"/>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3D0265E2-C633-474D-9488-2C7BBAB952A3}"/>
                  </a:ext>
                </a:extLst>
              </p:cNvPr>
              <p:cNvSpPr txBox="1"/>
              <p:nvPr/>
            </p:nvSpPr>
            <p:spPr>
              <a:xfrm>
                <a:off x="6595031" y="2346930"/>
                <a:ext cx="1644361" cy="639983"/>
              </a:xfrm>
              <a:prstGeom prst="rect">
                <a:avLst/>
              </a:prstGeom>
              <a:noFill/>
            </p:spPr>
            <p:txBody>
              <a:bodyPr wrap="none" rtlCol="0">
                <a:spAutoFit/>
              </a:bodyPr>
              <a:lstStyle/>
              <a:p>
                <a:r>
                  <a:rPr lang="en-US" dirty="0"/>
                  <a:t>s</a:t>
                </a:r>
                <a:r>
                  <a:rPr lang="en-US" dirty="0" err="1"/>
                  <a:t>oftmax</a:t>
                </a:r>
                <a:r>
                  <a:rPr lang="en-US" dirty="0"/>
                  <a:t>(L) = </a:t>
                </a:r>
                <a14:m>
                  <m:oMath xmlns:m="http://schemas.openxmlformats.org/officeDocument/2006/math">
                    <m:f>
                      <m:fPr>
                        <m:ctrlPr>
                          <a:rPr lang="pt-BR" sz="2000" i="1" smtClean="0">
                            <a:latin typeface="Cambria Math" panose="02040503050406030204" pitchFamily="18" charset="0"/>
                          </a:rPr>
                        </m:ctrlPr>
                      </m:fPr>
                      <m:num>
                        <m:sSup>
                          <m:sSupPr>
                            <m:ctrlPr>
                              <a:rPr lang="pt-BR" sz="2000" i="1" smtClean="0">
                                <a:latin typeface="Cambria Math" panose="02040503050406030204" pitchFamily="18" charset="0"/>
                              </a:rPr>
                            </m:ctrlPr>
                          </m:sSupPr>
                          <m:e>
                            <m:r>
                              <a:rPr lang="en-US" sz="2000" b="0" i="1" smtClean="0">
                                <a:latin typeface="Cambria Math" panose="02040503050406030204" pitchFamily="18" charset="0"/>
                              </a:rPr>
                              <m:t>𝑒</m:t>
                            </m:r>
                          </m:e>
                          <m:sup>
                            <m:r>
                              <a:rPr lang="en-US" sz="2000" b="0" i="1" smtClean="0">
                                <a:latin typeface="Cambria Math" panose="02040503050406030204" pitchFamily="18" charset="0"/>
                              </a:rPr>
                              <m:t>𝐿</m:t>
                            </m:r>
                          </m:sup>
                        </m:sSup>
                      </m:num>
                      <m:den>
                        <m:d>
                          <m:dPr>
                            <m:begChr m:val="‖"/>
                            <m:endChr m:val="‖"/>
                            <m:ctrlPr>
                              <a:rPr lang="pt-BR" sz="2000" i="1" smtClean="0">
                                <a:latin typeface="Cambria Math" panose="02040503050406030204" pitchFamily="18" charset="0"/>
                              </a:rPr>
                            </m:ctrlPr>
                          </m:dPr>
                          <m:e>
                            <m:sSup>
                              <m:sSupPr>
                                <m:ctrlPr>
                                  <a:rPr lang="pt-BR"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𝐿</m:t>
                                </m:r>
                              </m:sup>
                            </m:sSup>
                          </m:e>
                        </m:d>
                      </m:den>
                    </m:f>
                  </m:oMath>
                </a14:m>
                <a:endParaRPr lang="en-US" dirty="0"/>
              </a:p>
            </p:txBody>
          </p:sp>
        </mc:Choice>
        <mc:Fallback xmlns="">
          <p:sp>
            <p:nvSpPr>
              <p:cNvPr id="70" name="TextBox 69">
                <a:extLst>
                  <a:ext uri="{FF2B5EF4-FFF2-40B4-BE49-F238E27FC236}">
                    <a16:creationId xmlns:a16="http://schemas.microsoft.com/office/drawing/2014/main" id="{3D0265E2-C633-474D-9488-2C7BBAB952A3}"/>
                  </a:ext>
                </a:extLst>
              </p:cNvPr>
              <p:cNvSpPr txBox="1">
                <a:spLocks noRot="1" noChangeAspect="1" noMove="1" noResize="1" noEditPoints="1" noAdjustHandles="1" noChangeArrowheads="1" noChangeShapeType="1" noTextEdit="1"/>
              </p:cNvSpPr>
              <p:nvPr/>
            </p:nvSpPr>
            <p:spPr>
              <a:xfrm>
                <a:off x="6595031" y="2346930"/>
                <a:ext cx="1644361" cy="639983"/>
              </a:xfrm>
              <a:prstGeom prst="rect">
                <a:avLst/>
              </a:prstGeom>
              <a:blipFill>
                <a:blip r:embed="rId2"/>
                <a:stretch>
                  <a:fillRect l="-1111"/>
                </a:stretch>
              </a:blipFill>
            </p:spPr>
            <p:txBody>
              <a:bodyPr/>
              <a:lstStyle/>
              <a:p>
                <a:r>
                  <a:rPr lang="en-US">
                    <a:noFill/>
                  </a:rPr>
                  <a:t> </a:t>
                </a:r>
              </a:p>
            </p:txBody>
          </p:sp>
        </mc:Fallback>
      </mc:AlternateContent>
      <p:sp>
        <p:nvSpPr>
          <p:cNvPr id="38" name="Rectangle 1">
            <a:extLst>
              <a:ext uri="{FF2B5EF4-FFF2-40B4-BE49-F238E27FC236}">
                <a16:creationId xmlns:a16="http://schemas.microsoft.com/office/drawing/2014/main" id="{7EFA53EC-1DF4-4A81-91D8-AADFF182D69A}"/>
              </a:ext>
            </a:extLst>
          </p:cNvPr>
          <p:cNvSpPr txBox="1">
            <a:spLocks noChangeArrowheads="1"/>
          </p:cNvSpPr>
          <p:nvPr/>
        </p:nvSpPr>
        <p:spPr bwMode="auto">
          <a:xfrm>
            <a:off x="3476634" y="2667868"/>
            <a:ext cx="800219" cy="161582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Char char="●"/>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9pPr>
          </a:lstStyle>
          <a:p>
            <a:pPr eaLnBrk="0" fontAlgn="base" hangingPunct="0">
              <a:lnSpc>
                <a:spcPct val="100000"/>
              </a:lnSpc>
              <a:spcBef>
                <a:spcPct val="0"/>
              </a:spcBef>
              <a:spcAft>
                <a:spcPct val="0"/>
              </a:spcAft>
              <a:buClrTx/>
              <a:buSzTx/>
              <a:buFontTx/>
              <a:buNone/>
            </a:pPr>
            <a:br>
              <a:rPr lang="en-US" altLang="en-US" sz="1100" dirty="0">
                <a:solidFill>
                  <a:srgbClr val="000000"/>
                </a:solidFill>
                <a:latin typeface="Consolas" panose="020B0609020204030204" pitchFamily="49" charset="0"/>
              </a:rPr>
            </a:br>
            <a:r>
              <a:rPr lang="en-US" altLang="en-US" sz="1100" dirty="0">
                <a:solidFill>
                  <a:srgbClr val="000000"/>
                </a:solidFill>
                <a:latin typeface="Consolas" panose="020B0609020204030204" pitchFamily="49" charset="0"/>
              </a:rPr>
              <a:t>W</a:t>
            </a:r>
            <a:r>
              <a:rPr lang="en-US" altLang="en-US" sz="1100" baseline="-25000" dirty="0">
                <a:solidFill>
                  <a:srgbClr val="000000"/>
                </a:solidFill>
                <a:latin typeface="Consolas" panose="020B0609020204030204" pitchFamily="49" charset="0"/>
              </a:rPr>
              <a:t>0,0</a:t>
            </a:r>
            <a:r>
              <a:rPr lang="en-US" altLang="en-US" sz="1100" dirty="0">
                <a:solidFill>
                  <a:srgbClr val="000000"/>
                </a:solidFill>
                <a:latin typeface="Consolas" panose="020B0609020204030204" pitchFamily="49" charset="0"/>
              </a:rPr>
              <a:t> W</a:t>
            </a:r>
            <a:r>
              <a:rPr lang="en-US" altLang="en-US" sz="1100" baseline="-25000" dirty="0">
                <a:solidFill>
                  <a:srgbClr val="000000"/>
                </a:solidFill>
                <a:latin typeface="Consolas" panose="020B0609020204030204" pitchFamily="49" charset="0"/>
              </a:rPr>
              <a:t>0,1</a:t>
            </a:r>
            <a:r>
              <a:rPr lang="en-US" altLang="en-US" sz="1100" dirty="0">
                <a:solidFill>
                  <a:srgbClr val="000000"/>
                </a:solidFill>
                <a:latin typeface="Consolas" panose="020B0609020204030204" pitchFamily="49" charset="0"/>
              </a:rPr>
              <a:t> </a:t>
            </a:r>
          </a:p>
          <a:p>
            <a:pPr eaLnBrk="0" fontAlgn="base" hangingPunct="0">
              <a:lnSpc>
                <a:spcPct val="100000"/>
              </a:lnSpc>
              <a:spcBef>
                <a:spcPct val="0"/>
              </a:spcBef>
              <a:spcAft>
                <a:spcPct val="0"/>
              </a:spcAft>
              <a:buClrTx/>
              <a:buSzTx/>
              <a:buFontTx/>
              <a:buNone/>
            </a:pPr>
            <a:r>
              <a:rPr lang="en-US" altLang="en-US" sz="1100" dirty="0">
                <a:solidFill>
                  <a:srgbClr val="000000"/>
                </a:solidFill>
                <a:latin typeface="Consolas" panose="020B0609020204030204" pitchFamily="49" charset="0"/>
              </a:rPr>
              <a:t>W</a:t>
            </a:r>
            <a:r>
              <a:rPr lang="en-US" altLang="en-US" sz="1100" baseline="-25000" dirty="0">
                <a:solidFill>
                  <a:srgbClr val="000000"/>
                </a:solidFill>
                <a:latin typeface="Consolas" panose="020B0609020204030204" pitchFamily="49" charset="0"/>
              </a:rPr>
              <a:t>1,0</a:t>
            </a:r>
            <a:r>
              <a:rPr lang="en-US" altLang="en-US" sz="1100" dirty="0">
                <a:solidFill>
                  <a:srgbClr val="000000"/>
                </a:solidFill>
                <a:latin typeface="Consolas" panose="020B0609020204030204" pitchFamily="49" charset="0"/>
              </a:rPr>
              <a:t> W</a:t>
            </a:r>
            <a:r>
              <a:rPr lang="en-US" altLang="en-US" sz="1100" baseline="-25000" dirty="0">
                <a:solidFill>
                  <a:srgbClr val="000000"/>
                </a:solidFill>
                <a:latin typeface="Consolas" panose="020B0609020204030204" pitchFamily="49" charset="0"/>
              </a:rPr>
              <a:t>1,1</a:t>
            </a:r>
            <a:r>
              <a:rPr lang="en-US" altLang="en-US" sz="1100" dirty="0">
                <a:solidFill>
                  <a:srgbClr val="000000"/>
                </a:solidFill>
                <a:latin typeface="Consolas" panose="020B0609020204030204" pitchFamily="49" charset="0"/>
              </a:rPr>
              <a:t> </a:t>
            </a:r>
          </a:p>
          <a:p>
            <a:pPr eaLnBrk="0" fontAlgn="base" hangingPunct="0">
              <a:lnSpc>
                <a:spcPct val="100000"/>
              </a:lnSpc>
              <a:spcBef>
                <a:spcPct val="0"/>
              </a:spcBef>
              <a:spcAft>
                <a:spcPct val="0"/>
              </a:spcAft>
              <a:buClrTx/>
              <a:buSzTx/>
              <a:buFontTx/>
              <a:buNone/>
            </a:pPr>
            <a:r>
              <a:rPr lang="en-US" altLang="en-US" sz="1100" dirty="0">
                <a:solidFill>
                  <a:srgbClr val="000000"/>
                </a:solidFill>
                <a:latin typeface="Consolas" panose="020B0609020204030204" pitchFamily="49" charset="0"/>
              </a:rPr>
              <a:t>W</a:t>
            </a:r>
            <a:r>
              <a:rPr lang="en-US" altLang="en-US" sz="1100" baseline="-25000" dirty="0">
                <a:solidFill>
                  <a:srgbClr val="000000"/>
                </a:solidFill>
                <a:latin typeface="Consolas" panose="020B0609020204030204" pitchFamily="49" charset="0"/>
              </a:rPr>
              <a:t>2,0</a:t>
            </a:r>
            <a:r>
              <a:rPr lang="en-US" altLang="en-US" sz="1100" dirty="0">
                <a:solidFill>
                  <a:srgbClr val="000000"/>
                </a:solidFill>
                <a:latin typeface="Consolas" panose="020B0609020204030204" pitchFamily="49" charset="0"/>
              </a:rPr>
              <a:t> W</a:t>
            </a:r>
            <a:r>
              <a:rPr lang="en-US" altLang="en-US" sz="1100" baseline="-25000" dirty="0">
                <a:solidFill>
                  <a:srgbClr val="000000"/>
                </a:solidFill>
                <a:latin typeface="Consolas" panose="020B0609020204030204" pitchFamily="49" charset="0"/>
              </a:rPr>
              <a:t>2,1</a:t>
            </a:r>
            <a:r>
              <a:rPr lang="en-US" altLang="en-US" sz="1100" dirty="0">
                <a:solidFill>
                  <a:srgbClr val="000000"/>
                </a:solidFill>
                <a:latin typeface="Consolas" panose="020B0609020204030204" pitchFamily="49" charset="0"/>
              </a:rPr>
              <a:t> </a:t>
            </a:r>
          </a:p>
          <a:p>
            <a:pPr eaLnBrk="0" fontAlgn="base" hangingPunct="0">
              <a:lnSpc>
                <a:spcPct val="100000"/>
              </a:lnSpc>
              <a:spcBef>
                <a:spcPct val="0"/>
              </a:spcBef>
              <a:spcAft>
                <a:spcPct val="0"/>
              </a:spcAft>
              <a:buClrTx/>
              <a:buSzTx/>
              <a:buFontTx/>
              <a:buNone/>
            </a:pPr>
            <a:r>
              <a:rPr lang="en-US" altLang="en-US" sz="1100" dirty="0">
                <a:solidFill>
                  <a:srgbClr val="000000"/>
                </a:solidFill>
                <a:latin typeface="Consolas" panose="020B0609020204030204" pitchFamily="49" charset="0"/>
              </a:rPr>
              <a:t>W</a:t>
            </a:r>
            <a:r>
              <a:rPr lang="en-US" altLang="en-US" sz="1100" baseline="-25000" dirty="0">
                <a:solidFill>
                  <a:srgbClr val="000000"/>
                </a:solidFill>
                <a:latin typeface="Consolas" panose="020B0609020204030204" pitchFamily="49" charset="0"/>
              </a:rPr>
              <a:t>3,0</a:t>
            </a:r>
            <a:r>
              <a:rPr lang="en-US" altLang="en-US" sz="1100" dirty="0">
                <a:solidFill>
                  <a:srgbClr val="000000"/>
                </a:solidFill>
                <a:latin typeface="Consolas" panose="020B0609020204030204" pitchFamily="49" charset="0"/>
              </a:rPr>
              <a:t> W</a:t>
            </a:r>
            <a:r>
              <a:rPr lang="en-US" altLang="en-US" sz="1100" baseline="-25000" dirty="0">
                <a:solidFill>
                  <a:srgbClr val="000000"/>
                </a:solidFill>
                <a:latin typeface="Consolas" panose="020B0609020204030204" pitchFamily="49" charset="0"/>
              </a:rPr>
              <a:t>3,1</a:t>
            </a:r>
            <a:r>
              <a:rPr lang="en-US" altLang="en-US" sz="1100" dirty="0">
                <a:solidFill>
                  <a:srgbClr val="000000"/>
                </a:solidFill>
                <a:latin typeface="Consolas" panose="020B0609020204030204" pitchFamily="49" charset="0"/>
              </a:rPr>
              <a:t> </a:t>
            </a:r>
          </a:p>
          <a:p>
            <a:pPr eaLnBrk="0" fontAlgn="base" hangingPunct="0">
              <a:lnSpc>
                <a:spcPct val="100000"/>
              </a:lnSpc>
              <a:spcBef>
                <a:spcPct val="0"/>
              </a:spcBef>
              <a:spcAft>
                <a:spcPct val="0"/>
              </a:spcAft>
              <a:buClrTx/>
              <a:buSzTx/>
              <a:buFontTx/>
              <a:buNone/>
            </a:pPr>
            <a:r>
              <a:rPr lang="en-US" altLang="en-US" sz="1100" dirty="0">
                <a:solidFill>
                  <a:srgbClr val="000000"/>
                </a:solidFill>
                <a:latin typeface="Consolas" panose="020B0609020204030204" pitchFamily="49" charset="0"/>
              </a:rPr>
              <a:t>W</a:t>
            </a:r>
            <a:r>
              <a:rPr lang="en-US" altLang="en-US" sz="1100" baseline="-25000" dirty="0">
                <a:solidFill>
                  <a:srgbClr val="000000"/>
                </a:solidFill>
                <a:latin typeface="Consolas" panose="020B0609020204030204" pitchFamily="49" charset="0"/>
              </a:rPr>
              <a:t>4,0</a:t>
            </a:r>
            <a:r>
              <a:rPr lang="en-US" altLang="en-US" sz="1100" dirty="0">
                <a:solidFill>
                  <a:srgbClr val="000000"/>
                </a:solidFill>
                <a:latin typeface="Consolas" panose="020B0609020204030204" pitchFamily="49" charset="0"/>
              </a:rPr>
              <a:t> W</a:t>
            </a:r>
            <a:r>
              <a:rPr lang="en-US" altLang="en-US" sz="1100" baseline="-25000" dirty="0">
                <a:solidFill>
                  <a:srgbClr val="000000"/>
                </a:solidFill>
                <a:latin typeface="Consolas" panose="020B0609020204030204" pitchFamily="49" charset="0"/>
              </a:rPr>
              <a:t>4,1</a:t>
            </a:r>
            <a:r>
              <a:rPr lang="en-US" altLang="en-US" sz="1100" dirty="0">
                <a:solidFill>
                  <a:srgbClr val="000000"/>
                </a:solidFill>
                <a:latin typeface="Consolas" panose="020B0609020204030204" pitchFamily="49" charset="0"/>
              </a:rPr>
              <a:t> </a:t>
            </a:r>
          </a:p>
          <a:p>
            <a:pPr eaLnBrk="0" fontAlgn="base" hangingPunct="0">
              <a:lnSpc>
                <a:spcPct val="100000"/>
              </a:lnSpc>
              <a:spcBef>
                <a:spcPct val="0"/>
              </a:spcBef>
              <a:spcAft>
                <a:spcPct val="0"/>
              </a:spcAft>
              <a:buClrTx/>
              <a:buSzTx/>
              <a:buFontTx/>
              <a:buNone/>
            </a:pPr>
            <a:r>
              <a:rPr lang="en-US" altLang="en-US" sz="1100" dirty="0">
                <a:solidFill>
                  <a:srgbClr val="000000"/>
                </a:solidFill>
                <a:latin typeface="Consolas" panose="020B0609020204030204" pitchFamily="49" charset="0"/>
              </a:rPr>
              <a:t>W</a:t>
            </a:r>
            <a:r>
              <a:rPr lang="en-US" altLang="en-US" sz="1100" baseline="-25000" dirty="0">
                <a:solidFill>
                  <a:srgbClr val="000000"/>
                </a:solidFill>
                <a:latin typeface="Consolas" panose="020B0609020204030204" pitchFamily="49" charset="0"/>
              </a:rPr>
              <a:t>5,0</a:t>
            </a:r>
            <a:r>
              <a:rPr lang="en-US" altLang="en-US" sz="1100" dirty="0">
                <a:solidFill>
                  <a:srgbClr val="000000"/>
                </a:solidFill>
                <a:latin typeface="Consolas" panose="020B0609020204030204" pitchFamily="49" charset="0"/>
              </a:rPr>
              <a:t> W</a:t>
            </a:r>
            <a:r>
              <a:rPr lang="en-US" altLang="en-US" sz="1100" baseline="-25000" dirty="0">
                <a:solidFill>
                  <a:srgbClr val="000000"/>
                </a:solidFill>
                <a:latin typeface="Consolas" panose="020B0609020204030204" pitchFamily="49" charset="0"/>
              </a:rPr>
              <a:t>5,1</a:t>
            </a:r>
            <a:r>
              <a:rPr lang="en-US" altLang="en-US" sz="1100" dirty="0">
                <a:solidFill>
                  <a:srgbClr val="000000"/>
                </a:solidFill>
                <a:latin typeface="Consolas" panose="020B0609020204030204" pitchFamily="49" charset="0"/>
              </a:rPr>
              <a:t> </a:t>
            </a:r>
          </a:p>
          <a:p>
            <a:pPr eaLnBrk="0" fontAlgn="base" hangingPunct="0">
              <a:lnSpc>
                <a:spcPct val="100000"/>
              </a:lnSpc>
              <a:spcBef>
                <a:spcPct val="0"/>
              </a:spcBef>
              <a:spcAft>
                <a:spcPct val="0"/>
              </a:spcAft>
              <a:buClrTx/>
              <a:buSzTx/>
              <a:buFontTx/>
              <a:buNone/>
            </a:pPr>
            <a:r>
              <a:rPr lang="en-US" altLang="en-US" sz="1100" dirty="0">
                <a:solidFill>
                  <a:srgbClr val="000000"/>
                </a:solidFill>
                <a:latin typeface="Consolas" panose="020B0609020204030204" pitchFamily="49" charset="0"/>
              </a:rPr>
              <a:t>W</a:t>
            </a:r>
            <a:r>
              <a:rPr lang="en-US" altLang="en-US" sz="1100" baseline="-25000" dirty="0">
                <a:solidFill>
                  <a:srgbClr val="000000"/>
                </a:solidFill>
                <a:latin typeface="Consolas" panose="020B0609020204030204" pitchFamily="49" charset="0"/>
              </a:rPr>
              <a:t>6,0</a:t>
            </a:r>
            <a:r>
              <a:rPr lang="en-US" altLang="en-US" sz="1100" dirty="0">
                <a:solidFill>
                  <a:srgbClr val="000000"/>
                </a:solidFill>
                <a:latin typeface="Consolas" panose="020B0609020204030204" pitchFamily="49" charset="0"/>
              </a:rPr>
              <a:t> W</a:t>
            </a:r>
            <a:r>
              <a:rPr lang="en-US" altLang="en-US" sz="1100" baseline="-25000" dirty="0">
                <a:solidFill>
                  <a:srgbClr val="000000"/>
                </a:solidFill>
                <a:latin typeface="Consolas" panose="020B0609020204030204" pitchFamily="49" charset="0"/>
              </a:rPr>
              <a:t>6,1</a:t>
            </a:r>
            <a:r>
              <a:rPr lang="en-US" altLang="en-US" sz="1100" dirty="0">
                <a:solidFill>
                  <a:srgbClr val="000000"/>
                </a:solidFill>
                <a:latin typeface="Consolas" panose="020B0609020204030204" pitchFamily="49" charset="0"/>
              </a:rPr>
              <a:t> </a:t>
            </a:r>
          </a:p>
          <a:p>
            <a:pPr eaLnBrk="0" fontAlgn="base" hangingPunct="0">
              <a:lnSpc>
                <a:spcPct val="100000"/>
              </a:lnSpc>
              <a:spcBef>
                <a:spcPct val="0"/>
              </a:spcBef>
              <a:spcAft>
                <a:spcPct val="0"/>
              </a:spcAft>
              <a:buClrTx/>
              <a:buSzTx/>
              <a:buFontTx/>
              <a:buNone/>
            </a:pPr>
            <a:r>
              <a:rPr lang="en-US" altLang="en-US" sz="1100" dirty="0">
                <a:solidFill>
                  <a:srgbClr val="000000"/>
                </a:solidFill>
                <a:latin typeface="Consolas" panose="020B0609020204030204" pitchFamily="49" charset="0"/>
              </a:rPr>
              <a:t>W</a:t>
            </a:r>
            <a:r>
              <a:rPr lang="en-US" altLang="en-US" sz="1100" baseline="-25000" dirty="0">
                <a:solidFill>
                  <a:srgbClr val="000000"/>
                </a:solidFill>
                <a:latin typeface="Consolas" panose="020B0609020204030204" pitchFamily="49" charset="0"/>
              </a:rPr>
              <a:t>7,0</a:t>
            </a:r>
            <a:r>
              <a:rPr lang="en-US" altLang="en-US" sz="1100" dirty="0">
                <a:solidFill>
                  <a:srgbClr val="000000"/>
                </a:solidFill>
                <a:latin typeface="Consolas" panose="020B0609020204030204" pitchFamily="49" charset="0"/>
              </a:rPr>
              <a:t> W</a:t>
            </a:r>
            <a:r>
              <a:rPr lang="en-US" altLang="en-US" sz="1100" baseline="-25000" dirty="0">
                <a:solidFill>
                  <a:srgbClr val="000000"/>
                </a:solidFill>
                <a:latin typeface="Consolas" panose="020B0609020204030204" pitchFamily="49" charset="0"/>
              </a:rPr>
              <a:t>7,1</a:t>
            </a:r>
            <a:r>
              <a:rPr lang="en-US" altLang="en-US" sz="1100" dirty="0">
                <a:solidFill>
                  <a:srgbClr val="000000"/>
                </a:solidFill>
                <a:latin typeface="Consolas" panose="020B0609020204030204" pitchFamily="49" charset="0"/>
              </a:rPr>
              <a:t> </a:t>
            </a:r>
          </a:p>
        </p:txBody>
      </p:sp>
      <p:cxnSp>
        <p:nvCxnSpPr>
          <p:cNvPr id="39" name="Straight Connector 38">
            <a:extLst>
              <a:ext uri="{FF2B5EF4-FFF2-40B4-BE49-F238E27FC236}">
                <a16:creationId xmlns:a16="http://schemas.microsoft.com/office/drawing/2014/main" id="{F0C1A52B-D833-4C0C-AAD1-CEFE6F052052}"/>
              </a:ext>
            </a:extLst>
          </p:cNvPr>
          <p:cNvCxnSpPr/>
          <p:nvPr/>
        </p:nvCxnSpPr>
        <p:spPr>
          <a:xfrm>
            <a:off x="3482196" y="2853944"/>
            <a:ext cx="0" cy="143264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EFD1838-A7F0-4B5C-9228-7BBC61C7B002}"/>
              </a:ext>
            </a:extLst>
          </p:cNvPr>
          <p:cNvCxnSpPr/>
          <p:nvPr/>
        </p:nvCxnSpPr>
        <p:spPr>
          <a:xfrm>
            <a:off x="4160540" y="2851047"/>
            <a:ext cx="0" cy="1432645"/>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61AD77D7-2FFB-4B2C-897E-773425A92B6D}"/>
              </a:ext>
            </a:extLst>
          </p:cNvPr>
          <p:cNvGrpSpPr/>
          <p:nvPr/>
        </p:nvGrpSpPr>
        <p:grpSpPr>
          <a:xfrm>
            <a:off x="4993939" y="4022082"/>
            <a:ext cx="715208" cy="261610"/>
            <a:chOff x="6839591" y="2923731"/>
            <a:chExt cx="715208" cy="261610"/>
          </a:xfrm>
        </p:grpSpPr>
        <p:sp>
          <p:nvSpPr>
            <p:cNvPr id="44" name="Rectangle 1">
              <a:extLst>
                <a:ext uri="{FF2B5EF4-FFF2-40B4-BE49-F238E27FC236}">
                  <a16:creationId xmlns:a16="http://schemas.microsoft.com/office/drawing/2014/main" id="{CD2CA989-1DC1-4E15-A5C4-610F594685B8}"/>
                </a:ext>
              </a:extLst>
            </p:cNvPr>
            <p:cNvSpPr txBox="1">
              <a:spLocks noChangeArrowheads="1"/>
            </p:cNvSpPr>
            <p:nvPr/>
          </p:nvSpPr>
          <p:spPr bwMode="auto">
            <a:xfrm>
              <a:off x="6882820" y="2923731"/>
              <a:ext cx="671979" cy="2616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Char char="●"/>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9pPr>
            </a:lstStyle>
            <a:p>
              <a:pPr eaLnBrk="0" fontAlgn="base" hangingPunct="0">
                <a:lnSpc>
                  <a:spcPct val="100000"/>
                </a:lnSpc>
                <a:spcBef>
                  <a:spcPct val="0"/>
                </a:spcBef>
                <a:spcAft>
                  <a:spcPct val="0"/>
                </a:spcAft>
                <a:buClrTx/>
                <a:buSzTx/>
                <a:buFontTx/>
                <a:buNone/>
              </a:pPr>
              <a:r>
                <a:rPr lang="en-US" altLang="en-US" sz="1100" dirty="0">
                  <a:solidFill>
                    <a:srgbClr val="000000"/>
                  </a:solidFill>
                  <a:latin typeface="Consolas" panose="020B0609020204030204" pitchFamily="49" charset="0"/>
                </a:rPr>
                <a:t>b</a:t>
              </a:r>
              <a:r>
                <a:rPr lang="en-US" altLang="en-US" sz="1100" baseline="-25000" dirty="0">
                  <a:solidFill>
                    <a:srgbClr val="000000"/>
                  </a:solidFill>
                  <a:latin typeface="Consolas" panose="020B0609020204030204" pitchFamily="49" charset="0"/>
                </a:rPr>
                <a:t>0</a:t>
              </a:r>
              <a:r>
                <a:rPr lang="en-US" altLang="en-US" sz="1100" dirty="0">
                  <a:solidFill>
                    <a:srgbClr val="000000"/>
                  </a:solidFill>
                  <a:latin typeface="Consolas" panose="020B0609020204030204" pitchFamily="49" charset="0"/>
                </a:rPr>
                <a:t>  b</a:t>
              </a:r>
              <a:r>
                <a:rPr lang="en-US" altLang="en-US" sz="1100" baseline="-25000" dirty="0">
                  <a:solidFill>
                    <a:srgbClr val="000000"/>
                  </a:solidFill>
                  <a:latin typeface="Consolas" panose="020B0609020204030204" pitchFamily="49" charset="0"/>
                </a:rPr>
                <a:t>1</a:t>
              </a:r>
              <a:r>
                <a:rPr lang="en-US" altLang="en-US" sz="1100" dirty="0">
                  <a:solidFill>
                    <a:srgbClr val="000000"/>
                  </a:solidFill>
                  <a:latin typeface="Consolas" panose="020B0609020204030204" pitchFamily="49" charset="0"/>
                </a:rPr>
                <a:t> </a:t>
              </a:r>
            </a:p>
          </p:txBody>
        </p:sp>
        <p:cxnSp>
          <p:nvCxnSpPr>
            <p:cNvPr id="45" name="Straight Connector 44">
              <a:extLst>
                <a:ext uri="{FF2B5EF4-FFF2-40B4-BE49-F238E27FC236}">
                  <a16:creationId xmlns:a16="http://schemas.microsoft.com/office/drawing/2014/main" id="{AFF82F11-89F6-497F-A01C-CE62587B58AC}"/>
                </a:ext>
              </a:extLst>
            </p:cNvPr>
            <p:cNvCxnSpPr>
              <a:cxnSpLocks/>
            </p:cNvCxnSpPr>
            <p:nvPr/>
          </p:nvCxnSpPr>
          <p:spPr>
            <a:xfrm>
              <a:off x="6839591" y="2927528"/>
              <a:ext cx="0" cy="2578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7C41A1-93D8-4066-B4BB-34CBBE091C18}"/>
                </a:ext>
              </a:extLst>
            </p:cNvPr>
            <p:cNvCxnSpPr>
              <a:cxnSpLocks/>
            </p:cNvCxnSpPr>
            <p:nvPr/>
          </p:nvCxnSpPr>
          <p:spPr>
            <a:xfrm>
              <a:off x="7488846" y="2923731"/>
              <a:ext cx="0" cy="257814"/>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3" name="Freeform: Shape 2">
            <a:extLst>
              <a:ext uri="{FF2B5EF4-FFF2-40B4-BE49-F238E27FC236}">
                <a16:creationId xmlns:a16="http://schemas.microsoft.com/office/drawing/2014/main" id="{A01EEB3E-7D5A-4230-8DC4-E3EFC8CA2C2C}"/>
              </a:ext>
            </a:extLst>
          </p:cNvPr>
          <p:cNvSpPr/>
          <p:nvPr/>
        </p:nvSpPr>
        <p:spPr>
          <a:xfrm>
            <a:off x="3930650" y="2203450"/>
            <a:ext cx="330200" cy="444500"/>
          </a:xfrm>
          <a:custGeom>
            <a:avLst/>
            <a:gdLst>
              <a:gd name="connsiteX0" fmla="*/ 330200 w 330200"/>
              <a:gd name="connsiteY0" fmla="*/ 0 h 444500"/>
              <a:gd name="connsiteX1" fmla="*/ 298450 w 330200"/>
              <a:gd name="connsiteY1" fmla="*/ 12700 h 444500"/>
              <a:gd name="connsiteX2" fmla="*/ 254000 w 330200"/>
              <a:gd name="connsiteY2" fmla="*/ 44450 h 444500"/>
              <a:gd name="connsiteX3" fmla="*/ 196850 w 330200"/>
              <a:gd name="connsiteY3" fmla="*/ 95250 h 444500"/>
              <a:gd name="connsiteX4" fmla="*/ 184150 w 330200"/>
              <a:gd name="connsiteY4" fmla="*/ 114300 h 444500"/>
              <a:gd name="connsiteX5" fmla="*/ 146050 w 330200"/>
              <a:gd name="connsiteY5" fmla="*/ 158750 h 444500"/>
              <a:gd name="connsiteX6" fmla="*/ 133350 w 330200"/>
              <a:gd name="connsiteY6" fmla="*/ 184150 h 444500"/>
              <a:gd name="connsiteX7" fmla="*/ 107950 w 330200"/>
              <a:gd name="connsiteY7" fmla="*/ 228600 h 444500"/>
              <a:gd name="connsiteX8" fmla="*/ 88900 w 330200"/>
              <a:gd name="connsiteY8" fmla="*/ 273050 h 444500"/>
              <a:gd name="connsiteX9" fmla="*/ 57150 w 330200"/>
              <a:gd name="connsiteY9" fmla="*/ 323850 h 444500"/>
              <a:gd name="connsiteX10" fmla="*/ 12700 w 330200"/>
              <a:gd name="connsiteY10" fmla="*/ 400050 h 444500"/>
              <a:gd name="connsiteX11" fmla="*/ 6350 w 330200"/>
              <a:gd name="connsiteY11" fmla="*/ 425450 h 444500"/>
              <a:gd name="connsiteX12" fmla="*/ 0 w 330200"/>
              <a:gd name="connsiteY12" fmla="*/ 44450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200" h="444500">
                <a:moveTo>
                  <a:pt x="330200" y="0"/>
                </a:moveTo>
                <a:cubicBezTo>
                  <a:pt x="319617" y="4233"/>
                  <a:pt x="308645" y="7602"/>
                  <a:pt x="298450" y="12700"/>
                </a:cubicBezTo>
                <a:cubicBezTo>
                  <a:pt x="288473" y="17688"/>
                  <a:pt x="260711" y="39656"/>
                  <a:pt x="254000" y="44450"/>
                </a:cubicBezTo>
                <a:cubicBezTo>
                  <a:pt x="229707" y="61802"/>
                  <a:pt x="217515" y="64252"/>
                  <a:pt x="196850" y="95250"/>
                </a:cubicBezTo>
                <a:cubicBezTo>
                  <a:pt x="192617" y="101600"/>
                  <a:pt x="189036" y="108437"/>
                  <a:pt x="184150" y="114300"/>
                </a:cubicBezTo>
                <a:cubicBezTo>
                  <a:pt x="158174" y="145471"/>
                  <a:pt x="169831" y="120700"/>
                  <a:pt x="146050" y="158750"/>
                </a:cubicBezTo>
                <a:cubicBezTo>
                  <a:pt x="141033" y="166777"/>
                  <a:pt x="138046" y="175931"/>
                  <a:pt x="133350" y="184150"/>
                </a:cubicBezTo>
                <a:cubicBezTo>
                  <a:pt x="115129" y="216036"/>
                  <a:pt x="124398" y="190222"/>
                  <a:pt x="107950" y="228600"/>
                </a:cubicBezTo>
                <a:cubicBezTo>
                  <a:pt x="91089" y="267943"/>
                  <a:pt x="115225" y="225664"/>
                  <a:pt x="88900" y="273050"/>
                </a:cubicBezTo>
                <a:cubicBezTo>
                  <a:pt x="81485" y="286397"/>
                  <a:pt x="67074" y="309957"/>
                  <a:pt x="57150" y="323850"/>
                </a:cubicBezTo>
                <a:cubicBezTo>
                  <a:pt x="38919" y="349374"/>
                  <a:pt x="21049" y="366656"/>
                  <a:pt x="12700" y="400050"/>
                </a:cubicBezTo>
                <a:cubicBezTo>
                  <a:pt x="10583" y="408517"/>
                  <a:pt x="8748" y="417059"/>
                  <a:pt x="6350" y="425450"/>
                </a:cubicBezTo>
                <a:cubicBezTo>
                  <a:pt x="4511" y="431886"/>
                  <a:pt x="0" y="444500"/>
                  <a:pt x="0" y="444500"/>
                </a:cubicBezTo>
              </a:path>
            </a:pathLst>
          </a:custGeom>
          <a:ln>
            <a:headEnd type="none" w="med" len="med"/>
            <a:tailEnd type="triangl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pic>
        <p:nvPicPr>
          <p:cNvPr id="16" name="Picture 15">
            <a:extLst>
              <a:ext uri="{FF2B5EF4-FFF2-40B4-BE49-F238E27FC236}">
                <a16:creationId xmlns:a16="http://schemas.microsoft.com/office/drawing/2014/main" id="{95892E0C-1C36-46D1-8316-F5EECB4ADEC8}"/>
              </a:ext>
            </a:extLst>
          </p:cNvPr>
          <p:cNvPicPr>
            <a:picLocks noChangeAspect="1"/>
          </p:cNvPicPr>
          <p:nvPr/>
        </p:nvPicPr>
        <p:blipFill>
          <a:blip r:embed="rId3"/>
          <a:stretch>
            <a:fillRect/>
          </a:stretch>
        </p:blipFill>
        <p:spPr>
          <a:xfrm>
            <a:off x="6342898" y="3103656"/>
            <a:ext cx="2328660" cy="1551151"/>
          </a:xfrm>
          <a:prstGeom prst="rect">
            <a:avLst/>
          </a:prstGeom>
        </p:spPr>
      </p:pic>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BE6ADD58-2635-4B91-AF6C-7FB9D1921A91}"/>
                  </a:ext>
                </a:extLst>
              </p:cNvPr>
              <p:cNvSpPr txBox="1"/>
              <p:nvPr/>
            </p:nvSpPr>
            <p:spPr>
              <a:xfrm>
                <a:off x="8468558" y="4316118"/>
                <a:ext cx="254648" cy="2616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1100" b="0" i="1" smtClean="0">
                          <a:latin typeface="Cambria Math" panose="02040503050406030204" pitchFamily="18" charset="0"/>
                        </a:rPr>
                        <m:t>𝐿</m:t>
                      </m:r>
                    </m:oMath>
                  </m:oMathPara>
                </a14:m>
                <a:endParaRPr lang="en-US" sz="1100" dirty="0"/>
              </a:p>
            </p:txBody>
          </p:sp>
        </mc:Choice>
        <mc:Fallback xmlns="">
          <p:sp>
            <p:nvSpPr>
              <p:cNvPr id="48" name="TextBox 47">
                <a:extLst>
                  <a:ext uri="{FF2B5EF4-FFF2-40B4-BE49-F238E27FC236}">
                    <a16:creationId xmlns:a16="http://schemas.microsoft.com/office/drawing/2014/main" id="{BE6ADD58-2635-4B91-AF6C-7FB9D1921A91}"/>
                  </a:ext>
                </a:extLst>
              </p:cNvPr>
              <p:cNvSpPr txBox="1">
                <a:spLocks noRot="1" noChangeAspect="1" noMove="1" noResize="1" noEditPoints="1" noAdjustHandles="1" noChangeArrowheads="1" noChangeShapeType="1" noTextEdit="1"/>
              </p:cNvSpPr>
              <p:nvPr/>
            </p:nvSpPr>
            <p:spPr>
              <a:xfrm>
                <a:off x="8468558" y="4316118"/>
                <a:ext cx="254648" cy="26161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C6169E7C-D159-4E19-88E0-420A22EAD4AC}"/>
                  </a:ext>
                </a:extLst>
              </p:cNvPr>
              <p:cNvSpPr txBox="1"/>
              <p:nvPr/>
            </p:nvSpPr>
            <p:spPr>
              <a:xfrm>
                <a:off x="7421083" y="2991034"/>
                <a:ext cx="502920" cy="23083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900" b="0" i="1" smtClean="0">
                          <a:latin typeface="Cambria Math" panose="02040503050406030204" pitchFamily="18" charset="0"/>
                        </a:rPr>
                        <m:t>𝑓</m:t>
                      </m:r>
                      <m:r>
                        <a:rPr lang="en-US" sz="900" b="0" i="1" smtClean="0">
                          <a:latin typeface="Cambria Math" panose="02040503050406030204" pitchFamily="18" charset="0"/>
                        </a:rPr>
                        <m:t>(</m:t>
                      </m:r>
                      <m:r>
                        <a:rPr lang="en-US" sz="900" b="0" i="1" smtClean="0">
                          <a:latin typeface="Cambria Math" panose="02040503050406030204" pitchFamily="18" charset="0"/>
                        </a:rPr>
                        <m:t>𝐿</m:t>
                      </m:r>
                      <m:r>
                        <a:rPr lang="en-US" sz="900" b="0" i="1" smtClean="0">
                          <a:latin typeface="Cambria Math" panose="02040503050406030204" pitchFamily="18" charset="0"/>
                        </a:rPr>
                        <m:t>)</m:t>
                      </m:r>
                    </m:oMath>
                  </m:oMathPara>
                </a14:m>
                <a:endParaRPr lang="en-US" sz="900" dirty="0"/>
              </a:p>
            </p:txBody>
          </p:sp>
        </mc:Choice>
        <mc:Fallback xmlns="">
          <p:sp>
            <p:nvSpPr>
              <p:cNvPr id="50" name="TextBox 49">
                <a:extLst>
                  <a:ext uri="{FF2B5EF4-FFF2-40B4-BE49-F238E27FC236}">
                    <a16:creationId xmlns:a16="http://schemas.microsoft.com/office/drawing/2014/main" id="{C6169E7C-D159-4E19-88E0-420A22EAD4AC}"/>
                  </a:ext>
                </a:extLst>
              </p:cNvPr>
              <p:cNvSpPr txBox="1">
                <a:spLocks noRot="1" noChangeAspect="1" noMove="1" noResize="1" noEditPoints="1" noAdjustHandles="1" noChangeArrowheads="1" noChangeShapeType="1" noTextEdit="1"/>
              </p:cNvSpPr>
              <p:nvPr/>
            </p:nvSpPr>
            <p:spPr>
              <a:xfrm>
                <a:off x="7421083" y="2991034"/>
                <a:ext cx="502920" cy="230832"/>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5171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38" grpId="0" animBg="1"/>
      <p:bldP spid="3" grpId="0" animBg="1"/>
      <p:bldP spid="48" grpId="0"/>
      <p:bldP spid="5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1884-94B8-4FC3-966D-A503E5A4D233}"/>
              </a:ext>
            </a:extLst>
          </p:cNvPr>
          <p:cNvSpPr>
            <a:spLocks noGrp="1"/>
          </p:cNvSpPr>
          <p:nvPr>
            <p:ph type="title"/>
          </p:nvPr>
        </p:nvSpPr>
        <p:spPr/>
        <p:txBody>
          <a:bodyPr/>
          <a:lstStyle/>
          <a:p>
            <a:r>
              <a:rPr lang="en-US" dirty="0"/>
              <a:t>Forward propagation</a:t>
            </a:r>
          </a:p>
        </p:txBody>
      </p:sp>
      <p:sp>
        <p:nvSpPr>
          <p:cNvPr id="6" name="Rectangle 1">
            <a:extLst>
              <a:ext uri="{FF2B5EF4-FFF2-40B4-BE49-F238E27FC236}">
                <a16:creationId xmlns:a16="http://schemas.microsoft.com/office/drawing/2014/main" id="{1767CD6F-31E7-4A18-BB79-F0601640353E}"/>
              </a:ext>
            </a:extLst>
          </p:cNvPr>
          <p:cNvSpPr>
            <a:spLocks noGrp="1" noChangeArrowheads="1"/>
          </p:cNvSpPr>
          <p:nvPr>
            <p:ph type="body" idx="1"/>
          </p:nvPr>
        </p:nvSpPr>
        <p:spPr bwMode="auto">
          <a:xfrm>
            <a:off x="1493078" y="1438712"/>
            <a:ext cx="2031325" cy="161582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dirty="0">
                <a:ln>
                  <a:noFill/>
                </a:ln>
                <a:solidFill>
                  <a:srgbClr val="000000"/>
                </a:solidFill>
                <a:effectLst/>
                <a:latin typeface="Consolas" panose="020B0609020204030204" pitchFamily="49" charset="0"/>
              </a:rPr>
            </a:br>
            <a:r>
              <a:rPr kumimoji="0" lang="en-US" altLang="en-US" sz="1100" b="0" i="0" u="none" strike="noStrike" cap="none" normalizeH="0" baseline="0" dirty="0">
                <a:ln>
                  <a:noFill/>
                </a:ln>
                <a:solidFill>
                  <a:schemeClr val="accent5">
                    <a:lumMod val="75000"/>
                  </a:schemeClr>
                </a:solidFill>
                <a:effectLst/>
                <a:latin typeface="Consolas" panose="020B0609020204030204" pitchFamily="49" charset="0"/>
              </a:rPr>
              <a:t> 0   </a:t>
            </a:r>
            <a:r>
              <a:rPr kumimoji="0" lang="en-US" altLang="en-US" sz="1100" b="0" i="0" u="none" strike="noStrike" cap="none" normalizeH="0" baseline="0" dirty="0">
                <a:ln>
                  <a:noFill/>
                </a:ln>
                <a:solidFill>
                  <a:srgbClr val="000000"/>
                </a:solidFill>
                <a:effectLst/>
                <a:latin typeface="Consolas" panose="020B0609020204030204" pitchFamily="49" charset="0"/>
              </a:rPr>
              <a:t>1 1 0 1 0 0 0 0  </a:t>
            </a:r>
            <a:r>
              <a:rPr kumimoji="0" lang="en-US" altLang="en-US" sz="1100" b="0" i="0" u="none" strike="noStrike" cap="none" normalizeH="0" baseline="0" dirty="0">
                <a:ln>
                  <a:noFill/>
                </a:ln>
                <a:solidFill>
                  <a:srgbClr val="C00000"/>
                </a:solidFill>
                <a:effectLst/>
                <a:latin typeface="Consolas" panose="020B0609020204030204" pitchFamily="49" charset="0"/>
              </a:rPr>
              <a:t>pi</a:t>
            </a:r>
          </a:p>
          <a:p>
            <a:pPr lvl="0" eaLnBrk="0" fontAlgn="base" hangingPunct="0">
              <a:lnSpc>
                <a:spcPct val="100000"/>
              </a:lnSpc>
              <a:spcBef>
                <a:spcPct val="0"/>
              </a:spcBef>
              <a:spcAft>
                <a:spcPct val="0"/>
              </a:spcAft>
              <a:buClrTx/>
              <a:buSzTx/>
              <a:buNone/>
            </a:pPr>
            <a:r>
              <a:rPr lang="en-US" altLang="en-US" sz="1100" dirty="0">
                <a:solidFill>
                  <a:schemeClr val="accent5">
                    <a:lumMod val="75000"/>
                  </a:schemeClr>
                </a:solidFill>
                <a:latin typeface="Consolas" panose="020B0609020204030204" pitchFamily="49" charset="0"/>
              </a:rPr>
              <a:t> 1   </a:t>
            </a:r>
            <a:r>
              <a:rPr lang="en-US" altLang="en-US" sz="1100" dirty="0">
                <a:solidFill>
                  <a:srgbClr val="000000"/>
                </a:solidFill>
                <a:latin typeface="Consolas" panose="020B0609020204030204" pitchFamily="49" charset="0"/>
              </a:rPr>
              <a:t>1 1 1 1 1 1 1 1  </a:t>
            </a:r>
            <a:r>
              <a:rPr lang="en-US" altLang="en-US" sz="1100" dirty="0">
                <a:solidFill>
                  <a:srgbClr val="0070C0"/>
                </a:solidFill>
                <a:latin typeface="Consolas" panose="020B0609020204030204" pitchFamily="49" charset="0"/>
              </a:rPr>
              <a:t>mu</a:t>
            </a:r>
          </a:p>
          <a:p>
            <a:pPr lvl="0" eaLnBrk="0" fontAlgn="base" hangingPunct="0">
              <a:lnSpc>
                <a:spcPct val="100000"/>
              </a:lnSpc>
              <a:spcBef>
                <a:spcPct val="0"/>
              </a:spcBef>
              <a:spcAft>
                <a:spcPct val="0"/>
              </a:spcAft>
              <a:buClrTx/>
              <a:buSzTx/>
              <a:buNone/>
            </a:pPr>
            <a:r>
              <a:rPr lang="en-US" altLang="en-US" sz="1100" dirty="0">
                <a:solidFill>
                  <a:schemeClr val="accent5">
                    <a:lumMod val="75000"/>
                  </a:schemeClr>
                </a:solidFill>
                <a:latin typeface="Consolas" panose="020B0609020204030204" pitchFamily="49" charset="0"/>
              </a:rPr>
              <a:t> 2   </a:t>
            </a:r>
            <a:r>
              <a:rPr lang="en-US" altLang="en-US" sz="1100" dirty="0">
                <a:solidFill>
                  <a:srgbClr val="000000"/>
                </a:solidFill>
                <a:latin typeface="Consolas" panose="020B0609020204030204" pitchFamily="49" charset="0"/>
              </a:rPr>
              <a:t>2 2 2 2 2 2 2 2  </a:t>
            </a:r>
            <a:r>
              <a:rPr lang="en-US" altLang="en-US" sz="1100" dirty="0">
                <a:solidFill>
                  <a:srgbClr val="0070C0"/>
                </a:solidFill>
                <a:latin typeface="Consolas" panose="020B0609020204030204" pitchFamily="49" charset="0"/>
              </a:rPr>
              <a:t>mu</a:t>
            </a:r>
            <a:br>
              <a:rPr lang="en-US" altLang="en-US" sz="1100" dirty="0">
                <a:solidFill>
                  <a:srgbClr val="000000"/>
                </a:solidFill>
                <a:latin typeface="Consolas" panose="020B0609020204030204" pitchFamily="49" charset="0"/>
              </a:rPr>
            </a:br>
            <a:r>
              <a:rPr lang="en-US" altLang="en-US" sz="1100" dirty="0">
                <a:solidFill>
                  <a:schemeClr val="accent5">
                    <a:lumMod val="75000"/>
                  </a:schemeClr>
                </a:solidFill>
                <a:latin typeface="Consolas" panose="020B0609020204030204" pitchFamily="49" charset="0"/>
              </a:rPr>
              <a:t> 3   </a:t>
            </a:r>
            <a:r>
              <a:rPr kumimoji="0" lang="en-US" altLang="en-US" sz="1100" b="0" i="0" u="none" strike="noStrike" cap="none" normalizeH="0" baseline="0" dirty="0">
                <a:ln>
                  <a:noFill/>
                </a:ln>
                <a:solidFill>
                  <a:srgbClr val="000000"/>
                </a:solidFill>
                <a:effectLst/>
                <a:latin typeface="Consolas" panose="020B0609020204030204" pitchFamily="49" charset="0"/>
              </a:rPr>
              <a:t>0 0 0 0 0 0 0 0  </a:t>
            </a:r>
            <a:r>
              <a:rPr kumimoji="0" lang="en-US" altLang="en-US" sz="1100" b="0" i="0" u="none" strike="noStrike" cap="none" normalizeH="0" baseline="0" dirty="0">
                <a:ln>
                  <a:noFill/>
                </a:ln>
                <a:solidFill>
                  <a:srgbClr val="C00000"/>
                </a:solidFill>
                <a:effectLst/>
                <a:latin typeface="Consolas" panose="020B0609020204030204" pitchFamily="49" charset="0"/>
              </a:rPr>
              <a:t>pi</a:t>
            </a:r>
          </a:p>
          <a:p>
            <a:pPr lvl="0" eaLnBrk="0" fontAlgn="base" hangingPunct="0">
              <a:lnSpc>
                <a:spcPct val="100000"/>
              </a:lnSpc>
              <a:spcBef>
                <a:spcPct val="0"/>
              </a:spcBef>
              <a:spcAft>
                <a:spcPct val="0"/>
              </a:spcAft>
              <a:buClrTx/>
              <a:buSzTx/>
              <a:buNone/>
            </a:pPr>
            <a:r>
              <a:rPr lang="en-US" altLang="en-US" sz="1100" dirty="0">
                <a:solidFill>
                  <a:schemeClr val="accent5">
                    <a:lumMod val="75000"/>
                  </a:schemeClr>
                </a:solidFill>
                <a:latin typeface="Consolas" panose="020B0609020204030204" pitchFamily="49" charset="0"/>
              </a:rPr>
              <a:t> 4   </a:t>
            </a:r>
            <a:r>
              <a:rPr lang="en-US" altLang="en-US" sz="1100" dirty="0">
                <a:solidFill>
                  <a:srgbClr val="000000"/>
                </a:solidFill>
                <a:latin typeface="Consolas" panose="020B0609020204030204" pitchFamily="49" charset="0"/>
              </a:rPr>
              <a:t>4 2 2 2 3 3 1 1  </a:t>
            </a:r>
            <a:r>
              <a:rPr lang="en-US" altLang="en-US" sz="1100" dirty="0">
                <a:solidFill>
                  <a:srgbClr val="0070C0"/>
                </a:solidFill>
                <a:latin typeface="Consolas" panose="020B0609020204030204" pitchFamily="49" charset="0"/>
              </a:rPr>
              <a:t>mu</a:t>
            </a:r>
            <a:br>
              <a:rPr lang="en-US" altLang="en-US" sz="1100" dirty="0">
                <a:solidFill>
                  <a:srgbClr val="000000"/>
                </a:solidFill>
                <a:latin typeface="Consolas" panose="020B0609020204030204" pitchFamily="49" charset="0"/>
              </a:rPr>
            </a:br>
            <a:r>
              <a:rPr lang="en-US" altLang="en-US" sz="1100" dirty="0">
                <a:solidFill>
                  <a:schemeClr val="accent5">
                    <a:lumMod val="75000"/>
                  </a:schemeClr>
                </a:solidFill>
                <a:latin typeface="Consolas" panose="020B0609020204030204" pitchFamily="49" charset="0"/>
              </a:rPr>
              <a:t> 5   </a:t>
            </a:r>
            <a:r>
              <a:rPr lang="en-US" altLang="en-US" sz="1100" dirty="0">
                <a:solidFill>
                  <a:srgbClr val="000000"/>
                </a:solidFill>
                <a:latin typeface="Consolas" panose="020B0609020204030204" pitchFamily="49" charset="0"/>
              </a:rPr>
              <a:t>5 3 1 0 0 0 0 0  </a:t>
            </a:r>
            <a:r>
              <a:rPr lang="en-US" altLang="en-US" sz="1100" dirty="0">
                <a:solidFill>
                  <a:srgbClr val="C00000"/>
                </a:solidFill>
                <a:latin typeface="Consolas" panose="020B0609020204030204" pitchFamily="49" charset="0"/>
              </a:rPr>
              <a:t>pi</a:t>
            </a:r>
            <a:br>
              <a:rPr lang="en-US" altLang="en-US" sz="1100" dirty="0">
                <a:solidFill>
                  <a:srgbClr val="000000"/>
                </a:solidFill>
                <a:latin typeface="Consolas" panose="020B0609020204030204" pitchFamily="49" charset="0"/>
              </a:rPr>
            </a:br>
            <a:r>
              <a:rPr lang="en-US" altLang="en-US" sz="1100" dirty="0">
                <a:solidFill>
                  <a:schemeClr val="accent5">
                    <a:lumMod val="75000"/>
                  </a:schemeClr>
                </a:solidFill>
                <a:latin typeface="Consolas" panose="020B0609020204030204" pitchFamily="49" charset="0"/>
              </a:rPr>
              <a:t>      </a:t>
            </a:r>
            <a:r>
              <a:rPr lang="en-US" altLang="en-US" sz="1100" dirty="0">
                <a:solidFill>
                  <a:srgbClr val="000000"/>
                </a:solidFill>
                <a:latin typeface="Consolas" panose="020B0609020204030204" pitchFamily="49" charset="0"/>
              </a:rPr>
              <a:t>…</a:t>
            </a:r>
            <a:br>
              <a:rPr kumimoji="0" lang="en-US" altLang="en-US" sz="1100" b="0" i="0" u="none" strike="noStrike" cap="none" normalizeH="0" baseline="0" dirty="0">
                <a:ln>
                  <a:noFill/>
                </a:ln>
                <a:solidFill>
                  <a:srgbClr val="000000"/>
                </a:solidFill>
                <a:effectLst/>
                <a:latin typeface="Consolas" panose="020B0609020204030204" pitchFamily="49" charset="0"/>
              </a:rPr>
            </a:br>
            <a:r>
              <a:rPr lang="en-US" altLang="en-US" sz="1100" dirty="0">
                <a:solidFill>
                  <a:schemeClr val="accent5">
                    <a:lumMod val="75000"/>
                  </a:schemeClr>
                </a:solidFill>
                <a:latin typeface="Consolas" panose="020B0609020204030204" pitchFamily="49" charset="0"/>
              </a:rPr>
              <a:t>99   </a:t>
            </a:r>
            <a:r>
              <a:rPr kumimoji="0" lang="en-US" altLang="en-US" sz="1100" b="0" i="0" u="none" strike="noStrike" cap="none" normalizeH="0" baseline="0" dirty="0">
                <a:ln>
                  <a:noFill/>
                </a:ln>
                <a:solidFill>
                  <a:srgbClr val="000000"/>
                </a:solidFill>
                <a:effectLst/>
                <a:latin typeface="Consolas" panose="020B0609020204030204" pitchFamily="49" charset="0"/>
              </a:rPr>
              <a:t>1 1 0 0 0 0 0 0  </a:t>
            </a:r>
            <a:r>
              <a:rPr kumimoji="0" lang="en-US" altLang="en-US" sz="1100" b="0" i="0" u="none" strike="noStrike" cap="none" normalizeH="0" baseline="0" dirty="0">
                <a:ln>
                  <a:noFill/>
                </a:ln>
                <a:solidFill>
                  <a:srgbClr val="C00000"/>
                </a:solidFill>
                <a:effectLst/>
                <a:latin typeface="Consolas" panose="020B0609020204030204" pitchFamily="49" charset="0"/>
              </a:rPr>
              <a:t>pi</a:t>
            </a:r>
            <a:endParaRPr kumimoji="0" lang="en-US" altLang="en-US" sz="1800" b="0" i="0" u="none" strike="noStrike" cap="none" normalizeH="0" baseline="0" dirty="0">
              <a:ln>
                <a:noFill/>
              </a:ln>
              <a:solidFill>
                <a:srgbClr val="C00000"/>
              </a:solidFill>
              <a:effectLst/>
              <a:latin typeface="Arial" panose="020B0604020202020204" pitchFamily="34" charset="0"/>
            </a:endParaRPr>
          </a:p>
        </p:txBody>
      </p:sp>
      <p:sp>
        <p:nvSpPr>
          <p:cNvPr id="8" name="Rectangle 1">
            <a:extLst>
              <a:ext uri="{FF2B5EF4-FFF2-40B4-BE49-F238E27FC236}">
                <a16:creationId xmlns:a16="http://schemas.microsoft.com/office/drawing/2014/main" id="{7B74BD70-5A3D-4996-85E5-7144E2BB5A55}"/>
              </a:ext>
            </a:extLst>
          </p:cNvPr>
          <p:cNvSpPr txBox="1">
            <a:spLocks noChangeArrowheads="1"/>
          </p:cNvSpPr>
          <p:nvPr/>
        </p:nvSpPr>
        <p:spPr bwMode="auto">
          <a:xfrm>
            <a:off x="3656082" y="1438712"/>
            <a:ext cx="800219" cy="161582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Char char="●"/>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9pPr>
          </a:lstStyle>
          <a:p>
            <a:pPr eaLnBrk="0" fontAlgn="base" hangingPunct="0">
              <a:lnSpc>
                <a:spcPct val="100000"/>
              </a:lnSpc>
              <a:spcBef>
                <a:spcPct val="0"/>
              </a:spcBef>
              <a:spcAft>
                <a:spcPct val="0"/>
              </a:spcAft>
              <a:buClrTx/>
              <a:buSzTx/>
              <a:buFontTx/>
              <a:buNone/>
            </a:pPr>
            <a:br>
              <a:rPr lang="en-US" altLang="en-US" sz="1100" dirty="0">
                <a:solidFill>
                  <a:srgbClr val="000000"/>
                </a:solidFill>
                <a:latin typeface="Consolas" panose="020B0609020204030204" pitchFamily="49" charset="0"/>
              </a:rPr>
            </a:br>
            <a:r>
              <a:rPr lang="en-US" altLang="en-US" sz="1100" dirty="0">
                <a:solidFill>
                  <a:srgbClr val="000000"/>
                </a:solidFill>
                <a:latin typeface="Consolas" panose="020B0609020204030204" pitchFamily="49" charset="0"/>
              </a:rPr>
              <a:t>W</a:t>
            </a:r>
            <a:r>
              <a:rPr lang="en-US" altLang="en-US" sz="1100" baseline="-25000" dirty="0">
                <a:solidFill>
                  <a:srgbClr val="000000"/>
                </a:solidFill>
                <a:latin typeface="Consolas" panose="020B0609020204030204" pitchFamily="49" charset="0"/>
              </a:rPr>
              <a:t>0,0</a:t>
            </a:r>
            <a:r>
              <a:rPr lang="en-US" altLang="en-US" sz="1100" dirty="0">
                <a:solidFill>
                  <a:srgbClr val="000000"/>
                </a:solidFill>
                <a:latin typeface="Consolas" panose="020B0609020204030204" pitchFamily="49" charset="0"/>
              </a:rPr>
              <a:t> W</a:t>
            </a:r>
            <a:r>
              <a:rPr lang="en-US" altLang="en-US" sz="1100" baseline="-25000" dirty="0">
                <a:solidFill>
                  <a:srgbClr val="000000"/>
                </a:solidFill>
                <a:latin typeface="Consolas" panose="020B0609020204030204" pitchFamily="49" charset="0"/>
              </a:rPr>
              <a:t>0,1</a:t>
            </a:r>
            <a:r>
              <a:rPr lang="en-US" altLang="en-US" sz="1100" dirty="0">
                <a:solidFill>
                  <a:srgbClr val="000000"/>
                </a:solidFill>
                <a:latin typeface="Consolas" panose="020B0609020204030204" pitchFamily="49" charset="0"/>
              </a:rPr>
              <a:t> </a:t>
            </a:r>
          </a:p>
          <a:p>
            <a:pPr eaLnBrk="0" fontAlgn="base" hangingPunct="0">
              <a:lnSpc>
                <a:spcPct val="100000"/>
              </a:lnSpc>
              <a:spcBef>
                <a:spcPct val="0"/>
              </a:spcBef>
              <a:spcAft>
                <a:spcPct val="0"/>
              </a:spcAft>
              <a:buClrTx/>
              <a:buSzTx/>
              <a:buFontTx/>
              <a:buNone/>
            </a:pPr>
            <a:r>
              <a:rPr lang="en-US" altLang="en-US" sz="1100" dirty="0">
                <a:solidFill>
                  <a:srgbClr val="000000"/>
                </a:solidFill>
                <a:latin typeface="Consolas" panose="020B0609020204030204" pitchFamily="49" charset="0"/>
              </a:rPr>
              <a:t>W</a:t>
            </a:r>
            <a:r>
              <a:rPr lang="en-US" altLang="en-US" sz="1100" baseline="-25000" dirty="0">
                <a:solidFill>
                  <a:srgbClr val="000000"/>
                </a:solidFill>
                <a:latin typeface="Consolas" panose="020B0609020204030204" pitchFamily="49" charset="0"/>
              </a:rPr>
              <a:t>1,0</a:t>
            </a:r>
            <a:r>
              <a:rPr lang="en-US" altLang="en-US" sz="1100" dirty="0">
                <a:solidFill>
                  <a:srgbClr val="000000"/>
                </a:solidFill>
                <a:latin typeface="Consolas" panose="020B0609020204030204" pitchFamily="49" charset="0"/>
              </a:rPr>
              <a:t> W</a:t>
            </a:r>
            <a:r>
              <a:rPr lang="en-US" altLang="en-US" sz="1100" baseline="-25000" dirty="0">
                <a:solidFill>
                  <a:srgbClr val="000000"/>
                </a:solidFill>
                <a:latin typeface="Consolas" panose="020B0609020204030204" pitchFamily="49" charset="0"/>
              </a:rPr>
              <a:t>1,1</a:t>
            </a:r>
            <a:r>
              <a:rPr lang="en-US" altLang="en-US" sz="1100" dirty="0">
                <a:solidFill>
                  <a:srgbClr val="000000"/>
                </a:solidFill>
                <a:latin typeface="Consolas" panose="020B0609020204030204" pitchFamily="49" charset="0"/>
              </a:rPr>
              <a:t> </a:t>
            </a:r>
          </a:p>
          <a:p>
            <a:pPr eaLnBrk="0" fontAlgn="base" hangingPunct="0">
              <a:lnSpc>
                <a:spcPct val="100000"/>
              </a:lnSpc>
              <a:spcBef>
                <a:spcPct val="0"/>
              </a:spcBef>
              <a:spcAft>
                <a:spcPct val="0"/>
              </a:spcAft>
              <a:buClrTx/>
              <a:buSzTx/>
              <a:buFontTx/>
              <a:buNone/>
            </a:pPr>
            <a:r>
              <a:rPr lang="en-US" altLang="en-US" sz="1100" dirty="0">
                <a:solidFill>
                  <a:srgbClr val="000000"/>
                </a:solidFill>
                <a:latin typeface="Consolas" panose="020B0609020204030204" pitchFamily="49" charset="0"/>
              </a:rPr>
              <a:t>W</a:t>
            </a:r>
            <a:r>
              <a:rPr lang="en-US" altLang="en-US" sz="1100" baseline="-25000" dirty="0">
                <a:solidFill>
                  <a:srgbClr val="000000"/>
                </a:solidFill>
                <a:latin typeface="Consolas" panose="020B0609020204030204" pitchFamily="49" charset="0"/>
              </a:rPr>
              <a:t>2,0</a:t>
            </a:r>
            <a:r>
              <a:rPr lang="en-US" altLang="en-US" sz="1100" dirty="0">
                <a:solidFill>
                  <a:srgbClr val="000000"/>
                </a:solidFill>
                <a:latin typeface="Consolas" panose="020B0609020204030204" pitchFamily="49" charset="0"/>
              </a:rPr>
              <a:t> W</a:t>
            </a:r>
            <a:r>
              <a:rPr lang="en-US" altLang="en-US" sz="1100" baseline="-25000" dirty="0">
                <a:solidFill>
                  <a:srgbClr val="000000"/>
                </a:solidFill>
                <a:latin typeface="Consolas" panose="020B0609020204030204" pitchFamily="49" charset="0"/>
              </a:rPr>
              <a:t>2,1</a:t>
            </a:r>
            <a:r>
              <a:rPr lang="en-US" altLang="en-US" sz="1100" dirty="0">
                <a:solidFill>
                  <a:srgbClr val="000000"/>
                </a:solidFill>
                <a:latin typeface="Consolas" panose="020B0609020204030204" pitchFamily="49" charset="0"/>
              </a:rPr>
              <a:t> </a:t>
            </a:r>
          </a:p>
          <a:p>
            <a:pPr eaLnBrk="0" fontAlgn="base" hangingPunct="0">
              <a:lnSpc>
                <a:spcPct val="100000"/>
              </a:lnSpc>
              <a:spcBef>
                <a:spcPct val="0"/>
              </a:spcBef>
              <a:spcAft>
                <a:spcPct val="0"/>
              </a:spcAft>
              <a:buClrTx/>
              <a:buSzTx/>
              <a:buFontTx/>
              <a:buNone/>
            </a:pPr>
            <a:r>
              <a:rPr lang="en-US" altLang="en-US" sz="1100" dirty="0">
                <a:solidFill>
                  <a:srgbClr val="000000"/>
                </a:solidFill>
                <a:latin typeface="Consolas" panose="020B0609020204030204" pitchFamily="49" charset="0"/>
              </a:rPr>
              <a:t>W</a:t>
            </a:r>
            <a:r>
              <a:rPr lang="en-US" altLang="en-US" sz="1100" baseline="-25000" dirty="0">
                <a:solidFill>
                  <a:srgbClr val="000000"/>
                </a:solidFill>
                <a:latin typeface="Consolas" panose="020B0609020204030204" pitchFamily="49" charset="0"/>
              </a:rPr>
              <a:t>3,0</a:t>
            </a:r>
            <a:r>
              <a:rPr lang="en-US" altLang="en-US" sz="1100" dirty="0">
                <a:solidFill>
                  <a:srgbClr val="000000"/>
                </a:solidFill>
                <a:latin typeface="Consolas" panose="020B0609020204030204" pitchFamily="49" charset="0"/>
              </a:rPr>
              <a:t> W</a:t>
            </a:r>
            <a:r>
              <a:rPr lang="en-US" altLang="en-US" sz="1100" baseline="-25000" dirty="0">
                <a:solidFill>
                  <a:srgbClr val="000000"/>
                </a:solidFill>
                <a:latin typeface="Consolas" panose="020B0609020204030204" pitchFamily="49" charset="0"/>
              </a:rPr>
              <a:t>3,1</a:t>
            </a:r>
            <a:r>
              <a:rPr lang="en-US" altLang="en-US" sz="1100" dirty="0">
                <a:solidFill>
                  <a:srgbClr val="000000"/>
                </a:solidFill>
                <a:latin typeface="Consolas" panose="020B0609020204030204" pitchFamily="49" charset="0"/>
              </a:rPr>
              <a:t> </a:t>
            </a:r>
          </a:p>
          <a:p>
            <a:pPr eaLnBrk="0" fontAlgn="base" hangingPunct="0">
              <a:lnSpc>
                <a:spcPct val="100000"/>
              </a:lnSpc>
              <a:spcBef>
                <a:spcPct val="0"/>
              </a:spcBef>
              <a:spcAft>
                <a:spcPct val="0"/>
              </a:spcAft>
              <a:buClrTx/>
              <a:buSzTx/>
              <a:buFontTx/>
              <a:buNone/>
            </a:pPr>
            <a:r>
              <a:rPr lang="en-US" altLang="en-US" sz="1100" dirty="0">
                <a:solidFill>
                  <a:srgbClr val="000000"/>
                </a:solidFill>
                <a:latin typeface="Consolas" panose="020B0609020204030204" pitchFamily="49" charset="0"/>
              </a:rPr>
              <a:t>W</a:t>
            </a:r>
            <a:r>
              <a:rPr lang="en-US" altLang="en-US" sz="1100" baseline="-25000" dirty="0">
                <a:solidFill>
                  <a:srgbClr val="000000"/>
                </a:solidFill>
                <a:latin typeface="Consolas" panose="020B0609020204030204" pitchFamily="49" charset="0"/>
              </a:rPr>
              <a:t>4,0</a:t>
            </a:r>
            <a:r>
              <a:rPr lang="en-US" altLang="en-US" sz="1100" dirty="0">
                <a:solidFill>
                  <a:srgbClr val="000000"/>
                </a:solidFill>
                <a:latin typeface="Consolas" panose="020B0609020204030204" pitchFamily="49" charset="0"/>
              </a:rPr>
              <a:t> W</a:t>
            </a:r>
            <a:r>
              <a:rPr lang="en-US" altLang="en-US" sz="1100" baseline="-25000" dirty="0">
                <a:solidFill>
                  <a:srgbClr val="000000"/>
                </a:solidFill>
                <a:latin typeface="Consolas" panose="020B0609020204030204" pitchFamily="49" charset="0"/>
              </a:rPr>
              <a:t>4,1</a:t>
            </a:r>
            <a:r>
              <a:rPr lang="en-US" altLang="en-US" sz="1100" dirty="0">
                <a:solidFill>
                  <a:srgbClr val="000000"/>
                </a:solidFill>
                <a:latin typeface="Consolas" panose="020B0609020204030204" pitchFamily="49" charset="0"/>
              </a:rPr>
              <a:t> </a:t>
            </a:r>
          </a:p>
          <a:p>
            <a:pPr eaLnBrk="0" fontAlgn="base" hangingPunct="0">
              <a:lnSpc>
                <a:spcPct val="100000"/>
              </a:lnSpc>
              <a:spcBef>
                <a:spcPct val="0"/>
              </a:spcBef>
              <a:spcAft>
                <a:spcPct val="0"/>
              </a:spcAft>
              <a:buClrTx/>
              <a:buSzTx/>
              <a:buFontTx/>
              <a:buNone/>
            </a:pPr>
            <a:r>
              <a:rPr lang="en-US" altLang="en-US" sz="1100" dirty="0">
                <a:solidFill>
                  <a:srgbClr val="000000"/>
                </a:solidFill>
                <a:latin typeface="Consolas" panose="020B0609020204030204" pitchFamily="49" charset="0"/>
              </a:rPr>
              <a:t>W</a:t>
            </a:r>
            <a:r>
              <a:rPr lang="en-US" altLang="en-US" sz="1100" baseline="-25000" dirty="0">
                <a:solidFill>
                  <a:srgbClr val="000000"/>
                </a:solidFill>
                <a:latin typeface="Consolas" panose="020B0609020204030204" pitchFamily="49" charset="0"/>
              </a:rPr>
              <a:t>5,0</a:t>
            </a:r>
            <a:r>
              <a:rPr lang="en-US" altLang="en-US" sz="1100" dirty="0">
                <a:solidFill>
                  <a:srgbClr val="000000"/>
                </a:solidFill>
                <a:latin typeface="Consolas" panose="020B0609020204030204" pitchFamily="49" charset="0"/>
              </a:rPr>
              <a:t> W</a:t>
            </a:r>
            <a:r>
              <a:rPr lang="en-US" altLang="en-US" sz="1100" baseline="-25000" dirty="0">
                <a:solidFill>
                  <a:srgbClr val="000000"/>
                </a:solidFill>
                <a:latin typeface="Consolas" panose="020B0609020204030204" pitchFamily="49" charset="0"/>
              </a:rPr>
              <a:t>5,1</a:t>
            </a:r>
            <a:r>
              <a:rPr lang="en-US" altLang="en-US" sz="1100" dirty="0">
                <a:solidFill>
                  <a:srgbClr val="000000"/>
                </a:solidFill>
                <a:latin typeface="Consolas" panose="020B0609020204030204" pitchFamily="49" charset="0"/>
              </a:rPr>
              <a:t> </a:t>
            </a:r>
          </a:p>
          <a:p>
            <a:pPr eaLnBrk="0" fontAlgn="base" hangingPunct="0">
              <a:lnSpc>
                <a:spcPct val="100000"/>
              </a:lnSpc>
              <a:spcBef>
                <a:spcPct val="0"/>
              </a:spcBef>
              <a:spcAft>
                <a:spcPct val="0"/>
              </a:spcAft>
              <a:buClrTx/>
              <a:buSzTx/>
              <a:buFontTx/>
              <a:buNone/>
            </a:pPr>
            <a:r>
              <a:rPr lang="en-US" altLang="en-US" sz="1100" dirty="0">
                <a:solidFill>
                  <a:srgbClr val="000000"/>
                </a:solidFill>
                <a:latin typeface="Consolas" panose="020B0609020204030204" pitchFamily="49" charset="0"/>
              </a:rPr>
              <a:t>W</a:t>
            </a:r>
            <a:r>
              <a:rPr lang="en-US" altLang="en-US" sz="1100" baseline="-25000" dirty="0">
                <a:solidFill>
                  <a:srgbClr val="000000"/>
                </a:solidFill>
                <a:latin typeface="Consolas" panose="020B0609020204030204" pitchFamily="49" charset="0"/>
              </a:rPr>
              <a:t>6,0</a:t>
            </a:r>
            <a:r>
              <a:rPr lang="en-US" altLang="en-US" sz="1100" dirty="0">
                <a:solidFill>
                  <a:srgbClr val="000000"/>
                </a:solidFill>
                <a:latin typeface="Consolas" panose="020B0609020204030204" pitchFamily="49" charset="0"/>
              </a:rPr>
              <a:t> W</a:t>
            </a:r>
            <a:r>
              <a:rPr lang="en-US" altLang="en-US" sz="1100" baseline="-25000" dirty="0">
                <a:solidFill>
                  <a:srgbClr val="000000"/>
                </a:solidFill>
                <a:latin typeface="Consolas" panose="020B0609020204030204" pitchFamily="49" charset="0"/>
              </a:rPr>
              <a:t>6,1</a:t>
            </a:r>
            <a:r>
              <a:rPr lang="en-US" altLang="en-US" sz="1100" dirty="0">
                <a:solidFill>
                  <a:srgbClr val="000000"/>
                </a:solidFill>
                <a:latin typeface="Consolas" panose="020B0609020204030204" pitchFamily="49" charset="0"/>
              </a:rPr>
              <a:t> </a:t>
            </a:r>
          </a:p>
          <a:p>
            <a:pPr eaLnBrk="0" fontAlgn="base" hangingPunct="0">
              <a:lnSpc>
                <a:spcPct val="100000"/>
              </a:lnSpc>
              <a:spcBef>
                <a:spcPct val="0"/>
              </a:spcBef>
              <a:spcAft>
                <a:spcPct val="0"/>
              </a:spcAft>
              <a:buClrTx/>
              <a:buSzTx/>
              <a:buFontTx/>
              <a:buNone/>
            </a:pPr>
            <a:r>
              <a:rPr lang="en-US" altLang="en-US" sz="1100" dirty="0">
                <a:solidFill>
                  <a:srgbClr val="000000"/>
                </a:solidFill>
                <a:latin typeface="Consolas" panose="020B0609020204030204" pitchFamily="49" charset="0"/>
              </a:rPr>
              <a:t>W</a:t>
            </a:r>
            <a:r>
              <a:rPr lang="en-US" altLang="en-US" sz="1100" baseline="-25000" dirty="0">
                <a:solidFill>
                  <a:srgbClr val="000000"/>
                </a:solidFill>
                <a:latin typeface="Consolas" panose="020B0609020204030204" pitchFamily="49" charset="0"/>
              </a:rPr>
              <a:t>7,0</a:t>
            </a:r>
            <a:r>
              <a:rPr lang="en-US" altLang="en-US" sz="1100" dirty="0">
                <a:solidFill>
                  <a:srgbClr val="000000"/>
                </a:solidFill>
                <a:latin typeface="Consolas" panose="020B0609020204030204" pitchFamily="49" charset="0"/>
              </a:rPr>
              <a:t> W</a:t>
            </a:r>
            <a:r>
              <a:rPr lang="en-US" altLang="en-US" sz="1100" baseline="-25000" dirty="0">
                <a:solidFill>
                  <a:srgbClr val="000000"/>
                </a:solidFill>
                <a:latin typeface="Consolas" panose="020B0609020204030204" pitchFamily="49" charset="0"/>
              </a:rPr>
              <a:t>7,1</a:t>
            </a:r>
            <a:r>
              <a:rPr lang="en-US" altLang="en-US" sz="1100" dirty="0">
                <a:solidFill>
                  <a:srgbClr val="000000"/>
                </a:solidFill>
                <a:latin typeface="Consolas" panose="020B0609020204030204" pitchFamily="49" charset="0"/>
              </a:rPr>
              <a:t> </a:t>
            </a:r>
          </a:p>
        </p:txBody>
      </p:sp>
      <p:sp>
        <p:nvSpPr>
          <p:cNvPr id="9" name="Rectangle 1">
            <a:extLst>
              <a:ext uri="{FF2B5EF4-FFF2-40B4-BE49-F238E27FC236}">
                <a16:creationId xmlns:a16="http://schemas.microsoft.com/office/drawing/2014/main" id="{50F6E61D-C1BD-4307-82EC-D4BD2AC450CB}"/>
              </a:ext>
            </a:extLst>
          </p:cNvPr>
          <p:cNvSpPr txBox="1">
            <a:spLocks noChangeArrowheads="1"/>
          </p:cNvSpPr>
          <p:nvPr/>
        </p:nvSpPr>
        <p:spPr bwMode="auto">
          <a:xfrm>
            <a:off x="5069953" y="1438712"/>
            <a:ext cx="902811" cy="161582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Char char="●"/>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9pPr>
          </a:lstStyle>
          <a:p>
            <a:pPr eaLnBrk="0" fontAlgn="base" hangingPunct="0">
              <a:lnSpc>
                <a:spcPct val="100000"/>
              </a:lnSpc>
              <a:spcBef>
                <a:spcPct val="0"/>
              </a:spcBef>
              <a:spcAft>
                <a:spcPct val="0"/>
              </a:spcAft>
              <a:buClrTx/>
              <a:buSzTx/>
              <a:buFontTx/>
              <a:buNone/>
            </a:pPr>
            <a:br>
              <a:rPr lang="en-US" altLang="en-US" sz="1100" dirty="0">
                <a:solidFill>
                  <a:srgbClr val="000000"/>
                </a:solidFill>
                <a:latin typeface="Consolas" panose="020B0609020204030204" pitchFamily="49" charset="0"/>
              </a:rPr>
            </a:br>
            <a:r>
              <a:rPr lang="en-US" altLang="en-US" sz="1100" dirty="0">
                <a:solidFill>
                  <a:srgbClr val="000000"/>
                </a:solidFill>
                <a:latin typeface="Consolas" panose="020B0609020204030204" pitchFamily="49" charset="0"/>
              </a:rPr>
              <a:t>L</a:t>
            </a:r>
            <a:r>
              <a:rPr lang="en-US" altLang="en-US" sz="1100" baseline="-25000" dirty="0">
                <a:solidFill>
                  <a:srgbClr val="000000"/>
                </a:solidFill>
                <a:latin typeface="Consolas" panose="020B0609020204030204" pitchFamily="49" charset="0"/>
              </a:rPr>
              <a:t>0,0</a:t>
            </a:r>
            <a:r>
              <a:rPr lang="en-US" altLang="en-US" sz="1100" dirty="0">
                <a:solidFill>
                  <a:srgbClr val="000000"/>
                </a:solidFill>
                <a:latin typeface="Consolas" panose="020B0609020204030204" pitchFamily="49" charset="0"/>
              </a:rPr>
              <a:t> L</a:t>
            </a:r>
            <a:r>
              <a:rPr lang="en-US" altLang="en-US" sz="1100" baseline="-25000" dirty="0">
                <a:solidFill>
                  <a:srgbClr val="000000"/>
                </a:solidFill>
                <a:latin typeface="Consolas" panose="020B0609020204030204" pitchFamily="49" charset="0"/>
              </a:rPr>
              <a:t>0,1</a:t>
            </a:r>
            <a:r>
              <a:rPr lang="en-US" altLang="en-US" sz="1100" dirty="0">
                <a:solidFill>
                  <a:srgbClr val="000000"/>
                </a:solidFill>
                <a:latin typeface="Consolas" panose="020B0609020204030204" pitchFamily="49" charset="0"/>
              </a:rPr>
              <a:t> </a:t>
            </a:r>
          </a:p>
          <a:p>
            <a:pPr eaLnBrk="0" fontAlgn="base" hangingPunct="0">
              <a:lnSpc>
                <a:spcPct val="100000"/>
              </a:lnSpc>
              <a:spcBef>
                <a:spcPct val="0"/>
              </a:spcBef>
              <a:spcAft>
                <a:spcPct val="0"/>
              </a:spcAft>
              <a:buClrTx/>
              <a:buSzTx/>
              <a:buFontTx/>
              <a:buNone/>
            </a:pPr>
            <a:r>
              <a:rPr lang="en-US" altLang="en-US" sz="1100" dirty="0">
                <a:solidFill>
                  <a:srgbClr val="000000"/>
                </a:solidFill>
                <a:latin typeface="Consolas" panose="020B0609020204030204" pitchFamily="49" charset="0"/>
              </a:rPr>
              <a:t>L</a:t>
            </a:r>
            <a:r>
              <a:rPr lang="en-US" altLang="en-US" sz="1100" baseline="-25000" dirty="0">
                <a:solidFill>
                  <a:srgbClr val="000000"/>
                </a:solidFill>
                <a:latin typeface="Consolas" panose="020B0609020204030204" pitchFamily="49" charset="0"/>
              </a:rPr>
              <a:t>1,0</a:t>
            </a:r>
            <a:r>
              <a:rPr lang="en-US" altLang="en-US" sz="1100" dirty="0">
                <a:solidFill>
                  <a:srgbClr val="000000"/>
                </a:solidFill>
                <a:latin typeface="Consolas" panose="020B0609020204030204" pitchFamily="49" charset="0"/>
              </a:rPr>
              <a:t> L</a:t>
            </a:r>
            <a:r>
              <a:rPr lang="en-US" altLang="en-US" sz="1100" baseline="-25000" dirty="0">
                <a:solidFill>
                  <a:srgbClr val="000000"/>
                </a:solidFill>
                <a:latin typeface="Consolas" panose="020B0609020204030204" pitchFamily="49" charset="0"/>
              </a:rPr>
              <a:t>1,1</a:t>
            </a:r>
            <a:r>
              <a:rPr lang="en-US" altLang="en-US" sz="1100" dirty="0">
                <a:solidFill>
                  <a:srgbClr val="000000"/>
                </a:solidFill>
                <a:latin typeface="Consolas" panose="020B0609020204030204" pitchFamily="49" charset="0"/>
              </a:rPr>
              <a:t> </a:t>
            </a:r>
          </a:p>
          <a:p>
            <a:pPr eaLnBrk="0" fontAlgn="base" hangingPunct="0">
              <a:lnSpc>
                <a:spcPct val="100000"/>
              </a:lnSpc>
              <a:spcBef>
                <a:spcPct val="0"/>
              </a:spcBef>
              <a:spcAft>
                <a:spcPct val="0"/>
              </a:spcAft>
              <a:buClrTx/>
              <a:buSzTx/>
              <a:buFontTx/>
              <a:buNone/>
            </a:pPr>
            <a:r>
              <a:rPr lang="en-US" altLang="en-US" sz="1100" dirty="0">
                <a:solidFill>
                  <a:srgbClr val="000000"/>
                </a:solidFill>
                <a:latin typeface="Consolas" panose="020B0609020204030204" pitchFamily="49" charset="0"/>
              </a:rPr>
              <a:t>L</a:t>
            </a:r>
            <a:r>
              <a:rPr lang="en-US" altLang="en-US" sz="1100" baseline="-25000" dirty="0">
                <a:solidFill>
                  <a:srgbClr val="000000"/>
                </a:solidFill>
                <a:latin typeface="Consolas" panose="020B0609020204030204" pitchFamily="49" charset="0"/>
              </a:rPr>
              <a:t>2,0</a:t>
            </a:r>
            <a:r>
              <a:rPr lang="en-US" altLang="en-US" sz="1100" dirty="0">
                <a:solidFill>
                  <a:srgbClr val="000000"/>
                </a:solidFill>
                <a:latin typeface="Consolas" panose="020B0609020204030204" pitchFamily="49" charset="0"/>
              </a:rPr>
              <a:t> L</a:t>
            </a:r>
            <a:r>
              <a:rPr lang="en-US" altLang="en-US" sz="1100" baseline="-25000" dirty="0">
                <a:solidFill>
                  <a:srgbClr val="000000"/>
                </a:solidFill>
                <a:latin typeface="Consolas" panose="020B0609020204030204" pitchFamily="49" charset="0"/>
              </a:rPr>
              <a:t>2,1</a:t>
            </a:r>
            <a:r>
              <a:rPr lang="en-US" altLang="en-US" sz="1100" dirty="0">
                <a:solidFill>
                  <a:srgbClr val="000000"/>
                </a:solidFill>
                <a:latin typeface="Consolas" panose="020B0609020204030204" pitchFamily="49" charset="0"/>
              </a:rPr>
              <a:t> </a:t>
            </a:r>
          </a:p>
          <a:p>
            <a:pPr eaLnBrk="0" fontAlgn="base" hangingPunct="0">
              <a:lnSpc>
                <a:spcPct val="100000"/>
              </a:lnSpc>
              <a:spcBef>
                <a:spcPct val="0"/>
              </a:spcBef>
              <a:spcAft>
                <a:spcPct val="0"/>
              </a:spcAft>
              <a:buClrTx/>
              <a:buSzTx/>
              <a:buFontTx/>
              <a:buNone/>
            </a:pPr>
            <a:r>
              <a:rPr lang="en-US" altLang="en-US" sz="1100" dirty="0">
                <a:solidFill>
                  <a:srgbClr val="000000"/>
                </a:solidFill>
                <a:latin typeface="Consolas" panose="020B0609020204030204" pitchFamily="49" charset="0"/>
              </a:rPr>
              <a:t>L</a:t>
            </a:r>
            <a:r>
              <a:rPr lang="en-US" altLang="en-US" sz="1100" baseline="-25000" dirty="0">
                <a:solidFill>
                  <a:srgbClr val="000000"/>
                </a:solidFill>
                <a:latin typeface="Consolas" panose="020B0609020204030204" pitchFamily="49" charset="0"/>
              </a:rPr>
              <a:t>3,0</a:t>
            </a:r>
            <a:r>
              <a:rPr lang="en-US" altLang="en-US" sz="1100" dirty="0">
                <a:solidFill>
                  <a:srgbClr val="000000"/>
                </a:solidFill>
                <a:latin typeface="Consolas" panose="020B0609020204030204" pitchFamily="49" charset="0"/>
              </a:rPr>
              <a:t> L</a:t>
            </a:r>
            <a:r>
              <a:rPr lang="en-US" altLang="en-US" sz="1100" baseline="-25000" dirty="0">
                <a:solidFill>
                  <a:srgbClr val="000000"/>
                </a:solidFill>
                <a:latin typeface="Consolas" panose="020B0609020204030204" pitchFamily="49" charset="0"/>
              </a:rPr>
              <a:t>3,1</a:t>
            </a:r>
            <a:r>
              <a:rPr lang="en-US" altLang="en-US" sz="1100" dirty="0">
                <a:solidFill>
                  <a:srgbClr val="000000"/>
                </a:solidFill>
                <a:latin typeface="Consolas" panose="020B0609020204030204" pitchFamily="49" charset="0"/>
              </a:rPr>
              <a:t> </a:t>
            </a:r>
          </a:p>
          <a:p>
            <a:pPr eaLnBrk="0" fontAlgn="base" hangingPunct="0">
              <a:lnSpc>
                <a:spcPct val="100000"/>
              </a:lnSpc>
              <a:spcBef>
                <a:spcPct val="0"/>
              </a:spcBef>
              <a:spcAft>
                <a:spcPct val="0"/>
              </a:spcAft>
              <a:buClrTx/>
              <a:buSzTx/>
              <a:buFontTx/>
              <a:buNone/>
            </a:pPr>
            <a:r>
              <a:rPr lang="en-US" altLang="en-US" sz="1100" dirty="0">
                <a:solidFill>
                  <a:srgbClr val="000000"/>
                </a:solidFill>
                <a:latin typeface="Consolas" panose="020B0609020204030204" pitchFamily="49" charset="0"/>
              </a:rPr>
              <a:t>L</a:t>
            </a:r>
            <a:r>
              <a:rPr lang="en-US" altLang="en-US" sz="1100" baseline="-25000" dirty="0">
                <a:solidFill>
                  <a:srgbClr val="000000"/>
                </a:solidFill>
                <a:latin typeface="Consolas" panose="020B0609020204030204" pitchFamily="49" charset="0"/>
              </a:rPr>
              <a:t>4,0</a:t>
            </a:r>
            <a:r>
              <a:rPr lang="en-US" altLang="en-US" sz="1100" dirty="0">
                <a:solidFill>
                  <a:srgbClr val="000000"/>
                </a:solidFill>
                <a:latin typeface="Consolas" panose="020B0609020204030204" pitchFamily="49" charset="0"/>
              </a:rPr>
              <a:t> L</a:t>
            </a:r>
            <a:r>
              <a:rPr lang="en-US" altLang="en-US" sz="1100" baseline="-25000" dirty="0">
                <a:solidFill>
                  <a:srgbClr val="000000"/>
                </a:solidFill>
                <a:latin typeface="Consolas" panose="020B0609020204030204" pitchFamily="49" charset="0"/>
              </a:rPr>
              <a:t>4,1</a:t>
            </a:r>
            <a:r>
              <a:rPr lang="en-US" altLang="en-US" sz="1100" dirty="0">
                <a:solidFill>
                  <a:srgbClr val="000000"/>
                </a:solidFill>
                <a:latin typeface="Consolas" panose="020B0609020204030204" pitchFamily="49" charset="0"/>
              </a:rPr>
              <a:t> </a:t>
            </a:r>
          </a:p>
          <a:p>
            <a:pPr eaLnBrk="0" fontAlgn="base" hangingPunct="0">
              <a:lnSpc>
                <a:spcPct val="100000"/>
              </a:lnSpc>
              <a:spcBef>
                <a:spcPct val="0"/>
              </a:spcBef>
              <a:spcAft>
                <a:spcPct val="0"/>
              </a:spcAft>
              <a:buClrTx/>
              <a:buSzTx/>
              <a:buFontTx/>
              <a:buNone/>
            </a:pPr>
            <a:r>
              <a:rPr lang="en-US" altLang="en-US" sz="1100" dirty="0">
                <a:solidFill>
                  <a:srgbClr val="000000"/>
                </a:solidFill>
                <a:latin typeface="Consolas" panose="020B0609020204030204" pitchFamily="49" charset="0"/>
              </a:rPr>
              <a:t>L</a:t>
            </a:r>
            <a:r>
              <a:rPr lang="en-US" altLang="en-US" sz="1100" baseline="-25000" dirty="0">
                <a:solidFill>
                  <a:srgbClr val="000000"/>
                </a:solidFill>
                <a:latin typeface="Consolas" panose="020B0609020204030204" pitchFamily="49" charset="0"/>
              </a:rPr>
              <a:t>5,0</a:t>
            </a:r>
            <a:r>
              <a:rPr lang="en-US" altLang="en-US" sz="1100" dirty="0">
                <a:solidFill>
                  <a:srgbClr val="000000"/>
                </a:solidFill>
                <a:latin typeface="Consolas" panose="020B0609020204030204" pitchFamily="49" charset="0"/>
              </a:rPr>
              <a:t> L</a:t>
            </a:r>
            <a:r>
              <a:rPr lang="en-US" altLang="en-US" sz="1100" baseline="-25000" dirty="0">
                <a:solidFill>
                  <a:srgbClr val="000000"/>
                </a:solidFill>
                <a:latin typeface="Consolas" panose="020B0609020204030204" pitchFamily="49" charset="0"/>
              </a:rPr>
              <a:t>5,1</a:t>
            </a:r>
            <a:r>
              <a:rPr lang="en-US" altLang="en-US" sz="1100" dirty="0">
                <a:solidFill>
                  <a:srgbClr val="000000"/>
                </a:solidFill>
                <a:latin typeface="Consolas" panose="020B0609020204030204" pitchFamily="49" charset="0"/>
              </a:rPr>
              <a:t> </a:t>
            </a:r>
          </a:p>
          <a:p>
            <a:pPr eaLnBrk="0" fontAlgn="base" hangingPunct="0">
              <a:lnSpc>
                <a:spcPct val="100000"/>
              </a:lnSpc>
              <a:spcBef>
                <a:spcPct val="0"/>
              </a:spcBef>
              <a:spcAft>
                <a:spcPct val="0"/>
              </a:spcAft>
              <a:buClrTx/>
              <a:buSzTx/>
              <a:buFontTx/>
              <a:buNone/>
            </a:pPr>
            <a:r>
              <a:rPr lang="en-US" altLang="en-US" sz="1100" dirty="0">
                <a:solidFill>
                  <a:srgbClr val="C00000"/>
                </a:solidFill>
                <a:latin typeface="Consolas" panose="020B0609020204030204" pitchFamily="49" charset="0"/>
              </a:rPr>
              <a:t> . . .</a:t>
            </a:r>
            <a:r>
              <a:rPr lang="en-US" altLang="en-US" sz="1100" dirty="0">
                <a:solidFill>
                  <a:srgbClr val="000000"/>
                </a:solidFill>
                <a:latin typeface="Consolas" panose="020B0609020204030204" pitchFamily="49" charset="0"/>
              </a:rPr>
              <a:t> </a:t>
            </a:r>
          </a:p>
          <a:p>
            <a:pPr eaLnBrk="0" fontAlgn="base" hangingPunct="0">
              <a:lnSpc>
                <a:spcPct val="100000"/>
              </a:lnSpc>
              <a:spcBef>
                <a:spcPct val="0"/>
              </a:spcBef>
              <a:spcAft>
                <a:spcPct val="0"/>
              </a:spcAft>
              <a:buClrTx/>
              <a:buSzTx/>
              <a:buFontTx/>
              <a:buNone/>
            </a:pPr>
            <a:r>
              <a:rPr lang="en-US" altLang="en-US" sz="1100" dirty="0">
                <a:solidFill>
                  <a:srgbClr val="000000"/>
                </a:solidFill>
                <a:latin typeface="Consolas" panose="020B0609020204030204" pitchFamily="49" charset="0"/>
              </a:rPr>
              <a:t>L</a:t>
            </a:r>
            <a:r>
              <a:rPr lang="en-US" altLang="en-US" sz="1100" baseline="-25000" dirty="0">
                <a:solidFill>
                  <a:srgbClr val="000000"/>
                </a:solidFill>
                <a:latin typeface="Consolas" panose="020B0609020204030204" pitchFamily="49" charset="0"/>
              </a:rPr>
              <a:t>99,0</a:t>
            </a:r>
            <a:r>
              <a:rPr lang="en-US" altLang="en-US" sz="1100" dirty="0">
                <a:solidFill>
                  <a:srgbClr val="000000"/>
                </a:solidFill>
                <a:latin typeface="Consolas" panose="020B0609020204030204" pitchFamily="49" charset="0"/>
              </a:rPr>
              <a:t> L</a:t>
            </a:r>
            <a:r>
              <a:rPr lang="en-US" altLang="en-US" sz="1100" baseline="-25000" dirty="0">
                <a:solidFill>
                  <a:srgbClr val="000000"/>
                </a:solidFill>
                <a:latin typeface="Consolas" panose="020B0609020204030204" pitchFamily="49" charset="0"/>
              </a:rPr>
              <a:t>99,1</a:t>
            </a:r>
            <a:r>
              <a:rPr lang="en-US" altLang="en-US" sz="1100" dirty="0">
                <a:solidFill>
                  <a:srgbClr val="000000"/>
                </a:solidFill>
                <a:latin typeface="Consolas" panose="020B0609020204030204" pitchFamily="49" charset="0"/>
              </a:rPr>
              <a:t> </a:t>
            </a:r>
          </a:p>
        </p:txBody>
      </p:sp>
      <p:sp>
        <p:nvSpPr>
          <p:cNvPr id="10" name="Rectangle 1">
            <a:extLst>
              <a:ext uri="{FF2B5EF4-FFF2-40B4-BE49-F238E27FC236}">
                <a16:creationId xmlns:a16="http://schemas.microsoft.com/office/drawing/2014/main" id="{0FDDFBD6-7D94-47E1-89EB-0F98C2F6F1A4}"/>
              </a:ext>
            </a:extLst>
          </p:cNvPr>
          <p:cNvSpPr txBox="1">
            <a:spLocks noChangeArrowheads="1"/>
          </p:cNvSpPr>
          <p:nvPr/>
        </p:nvSpPr>
        <p:spPr bwMode="auto">
          <a:xfrm>
            <a:off x="1800854" y="1442413"/>
            <a:ext cx="1415772" cy="161582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Char char="●"/>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9pPr>
          </a:lstStyle>
          <a:p>
            <a:pPr eaLnBrk="0" fontAlgn="base" hangingPunct="0">
              <a:lnSpc>
                <a:spcPct val="100000"/>
              </a:lnSpc>
              <a:spcBef>
                <a:spcPct val="0"/>
              </a:spcBef>
              <a:spcAft>
                <a:spcPct val="0"/>
              </a:spcAft>
              <a:buClrTx/>
              <a:buSzTx/>
              <a:buFontTx/>
              <a:buNone/>
            </a:pPr>
            <a:br>
              <a:rPr lang="en-US" altLang="en-US" sz="1100" dirty="0">
                <a:solidFill>
                  <a:srgbClr val="000000"/>
                </a:solidFill>
                <a:latin typeface="Consolas" panose="020B0609020204030204" pitchFamily="49" charset="0"/>
              </a:rPr>
            </a:br>
            <a:r>
              <a:rPr lang="en-US" altLang="en-US" sz="1100" dirty="0">
                <a:solidFill>
                  <a:schemeClr val="accent5">
                    <a:lumMod val="75000"/>
                  </a:schemeClr>
                </a:solidFill>
                <a:latin typeface="Consolas" panose="020B0609020204030204" pitchFamily="49" charset="0"/>
              </a:rPr>
              <a:t> </a:t>
            </a:r>
            <a:r>
              <a:rPr lang="en-US" altLang="en-US" sz="1100" dirty="0">
                <a:solidFill>
                  <a:srgbClr val="000000"/>
                </a:solidFill>
                <a:latin typeface="Consolas" panose="020B0609020204030204" pitchFamily="49" charset="0"/>
              </a:rPr>
              <a:t>1 1 0 1 0 0 0 0</a:t>
            </a:r>
            <a:endParaRPr lang="en-US" altLang="en-US" sz="1100" dirty="0">
              <a:solidFill>
                <a:srgbClr val="C00000"/>
              </a:solidFill>
              <a:latin typeface="Consolas" panose="020B0609020204030204" pitchFamily="49" charset="0"/>
            </a:endParaRPr>
          </a:p>
          <a:p>
            <a:pPr eaLnBrk="0" fontAlgn="base" hangingPunct="0">
              <a:lnSpc>
                <a:spcPct val="100000"/>
              </a:lnSpc>
              <a:spcBef>
                <a:spcPct val="0"/>
              </a:spcBef>
              <a:spcAft>
                <a:spcPct val="0"/>
              </a:spcAft>
              <a:buClrTx/>
              <a:buSzTx/>
              <a:buFontTx/>
              <a:buNone/>
            </a:pPr>
            <a:r>
              <a:rPr lang="en-US" altLang="en-US" sz="1100" dirty="0">
                <a:solidFill>
                  <a:schemeClr val="accent5">
                    <a:lumMod val="75000"/>
                  </a:schemeClr>
                </a:solidFill>
                <a:latin typeface="Consolas" panose="020B0609020204030204" pitchFamily="49" charset="0"/>
              </a:rPr>
              <a:t> </a:t>
            </a:r>
            <a:r>
              <a:rPr lang="en-US" altLang="en-US" sz="1100" dirty="0">
                <a:solidFill>
                  <a:srgbClr val="000000"/>
                </a:solidFill>
                <a:latin typeface="Consolas" panose="020B0609020204030204" pitchFamily="49" charset="0"/>
              </a:rPr>
              <a:t>1 1 1 1 1 1 1 1</a:t>
            </a:r>
            <a:endParaRPr lang="en-US" altLang="en-US" sz="1100" dirty="0">
              <a:solidFill>
                <a:srgbClr val="0070C0"/>
              </a:solidFill>
              <a:latin typeface="Consolas" panose="020B0609020204030204" pitchFamily="49" charset="0"/>
            </a:endParaRPr>
          </a:p>
          <a:p>
            <a:pPr eaLnBrk="0" fontAlgn="base" hangingPunct="0">
              <a:lnSpc>
                <a:spcPct val="100000"/>
              </a:lnSpc>
              <a:spcBef>
                <a:spcPct val="0"/>
              </a:spcBef>
              <a:spcAft>
                <a:spcPct val="0"/>
              </a:spcAft>
              <a:buClrTx/>
              <a:buSzTx/>
              <a:buFontTx/>
              <a:buNone/>
            </a:pPr>
            <a:r>
              <a:rPr lang="en-US" altLang="en-US" sz="1100" dirty="0">
                <a:solidFill>
                  <a:schemeClr val="accent5">
                    <a:lumMod val="75000"/>
                  </a:schemeClr>
                </a:solidFill>
                <a:latin typeface="Consolas" panose="020B0609020204030204" pitchFamily="49" charset="0"/>
              </a:rPr>
              <a:t> </a:t>
            </a:r>
            <a:r>
              <a:rPr lang="en-US" altLang="en-US" sz="1100" dirty="0">
                <a:solidFill>
                  <a:srgbClr val="000000"/>
                </a:solidFill>
                <a:latin typeface="Consolas" panose="020B0609020204030204" pitchFamily="49" charset="0"/>
              </a:rPr>
              <a:t>2 2 2 2 2 2 2 2</a:t>
            </a:r>
            <a:br>
              <a:rPr lang="en-US" altLang="en-US" sz="1100" dirty="0">
                <a:solidFill>
                  <a:srgbClr val="000000"/>
                </a:solidFill>
                <a:latin typeface="Consolas" panose="020B0609020204030204" pitchFamily="49" charset="0"/>
              </a:rPr>
            </a:br>
            <a:r>
              <a:rPr lang="en-US" altLang="en-US" sz="1100" dirty="0">
                <a:solidFill>
                  <a:schemeClr val="accent5">
                    <a:lumMod val="75000"/>
                  </a:schemeClr>
                </a:solidFill>
                <a:latin typeface="Consolas" panose="020B0609020204030204" pitchFamily="49" charset="0"/>
              </a:rPr>
              <a:t> </a:t>
            </a:r>
            <a:r>
              <a:rPr lang="en-US" altLang="en-US" sz="1100" dirty="0">
                <a:solidFill>
                  <a:srgbClr val="000000"/>
                </a:solidFill>
                <a:latin typeface="Consolas" panose="020B0609020204030204" pitchFamily="49" charset="0"/>
              </a:rPr>
              <a:t>0 0 0 0 0 0 0 0</a:t>
            </a:r>
            <a:endParaRPr lang="en-US" altLang="en-US" sz="1100" dirty="0">
              <a:solidFill>
                <a:srgbClr val="C00000"/>
              </a:solidFill>
              <a:latin typeface="Consolas" panose="020B0609020204030204" pitchFamily="49" charset="0"/>
            </a:endParaRPr>
          </a:p>
          <a:p>
            <a:pPr eaLnBrk="0" fontAlgn="base" hangingPunct="0">
              <a:lnSpc>
                <a:spcPct val="100000"/>
              </a:lnSpc>
              <a:spcBef>
                <a:spcPct val="0"/>
              </a:spcBef>
              <a:spcAft>
                <a:spcPct val="0"/>
              </a:spcAft>
              <a:buClrTx/>
              <a:buSzTx/>
              <a:buFontTx/>
              <a:buNone/>
            </a:pPr>
            <a:r>
              <a:rPr lang="en-US" altLang="en-US" sz="1100" dirty="0">
                <a:solidFill>
                  <a:schemeClr val="accent5">
                    <a:lumMod val="75000"/>
                  </a:schemeClr>
                </a:solidFill>
                <a:latin typeface="Consolas" panose="020B0609020204030204" pitchFamily="49" charset="0"/>
              </a:rPr>
              <a:t> </a:t>
            </a:r>
            <a:r>
              <a:rPr lang="en-US" altLang="en-US" sz="1100" dirty="0">
                <a:solidFill>
                  <a:srgbClr val="000000"/>
                </a:solidFill>
                <a:latin typeface="Consolas" panose="020B0609020204030204" pitchFamily="49" charset="0"/>
              </a:rPr>
              <a:t>4 2 2 2 3 3 1 1</a:t>
            </a:r>
            <a:br>
              <a:rPr lang="en-US" altLang="en-US" sz="1100" dirty="0">
                <a:solidFill>
                  <a:srgbClr val="000000"/>
                </a:solidFill>
                <a:latin typeface="Consolas" panose="020B0609020204030204" pitchFamily="49" charset="0"/>
              </a:rPr>
            </a:br>
            <a:r>
              <a:rPr lang="en-US" altLang="en-US" sz="1100" dirty="0">
                <a:solidFill>
                  <a:schemeClr val="accent5">
                    <a:lumMod val="75000"/>
                  </a:schemeClr>
                </a:solidFill>
                <a:latin typeface="Consolas" panose="020B0609020204030204" pitchFamily="49" charset="0"/>
              </a:rPr>
              <a:t> </a:t>
            </a:r>
            <a:r>
              <a:rPr lang="en-US" altLang="en-US" sz="1100" dirty="0">
                <a:solidFill>
                  <a:srgbClr val="000000"/>
                </a:solidFill>
                <a:latin typeface="Consolas" panose="020B0609020204030204" pitchFamily="49" charset="0"/>
              </a:rPr>
              <a:t>5 3 1 0 0 0 0 0</a:t>
            </a:r>
            <a:br>
              <a:rPr lang="en-US" altLang="en-US" sz="1100" dirty="0">
                <a:solidFill>
                  <a:srgbClr val="000000"/>
                </a:solidFill>
                <a:latin typeface="Consolas" panose="020B0609020204030204" pitchFamily="49" charset="0"/>
              </a:rPr>
            </a:br>
            <a:r>
              <a:rPr lang="en-US" altLang="en-US" sz="1100" dirty="0">
                <a:solidFill>
                  <a:srgbClr val="C00000"/>
                </a:solidFill>
                <a:latin typeface="Consolas" panose="020B0609020204030204" pitchFamily="49" charset="0"/>
              </a:rPr>
              <a:t>      . . .</a:t>
            </a:r>
            <a:br>
              <a:rPr lang="en-US" altLang="en-US" sz="1100" dirty="0">
                <a:solidFill>
                  <a:srgbClr val="000000"/>
                </a:solidFill>
                <a:latin typeface="Consolas" panose="020B0609020204030204" pitchFamily="49" charset="0"/>
              </a:rPr>
            </a:br>
            <a:r>
              <a:rPr lang="en-US" altLang="en-US" sz="1100" dirty="0">
                <a:solidFill>
                  <a:schemeClr val="accent5">
                    <a:lumMod val="75000"/>
                  </a:schemeClr>
                </a:solidFill>
                <a:latin typeface="Consolas" panose="020B0609020204030204" pitchFamily="49" charset="0"/>
              </a:rPr>
              <a:t> </a:t>
            </a:r>
            <a:r>
              <a:rPr lang="en-US" altLang="en-US" sz="1100" dirty="0">
                <a:solidFill>
                  <a:srgbClr val="000000"/>
                </a:solidFill>
                <a:latin typeface="Consolas" panose="020B0609020204030204" pitchFamily="49" charset="0"/>
              </a:rPr>
              <a:t>1 1 0 0 0 0 0 0</a:t>
            </a:r>
            <a:endParaRPr lang="en-US" altLang="en-US" dirty="0">
              <a:solidFill>
                <a:srgbClr val="C00000"/>
              </a:solidFill>
              <a:latin typeface="Arial" panose="020B0604020202020204" pitchFamily="34" charset="0"/>
            </a:endParaRPr>
          </a:p>
        </p:txBody>
      </p:sp>
      <p:cxnSp>
        <p:nvCxnSpPr>
          <p:cNvPr id="12" name="Straight Connector 11">
            <a:extLst>
              <a:ext uri="{FF2B5EF4-FFF2-40B4-BE49-F238E27FC236}">
                <a16:creationId xmlns:a16="http://schemas.microsoft.com/office/drawing/2014/main" id="{EA19647D-C94E-4C80-B469-EC3DC1CB8954}"/>
              </a:ext>
            </a:extLst>
          </p:cNvPr>
          <p:cNvCxnSpPr/>
          <p:nvPr/>
        </p:nvCxnSpPr>
        <p:spPr>
          <a:xfrm>
            <a:off x="1855498" y="1621892"/>
            <a:ext cx="0" cy="143264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3385490-9FBF-41B8-889D-7EEE49B25D88}"/>
              </a:ext>
            </a:extLst>
          </p:cNvPr>
          <p:cNvCxnSpPr/>
          <p:nvPr/>
        </p:nvCxnSpPr>
        <p:spPr>
          <a:xfrm>
            <a:off x="3216626" y="1621891"/>
            <a:ext cx="0" cy="143264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A871292-533B-4C6A-A141-12F07D6B7BAC}"/>
              </a:ext>
            </a:extLst>
          </p:cNvPr>
          <p:cNvCxnSpPr/>
          <p:nvPr/>
        </p:nvCxnSpPr>
        <p:spPr>
          <a:xfrm>
            <a:off x="3661644" y="1624788"/>
            <a:ext cx="0" cy="143264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69098E4-B02D-4712-B046-F26AE82F5ED5}"/>
              </a:ext>
            </a:extLst>
          </p:cNvPr>
          <p:cNvCxnSpPr/>
          <p:nvPr/>
        </p:nvCxnSpPr>
        <p:spPr>
          <a:xfrm>
            <a:off x="4339988" y="1621891"/>
            <a:ext cx="0" cy="143264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36D9A2D-DA10-41D4-ACDD-EA1F25186F63}"/>
              </a:ext>
            </a:extLst>
          </p:cNvPr>
          <p:cNvCxnSpPr/>
          <p:nvPr/>
        </p:nvCxnSpPr>
        <p:spPr>
          <a:xfrm>
            <a:off x="5068841" y="1621892"/>
            <a:ext cx="0" cy="143264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E8B245E-72F2-44D8-BCE8-90D4F2089574}"/>
              </a:ext>
            </a:extLst>
          </p:cNvPr>
          <p:cNvCxnSpPr/>
          <p:nvPr/>
        </p:nvCxnSpPr>
        <p:spPr>
          <a:xfrm>
            <a:off x="5827278" y="1621891"/>
            <a:ext cx="0" cy="143264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3E3BC40-EF42-421E-BF28-606F2AA332EB}"/>
              </a:ext>
            </a:extLst>
          </p:cNvPr>
          <p:cNvSpPr txBox="1"/>
          <p:nvPr/>
        </p:nvSpPr>
        <p:spPr>
          <a:xfrm>
            <a:off x="4510833" y="2076603"/>
            <a:ext cx="394660" cy="523220"/>
          </a:xfrm>
          <a:prstGeom prst="rect">
            <a:avLst/>
          </a:prstGeom>
          <a:noFill/>
        </p:spPr>
        <p:txBody>
          <a:bodyPr wrap="none" rtlCol="0">
            <a:spAutoFit/>
          </a:bodyPr>
          <a:lstStyle/>
          <a:p>
            <a:r>
              <a:rPr lang="en-US" sz="2800" dirty="0"/>
              <a:t>=</a:t>
            </a:r>
          </a:p>
        </p:txBody>
      </p:sp>
      <p:sp>
        <p:nvSpPr>
          <p:cNvPr id="19" name="TextBox 18">
            <a:extLst>
              <a:ext uri="{FF2B5EF4-FFF2-40B4-BE49-F238E27FC236}">
                <a16:creationId xmlns:a16="http://schemas.microsoft.com/office/drawing/2014/main" id="{A4E41A07-2E1A-4D15-AD39-C8F4076C10ED}"/>
              </a:ext>
            </a:extLst>
          </p:cNvPr>
          <p:cNvSpPr txBox="1"/>
          <p:nvPr/>
        </p:nvSpPr>
        <p:spPr>
          <a:xfrm>
            <a:off x="6792262" y="2071202"/>
            <a:ext cx="1402948" cy="523220"/>
          </a:xfrm>
          <a:prstGeom prst="rect">
            <a:avLst/>
          </a:prstGeom>
          <a:noFill/>
        </p:spPr>
        <p:txBody>
          <a:bodyPr wrap="none" rtlCol="0">
            <a:spAutoFit/>
          </a:bodyPr>
          <a:lstStyle/>
          <a:p>
            <a:r>
              <a:rPr lang="en-US" sz="2800" dirty="0"/>
              <a:t>+ b =  L</a:t>
            </a:r>
          </a:p>
        </p:txBody>
      </p:sp>
      <p:sp>
        <p:nvSpPr>
          <p:cNvPr id="21" name="TextBox 20">
            <a:extLst>
              <a:ext uri="{FF2B5EF4-FFF2-40B4-BE49-F238E27FC236}">
                <a16:creationId xmlns:a16="http://schemas.microsoft.com/office/drawing/2014/main" id="{0D8C4EAF-E01C-4F5E-BFD4-9AB780B54331}"/>
              </a:ext>
            </a:extLst>
          </p:cNvPr>
          <p:cNvSpPr txBox="1"/>
          <p:nvPr/>
        </p:nvSpPr>
        <p:spPr>
          <a:xfrm>
            <a:off x="5646895" y="2074602"/>
            <a:ext cx="1269899" cy="523220"/>
          </a:xfrm>
          <a:prstGeom prst="rect">
            <a:avLst/>
          </a:prstGeom>
          <a:noFill/>
        </p:spPr>
        <p:txBody>
          <a:bodyPr wrap="none" rtlCol="0">
            <a:spAutoFit/>
          </a:bodyPr>
          <a:lstStyle/>
          <a:p>
            <a:r>
              <a:rPr lang="en-US" sz="2800" dirty="0"/>
              <a:t>  = XW</a:t>
            </a:r>
          </a:p>
        </p:txBody>
      </p:sp>
      <p:sp>
        <p:nvSpPr>
          <p:cNvPr id="27" name="Rectangle 5">
            <a:extLst>
              <a:ext uri="{FF2B5EF4-FFF2-40B4-BE49-F238E27FC236}">
                <a16:creationId xmlns:a16="http://schemas.microsoft.com/office/drawing/2014/main" id="{C554F370-1143-4566-AD71-7645889986E9}"/>
              </a:ext>
            </a:extLst>
          </p:cNvPr>
          <p:cNvSpPr>
            <a:spLocks noChangeArrowheads="1"/>
          </p:cNvSpPr>
          <p:nvPr/>
        </p:nvSpPr>
        <p:spPr bwMode="auto">
          <a:xfrm>
            <a:off x="2892696" y="3621326"/>
            <a:ext cx="4138504" cy="33855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1600" b="1" dirty="0">
                <a:solidFill>
                  <a:srgbClr val="C00000"/>
                </a:solidFill>
                <a:latin typeface="Consolas" panose="020B0609020204030204" pitchFamily="49" charset="0"/>
              </a:rPr>
              <a:t>Y</a:t>
            </a:r>
            <a:r>
              <a:rPr lang="en-US" altLang="en-US" sz="1600" dirty="0">
                <a:solidFill>
                  <a:schemeClr val="tx1"/>
                </a:solidFill>
                <a:latin typeface="Consolas" panose="020B0609020204030204" pitchFamily="49" charset="0"/>
              </a:rPr>
              <a:t> = </a:t>
            </a:r>
            <a:r>
              <a:rPr lang="en-US" altLang="en-US" sz="1600" dirty="0" err="1">
                <a:solidFill>
                  <a:srgbClr val="0070C0"/>
                </a:solidFill>
                <a:latin typeface="Consolas" panose="020B0609020204030204" pitchFamily="49" charset="0"/>
              </a:rPr>
              <a:t>tf</a:t>
            </a:r>
            <a:r>
              <a:rPr lang="en-US" altLang="en-US" sz="1600" dirty="0" err="1">
                <a:latin typeface="Consolas" panose="020B0609020204030204" pitchFamily="49" charset="0"/>
              </a:rPr>
              <a:t>.softmax</a:t>
            </a:r>
            <a:r>
              <a:rPr lang="en-US" altLang="en-US" sz="1600" dirty="0">
                <a:latin typeface="Consolas" panose="020B0609020204030204" pitchFamily="49" charset="0"/>
              </a:rPr>
              <a:t>(</a:t>
            </a:r>
            <a:r>
              <a:rPr lang="en-US" altLang="en-US" sz="1600" dirty="0" err="1">
                <a:solidFill>
                  <a:srgbClr val="0070C0"/>
                </a:solidFill>
                <a:latin typeface="Consolas" panose="020B0609020204030204" pitchFamily="49" charset="0"/>
              </a:rPr>
              <a:t>tf</a:t>
            </a:r>
            <a:r>
              <a:rPr lang="en-US" altLang="en-US" sz="1600" dirty="0" err="1">
                <a:latin typeface="Consolas" panose="020B0609020204030204" pitchFamily="49" charset="0"/>
              </a:rPr>
              <a:t>.matmul</a:t>
            </a:r>
            <a:r>
              <a:rPr lang="en-US" altLang="en-US" sz="1600" dirty="0">
                <a:latin typeface="Consolas" panose="020B0609020204030204" pitchFamily="49" charset="0"/>
              </a:rPr>
              <a:t>(</a:t>
            </a:r>
            <a:r>
              <a:rPr lang="en-US" altLang="en-US" sz="1600" dirty="0">
                <a:solidFill>
                  <a:srgbClr val="C00000"/>
                </a:solidFill>
                <a:latin typeface="Consolas" panose="020B0609020204030204" pitchFamily="49" charset="0"/>
              </a:rPr>
              <a:t>X</a:t>
            </a:r>
            <a:r>
              <a:rPr lang="en-US" altLang="en-US" sz="1600" dirty="0">
                <a:latin typeface="Consolas" panose="020B0609020204030204" pitchFamily="49" charset="0"/>
              </a:rPr>
              <a:t>, </a:t>
            </a:r>
            <a:r>
              <a:rPr lang="en-US" altLang="en-US" sz="1600" dirty="0">
                <a:solidFill>
                  <a:srgbClr val="C00000"/>
                </a:solidFill>
                <a:latin typeface="Consolas" panose="020B0609020204030204" pitchFamily="49" charset="0"/>
              </a:rPr>
              <a:t>W</a:t>
            </a:r>
            <a:r>
              <a:rPr lang="en-US" altLang="en-US" sz="1600" dirty="0">
                <a:latin typeface="Consolas" panose="020B0609020204030204" pitchFamily="49" charset="0"/>
              </a:rPr>
              <a:t>) + </a:t>
            </a:r>
            <a:r>
              <a:rPr lang="en-US" altLang="en-US" sz="1600" dirty="0">
                <a:solidFill>
                  <a:srgbClr val="C00000"/>
                </a:solidFill>
                <a:latin typeface="Consolas" panose="020B0609020204030204" pitchFamily="49" charset="0"/>
              </a:rPr>
              <a:t>b</a:t>
            </a:r>
            <a:r>
              <a:rPr lang="en-US" altLang="en-US" sz="1600" dirty="0">
                <a:latin typeface="Consolas" panose="020B0609020204030204" pitchFamily="49" charset="0"/>
              </a:rPr>
              <a:t>)</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29" name="TextBox 28">
            <a:extLst>
              <a:ext uri="{FF2B5EF4-FFF2-40B4-BE49-F238E27FC236}">
                <a16:creationId xmlns:a16="http://schemas.microsoft.com/office/drawing/2014/main" id="{36FBFE5D-18EA-44B6-AE9C-D46FE114C698}"/>
              </a:ext>
            </a:extLst>
          </p:cNvPr>
          <p:cNvSpPr txBox="1"/>
          <p:nvPr/>
        </p:nvSpPr>
        <p:spPr>
          <a:xfrm>
            <a:off x="3298507" y="1985015"/>
            <a:ext cx="284052" cy="523220"/>
          </a:xfrm>
          <a:prstGeom prst="rect">
            <a:avLst/>
          </a:prstGeom>
          <a:noFill/>
        </p:spPr>
        <p:txBody>
          <a:bodyPr wrap="none" rtlCol="0">
            <a:spAutoFit/>
          </a:bodyPr>
          <a:lstStyle/>
          <a:p>
            <a:r>
              <a:rPr lang="en-US" sz="2800" dirty="0"/>
              <a:t>.</a:t>
            </a:r>
          </a:p>
        </p:txBody>
      </p:sp>
      <p:grpSp>
        <p:nvGrpSpPr>
          <p:cNvPr id="33" name="Group 32">
            <a:extLst>
              <a:ext uri="{FF2B5EF4-FFF2-40B4-BE49-F238E27FC236}">
                <a16:creationId xmlns:a16="http://schemas.microsoft.com/office/drawing/2014/main" id="{86CB26AB-5623-48DA-83C9-CB2557FBD198}"/>
              </a:ext>
            </a:extLst>
          </p:cNvPr>
          <p:cNvGrpSpPr/>
          <p:nvPr/>
        </p:nvGrpSpPr>
        <p:grpSpPr>
          <a:xfrm>
            <a:off x="7031200" y="1723405"/>
            <a:ext cx="715208" cy="261610"/>
            <a:chOff x="6839591" y="2923731"/>
            <a:chExt cx="715208" cy="261610"/>
          </a:xfrm>
        </p:grpSpPr>
        <p:sp>
          <p:nvSpPr>
            <p:cNvPr id="30" name="Rectangle 1">
              <a:extLst>
                <a:ext uri="{FF2B5EF4-FFF2-40B4-BE49-F238E27FC236}">
                  <a16:creationId xmlns:a16="http://schemas.microsoft.com/office/drawing/2014/main" id="{49036B0F-0183-4BFF-82ED-EA15DE449EEF}"/>
                </a:ext>
              </a:extLst>
            </p:cNvPr>
            <p:cNvSpPr txBox="1">
              <a:spLocks noChangeArrowheads="1"/>
            </p:cNvSpPr>
            <p:nvPr/>
          </p:nvSpPr>
          <p:spPr bwMode="auto">
            <a:xfrm>
              <a:off x="6882820" y="2923731"/>
              <a:ext cx="671979" cy="2616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Char char="●"/>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9pPr>
            </a:lstStyle>
            <a:p>
              <a:pPr eaLnBrk="0" fontAlgn="base" hangingPunct="0">
                <a:lnSpc>
                  <a:spcPct val="100000"/>
                </a:lnSpc>
                <a:spcBef>
                  <a:spcPct val="0"/>
                </a:spcBef>
                <a:spcAft>
                  <a:spcPct val="0"/>
                </a:spcAft>
                <a:buClrTx/>
                <a:buSzTx/>
                <a:buFontTx/>
                <a:buNone/>
              </a:pPr>
              <a:r>
                <a:rPr lang="en-US" altLang="en-US" sz="1100" dirty="0">
                  <a:solidFill>
                    <a:srgbClr val="000000"/>
                  </a:solidFill>
                  <a:latin typeface="Consolas" panose="020B0609020204030204" pitchFamily="49" charset="0"/>
                </a:rPr>
                <a:t>b</a:t>
              </a:r>
              <a:r>
                <a:rPr lang="en-US" altLang="en-US" sz="1100" baseline="-25000" dirty="0">
                  <a:solidFill>
                    <a:srgbClr val="000000"/>
                  </a:solidFill>
                  <a:latin typeface="Consolas" panose="020B0609020204030204" pitchFamily="49" charset="0"/>
                </a:rPr>
                <a:t>0</a:t>
              </a:r>
              <a:r>
                <a:rPr lang="en-US" altLang="en-US" sz="1100" dirty="0">
                  <a:solidFill>
                    <a:srgbClr val="000000"/>
                  </a:solidFill>
                  <a:latin typeface="Consolas" panose="020B0609020204030204" pitchFamily="49" charset="0"/>
                </a:rPr>
                <a:t>  b</a:t>
              </a:r>
              <a:r>
                <a:rPr lang="en-US" altLang="en-US" sz="1100" baseline="-25000" dirty="0">
                  <a:solidFill>
                    <a:srgbClr val="000000"/>
                  </a:solidFill>
                  <a:latin typeface="Consolas" panose="020B0609020204030204" pitchFamily="49" charset="0"/>
                </a:rPr>
                <a:t>1</a:t>
              </a:r>
              <a:r>
                <a:rPr lang="en-US" altLang="en-US" sz="1100" dirty="0">
                  <a:solidFill>
                    <a:srgbClr val="000000"/>
                  </a:solidFill>
                  <a:latin typeface="Consolas" panose="020B0609020204030204" pitchFamily="49" charset="0"/>
                </a:rPr>
                <a:t> </a:t>
              </a:r>
            </a:p>
          </p:txBody>
        </p:sp>
        <p:cxnSp>
          <p:nvCxnSpPr>
            <p:cNvPr id="31" name="Straight Connector 30">
              <a:extLst>
                <a:ext uri="{FF2B5EF4-FFF2-40B4-BE49-F238E27FC236}">
                  <a16:creationId xmlns:a16="http://schemas.microsoft.com/office/drawing/2014/main" id="{89BE3CEA-DC6F-4B86-8D65-D62EA7FFDBA8}"/>
                </a:ext>
              </a:extLst>
            </p:cNvPr>
            <p:cNvCxnSpPr>
              <a:cxnSpLocks/>
            </p:cNvCxnSpPr>
            <p:nvPr/>
          </p:nvCxnSpPr>
          <p:spPr>
            <a:xfrm>
              <a:off x="6839591" y="2927528"/>
              <a:ext cx="0" cy="2578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233566B-985F-4072-80E6-DA9035D623C2}"/>
                </a:ext>
              </a:extLst>
            </p:cNvPr>
            <p:cNvCxnSpPr>
              <a:cxnSpLocks/>
            </p:cNvCxnSpPr>
            <p:nvPr/>
          </p:nvCxnSpPr>
          <p:spPr>
            <a:xfrm>
              <a:off x="7488846" y="2923731"/>
              <a:ext cx="0" cy="257814"/>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474E79B6-AE74-49DA-BAD9-401A6591F660}"/>
              </a:ext>
            </a:extLst>
          </p:cNvPr>
          <p:cNvGrpSpPr/>
          <p:nvPr/>
        </p:nvGrpSpPr>
        <p:grpSpPr>
          <a:xfrm>
            <a:off x="5882185" y="1589964"/>
            <a:ext cx="1132764" cy="484638"/>
            <a:chOff x="5882185" y="1589964"/>
            <a:chExt cx="1132764" cy="484638"/>
          </a:xfrm>
        </p:grpSpPr>
        <p:sp>
          <p:nvSpPr>
            <p:cNvPr id="41" name="Freeform: Shape 40">
              <a:extLst>
                <a:ext uri="{FF2B5EF4-FFF2-40B4-BE49-F238E27FC236}">
                  <a16:creationId xmlns:a16="http://schemas.microsoft.com/office/drawing/2014/main" id="{97C49BBA-7396-459D-AC75-0044DB8F4661}"/>
                </a:ext>
              </a:extLst>
            </p:cNvPr>
            <p:cNvSpPr/>
            <p:nvPr/>
          </p:nvSpPr>
          <p:spPr>
            <a:xfrm>
              <a:off x="5882185" y="1589964"/>
              <a:ext cx="1084997" cy="279779"/>
            </a:xfrm>
            <a:custGeom>
              <a:avLst/>
              <a:gdLst>
                <a:gd name="connsiteX0" fmla="*/ 1084997 w 1084997"/>
                <a:gd name="connsiteY0" fmla="*/ 279779 h 279779"/>
                <a:gd name="connsiteX1" fmla="*/ 1050878 w 1084997"/>
                <a:gd name="connsiteY1" fmla="*/ 245660 h 279779"/>
                <a:gd name="connsiteX2" fmla="*/ 1037230 w 1084997"/>
                <a:gd name="connsiteY2" fmla="*/ 204717 h 279779"/>
                <a:gd name="connsiteX3" fmla="*/ 1016758 w 1084997"/>
                <a:gd name="connsiteY3" fmla="*/ 163773 h 279779"/>
                <a:gd name="connsiteX4" fmla="*/ 962167 w 1084997"/>
                <a:gd name="connsiteY4" fmla="*/ 102358 h 279779"/>
                <a:gd name="connsiteX5" fmla="*/ 928048 w 1084997"/>
                <a:gd name="connsiteY5" fmla="*/ 95535 h 279779"/>
                <a:gd name="connsiteX6" fmla="*/ 907576 w 1084997"/>
                <a:gd name="connsiteY6" fmla="*/ 81887 h 279779"/>
                <a:gd name="connsiteX7" fmla="*/ 852985 w 1084997"/>
                <a:gd name="connsiteY7" fmla="*/ 68239 h 279779"/>
                <a:gd name="connsiteX8" fmla="*/ 771099 w 1084997"/>
                <a:gd name="connsiteY8" fmla="*/ 47767 h 279779"/>
                <a:gd name="connsiteX9" fmla="*/ 696036 w 1084997"/>
                <a:gd name="connsiteY9" fmla="*/ 34120 h 279779"/>
                <a:gd name="connsiteX10" fmla="*/ 668740 w 1084997"/>
                <a:gd name="connsiteY10" fmla="*/ 27296 h 279779"/>
                <a:gd name="connsiteX11" fmla="*/ 600502 w 1084997"/>
                <a:gd name="connsiteY11" fmla="*/ 20472 h 279779"/>
                <a:gd name="connsiteX12" fmla="*/ 532263 w 1084997"/>
                <a:gd name="connsiteY12" fmla="*/ 6824 h 279779"/>
                <a:gd name="connsiteX13" fmla="*/ 511791 w 1084997"/>
                <a:gd name="connsiteY13" fmla="*/ 0 h 279779"/>
                <a:gd name="connsiteX14" fmla="*/ 197893 w 1084997"/>
                <a:gd name="connsiteY14" fmla="*/ 6824 h 279779"/>
                <a:gd name="connsiteX15" fmla="*/ 177421 w 1084997"/>
                <a:gd name="connsiteY15" fmla="*/ 20472 h 279779"/>
                <a:gd name="connsiteX16" fmla="*/ 75063 w 1084997"/>
                <a:gd name="connsiteY16" fmla="*/ 40943 h 279779"/>
                <a:gd name="connsiteX17" fmla="*/ 54591 w 1084997"/>
                <a:gd name="connsiteY17" fmla="*/ 47767 h 279779"/>
                <a:gd name="connsiteX18" fmla="*/ 20472 w 1084997"/>
                <a:gd name="connsiteY18" fmla="*/ 54591 h 279779"/>
                <a:gd name="connsiteX19" fmla="*/ 0 w 1084997"/>
                <a:gd name="connsiteY19" fmla="*/ 68239 h 27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84997" h="279779">
                  <a:moveTo>
                    <a:pt x="1084997" y="279779"/>
                  </a:moveTo>
                  <a:cubicBezTo>
                    <a:pt x="1073624" y="268406"/>
                    <a:pt x="1059513" y="259229"/>
                    <a:pt x="1050878" y="245660"/>
                  </a:cubicBezTo>
                  <a:cubicBezTo>
                    <a:pt x="1043155" y="233523"/>
                    <a:pt x="1043664" y="217584"/>
                    <a:pt x="1037230" y="204717"/>
                  </a:cubicBezTo>
                  <a:cubicBezTo>
                    <a:pt x="1030406" y="191069"/>
                    <a:pt x="1024065" y="177169"/>
                    <a:pt x="1016758" y="163773"/>
                  </a:cubicBezTo>
                  <a:cubicBezTo>
                    <a:pt x="1001401" y="135619"/>
                    <a:pt x="992798" y="117673"/>
                    <a:pt x="962167" y="102358"/>
                  </a:cubicBezTo>
                  <a:cubicBezTo>
                    <a:pt x="951793" y="97171"/>
                    <a:pt x="939421" y="97809"/>
                    <a:pt x="928048" y="95535"/>
                  </a:cubicBezTo>
                  <a:cubicBezTo>
                    <a:pt x="921224" y="90986"/>
                    <a:pt x="915284" y="84690"/>
                    <a:pt x="907576" y="81887"/>
                  </a:cubicBezTo>
                  <a:cubicBezTo>
                    <a:pt x="889948" y="75477"/>
                    <a:pt x="852985" y="68239"/>
                    <a:pt x="852985" y="68239"/>
                  </a:cubicBezTo>
                  <a:cubicBezTo>
                    <a:pt x="814222" y="42396"/>
                    <a:pt x="843563" y="57429"/>
                    <a:pt x="771099" y="47767"/>
                  </a:cubicBezTo>
                  <a:cubicBezTo>
                    <a:pt x="752592" y="45299"/>
                    <a:pt x="715325" y="38406"/>
                    <a:pt x="696036" y="34120"/>
                  </a:cubicBezTo>
                  <a:cubicBezTo>
                    <a:pt x="686881" y="32086"/>
                    <a:pt x="678024" y="28622"/>
                    <a:pt x="668740" y="27296"/>
                  </a:cubicBezTo>
                  <a:cubicBezTo>
                    <a:pt x="646110" y="24063"/>
                    <a:pt x="623248" y="22747"/>
                    <a:pt x="600502" y="20472"/>
                  </a:cubicBezTo>
                  <a:cubicBezTo>
                    <a:pt x="554251" y="5055"/>
                    <a:pt x="610675" y="22507"/>
                    <a:pt x="532263" y="6824"/>
                  </a:cubicBezTo>
                  <a:cubicBezTo>
                    <a:pt x="525210" y="5413"/>
                    <a:pt x="518615" y="2275"/>
                    <a:pt x="511791" y="0"/>
                  </a:cubicBezTo>
                  <a:cubicBezTo>
                    <a:pt x="407158" y="2275"/>
                    <a:pt x="302355" y="428"/>
                    <a:pt x="197893" y="6824"/>
                  </a:cubicBezTo>
                  <a:cubicBezTo>
                    <a:pt x="189707" y="7325"/>
                    <a:pt x="185129" y="17669"/>
                    <a:pt x="177421" y="20472"/>
                  </a:cubicBezTo>
                  <a:cubicBezTo>
                    <a:pt x="143352" y="32861"/>
                    <a:pt x="110421" y="35892"/>
                    <a:pt x="75063" y="40943"/>
                  </a:cubicBezTo>
                  <a:cubicBezTo>
                    <a:pt x="68239" y="43218"/>
                    <a:pt x="61569" y="46022"/>
                    <a:pt x="54591" y="47767"/>
                  </a:cubicBezTo>
                  <a:cubicBezTo>
                    <a:pt x="43339" y="50580"/>
                    <a:pt x="31332" y="50519"/>
                    <a:pt x="20472" y="54591"/>
                  </a:cubicBezTo>
                  <a:cubicBezTo>
                    <a:pt x="12793" y="57471"/>
                    <a:pt x="0" y="68239"/>
                    <a:pt x="0" y="68239"/>
                  </a:cubicBezTo>
                </a:path>
              </a:pathLst>
            </a:custGeom>
            <a:ln>
              <a:headEnd type="none" w="med" len="med"/>
              <a:tailEnd type="triangl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42" name="Freeform: Shape 41">
              <a:extLst>
                <a:ext uri="{FF2B5EF4-FFF2-40B4-BE49-F238E27FC236}">
                  <a16:creationId xmlns:a16="http://schemas.microsoft.com/office/drawing/2014/main" id="{F0B4965A-7FB4-4BAF-B5CB-65297405F79F}"/>
                </a:ext>
              </a:extLst>
            </p:cNvPr>
            <p:cNvSpPr/>
            <p:nvPr/>
          </p:nvSpPr>
          <p:spPr>
            <a:xfrm rot="21362331">
              <a:off x="5939223" y="1815156"/>
              <a:ext cx="1026025" cy="135528"/>
            </a:xfrm>
            <a:custGeom>
              <a:avLst/>
              <a:gdLst>
                <a:gd name="connsiteX0" fmla="*/ 1146412 w 1146412"/>
                <a:gd name="connsiteY0" fmla="*/ 143302 h 143302"/>
                <a:gd name="connsiteX1" fmla="*/ 1037230 w 1146412"/>
                <a:gd name="connsiteY1" fmla="*/ 122830 h 143302"/>
                <a:gd name="connsiteX2" fmla="*/ 1016758 w 1146412"/>
                <a:gd name="connsiteY2" fmla="*/ 116006 h 143302"/>
                <a:gd name="connsiteX3" fmla="*/ 928048 w 1146412"/>
                <a:gd name="connsiteY3" fmla="*/ 102358 h 143302"/>
                <a:gd name="connsiteX4" fmla="*/ 846161 w 1146412"/>
                <a:gd name="connsiteY4" fmla="*/ 81887 h 143302"/>
                <a:gd name="connsiteX5" fmla="*/ 818866 w 1146412"/>
                <a:gd name="connsiteY5" fmla="*/ 61415 h 143302"/>
                <a:gd name="connsiteX6" fmla="*/ 757451 w 1146412"/>
                <a:gd name="connsiteY6" fmla="*/ 47767 h 143302"/>
                <a:gd name="connsiteX7" fmla="*/ 709684 w 1146412"/>
                <a:gd name="connsiteY7" fmla="*/ 40943 h 143302"/>
                <a:gd name="connsiteX8" fmla="*/ 668740 w 1146412"/>
                <a:gd name="connsiteY8" fmla="*/ 34120 h 143302"/>
                <a:gd name="connsiteX9" fmla="*/ 627797 w 1146412"/>
                <a:gd name="connsiteY9" fmla="*/ 20472 h 143302"/>
                <a:gd name="connsiteX10" fmla="*/ 491320 w 1146412"/>
                <a:gd name="connsiteY10" fmla="*/ 6824 h 143302"/>
                <a:gd name="connsiteX11" fmla="*/ 457200 w 1146412"/>
                <a:gd name="connsiteY11" fmla="*/ 0 h 143302"/>
                <a:gd name="connsiteX12" fmla="*/ 40943 w 1146412"/>
                <a:gd name="connsiteY12" fmla="*/ 13648 h 143302"/>
                <a:gd name="connsiteX13" fmla="*/ 0 w 1146412"/>
                <a:gd name="connsiteY13" fmla="*/ 20472 h 143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412" h="143302">
                  <a:moveTo>
                    <a:pt x="1146412" y="143302"/>
                  </a:moveTo>
                  <a:cubicBezTo>
                    <a:pt x="1121623" y="139170"/>
                    <a:pt x="1053591" y="128284"/>
                    <a:pt x="1037230" y="122830"/>
                  </a:cubicBezTo>
                  <a:cubicBezTo>
                    <a:pt x="1030406" y="120555"/>
                    <a:pt x="1023780" y="117566"/>
                    <a:pt x="1016758" y="116006"/>
                  </a:cubicBezTo>
                  <a:cubicBezTo>
                    <a:pt x="999715" y="112219"/>
                    <a:pt x="943286" y="104535"/>
                    <a:pt x="928048" y="102358"/>
                  </a:cubicBezTo>
                  <a:cubicBezTo>
                    <a:pt x="873979" y="84336"/>
                    <a:pt x="901295" y="91076"/>
                    <a:pt x="846161" y="81887"/>
                  </a:cubicBezTo>
                  <a:cubicBezTo>
                    <a:pt x="837063" y="75063"/>
                    <a:pt x="829038" y="66501"/>
                    <a:pt x="818866" y="61415"/>
                  </a:cubicBezTo>
                  <a:cubicBezTo>
                    <a:pt x="812732" y="58348"/>
                    <a:pt x="760681" y="48305"/>
                    <a:pt x="757451" y="47767"/>
                  </a:cubicBezTo>
                  <a:cubicBezTo>
                    <a:pt x="741586" y="45123"/>
                    <a:pt x="725581" y="43389"/>
                    <a:pt x="709684" y="40943"/>
                  </a:cubicBezTo>
                  <a:cubicBezTo>
                    <a:pt x="696009" y="38839"/>
                    <a:pt x="682388" y="36394"/>
                    <a:pt x="668740" y="34120"/>
                  </a:cubicBezTo>
                  <a:cubicBezTo>
                    <a:pt x="655092" y="29571"/>
                    <a:pt x="642016" y="22660"/>
                    <a:pt x="627797" y="20472"/>
                  </a:cubicBezTo>
                  <a:cubicBezTo>
                    <a:pt x="582609" y="13520"/>
                    <a:pt x="536151" y="15790"/>
                    <a:pt x="491320" y="6824"/>
                  </a:cubicBezTo>
                  <a:lnTo>
                    <a:pt x="457200" y="0"/>
                  </a:lnTo>
                  <a:lnTo>
                    <a:pt x="40943" y="13648"/>
                  </a:lnTo>
                  <a:cubicBezTo>
                    <a:pt x="27121" y="14267"/>
                    <a:pt x="0" y="20472"/>
                    <a:pt x="0" y="20472"/>
                  </a:cubicBezTo>
                </a:path>
              </a:pathLst>
            </a:custGeom>
            <a:ln>
              <a:headEnd type="none" w="med" len="med"/>
              <a:tailEnd type="triangl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43" name="Freeform: Shape 42">
              <a:extLst>
                <a:ext uri="{FF2B5EF4-FFF2-40B4-BE49-F238E27FC236}">
                  <a16:creationId xmlns:a16="http://schemas.microsoft.com/office/drawing/2014/main" id="{9E7800A0-E786-4F60-B0B2-991EFAD14131}"/>
                </a:ext>
              </a:extLst>
            </p:cNvPr>
            <p:cNvSpPr/>
            <p:nvPr/>
          </p:nvSpPr>
          <p:spPr>
            <a:xfrm>
              <a:off x="5950424" y="1961735"/>
              <a:ext cx="1064525" cy="112867"/>
            </a:xfrm>
            <a:custGeom>
              <a:avLst/>
              <a:gdLst>
                <a:gd name="connsiteX0" fmla="*/ 1064525 w 1064525"/>
                <a:gd name="connsiteY0" fmla="*/ 30838 h 112867"/>
                <a:gd name="connsiteX1" fmla="*/ 1023582 w 1064525"/>
                <a:gd name="connsiteY1" fmla="*/ 17190 h 112867"/>
                <a:gd name="connsiteX2" fmla="*/ 354842 w 1064525"/>
                <a:gd name="connsiteY2" fmla="*/ 17190 h 112867"/>
                <a:gd name="connsiteX3" fmla="*/ 327546 w 1064525"/>
                <a:gd name="connsiteY3" fmla="*/ 24014 h 112867"/>
                <a:gd name="connsiteX4" fmla="*/ 293427 w 1064525"/>
                <a:gd name="connsiteY4" fmla="*/ 30838 h 112867"/>
                <a:gd name="connsiteX5" fmla="*/ 272955 w 1064525"/>
                <a:gd name="connsiteY5" fmla="*/ 44486 h 112867"/>
                <a:gd name="connsiteX6" fmla="*/ 184245 w 1064525"/>
                <a:gd name="connsiteY6" fmla="*/ 51310 h 112867"/>
                <a:gd name="connsiteX7" fmla="*/ 163773 w 1064525"/>
                <a:gd name="connsiteY7" fmla="*/ 58134 h 112867"/>
                <a:gd name="connsiteX8" fmla="*/ 122830 w 1064525"/>
                <a:gd name="connsiteY8" fmla="*/ 64958 h 112867"/>
                <a:gd name="connsiteX9" fmla="*/ 54591 w 1064525"/>
                <a:gd name="connsiteY9" fmla="*/ 92253 h 112867"/>
                <a:gd name="connsiteX10" fmla="*/ 34119 w 1064525"/>
                <a:gd name="connsiteY10" fmla="*/ 99077 h 112867"/>
                <a:gd name="connsiteX11" fmla="*/ 0 w 1064525"/>
                <a:gd name="connsiteY11" fmla="*/ 112725 h 11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4525" h="112867">
                  <a:moveTo>
                    <a:pt x="1064525" y="30838"/>
                  </a:moveTo>
                  <a:cubicBezTo>
                    <a:pt x="1050877" y="26289"/>
                    <a:pt x="1037961" y="17644"/>
                    <a:pt x="1023582" y="17190"/>
                  </a:cubicBezTo>
                  <a:cubicBezTo>
                    <a:pt x="485182" y="188"/>
                    <a:pt x="608365" y="-10980"/>
                    <a:pt x="354842" y="17190"/>
                  </a:cubicBezTo>
                  <a:cubicBezTo>
                    <a:pt x="345743" y="19465"/>
                    <a:pt x="336701" y="21979"/>
                    <a:pt x="327546" y="24014"/>
                  </a:cubicBezTo>
                  <a:cubicBezTo>
                    <a:pt x="316224" y="26530"/>
                    <a:pt x="304287" y="26766"/>
                    <a:pt x="293427" y="30838"/>
                  </a:cubicBezTo>
                  <a:cubicBezTo>
                    <a:pt x="285748" y="33718"/>
                    <a:pt x="281016" y="42975"/>
                    <a:pt x="272955" y="44486"/>
                  </a:cubicBezTo>
                  <a:cubicBezTo>
                    <a:pt x="243806" y="49952"/>
                    <a:pt x="213815" y="49035"/>
                    <a:pt x="184245" y="51310"/>
                  </a:cubicBezTo>
                  <a:cubicBezTo>
                    <a:pt x="177421" y="53585"/>
                    <a:pt x="170795" y="56574"/>
                    <a:pt x="163773" y="58134"/>
                  </a:cubicBezTo>
                  <a:cubicBezTo>
                    <a:pt x="150267" y="61135"/>
                    <a:pt x="136036" y="60831"/>
                    <a:pt x="122830" y="64958"/>
                  </a:cubicBezTo>
                  <a:cubicBezTo>
                    <a:pt x="99447" y="72265"/>
                    <a:pt x="77832" y="84506"/>
                    <a:pt x="54591" y="92253"/>
                  </a:cubicBezTo>
                  <a:lnTo>
                    <a:pt x="34119" y="99077"/>
                  </a:lnTo>
                  <a:cubicBezTo>
                    <a:pt x="9863" y="115249"/>
                    <a:pt x="21849" y="112725"/>
                    <a:pt x="0" y="112725"/>
                  </a:cubicBezTo>
                </a:path>
              </a:pathLst>
            </a:custGeom>
            <a:ln>
              <a:headEnd type="none" w="med" len="med"/>
              <a:tailEnd type="triangl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grpSp>
      <p:sp>
        <p:nvSpPr>
          <p:cNvPr id="26" name="TextBox 25">
            <a:extLst>
              <a:ext uri="{FF2B5EF4-FFF2-40B4-BE49-F238E27FC236}">
                <a16:creationId xmlns:a16="http://schemas.microsoft.com/office/drawing/2014/main" id="{B7D453CA-3F80-45C0-890D-94628419E1D1}"/>
              </a:ext>
            </a:extLst>
          </p:cNvPr>
          <p:cNvSpPr txBox="1"/>
          <p:nvPr/>
        </p:nvSpPr>
        <p:spPr>
          <a:xfrm>
            <a:off x="2296983" y="1067740"/>
            <a:ext cx="423514" cy="523220"/>
          </a:xfrm>
          <a:prstGeom prst="rect">
            <a:avLst/>
          </a:prstGeom>
          <a:noFill/>
        </p:spPr>
        <p:txBody>
          <a:bodyPr wrap="none" rtlCol="0">
            <a:spAutoFit/>
          </a:bodyPr>
          <a:lstStyle/>
          <a:p>
            <a:r>
              <a:rPr lang="en-US" sz="2800" dirty="0"/>
              <a:t>X</a:t>
            </a:r>
          </a:p>
        </p:txBody>
      </p:sp>
      <p:sp>
        <p:nvSpPr>
          <p:cNvPr id="28" name="TextBox 27">
            <a:extLst>
              <a:ext uri="{FF2B5EF4-FFF2-40B4-BE49-F238E27FC236}">
                <a16:creationId xmlns:a16="http://schemas.microsoft.com/office/drawing/2014/main" id="{5E477080-72D1-4345-AC45-CDF41D1FD46A}"/>
              </a:ext>
            </a:extLst>
          </p:cNvPr>
          <p:cNvSpPr txBox="1"/>
          <p:nvPr/>
        </p:nvSpPr>
        <p:spPr>
          <a:xfrm>
            <a:off x="3759081" y="1067740"/>
            <a:ext cx="522900" cy="523220"/>
          </a:xfrm>
          <a:prstGeom prst="rect">
            <a:avLst/>
          </a:prstGeom>
          <a:noFill/>
        </p:spPr>
        <p:txBody>
          <a:bodyPr wrap="none" rtlCol="0">
            <a:spAutoFit/>
          </a:bodyPr>
          <a:lstStyle/>
          <a:p>
            <a:r>
              <a:rPr lang="en-US" sz="2800" dirty="0"/>
              <a:t>W</a:t>
            </a:r>
          </a:p>
        </p:txBody>
      </p:sp>
      <p:sp>
        <p:nvSpPr>
          <p:cNvPr id="3" name="Freeform: Shape 2">
            <a:extLst>
              <a:ext uri="{FF2B5EF4-FFF2-40B4-BE49-F238E27FC236}">
                <a16:creationId xmlns:a16="http://schemas.microsoft.com/office/drawing/2014/main" id="{8907A57C-763F-418C-9A5C-E8305FECA096}"/>
              </a:ext>
            </a:extLst>
          </p:cNvPr>
          <p:cNvSpPr/>
          <p:nvPr/>
        </p:nvSpPr>
        <p:spPr>
          <a:xfrm>
            <a:off x="3143667" y="3991323"/>
            <a:ext cx="680794" cy="413816"/>
          </a:xfrm>
          <a:custGeom>
            <a:avLst/>
            <a:gdLst>
              <a:gd name="connsiteX0" fmla="*/ 680794 w 680794"/>
              <a:gd name="connsiteY0" fmla="*/ 413816 h 413816"/>
              <a:gd name="connsiteX1" fmla="*/ 587352 w 680794"/>
              <a:gd name="connsiteY1" fmla="*/ 400467 h 413816"/>
              <a:gd name="connsiteX2" fmla="*/ 560654 w 680794"/>
              <a:gd name="connsiteY2" fmla="*/ 387118 h 413816"/>
              <a:gd name="connsiteX3" fmla="*/ 507259 w 680794"/>
              <a:gd name="connsiteY3" fmla="*/ 373769 h 413816"/>
              <a:gd name="connsiteX4" fmla="*/ 473886 w 680794"/>
              <a:gd name="connsiteY4" fmla="*/ 353746 h 413816"/>
              <a:gd name="connsiteX5" fmla="*/ 447188 w 680794"/>
              <a:gd name="connsiteY5" fmla="*/ 333722 h 413816"/>
              <a:gd name="connsiteX6" fmla="*/ 420491 w 680794"/>
              <a:gd name="connsiteY6" fmla="*/ 327048 h 413816"/>
              <a:gd name="connsiteX7" fmla="*/ 400467 w 680794"/>
              <a:gd name="connsiteY7" fmla="*/ 313699 h 413816"/>
              <a:gd name="connsiteX8" fmla="*/ 373769 w 680794"/>
              <a:gd name="connsiteY8" fmla="*/ 293676 h 413816"/>
              <a:gd name="connsiteX9" fmla="*/ 340397 w 680794"/>
              <a:gd name="connsiteY9" fmla="*/ 280327 h 413816"/>
              <a:gd name="connsiteX10" fmla="*/ 320374 w 680794"/>
              <a:gd name="connsiteY10" fmla="*/ 253629 h 413816"/>
              <a:gd name="connsiteX11" fmla="*/ 280327 w 680794"/>
              <a:gd name="connsiteY11" fmla="*/ 226931 h 413816"/>
              <a:gd name="connsiteX12" fmla="*/ 253629 w 680794"/>
              <a:gd name="connsiteY12" fmla="*/ 206908 h 413816"/>
              <a:gd name="connsiteX13" fmla="*/ 213583 w 680794"/>
              <a:gd name="connsiteY13" fmla="*/ 180210 h 413816"/>
              <a:gd name="connsiteX14" fmla="*/ 160187 w 680794"/>
              <a:gd name="connsiteY14" fmla="*/ 140163 h 413816"/>
              <a:gd name="connsiteX15" fmla="*/ 126815 w 680794"/>
              <a:gd name="connsiteY15" fmla="*/ 100116 h 413816"/>
              <a:gd name="connsiteX16" fmla="*/ 60070 w 680794"/>
              <a:gd name="connsiteY16" fmla="*/ 40046 h 413816"/>
              <a:gd name="connsiteX17" fmla="*/ 40047 w 680794"/>
              <a:gd name="connsiteY17" fmla="*/ 33372 h 413816"/>
              <a:gd name="connsiteX18" fmla="*/ 20024 w 680794"/>
              <a:gd name="connsiteY18" fmla="*/ 13349 h 413816"/>
              <a:gd name="connsiteX19" fmla="*/ 0 w 680794"/>
              <a:gd name="connsiteY19" fmla="*/ 0 h 41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0794" h="413816">
                <a:moveTo>
                  <a:pt x="680794" y="413816"/>
                </a:moveTo>
                <a:cubicBezTo>
                  <a:pt x="649647" y="409366"/>
                  <a:pt x="618066" y="407292"/>
                  <a:pt x="587352" y="400467"/>
                </a:cubicBezTo>
                <a:cubicBezTo>
                  <a:pt x="577639" y="398309"/>
                  <a:pt x="570093" y="390264"/>
                  <a:pt x="560654" y="387118"/>
                </a:cubicBezTo>
                <a:cubicBezTo>
                  <a:pt x="543249" y="381316"/>
                  <a:pt x="525057" y="378219"/>
                  <a:pt x="507259" y="373769"/>
                </a:cubicBezTo>
                <a:cubicBezTo>
                  <a:pt x="496135" y="367095"/>
                  <a:pt x="484680" y="360942"/>
                  <a:pt x="473886" y="353746"/>
                </a:cubicBezTo>
                <a:cubicBezTo>
                  <a:pt x="464630" y="347575"/>
                  <a:pt x="457138" y="338697"/>
                  <a:pt x="447188" y="333722"/>
                </a:cubicBezTo>
                <a:cubicBezTo>
                  <a:pt x="438984" y="329620"/>
                  <a:pt x="429390" y="329273"/>
                  <a:pt x="420491" y="327048"/>
                </a:cubicBezTo>
                <a:cubicBezTo>
                  <a:pt x="413816" y="322598"/>
                  <a:pt x="406995" y="318362"/>
                  <a:pt x="400467" y="313699"/>
                </a:cubicBezTo>
                <a:cubicBezTo>
                  <a:pt x="391415" y="307233"/>
                  <a:pt x="383493" y="299078"/>
                  <a:pt x="373769" y="293676"/>
                </a:cubicBezTo>
                <a:cubicBezTo>
                  <a:pt x="363296" y="287858"/>
                  <a:pt x="351521" y="284777"/>
                  <a:pt x="340397" y="280327"/>
                </a:cubicBezTo>
                <a:cubicBezTo>
                  <a:pt x="333723" y="271428"/>
                  <a:pt x="328688" y="261019"/>
                  <a:pt x="320374" y="253629"/>
                </a:cubicBezTo>
                <a:cubicBezTo>
                  <a:pt x="308383" y="242970"/>
                  <a:pt x="293162" y="236557"/>
                  <a:pt x="280327" y="226931"/>
                </a:cubicBezTo>
                <a:cubicBezTo>
                  <a:pt x="271428" y="220257"/>
                  <a:pt x="262742" y="213287"/>
                  <a:pt x="253629" y="206908"/>
                </a:cubicBezTo>
                <a:cubicBezTo>
                  <a:pt x="240486" y="197708"/>
                  <a:pt x="226247" y="190060"/>
                  <a:pt x="213583" y="180210"/>
                </a:cubicBezTo>
                <a:cubicBezTo>
                  <a:pt x="147896" y="129119"/>
                  <a:pt x="251801" y="195131"/>
                  <a:pt x="160187" y="140163"/>
                </a:cubicBezTo>
                <a:cubicBezTo>
                  <a:pt x="149063" y="126814"/>
                  <a:pt x="138601" y="112884"/>
                  <a:pt x="126815" y="100116"/>
                </a:cubicBezTo>
                <a:cubicBezTo>
                  <a:pt x="111988" y="84053"/>
                  <a:pt x="84737" y="52379"/>
                  <a:pt x="60070" y="40046"/>
                </a:cubicBezTo>
                <a:cubicBezTo>
                  <a:pt x="53777" y="36900"/>
                  <a:pt x="46721" y="35597"/>
                  <a:pt x="40047" y="33372"/>
                </a:cubicBezTo>
                <a:cubicBezTo>
                  <a:pt x="33373" y="26698"/>
                  <a:pt x="27275" y="19392"/>
                  <a:pt x="20024" y="13349"/>
                </a:cubicBezTo>
                <a:cubicBezTo>
                  <a:pt x="13861" y="8214"/>
                  <a:pt x="0" y="0"/>
                  <a:pt x="0" y="0"/>
                </a:cubicBezTo>
              </a:path>
            </a:pathLst>
          </a:custGeom>
          <a:ln>
            <a:headEnd type="none" w="med" len="med"/>
            <a:tailEnd type="triangl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FF16C2A6-15D7-439D-BD3E-3AC23DCE03EB}"/>
              </a:ext>
            </a:extLst>
          </p:cNvPr>
          <p:cNvSpPr txBox="1"/>
          <p:nvPr/>
        </p:nvSpPr>
        <p:spPr>
          <a:xfrm>
            <a:off x="3797270" y="4319455"/>
            <a:ext cx="2153154" cy="307777"/>
          </a:xfrm>
          <a:prstGeom prst="rect">
            <a:avLst/>
          </a:prstGeom>
          <a:noFill/>
        </p:spPr>
        <p:txBody>
          <a:bodyPr wrap="none" rtlCol="0">
            <a:spAutoFit/>
          </a:bodyPr>
          <a:lstStyle/>
          <a:p>
            <a:r>
              <a:rPr lang="en-US" dirty="0">
                <a:solidFill>
                  <a:schemeClr val="accent5">
                    <a:lumMod val="75000"/>
                  </a:schemeClr>
                </a:solidFill>
              </a:rPr>
              <a:t>the output of the network</a:t>
            </a:r>
          </a:p>
        </p:txBody>
      </p:sp>
    </p:spTree>
    <p:extLst>
      <p:ext uri="{BB962C8B-B14F-4D97-AF65-F5344CB8AC3E}">
        <p14:creationId xmlns:p14="http://schemas.microsoft.com/office/powerpoint/2010/main" val="326171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6">
                                            <p:txEl>
                                              <p:pRg st="0" end="0"/>
                                            </p:txEl>
                                          </p:spTgt>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6">
                                            <p:txEl>
                                              <p:pRg st="1" end="1"/>
                                            </p:txEl>
                                          </p:spTgt>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6">
                                            <p:txEl>
                                              <p:pRg st="2" end="2"/>
                                            </p:txEl>
                                          </p:spTgt>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6">
                                            <p:txEl>
                                              <p:pRg st="3" end="3"/>
                                            </p:txEl>
                                          </p:spTgt>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6">
                                            <p:bg/>
                                          </p:spTgt>
                                        </p:tgtEl>
                                        <p:attrNameLst>
                                          <p:attrName>style.visibility</p:attrName>
                                        </p:attrNameLst>
                                      </p:cBhvr>
                                      <p:to>
                                        <p:strVal val="hidden"/>
                                      </p:to>
                                    </p:set>
                                  </p:childTnLst>
                                </p:cTn>
                              </p:par>
                            </p:childTnLst>
                          </p:cTn>
                        </p:par>
                        <p:par>
                          <p:cTn id="41" fill="hold">
                            <p:stCondLst>
                              <p:cond delay="0"/>
                            </p:stCondLst>
                            <p:childTnLst>
                              <p:par>
                                <p:cTn id="42" presetID="1" presetClass="entr" presetSubtype="0"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3"/>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4"/>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8" grpId="0" animBg="1"/>
      <p:bldP spid="9" grpId="0" animBg="1"/>
      <p:bldP spid="10" grpId="0" animBg="1"/>
      <p:bldP spid="18" grpId="0"/>
      <p:bldP spid="19" grpId="0"/>
      <p:bldP spid="21" grpId="0"/>
      <p:bldP spid="27" grpId="0" animBg="1"/>
      <p:bldP spid="29" grpId="0"/>
      <p:bldP spid="26" grpId="0"/>
      <p:bldP spid="28" grpId="0"/>
      <p:bldP spid="3"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Shape 66"/>
          <p:cNvPicPr preferRelativeResize="0"/>
          <p:nvPr/>
        </p:nvPicPr>
        <p:blipFill>
          <a:blip r:embed="rId3">
            <a:alphaModFix/>
          </a:blip>
          <a:stretch>
            <a:fillRect/>
          </a:stretch>
        </p:blipFill>
        <p:spPr>
          <a:xfrm>
            <a:off x="903571" y="507625"/>
            <a:ext cx="3568524" cy="2007300"/>
          </a:xfrm>
          <a:prstGeom prst="rect">
            <a:avLst/>
          </a:prstGeom>
          <a:noFill/>
          <a:ln>
            <a:noFill/>
          </a:ln>
        </p:spPr>
      </p:pic>
      <p:pic>
        <p:nvPicPr>
          <p:cNvPr id="67" name="Shape 67"/>
          <p:cNvPicPr preferRelativeResize="0"/>
          <p:nvPr/>
        </p:nvPicPr>
        <p:blipFill rotWithShape="1">
          <a:blip r:embed="rId4">
            <a:alphaModFix/>
          </a:blip>
          <a:srcRect l="10730" r="2380" b="5838"/>
          <a:stretch/>
        </p:blipFill>
        <p:spPr>
          <a:xfrm>
            <a:off x="5065525" y="507625"/>
            <a:ext cx="3568524" cy="2007300"/>
          </a:xfrm>
          <a:prstGeom prst="rect">
            <a:avLst/>
          </a:prstGeom>
          <a:noFill/>
          <a:ln>
            <a:noFill/>
          </a:ln>
        </p:spPr>
      </p:pic>
      <p:pic>
        <p:nvPicPr>
          <p:cNvPr id="70" name="Shape 70"/>
          <p:cNvPicPr preferRelativeResize="0"/>
          <p:nvPr/>
        </p:nvPicPr>
        <p:blipFill>
          <a:blip r:embed="rId5">
            <a:alphaModFix/>
          </a:blip>
          <a:stretch>
            <a:fillRect/>
          </a:stretch>
        </p:blipFill>
        <p:spPr>
          <a:xfrm>
            <a:off x="5274232" y="2995837"/>
            <a:ext cx="3267207" cy="1666798"/>
          </a:xfrm>
          <a:prstGeom prst="rect">
            <a:avLst/>
          </a:prstGeom>
          <a:noFill/>
          <a:ln>
            <a:noFill/>
          </a:ln>
        </p:spPr>
      </p:pic>
      <p:sp>
        <p:nvSpPr>
          <p:cNvPr id="2" name="TextBox 1">
            <a:extLst>
              <a:ext uri="{FF2B5EF4-FFF2-40B4-BE49-F238E27FC236}">
                <a16:creationId xmlns:a16="http://schemas.microsoft.com/office/drawing/2014/main" id="{714D2D13-1AE8-45DF-B92D-0ED87321E2D9}"/>
              </a:ext>
            </a:extLst>
          </p:cNvPr>
          <p:cNvSpPr txBox="1"/>
          <p:nvPr/>
        </p:nvSpPr>
        <p:spPr>
          <a:xfrm>
            <a:off x="978871" y="199848"/>
            <a:ext cx="3417923" cy="307777"/>
          </a:xfrm>
          <a:prstGeom prst="rect">
            <a:avLst/>
          </a:prstGeom>
          <a:noFill/>
        </p:spPr>
        <p:txBody>
          <a:bodyPr wrap="none" rtlCol="0">
            <a:spAutoFit/>
          </a:bodyPr>
          <a:lstStyle/>
          <a:p>
            <a:r>
              <a:rPr lang="en-US" dirty="0"/>
              <a:t>Neural network winning “intuition” games</a:t>
            </a:r>
          </a:p>
        </p:txBody>
      </p:sp>
      <p:sp>
        <p:nvSpPr>
          <p:cNvPr id="8" name="TextBox 7">
            <a:extLst>
              <a:ext uri="{FF2B5EF4-FFF2-40B4-BE49-F238E27FC236}">
                <a16:creationId xmlns:a16="http://schemas.microsoft.com/office/drawing/2014/main" id="{4C2A8B31-1BB1-460D-A4B5-C051C03FFE0A}"/>
              </a:ext>
            </a:extLst>
          </p:cNvPr>
          <p:cNvSpPr txBox="1"/>
          <p:nvPr/>
        </p:nvSpPr>
        <p:spPr>
          <a:xfrm>
            <a:off x="6120260" y="199671"/>
            <a:ext cx="1459054" cy="307777"/>
          </a:xfrm>
          <a:prstGeom prst="rect">
            <a:avLst/>
          </a:prstGeom>
          <a:noFill/>
        </p:spPr>
        <p:txBody>
          <a:bodyPr wrap="none" rtlCol="0">
            <a:spAutoFit/>
          </a:bodyPr>
          <a:lstStyle/>
          <a:p>
            <a:r>
              <a:rPr lang="en-US" dirty="0"/>
              <a:t>Self driving cars</a:t>
            </a:r>
          </a:p>
        </p:txBody>
      </p:sp>
      <p:sp>
        <p:nvSpPr>
          <p:cNvPr id="9" name="TextBox 8">
            <a:extLst>
              <a:ext uri="{FF2B5EF4-FFF2-40B4-BE49-F238E27FC236}">
                <a16:creationId xmlns:a16="http://schemas.microsoft.com/office/drawing/2014/main" id="{72FF5436-3C5B-4E18-9AB0-63C0C921BF6D}"/>
              </a:ext>
            </a:extLst>
          </p:cNvPr>
          <p:cNvSpPr txBox="1"/>
          <p:nvPr/>
        </p:nvSpPr>
        <p:spPr>
          <a:xfrm>
            <a:off x="461902" y="2911859"/>
            <a:ext cx="4451860" cy="307777"/>
          </a:xfrm>
          <a:prstGeom prst="rect">
            <a:avLst/>
          </a:prstGeom>
          <a:noFill/>
        </p:spPr>
        <p:txBody>
          <a:bodyPr wrap="none" rtlCol="0">
            <a:spAutoFit/>
          </a:bodyPr>
          <a:lstStyle/>
          <a:p>
            <a:r>
              <a:rPr lang="en-US" dirty="0"/>
              <a:t>A lot of applications on your phone already have them</a:t>
            </a:r>
          </a:p>
        </p:txBody>
      </p:sp>
      <p:sp>
        <p:nvSpPr>
          <p:cNvPr id="11" name="TextBox 10">
            <a:extLst>
              <a:ext uri="{FF2B5EF4-FFF2-40B4-BE49-F238E27FC236}">
                <a16:creationId xmlns:a16="http://schemas.microsoft.com/office/drawing/2014/main" id="{F8B1795D-6D5C-45FB-BE01-FA38BEAEF62F}"/>
              </a:ext>
            </a:extLst>
          </p:cNvPr>
          <p:cNvSpPr txBox="1"/>
          <p:nvPr/>
        </p:nvSpPr>
        <p:spPr>
          <a:xfrm>
            <a:off x="5253377" y="2680151"/>
            <a:ext cx="3308919" cy="307777"/>
          </a:xfrm>
          <a:prstGeom prst="rect">
            <a:avLst/>
          </a:prstGeom>
          <a:noFill/>
        </p:spPr>
        <p:txBody>
          <a:bodyPr wrap="none" rtlCol="0">
            <a:spAutoFit/>
          </a:bodyPr>
          <a:lstStyle/>
          <a:p>
            <a:r>
              <a:rPr lang="en-US" dirty="0"/>
              <a:t>At some tasks NN outperforms humans</a:t>
            </a:r>
          </a:p>
        </p:txBody>
      </p:sp>
      <p:pic>
        <p:nvPicPr>
          <p:cNvPr id="5" name="Picture 4">
            <a:extLst>
              <a:ext uri="{FF2B5EF4-FFF2-40B4-BE49-F238E27FC236}">
                <a16:creationId xmlns:a16="http://schemas.microsoft.com/office/drawing/2014/main" id="{C9FE83BE-B735-4F01-B80D-B598BF0FCEDA}"/>
              </a:ext>
            </a:extLst>
          </p:cNvPr>
          <p:cNvPicPr>
            <a:picLocks noChangeAspect="1"/>
          </p:cNvPicPr>
          <p:nvPr/>
        </p:nvPicPr>
        <p:blipFill>
          <a:blip r:embed="rId6"/>
          <a:stretch>
            <a:fillRect/>
          </a:stretch>
        </p:blipFill>
        <p:spPr>
          <a:xfrm>
            <a:off x="554232" y="3219636"/>
            <a:ext cx="4267200" cy="1219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7"/>
                                        </p:tgtEl>
                                        <p:attrNameLst>
                                          <p:attrName>style.visibility</p:attrName>
                                        </p:attrNameLst>
                                      </p:cBhvr>
                                      <p:to>
                                        <p:strVal val="visible"/>
                                      </p:to>
                                    </p:set>
                                    <p:animEffect transition="in" filter="fade">
                                      <p:cBhvr>
                                        <p:cTn id="14" dur="1000"/>
                                        <p:tgtEl>
                                          <p:spTgt spid="67"/>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0"/>
                                        </p:tgtEl>
                                        <p:attrNameLst>
                                          <p:attrName>style.visibility</p:attrName>
                                        </p:attrNameLst>
                                      </p:cBhvr>
                                      <p:to>
                                        <p:strVal val="visible"/>
                                      </p:to>
                                    </p:se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17F3C-0CD6-4A0C-B8EF-B8149EF8742D}"/>
              </a:ext>
            </a:extLst>
          </p:cNvPr>
          <p:cNvSpPr>
            <a:spLocks noGrp="1"/>
          </p:cNvSpPr>
          <p:nvPr>
            <p:ph type="title"/>
          </p:nvPr>
        </p:nvSpPr>
        <p:spPr/>
        <p:txBody>
          <a:bodyPr/>
          <a:lstStyle/>
          <a:p>
            <a:r>
              <a:rPr lang="en-US" dirty="0"/>
              <a:t>Supervised learning</a:t>
            </a:r>
          </a:p>
        </p:txBody>
      </p:sp>
      <p:sp>
        <p:nvSpPr>
          <p:cNvPr id="3" name="Text Placeholder 2">
            <a:extLst>
              <a:ext uri="{FF2B5EF4-FFF2-40B4-BE49-F238E27FC236}">
                <a16:creationId xmlns:a16="http://schemas.microsoft.com/office/drawing/2014/main" id="{554D8161-8ACF-463A-8EB3-C0DA96F4A6C4}"/>
              </a:ext>
            </a:extLst>
          </p:cNvPr>
          <p:cNvSpPr>
            <a:spLocks noGrp="1"/>
          </p:cNvSpPr>
          <p:nvPr>
            <p:ph type="body" idx="1"/>
          </p:nvPr>
        </p:nvSpPr>
        <p:spPr>
          <a:xfrm>
            <a:off x="1926918" y="1152475"/>
            <a:ext cx="6963082" cy="3416400"/>
          </a:xfrm>
        </p:spPr>
        <p:txBody>
          <a:bodyPr/>
          <a:lstStyle/>
          <a:p>
            <a:r>
              <a:rPr lang="en-US" dirty="0"/>
              <a:t>Put sample data  &amp; evaluate the result</a:t>
            </a:r>
          </a:p>
          <a:p>
            <a:endParaRPr lang="en-US" dirty="0"/>
          </a:p>
          <a:p>
            <a:r>
              <a:rPr lang="en-US" b="1" dirty="0"/>
              <a:t>Calculate distance (error) of calculated and the real answer</a:t>
            </a:r>
          </a:p>
          <a:p>
            <a:endParaRPr lang="en-US" dirty="0"/>
          </a:p>
          <a:p>
            <a:r>
              <a:rPr lang="en-US" dirty="0"/>
              <a:t>Adjust network to minimize the error</a:t>
            </a:r>
          </a:p>
          <a:p>
            <a:endParaRPr lang="en-US" dirty="0"/>
          </a:p>
          <a:p>
            <a:r>
              <a:rPr lang="en-US" dirty="0"/>
              <a:t> Repeat</a:t>
            </a:r>
          </a:p>
        </p:txBody>
      </p:sp>
    </p:spTree>
    <p:extLst>
      <p:ext uri="{BB962C8B-B14F-4D97-AF65-F5344CB8AC3E}">
        <p14:creationId xmlns:p14="http://schemas.microsoft.com/office/powerpoint/2010/main" val="8289498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18129-EE89-4C1F-8F6E-584D67DF2980}"/>
              </a:ext>
            </a:extLst>
          </p:cNvPr>
          <p:cNvSpPr>
            <a:spLocks noGrp="1"/>
          </p:cNvSpPr>
          <p:nvPr>
            <p:ph type="title"/>
          </p:nvPr>
        </p:nvSpPr>
        <p:spPr/>
        <p:txBody>
          <a:bodyPr/>
          <a:lstStyle/>
          <a:p>
            <a:r>
              <a:rPr lang="en-US" dirty="0"/>
              <a:t>Error estimation</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4B6D8C4-0596-46A1-8A09-0D5D63863277}"/>
                  </a:ext>
                </a:extLst>
              </p:cNvPr>
              <p:cNvSpPr txBox="1"/>
              <p:nvPr/>
            </p:nvSpPr>
            <p:spPr>
              <a:xfrm>
                <a:off x="3076778" y="2303975"/>
                <a:ext cx="1985650" cy="119250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m:t>
                      </m:r>
                      <m:nary>
                        <m:naryPr>
                          <m:chr m:val="∑"/>
                          <m:subHide m:val="on"/>
                          <m:supHide m:val="on"/>
                          <m:ctrlPr>
                            <a:rPr lang="en-US" sz="3200" i="1" smtClean="0">
                              <a:latin typeface="Cambria Math" panose="02040503050406030204" pitchFamily="18" charset="0"/>
                            </a:rPr>
                          </m:ctrlPr>
                        </m:naryPr>
                        <m:sub/>
                        <m:sup/>
                        <m:e>
                          <m:sSubSup>
                            <m:sSubSupPr>
                              <m:ctrlPr>
                                <a:rPr lang="en-US" sz="3200" i="1">
                                  <a:latin typeface="Cambria Math" panose="02040503050406030204" pitchFamily="18" charset="0"/>
                                </a:rPr>
                              </m:ctrlPr>
                            </m:sSubSupPr>
                            <m:e>
                              <m:r>
                                <a:rPr lang="en-US" sz="3200" i="1">
                                  <a:latin typeface="Cambria Math" panose="02040503050406030204" pitchFamily="18" charset="0"/>
                                </a:rPr>
                                <m:t>𝑌</m:t>
                              </m:r>
                            </m:e>
                            <m:sub>
                              <m:r>
                                <a:rPr lang="en-US" sz="3200" i="1">
                                  <a:latin typeface="Cambria Math" panose="02040503050406030204" pitchFamily="18" charset="0"/>
                                </a:rPr>
                                <m:t>𝑖</m:t>
                              </m:r>
                            </m:sub>
                            <m:sup>
                              <m:r>
                                <a:rPr lang="en-US" sz="3200" i="1">
                                  <a:latin typeface="Cambria Math" panose="02040503050406030204" pitchFamily="18" charset="0"/>
                                </a:rPr>
                                <m:t>′</m:t>
                              </m:r>
                            </m:sup>
                          </m:sSubSup>
                          <m:func>
                            <m:funcPr>
                              <m:ctrlPr>
                                <a:rPr lang="en-US" sz="3200" i="1">
                                  <a:latin typeface="Cambria Math" panose="02040503050406030204" pitchFamily="18" charset="0"/>
                                </a:rPr>
                              </m:ctrlPr>
                            </m:funcPr>
                            <m:fName>
                              <m:r>
                                <m:rPr>
                                  <m:sty m:val="p"/>
                                </m:rPr>
                                <a:rPr lang="en-US" sz="3200">
                                  <a:latin typeface="Cambria Math" panose="02040503050406030204" pitchFamily="18" charset="0"/>
                                </a:rPr>
                                <m:t>log</m:t>
                              </m:r>
                              <m:r>
                                <a:rPr lang="en-US" sz="3200" i="1">
                                  <a:latin typeface="Cambria Math" panose="02040503050406030204" pitchFamily="18" charset="0"/>
                                </a:rPr>
                                <m:t>(</m:t>
                              </m:r>
                            </m:fName>
                            <m:e>
                              <m:sSub>
                                <m:sSubPr>
                                  <m:ctrlPr>
                                    <a:rPr lang="en-US" sz="3200" i="1">
                                      <a:latin typeface="Cambria Math" panose="02040503050406030204" pitchFamily="18" charset="0"/>
                                    </a:rPr>
                                  </m:ctrlPr>
                                </m:sSubPr>
                                <m:e>
                                  <m:r>
                                    <a:rPr lang="en-US" sz="3200" i="1">
                                      <a:latin typeface="Cambria Math" panose="02040503050406030204" pitchFamily="18" charset="0"/>
                                    </a:rPr>
                                    <m:t>𝑌</m:t>
                                  </m:r>
                                </m:e>
                                <m:sub>
                                  <m:r>
                                    <a:rPr lang="en-US" sz="3200" i="1">
                                      <a:latin typeface="Cambria Math" panose="02040503050406030204" pitchFamily="18" charset="0"/>
                                    </a:rPr>
                                    <m:t>𝑖</m:t>
                                  </m:r>
                                </m:sub>
                              </m:sSub>
                              <m:r>
                                <a:rPr lang="en-US" sz="3200" i="1">
                                  <a:latin typeface="Cambria Math" panose="02040503050406030204" pitchFamily="18" charset="0"/>
                                </a:rPr>
                                <m:t>)</m:t>
                              </m:r>
                            </m:e>
                          </m:func>
                          <m:r>
                            <m:rPr>
                              <m:nor/>
                            </m:rPr>
                            <a:rPr lang="en-US" sz="3200" dirty="0"/>
                            <m:t> </m:t>
                          </m:r>
                        </m:e>
                      </m:nary>
                    </m:oMath>
                  </m:oMathPara>
                </a14:m>
                <a:endParaRPr lang="en-US" sz="3200" dirty="0"/>
              </a:p>
            </p:txBody>
          </p:sp>
        </mc:Choice>
        <mc:Fallback xmlns="">
          <p:sp>
            <p:nvSpPr>
              <p:cNvPr id="4" name="TextBox 3">
                <a:extLst>
                  <a:ext uri="{FF2B5EF4-FFF2-40B4-BE49-F238E27FC236}">
                    <a16:creationId xmlns:a16="http://schemas.microsoft.com/office/drawing/2014/main" id="{44B6D8C4-0596-46A1-8A09-0D5D63863277}"/>
                  </a:ext>
                </a:extLst>
              </p:cNvPr>
              <p:cNvSpPr txBox="1">
                <a:spLocks noRot="1" noChangeAspect="1" noMove="1" noResize="1" noEditPoints="1" noAdjustHandles="1" noChangeArrowheads="1" noChangeShapeType="1" noTextEdit="1"/>
              </p:cNvSpPr>
              <p:nvPr/>
            </p:nvSpPr>
            <p:spPr>
              <a:xfrm>
                <a:off x="3076778" y="2303975"/>
                <a:ext cx="1985650" cy="1192506"/>
              </a:xfrm>
              <a:prstGeom prst="rect">
                <a:avLst/>
              </a:prstGeom>
              <a:blipFill>
                <a:blip r:embed="rId2"/>
                <a:stretch>
                  <a:fillRect r="-3323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1EE9B52B-BEF1-4B35-A1E0-2D5206830F6A}"/>
              </a:ext>
            </a:extLst>
          </p:cNvPr>
          <p:cNvSpPr txBox="1"/>
          <p:nvPr/>
        </p:nvSpPr>
        <p:spPr>
          <a:xfrm>
            <a:off x="1297124" y="2629918"/>
            <a:ext cx="1779654" cy="400110"/>
          </a:xfrm>
          <a:prstGeom prst="rect">
            <a:avLst/>
          </a:prstGeom>
          <a:noFill/>
        </p:spPr>
        <p:txBody>
          <a:bodyPr wrap="none" rtlCol="0">
            <a:spAutoFit/>
          </a:bodyPr>
          <a:lstStyle/>
          <a:p>
            <a:r>
              <a:rPr lang="en-US" sz="2000" dirty="0"/>
              <a:t>Cross entropy</a:t>
            </a:r>
            <a:endParaRPr lang="en-US" dirty="0"/>
          </a:p>
        </p:txBody>
      </p:sp>
      <p:sp>
        <p:nvSpPr>
          <p:cNvPr id="6" name="Rectangle 5">
            <a:extLst>
              <a:ext uri="{FF2B5EF4-FFF2-40B4-BE49-F238E27FC236}">
                <a16:creationId xmlns:a16="http://schemas.microsoft.com/office/drawing/2014/main" id="{DE50FB59-917B-46AD-896F-D73E662651B9}"/>
              </a:ext>
            </a:extLst>
          </p:cNvPr>
          <p:cNvSpPr/>
          <p:nvPr/>
        </p:nvSpPr>
        <p:spPr>
          <a:xfrm>
            <a:off x="3684298" y="1660833"/>
            <a:ext cx="440514" cy="407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7" name="Rectangle 6">
            <a:extLst>
              <a:ext uri="{FF2B5EF4-FFF2-40B4-BE49-F238E27FC236}">
                <a16:creationId xmlns:a16="http://schemas.microsoft.com/office/drawing/2014/main" id="{47B84202-F57F-4B57-B49A-DF23ACC98DC9}"/>
              </a:ext>
            </a:extLst>
          </p:cNvPr>
          <p:cNvSpPr/>
          <p:nvPr/>
        </p:nvSpPr>
        <p:spPr>
          <a:xfrm>
            <a:off x="4310584" y="1660833"/>
            <a:ext cx="440514" cy="407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8" name="TextBox 7">
            <a:extLst>
              <a:ext uri="{FF2B5EF4-FFF2-40B4-BE49-F238E27FC236}">
                <a16:creationId xmlns:a16="http://schemas.microsoft.com/office/drawing/2014/main" id="{F3EB9648-E776-4ACE-BCDC-C97A0E2ADD09}"/>
              </a:ext>
            </a:extLst>
          </p:cNvPr>
          <p:cNvSpPr txBox="1"/>
          <p:nvPr/>
        </p:nvSpPr>
        <p:spPr>
          <a:xfrm>
            <a:off x="3745475" y="1257253"/>
            <a:ext cx="324128" cy="307777"/>
          </a:xfrm>
          <a:prstGeom prst="rect">
            <a:avLst/>
          </a:prstGeom>
          <a:noFill/>
        </p:spPr>
        <p:txBody>
          <a:bodyPr wrap="none" rtlCol="0">
            <a:spAutoFit/>
          </a:bodyPr>
          <a:lstStyle/>
          <a:p>
            <a:r>
              <a:rPr lang="en-US" dirty="0"/>
              <a:t>pi</a:t>
            </a:r>
          </a:p>
        </p:txBody>
      </p:sp>
      <p:sp>
        <p:nvSpPr>
          <p:cNvPr id="9" name="TextBox 8">
            <a:extLst>
              <a:ext uri="{FF2B5EF4-FFF2-40B4-BE49-F238E27FC236}">
                <a16:creationId xmlns:a16="http://schemas.microsoft.com/office/drawing/2014/main" id="{D61D1FA0-A7CF-4523-9C2E-E2A3386A679F}"/>
              </a:ext>
            </a:extLst>
          </p:cNvPr>
          <p:cNvSpPr txBox="1"/>
          <p:nvPr/>
        </p:nvSpPr>
        <p:spPr>
          <a:xfrm>
            <a:off x="4317966" y="1257253"/>
            <a:ext cx="433132" cy="307777"/>
          </a:xfrm>
          <a:prstGeom prst="rect">
            <a:avLst/>
          </a:prstGeom>
          <a:noFill/>
        </p:spPr>
        <p:txBody>
          <a:bodyPr wrap="none" rtlCol="0">
            <a:spAutoFit/>
          </a:bodyPr>
          <a:lstStyle/>
          <a:p>
            <a:r>
              <a:rPr lang="en-US" dirty="0"/>
              <a:t>mu</a:t>
            </a:r>
          </a:p>
        </p:txBody>
      </p:sp>
      <p:sp>
        <p:nvSpPr>
          <p:cNvPr id="10" name="Rectangle 9">
            <a:extLst>
              <a:ext uri="{FF2B5EF4-FFF2-40B4-BE49-F238E27FC236}">
                <a16:creationId xmlns:a16="http://schemas.microsoft.com/office/drawing/2014/main" id="{D08A36C9-7B53-412D-9096-20AE72860AC9}"/>
              </a:ext>
            </a:extLst>
          </p:cNvPr>
          <p:cNvSpPr/>
          <p:nvPr/>
        </p:nvSpPr>
        <p:spPr>
          <a:xfrm>
            <a:off x="5005839" y="3642033"/>
            <a:ext cx="546194" cy="407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0.03</a:t>
            </a:r>
          </a:p>
        </p:txBody>
      </p:sp>
      <p:sp>
        <p:nvSpPr>
          <p:cNvPr id="11" name="Rectangle 10">
            <a:extLst>
              <a:ext uri="{FF2B5EF4-FFF2-40B4-BE49-F238E27FC236}">
                <a16:creationId xmlns:a16="http://schemas.microsoft.com/office/drawing/2014/main" id="{F7C93B0D-61F4-4FAB-82EF-E09481BD3F54}"/>
              </a:ext>
            </a:extLst>
          </p:cNvPr>
          <p:cNvSpPr/>
          <p:nvPr/>
        </p:nvSpPr>
        <p:spPr>
          <a:xfrm>
            <a:off x="5737804" y="3642033"/>
            <a:ext cx="556203" cy="407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0.99</a:t>
            </a:r>
          </a:p>
        </p:txBody>
      </p:sp>
      <p:sp>
        <p:nvSpPr>
          <p:cNvPr id="12" name="TextBox 11">
            <a:extLst>
              <a:ext uri="{FF2B5EF4-FFF2-40B4-BE49-F238E27FC236}">
                <a16:creationId xmlns:a16="http://schemas.microsoft.com/office/drawing/2014/main" id="{A4C0D054-C401-40E6-B3E7-DB46A49F76CC}"/>
              </a:ext>
            </a:extLst>
          </p:cNvPr>
          <p:cNvSpPr txBox="1"/>
          <p:nvPr/>
        </p:nvSpPr>
        <p:spPr>
          <a:xfrm>
            <a:off x="5116872" y="3260835"/>
            <a:ext cx="324128" cy="307777"/>
          </a:xfrm>
          <a:prstGeom prst="rect">
            <a:avLst/>
          </a:prstGeom>
          <a:noFill/>
        </p:spPr>
        <p:txBody>
          <a:bodyPr wrap="none" rtlCol="0">
            <a:spAutoFit/>
          </a:bodyPr>
          <a:lstStyle/>
          <a:p>
            <a:r>
              <a:rPr lang="en-US" dirty="0"/>
              <a:t>pi</a:t>
            </a:r>
          </a:p>
        </p:txBody>
      </p:sp>
      <p:sp>
        <p:nvSpPr>
          <p:cNvPr id="13" name="TextBox 12">
            <a:extLst>
              <a:ext uri="{FF2B5EF4-FFF2-40B4-BE49-F238E27FC236}">
                <a16:creationId xmlns:a16="http://schemas.microsoft.com/office/drawing/2014/main" id="{0BB2D816-090A-4F29-98ED-CBF3D4E8822C}"/>
              </a:ext>
            </a:extLst>
          </p:cNvPr>
          <p:cNvSpPr txBox="1"/>
          <p:nvPr/>
        </p:nvSpPr>
        <p:spPr>
          <a:xfrm>
            <a:off x="5799339" y="3217814"/>
            <a:ext cx="433132" cy="307777"/>
          </a:xfrm>
          <a:prstGeom prst="rect">
            <a:avLst/>
          </a:prstGeom>
          <a:noFill/>
        </p:spPr>
        <p:txBody>
          <a:bodyPr wrap="none" rtlCol="0">
            <a:spAutoFit/>
          </a:bodyPr>
          <a:lstStyle/>
          <a:p>
            <a:r>
              <a:rPr lang="en-US" dirty="0"/>
              <a:t>mu</a:t>
            </a:r>
          </a:p>
        </p:txBody>
      </p:sp>
      <p:cxnSp>
        <p:nvCxnSpPr>
          <p:cNvPr id="15" name="Straight Arrow Connector 14">
            <a:extLst>
              <a:ext uri="{FF2B5EF4-FFF2-40B4-BE49-F238E27FC236}">
                <a16:creationId xmlns:a16="http://schemas.microsoft.com/office/drawing/2014/main" id="{80A6ED51-BB7B-4A5C-AED0-3471E9E00EAB}"/>
              </a:ext>
            </a:extLst>
          </p:cNvPr>
          <p:cNvCxnSpPr>
            <a:cxnSpLocks/>
          </p:cNvCxnSpPr>
          <p:nvPr/>
        </p:nvCxnSpPr>
        <p:spPr>
          <a:xfrm flipH="1">
            <a:off x="4184881" y="2208138"/>
            <a:ext cx="36259" cy="414921"/>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sp>
        <p:nvSpPr>
          <p:cNvPr id="16" name="TextBox 15">
            <a:extLst>
              <a:ext uri="{FF2B5EF4-FFF2-40B4-BE49-F238E27FC236}">
                <a16:creationId xmlns:a16="http://schemas.microsoft.com/office/drawing/2014/main" id="{AFE8186A-225F-42C1-8D21-5973E4B3EEDB}"/>
              </a:ext>
            </a:extLst>
          </p:cNvPr>
          <p:cNvSpPr txBox="1"/>
          <p:nvPr/>
        </p:nvSpPr>
        <p:spPr>
          <a:xfrm>
            <a:off x="4936870" y="1717647"/>
            <a:ext cx="1180131" cy="307777"/>
          </a:xfrm>
          <a:prstGeom prst="rect">
            <a:avLst/>
          </a:prstGeom>
          <a:noFill/>
        </p:spPr>
        <p:txBody>
          <a:bodyPr wrap="none" rtlCol="0">
            <a:spAutoFit/>
          </a:bodyPr>
          <a:lstStyle/>
          <a:p>
            <a:r>
              <a:rPr lang="en-US" dirty="0"/>
              <a:t>Real answer</a:t>
            </a:r>
          </a:p>
        </p:txBody>
      </p:sp>
      <p:sp>
        <p:nvSpPr>
          <p:cNvPr id="17" name="TextBox 16">
            <a:extLst>
              <a:ext uri="{FF2B5EF4-FFF2-40B4-BE49-F238E27FC236}">
                <a16:creationId xmlns:a16="http://schemas.microsoft.com/office/drawing/2014/main" id="{E134E52D-3199-4C90-96B2-3C74761DAB07}"/>
              </a:ext>
            </a:extLst>
          </p:cNvPr>
          <p:cNvSpPr txBox="1"/>
          <p:nvPr/>
        </p:nvSpPr>
        <p:spPr>
          <a:xfrm>
            <a:off x="6523028" y="3691715"/>
            <a:ext cx="1497526" cy="307777"/>
          </a:xfrm>
          <a:prstGeom prst="rect">
            <a:avLst/>
          </a:prstGeom>
          <a:noFill/>
        </p:spPr>
        <p:txBody>
          <a:bodyPr wrap="none" rtlCol="0">
            <a:spAutoFit/>
          </a:bodyPr>
          <a:lstStyle/>
          <a:p>
            <a:r>
              <a:rPr lang="en-US" dirty="0"/>
              <a:t>Computed score</a:t>
            </a:r>
          </a:p>
        </p:txBody>
      </p:sp>
      <p:cxnSp>
        <p:nvCxnSpPr>
          <p:cNvPr id="18" name="Straight Arrow Connector 17">
            <a:extLst>
              <a:ext uri="{FF2B5EF4-FFF2-40B4-BE49-F238E27FC236}">
                <a16:creationId xmlns:a16="http://schemas.microsoft.com/office/drawing/2014/main" id="{D5710310-CEB0-41C7-B544-827E0722C0F0}"/>
              </a:ext>
            </a:extLst>
          </p:cNvPr>
          <p:cNvCxnSpPr>
            <a:cxnSpLocks/>
          </p:cNvCxnSpPr>
          <p:nvPr/>
        </p:nvCxnSpPr>
        <p:spPr>
          <a:xfrm flipH="1" flipV="1">
            <a:off x="5441000" y="3156836"/>
            <a:ext cx="131255" cy="368755"/>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sp>
        <p:nvSpPr>
          <p:cNvPr id="22" name="Rectangle 5">
            <a:extLst>
              <a:ext uri="{FF2B5EF4-FFF2-40B4-BE49-F238E27FC236}">
                <a16:creationId xmlns:a16="http://schemas.microsoft.com/office/drawing/2014/main" id="{E8C233BF-F4F3-4622-A672-2A8E7E47B4F2}"/>
              </a:ext>
            </a:extLst>
          </p:cNvPr>
          <p:cNvSpPr>
            <a:spLocks noChangeArrowheads="1"/>
          </p:cNvSpPr>
          <p:nvPr/>
        </p:nvSpPr>
        <p:spPr bwMode="auto">
          <a:xfrm>
            <a:off x="1924050" y="4293928"/>
            <a:ext cx="5486400" cy="33855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600" b="1" dirty="0" err="1">
                <a:solidFill>
                  <a:srgbClr val="C00000"/>
                </a:solidFill>
                <a:latin typeface="Consolas" panose="020B0609020204030204" pitchFamily="49" charset="0"/>
              </a:rPr>
              <a:t>cross_entropy</a:t>
            </a:r>
            <a:r>
              <a:rPr lang="en-US" altLang="en-US" sz="1600" b="1" dirty="0">
                <a:solidFill>
                  <a:srgbClr val="C00000"/>
                </a:solidFill>
                <a:latin typeface="Consolas" panose="020B0609020204030204" pitchFamily="49" charset="0"/>
              </a:rPr>
              <a:t> </a:t>
            </a:r>
            <a:r>
              <a:rPr lang="en-US" altLang="en-US" sz="1600" dirty="0">
                <a:solidFill>
                  <a:schemeClr val="tx1"/>
                </a:solidFill>
                <a:latin typeface="Consolas" panose="020B0609020204030204" pitchFamily="49" charset="0"/>
              </a:rPr>
              <a:t>= </a:t>
            </a:r>
            <a:r>
              <a:rPr lang="en-US" altLang="en-US" sz="1600" dirty="0">
                <a:latin typeface="Consolas" panose="020B0609020204030204" pitchFamily="49" charset="0"/>
              </a:rPr>
              <a:t>-</a:t>
            </a:r>
            <a:r>
              <a:rPr lang="en-US" altLang="en-US" sz="1600" dirty="0" err="1">
                <a:solidFill>
                  <a:srgbClr val="0070C0"/>
                </a:solidFill>
                <a:latin typeface="Consolas" panose="020B0609020204030204" pitchFamily="49" charset="0"/>
              </a:rPr>
              <a:t>tf</a:t>
            </a:r>
            <a:r>
              <a:rPr lang="en-US" altLang="en-US" sz="1600" dirty="0" err="1">
                <a:latin typeface="Consolas" panose="020B0609020204030204" pitchFamily="49" charset="0"/>
              </a:rPr>
              <a:t>.reduce_mean</a:t>
            </a:r>
            <a:r>
              <a:rPr lang="en-US" altLang="en-US" sz="1600" dirty="0">
                <a:latin typeface="Consolas" panose="020B0609020204030204" pitchFamily="49" charset="0"/>
              </a:rPr>
              <a:t>(</a:t>
            </a:r>
            <a:r>
              <a:rPr lang="en-US" altLang="en-US" sz="1600" b="1" dirty="0">
                <a:solidFill>
                  <a:srgbClr val="C00000"/>
                </a:solidFill>
                <a:latin typeface="Consolas" panose="020B0609020204030204" pitchFamily="49" charset="0"/>
              </a:rPr>
              <a:t>Y_</a:t>
            </a:r>
            <a:r>
              <a:rPr lang="en-US" altLang="en-US" sz="1600" dirty="0">
                <a:solidFill>
                  <a:srgbClr val="C00000"/>
                </a:solidFill>
                <a:latin typeface="Consolas" panose="020B0609020204030204" pitchFamily="49" charset="0"/>
              </a:rPr>
              <a:t> </a:t>
            </a:r>
            <a:r>
              <a:rPr lang="en-US" altLang="en-US" sz="1600" dirty="0">
                <a:latin typeface="Consolas" panose="020B0609020204030204" pitchFamily="49" charset="0"/>
              </a:rPr>
              <a:t>* tf.log(</a:t>
            </a:r>
            <a:r>
              <a:rPr lang="en-US" altLang="en-US" sz="1600" b="1" dirty="0">
                <a:solidFill>
                  <a:srgbClr val="C00000"/>
                </a:solidFill>
                <a:latin typeface="Consolas" panose="020B0609020204030204" pitchFamily="49" charset="0"/>
              </a:rPr>
              <a:t>Y</a:t>
            </a:r>
            <a:r>
              <a:rPr lang="en-US" altLang="en-US" sz="1600" dirty="0">
                <a:latin typeface="Consolas" panose="020B0609020204030204" pitchFamily="49" charset="0"/>
              </a:rPr>
              <a:t>))</a:t>
            </a:r>
            <a:endParaRPr lang="en-US" altLang="en-US" sz="2800" dirty="0">
              <a:solidFill>
                <a:schemeClr val="tx1"/>
              </a:solidFill>
              <a:latin typeface="Arial" panose="020B0604020202020204" pitchFamily="34" charset="0"/>
            </a:endParaRPr>
          </a:p>
        </p:txBody>
      </p:sp>
    </p:spTree>
    <p:extLst>
      <p:ext uri="{BB962C8B-B14F-4D97-AF65-F5344CB8AC3E}">
        <p14:creationId xmlns:p14="http://schemas.microsoft.com/office/powerpoint/2010/main" val="250990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17F3C-0CD6-4A0C-B8EF-B8149EF8742D}"/>
              </a:ext>
            </a:extLst>
          </p:cNvPr>
          <p:cNvSpPr>
            <a:spLocks noGrp="1"/>
          </p:cNvSpPr>
          <p:nvPr>
            <p:ph type="title"/>
          </p:nvPr>
        </p:nvSpPr>
        <p:spPr/>
        <p:txBody>
          <a:bodyPr/>
          <a:lstStyle/>
          <a:p>
            <a:r>
              <a:rPr lang="en-US" dirty="0"/>
              <a:t>Supervised learning</a:t>
            </a:r>
          </a:p>
        </p:txBody>
      </p:sp>
      <p:sp>
        <p:nvSpPr>
          <p:cNvPr id="3" name="Text Placeholder 2">
            <a:extLst>
              <a:ext uri="{FF2B5EF4-FFF2-40B4-BE49-F238E27FC236}">
                <a16:creationId xmlns:a16="http://schemas.microsoft.com/office/drawing/2014/main" id="{554D8161-8ACF-463A-8EB3-C0DA96F4A6C4}"/>
              </a:ext>
            </a:extLst>
          </p:cNvPr>
          <p:cNvSpPr>
            <a:spLocks noGrp="1"/>
          </p:cNvSpPr>
          <p:nvPr>
            <p:ph type="body" idx="1"/>
          </p:nvPr>
        </p:nvSpPr>
        <p:spPr>
          <a:xfrm>
            <a:off x="1926918" y="1152475"/>
            <a:ext cx="6963082" cy="3416400"/>
          </a:xfrm>
        </p:spPr>
        <p:txBody>
          <a:bodyPr/>
          <a:lstStyle/>
          <a:p>
            <a:r>
              <a:rPr lang="en-US" dirty="0"/>
              <a:t>Put sample data  &amp; evaluate the result</a:t>
            </a:r>
          </a:p>
          <a:p>
            <a:endParaRPr lang="en-US" dirty="0"/>
          </a:p>
          <a:p>
            <a:r>
              <a:rPr lang="en-US" dirty="0"/>
              <a:t>Calculate distance (error) of calculated and the real answer</a:t>
            </a:r>
          </a:p>
          <a:p>
            <a:endParaRPr lang="en-US" dirty="0"/>
          </a:p>
          <a:p>
            <a:r>
              <a:rPr lang="en-US" b="1" dirty="0"/>
              <a:t>Adjust network to minimize the error</a:t>
            </a:r>
          </a:p>
          <a:p>
            <a:endParaRPr lang="en-US" dirty="0"/>
          </a:p>
          <a:p>
            <a:r>
              <a:rPr lang="en-US" dirty="0"/>
              <a:t> Repeat</a:t>
            </a:r>
          </a:p>
        </p:txBody>
      </p:sp>
    </p:spTree>
    <p:extLst>
      <p:ext uri="{BB962C8B-B14F-4D97-AF65-F5344CB8AC3E}">
        <p14:creationId xmlns:p14="http://schemas.microsoft.com/office/powerpoint/2010/main" val="42684051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US" dirty="0"/>
              <a:t>Back propagation and gradient descent</a:t>
            </a:r>
            <a:endParaRPr dirty="0"/>
          </a:p>
        </p:txBody>
      </p:sp>
      <p:pic>
        <p:nvPicPr>
          <p:cNvPr id="64" name="Picture 2" descr="Figure 2: Behavior of different methods to accelerate gradient descent on a saddle point. Saddle points are thought to be the main difficulty in optimizing deep networks. Image by Alec Radford.">
            <a:extLst>
              <a:ext uri="{FF2B5EF4-FFF2-40B4-BE49-F238E27FC236}">
                <a16:creationId xmlns:a16="http://schemas.microsoft.com/office/drawing/2014/main" id="{56A20EE2-FDD9-4679-A9B1-98831671E6C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96159" y="2204959"/>
            <a:ext cx="3048947" cy="23604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DABD6D0-EF2B-4180-B571-079F00EC6FBB}"/>
              </a:ext>
            </a:extLst>
          </p:cNvPr>
          <p:cNvSpPr/>
          <p:nvPr/>
        </p:nvSpPr>
        <p:spPr>
          <a:xfrm>
            <a:off x="609600" y="1288046"/>
            <a:ext cx="4572000" cy="738664"/>
          </a:xfrm>
          <a:prstGeom prst="rect">
            <a:avLst/>
          </a:prstGeom>
        </p:spPr>
        <p:txBody>
          <a:bodyPr>
            <a:spAutoFit/>
          </a:bodyPr>
          <a:lstStyle/>
          <a:p>
            <a:r>
              <a:rPr lang="en-US" b="1" dirty="0"/>
              <a:t>Backpropagation</a:t>
            </a:r>
            <a:r>
              <a:rPr lang="en-US" dirty="0"/>
              <a:t> is a method used in artificial neural networks to calculate the error contribution of each neuron after a batch of data is processed</a:t>
            </a:r>
          </a:p>
        </p:txBody>
      </p:sp>
      <p:sp>
        <p:nvSpPr>
          <p:cNvPr id="67" name="Rectangle 5">
            <a:extLst>
              <a:ext uri="{FF2B5EF4-FFF2-40B4-BE49-F238E27FC236}">
                <a16:creationId xmlns:a16="http://schemas.microsoft.com/office/drawing/2014/main" id="{C60FAA9C-C2CA-41B0-9F1D-2BC5E7174D0E}"/>
              </a:ext>
            </a:extLst>
          </p:cNvPr>
          <p:cNvSpPr>
            <a:spLocks noChangeArrowheads="1"/>
          </p:cNvSpPr>
          <p:nvPr/>
        </p:nvSpPr>
        <p:spPr bwMode="auto">
          <a:xfrm>
            <a:off x="311700" y="4741467"/>
            <a:ext cx="8832300" cy="33855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600" b="1" dirty="0" err="1">
                <a:solidFill>
                  <a:srgbClr val="C00000"/>
                </a:solidFill>
                <a:latin typeface="Consolas" panose="020B0609020204030204" pitchFamily="49" charset="0"/>
              </a:rPr>
              <a:t>train_step</a:t>
            </a:r>
            <a:r>
              <a:rPr lang="en-US" altLang="en-US" sz="1600" b="1" dirty="0">
                <a:solidFill>
                  <a:srgbClr val="C00000"/>
                </a:solidFill>
                <a:latin typeface="Consolas" panose="020B0609020204030204" pitchFamily="49" charset="0"/>
              </a:rPr>
              <a:t> </a:t>
            </a:r>
            <a:r>
              <a:rPr lang="en-US" altLang="en-US" sz="1600" dirty="0">
                <a:solidFill>
                  <a:schemeClr val="tx1"/>
                </a:solidFill>
                <a:latin typeface="Consolas" panose="020B0609020204030204" pitchFamily="49" charset="0"/>
              </a:rPr>
              <a:t>= </a:t>
            </a:r>
            <a:r>
              <a:rPr lang="en-US" altLang="en-US" sz="1600" dirty="0" err="1">
                <a:solidFill>
                  <a:srgbClr val="0070C0"/>
                </a:solidFill>
                <a:latin typeface="Consolas" panose="020B0609020204030204" pitchFamily="49" charset="0"/>
              </a:rPr>
              <a:t>tf</a:t>
            </a:r>
            <a:r>
              <a:rPr lang="en-US" altLang="en-US" sz="1600" dirty="0" err="1">
                <a:solidFill>
                  <a:schemeClr val="tx1">
                    <a:lumMod val="95000"/>
                    <a:lumOff val="5000"/>
                  </a:schemeClr>
                </a:solidFill>
                <a:latin typeface="Consolas" panose="020B0609020204030204" pitchFamily="49" charset="0"/>
              </a:rPr>
              <a:t>.train.GradientDescentOptimizer</a:t>
            </a:r>
            <a:r>
              <a:rPr lang="en-US" altLang="en-US" sz="1600" dirty="0">
                <a:solidFill>
                  <a:schemeClr val="tx1">
                    <a:lumMod val="95000"/>
                    <a:lumOff val="5000"/>
                  </a:schemeClr>
                </a:solidFill>
                <a:latin typeface="Consolas" panose="020B0609020204030204" pitchFamily="49" charset="0"/>
              </a:rPr>
              <a:t>(</a:t>
            </a:r>
            <a:r>
              <a:rPr lang="en-US" altLang="en-US" sz="1600" dirty="0">
                <a:solidFill>
                  <a:srgbClr val="0070C0"/>
                </a:solidFill>
                <a:latin typeface="Consolas" panose="020B0609020204030204" pitchFamily="49" charset="0"/>
              </a:rPr>
              <a:t>0.001</a:t>
            </a:r>
            <a:r>
              <a:rPr lang="en-US" altLang="en-US" sz="1600" dirty="0">
                <a:solidFill>
                  <a:schemeClr val="tx1">
                    <a:lumMod val="95000"/>
                    <a:lumOff val="5000"/>
                  </a:schemeClr>
                </a:solidFill>
                <a:latin typeface="Consolas" panose="020B0609020204030204" pitchFamily="49" charset="0"/>
              </a:rPr>
              <a:t>).minimize(</a:t>
            </a:r>
            <a:r>
              <a:rPr lang="en-US" altLang="en-US" sz="1600" dirty="0" err="1">
                <a:solidFill>
                  <a:srgbClr val="C00000"/>
                </a:solidFill>
                <a:latin typeface="Consolas" panose="020B0609020204030204" pitchFamily="49" charset="0"/>
              </a:rPr>
              <a:t>cross_entropy</a:t>
            </a:r>
            <a:r>
              <a:rPr lang="en-US" altLang="en-US" sz="1600" dirty="0">
                <a:solidFill>
                  <a:schemeClr val="tx1">
                    <a:lumMod val="95000"/>
                    <a:lumOff val="5000"/>
                  </a:schemeClr>
                </a:solidFill>
                <a:latin typeface="Consolas" panose="020B0609020204030204" pitchFamily="49" charset="0"/>
              </a:rPr>
              <a:t>)</a:t>
            </a:r>
            <a:endParaRPr lang="en-US" altLang="en-US" sz="2800" dirty="0">
              <a:solidFill>
                <a:schemeClr val="tx1">
                  <a:lumMod val="95000"/>
                  <a:lumOff val="5000"/>
                </a:schemeClr>
              </a:solidFill>
              <a:latin typeface="Arial" panose="020B0604020202020204" pitchFamily="34" charset="0"/>
            </a:endParaRPr>
          </a:p>
        </p:txBody>
      </p:sp>
      <p:sp>
        <p:nvSpPr>
          <p:cNvPr id="70" name="Oval 69">
            <a:extLst>
              <a:ext uri="{FF2B5EF4-FFF2-40B4-BE49-F238E27FC236}">
                <a16:creationId xmlns:a16="http://schemas.microsoft.com/office/drawing/2014/main" id="{483CFEFB-DDD5-476D-9051-7BDB52B5C614}"/>
              </a:ext>
            </a:extLst>
          </p:cNvPr>
          <p:cNvSpPr>
            <a:spLocks/>
          </p:cNvSpPr>
          <p:nvPr/>
        </p:nvSpPr>
        <p:spPr>
          <a:xfrm>
            <a:off x="1085367" y="2461314"/>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a:extLst>
              <a:ext uri="{FF2B5EF4-FFF2-40B4-BE49-F238E27FC236}">
                <a16:creationId xmlns:a16="http://schemas.microsoft.com/office/drawing/2014/main" id="{FCCA2024-AF10-4545-A767-FA1956C12A0D}"/>
              </a:ext>
            </a:extLst>
          </p:cNvPr>
          <p:cNvSpPr>
            <a:spLocks/>
          </p:cNvSpPr>
          <p:nvPr/>
        </p:nvSpPr>
        <p:spPr>
          <a:xfrm>
            <a:off x="1085367" y="2925442"/>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F4257607-5AD6-4D2A-9DEB-F71289B45F2B}"/>
              </a:ext>
            </a:extLst>
          </p:cNvPr>
          <p:cNvSpPr>
            <a:spLocks/>
          </p:cNvSpPr>
          <p:nvPr/>
        </p:nvSpPr>
        <p:spPr>
          <a:xfrm>
            <a:off x="1085367" y="3389570"/>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DCD29062-0042-4FC2-8F37-57B034D95316}"/>
              </a:ext>
            </a:extLst>
          </p:cNvPr>
          <p:cNvSpPr>
            <a:spLocks/>
          </p:cNvSpPr>
          <p:nvPr/>
        </p:nvSpPr>
        <p:spPr>
          <a:xfrm>
            <a:off x="1085367" y="3848216"/>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a16="http://schemas.microsoft.com/office/drawing/2014/main" id="{BFBF8D24-C767-4F67-9511-0F8A150988BB}"/>
              </a:ext>
            </a:extLst>
          </p:cNvPr>
          <p:cNvSpPr>
            <a:spLocks/>
          </p:cNvSpPr>
          <p:nvPr/>
        </p:nvSpPr>
        <p:spPr>
          <a:xfrm>
            <a:off x="2228367" y="2278434"/>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7E63B8C-B7B2-41DC-A02D-2D89094EDB8A}"/>
              </a:ext>
            </a:extLst>
          </p:cNvPr>
          <p:cNvSpPr>
            <a:spLocks/>
          </p:cNvSpPr>
          <p:nvPr/>
        </p:nvSpPr>
        <p:spPr>
          <a:xfrm>
            <a:off x="2228367" y="2742562"/>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809A6B6C-9242-4933-9FD3-5C3F8F39784E}"/>
              </a:ext>
            </a:extLst>
          </p:cNvPr>
          <p:cNvSpPr>
            <a:spLocks/>
          </p:cNvSpPr>
          <p:nvPr/>
        </p:nvSpPr>
        <p:spPr>
          <a:xfrm>
            <a:off x="2228367" y="3206690"/>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E365638C-F76F-41DF-99A4-73EB56530C4C}"/>
              </a:ext>
            </a:extLst>
          </p:cNvPr>
          <p:cNvSpPr>
            <a:spLocks/>
          </p:cNvSpPr>
          <p:nvPr/>
        </p:nvSpPr>
        <p:spPr>
          <a:xfrm>
            <a:off x="2228367" y="3665336"/>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A7BFA680-409B-4B0D-9346-13C3C7E66F03}"/>
              </a:ext>
            </a:extLst>
          </p:cNvPr>
          <p:cNvSpPr>
            <a:spLocks/>
          </p:cNvSpPr>
          <p:nvPr/>
        </p:nvSpPr>
        <p:spPr>
          <a:xfrm>
            <a:off x="2228367" y="4123982"/>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172610B2-881D-4A62-87D8-6460B18D0B66}"/>
              </a:ext>
            </a:extLst>
          </p:cNvPr>
          <p:cNvSpPr>
            <a:spLocks/>
          </p:cNvSpPr>
          <p:nvPr/>
        </p:nvSpPr>
        <p:spPr>
          <a:xfrm>
            <a:off x="4514367" y="2925442"/>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3FB21A64-2DE2-40EA-9634-09B4CD9C11C9}"/>
              </a:ext>
            </a:extLst>
          </p:cNvPr>
          <p:cNvSpPr>
            <a:spLocks/>
          </p:cNvSpPr>
          <p:nvPr/>
        </p:nvSpPr>
        <p:spPr>
          <a:xfrm>
            <a:off x="4514367" y="3384088"/>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9" name="Straight Connector 128">
            <a:extLst>
              <a:ext uri="{FF2B5EF4-FFF2-40B4-BE49-F238E27FC236}">
                <a16:creationId xmlns:a16="http://schemas.microsoft.com/office/drawing/2014/main" id="{9C3EF403-2713-4F48-8491-3145FE693FE2}"/>
              </a:ext>
            </a:extLst>
          </p:cNvPr>
          <p:cNvCxnSpPr>
            <a:cxnSpLocks/>
            <a:stCxn id="70" idx="6"/>
            <a:endCxn id="88" idx="2"/>
          </p:cNvCxnSpPr>
          <p:nvPr/>
        </p:nvCxnSpPr>
        <p:spPr>
          <a:xfrm>
            <a:off x="1451127" y="2644194"/>
            <a:ext cx="777240" cy="745376"/>
          </a:xfrm>
          <a:prstGeom prst="line">
            <a:avLst/>
          </a:prstGeom>
        </p:spPr>
        <p:style>
          <a:lnRef idx="1">
            <a:schemeClr val="accent5"/>
          </a:lnRef>
          <a:fillRef idx="0">
            <a:schemeClr val="accent5"/>
          </a:fillRef>
          <a:effectRef idx="0">
            <a:schemeClr val="accent5"/>
          </a:effectRef>
          <a:fontRef idx="minor">
            <a:schemeClr val="tx1"/>
          </a:fontRef>
        </p:style>
      </p:cxnSp>
      <p:cxnSp>
        <p:nvCxnSpPr>
          <p:cNvPr id="130" name="Straight Connector 129">
            <a:extLst>
              <a:ext uri="{FF2B5EF4-FFF2-40B4-BE49-F238E27FC236}">
                <a16:creationId xmlns:a16="http://schemas.microsoft.com/office/drawing/2014/main" id="{B01D064E-1F11-4942-BB37-8D8F06B8523A}"/>
              </a:ext>
            </a:extLst>
          </p:cNvPr>
          <p:cNvCxnSpPr>
            <a:cxnSpLocks/>
            <a:stCxn id="73" idx="6"/>
            <a:endCxn id="88" idx="2"/>
          </p:cNvCxnSpPr>
          <p:nvPr/>
        </p:nvCxnSpPr>
        <p:spPr>
          <a:xfrm>
            <a:off x="1451127" y="3108322"/>
            <a:ext cx="777240" cy="281248"/>
          </a:xfrm>
          <a:prstGeom prst="line">
            <a:avLst/>
          </a:prstGeom>
        </p:spPr>
        <p:style>
          <a:lnRef idx="1">
            <a:schemeClr val="accent5"/>
          </a:lnRef>
          <a:fillRef idx="0">
            <a:schemeClr val="accent5"/>
          </a:fillRef>
          <a:effectRef idx="0">
            <a:schemeClr val="accent5"/>
          </a:effectRef>
          <a:fontRef idx="minor">
            <a:schemeClr val="tx1"/>
          </a:fontRef>
        </p:style>
      </p:cxnSp>
      <p:cxnSp>
        <p:nvCxnSpPr>
          <p:cNvPr id="131" name="Straight Connector 130">
            <a:extLst>
              <a:ext uri="{FF2B5EF4-FFF2-40B4-BE49-F238E27FC236}">
                <a16:creationId xmlns:a16="http://schemas.microsoft.com/office/drawing/2014/main" id="{9B4B7264-F648-417C-851D-3DC948DE4D10}"/>
              </a:ext>
            </a:extLst>
          </p:cNvPr>
          <p:cNvCxnSpPr>
            <a:cxnSpLocks/>
            <a:stCxn id="76" idx="6"/>
            <a:endCxn id="88" idx="2"/>
          </p:cNvCxnSpPr>
          <p:nvPr/>
        </p:nvCxnSpPr>
        <p:spPr>
          <a:xfrm flipV="1">
            <a:off x="1451127" y="3389570"/>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132" name="Straight Connector 131">
            <a:extLst>
              <a:ext uri="{FF2B5EF4-FFF2-40B4-BE49-F238E27FC236}">
                <a16:creationId xmlns:a16="http://schemas.microsoft.com/office/drawing/2014/main" id="{A07BB74D-D640-4D2F-BFC5-53333D026D28}"/>
              </a:ext>
            </a:extLst>
          </p:cNvPr>
          <p:cNvCxnSpPr>
            <a:cxnSpLocks/>
            <a:stCxn id="79" idx="6"/>
            <a:endCxn id="88" idx="2"/>
          </p:cNvCxnSpPr>
          <p:nvPr/>
        </p:nvCxnSpPr>
        <p:spPr>
          <a:xfrm flipV="1">
            <a:off x="1451127" y="3389570"/>
            <a:ext cx="777240" cy="641526"/>
          </a:xfrm>
          <a:prstGeom prst="line">
            <a:avLst/>
          </a:prstGeom>
        </p:spPr>
        <p:style>
          <a:lnRef idx="1">
            <a:schemeClr val="accent5"/>
          </a:lnRef>
          <a:fillRef idx="0">
            <a:schemeClr val="accent5"/>
          </a:fillRef>
          <a:effectRef idx="0">
            <a:schemeClr val="accent5"/>
          </a:effectRef>
          <a:fontRef idx="minor">
            <a:schemeClr val="tx1"/>
          </a:fontRef>
        </p:style>
      </p:cxnSp>
      <p:cxnSp>
        <p:nvCxnSpPr>
          <p:cNvPr id="133" name="Straight Connector 132">
            <a:extLst>
              <a:ext uri="{FF2B5EF4-FFF2-40B4-BE49-F238E27FC236}">
                <a16:creationId xmlns:a16="http://schemas.microsoft.com/office/drawing/2014/main" id="{EEED5E18-BDE0-4537-AF10-7AF5E3C47064}"/>
              </a:ext>
            </a:extLst>
          </p:cNvPr>
          <p:cNvCxnSpPr>
            <a:cxnSpLocks/>
            <a:stCxn id="73" idx="6"/>
            <a:endCxn id="82" idx="2"/>
          </p:cNvCxnSpPr>
          <p:nvPr/>
        </p:nvCxnSpPr>
        <p:spPr>
          <a:xfrm flipV="1">
            <a:off x="1451127" y="2461314"/>
            <a:ext cx="777240" cy="647008"/>
          </a:xfrm>
          <a:prstGeom prst="line">
            <a:avLst/>
          </a:prstGeom>
        </p:spPr>
        <p:style>
          <a:lnRef idx="1">
            <a:schemeClr val="accent5"/>
          </a:lnRef>
          <a:fillRef idx="0">
            <a:schemeClr val="accent5"/>
          </a:fillRef>
          <a:effectRef idx="0">
            <a:schemeClr val="accent5"/>
          </a:effectRef>
          <a:fontRef idx="minor">
            <a:schemeClr val="tx1"/>
          </a:fontRef>
        </p:style>
      </p:cxnSp>
      <p:cxnSp>
        <p:nvCxnSpPr>
          <p:cNvPr id="134" name="Straight Connector 133">
            <a:extLst>
              <a:ext uri="{FF2B5EF4-FFF2-40B4-BE49-F238E27FC236}">
                <a16:creationId xmlns:a16="http://schemas.microsoft.com/office/drawing/2014/main" id="{4041C938-1557-4F66-BE3B-D4DC8FF6C08A}"/>
              </a:ext>
            </a:extLst>
          </p:cNvPr>
          <p:cNvCxnSpPr>
            <a:cxnSpLocks/>
            <a:stCxn id="73" idx="6"/>
            <a:endCxn id="91" idx="2"/>
          </p:cNvCxnSpPr>
          <p:nvPr/>
        </p:nvCxnSpPr>
        <p:spPr>
          <a:xfrm>
            <a:off x="1451127" y="3108322"/>
            <a:ext cx="777240" cy="739894"/>
          </a:xfrm>
          <a:prstGeom prst="line">
            <a:avLst/>
          </a:prstGeom>
        </p:spPr>
        <p:style>
          <a:lnRef idx="1">
            <a:schemeClr val="accent5"/>
          </a:lnRef>
          <a:fillRef idx="0">
            <a:schemeClr val="accent5"/>
          </a:fillRef>
          <a:effectRef idx="0">
            <a:schemeClr val="accent5"/>
          </a:effectRef>
          <a:fontRef idx="minor">
            <a:schemeClr val="tx1"/>
          </a:fontRef>
        </p:style>
      </p:cxnSp>
      <p:cxnSp>
        <p:nvCxnSpPr>
          <p:cNvPr id="135" name="Straight Connector 134">
            <a:extLst>
              <a:ext uri="{FF2B5EF4-FFF2-40B4-BE49-F238E27FC236}">
                <a16:creationId xmlns:a16="http://schemas.microsoft.com/office/drawing/2014/main" id="{CDBB389A-CF33-4433-949B-F2A51F411577}"/>
              </a:ext>
            </a:extLst>
          </p:cNvPr>
          <p:cNvCxnSpPr>
            <a:cxnSpLocks/>
            <a:stCxn id="73" idx="6"/>
            <a:endCxn id="85" idx="2"/>
          </p:cNvCxnSpPr>
          <p:nvPr/>
        </p:nvCxnSpPr>
        <p:spPr>
          <a:xfrm flipV="1">
            <a:off x="1451127" y="2925442"/>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136" name="Straight Connector 135">
            <a:extLst>
              <a:ext uri="{FF2B5EF4-FFF2-40B4-BE49-F238E27FC236}">
                <a16:creationId xmlns:a16="http://schemas.microsoft.com/office/drawing/2014/main" id="{D3576911-F1EB-41C9-965D-2A1AD5B08EDB}"/>
              </a:ext>
            </a:extLst>
          </p:cNvPr>
          <p:cNvCxnSpPr>
            <a:cxnSpLocks/>
            <a:stCxn id="76" idx="6"/>
            <a:endCxn id="82" idx="2"/>
          </p:cNvCxnSpPr>
          <p:nvPr/>
        </p:nvCxnSpPr>
        <p:spPr>
          <a:xfrm flipV="1">
            <a:off x="1451127" y="2461314"/>
            <a:ext cx="777240" cy="1111136"/>
          </a:xfrm>
          <a:prstGeom prst="line">
            <a:avLst/>
          </a:prstGeom>
        </p:spPr>
        <p:style>
          <a:lnRef idx="1">
            <a:schemeClr val="accent5"/>
          </a:lnRef>
          <a:fillRef idx="0">
            <a:schemeClr val="accent5"/>
          </a:fillRef>
          <a:effectRef idx="0">
            <a:schemeClr val="accent5"/>
          </a:effectRef>
          <a:fontRef idx="minor">
            <a:schemeClr val="tx1"/>
          </a:fontRef>
        </p:style>
      </p:cxnSp>
      <p:cxnSp>
        <p:nvCxnSpPr>
          <p:cNvPr id="137" name="Straight Connector 136">
            <a:extLst>
              <a:ext uri="{FF2B5EF4-FFF2-40B4-BE49-F238E27FC236}">
                <a16:creationId xmlns:a16="http://schemas.microsoft.com/office/drawing/2014/main" id="{F96DC55A-BF2F-4B62-A785-727BC1C257DE}"/>
              </a:ext>
            </a:extLst>
          </p:cNvPr>
          <p:cNvCxnSpPr>
            <a:cxnSpLocks/>
            <a:stCxn id="76" idx="6"/>
            <a:endCxn id="94" idx="2"/>
          </p:cNvCxnSpPr>
          <p:nvPr/>
        </p:nvCxnSpPr>
        <p:spPr>
          <a:xfrm>
            <a:off x="1451127" y="3572450"/>
            <a:ext cx="777240" cy="734412"/>
          </a:xfrm>
          <a:prstGeom prst="line">
            <a:avLst/>
          </a:prstGeom>
        </p:spPr>
        <p:style>
          <a:lnRef idx="1">
            <a:schemeClr val="accent5"/>
          </a:lnRef>
          <a:fillRef idx="0">
            <a:schemeClr val="accent5"/>
          </a:fillRef>
          <a:effectRef idx="0">
            <a:schemeClr val="accent5"/>
          </a:effectRef>
          <a:fontRef idx="minor">
            <a:schemeClr val="tx1"/>
          </a:fontRef>
        </p:style>
      </p:cxnSp>
      <p:cxnSp>
        <p:nvCxnSpPr>
          <p:cNvPr id="138" name="Straight Connector 137">
            <a:extLst>
              <a:ext uri="{FF2B5EF4-FFF2-40B4-BE49-F238E27FC236}">
                <a16:creationId xmlns:a16="http://schemas.microsoft.com/office/drawing/2014/main" id="{8F68CB0E-FEFF-44B2-B2C0-265412FD3447}"/>
              </a:ext>
            </a:extLst>
          </p:cNvPr>
          <p:cNvCxnSpPr>
            <a:cxnSpLocks/>
            <a:stCxn id="79" idx="6"/>
            <a:endCxn id="82" idx="2"/>
          </p:cNvCxnSpPr>
          <p:nvPr/>
        </p:nvCxnSpPr>
        <p:spPr>
          <a:xfrm flipV="1">
            <a:off x="1451127" y="2461314"/>
            <a:ext cx="777240" cy="1569782"/>
          </a:xfrm>
          <a:prstGeom prst="line">
            <a:avLst/>
          </a:prstGeom>
        </p:spPr>
        <p:style>
          <a:lnRef idx="1">
            <a:schemeClr val="accent5"/>
          </a:lnRef>
          <a:fillRef idx="0">
            <a:schemeClr val="accent5"/>
          </a:fillRef>
          <a:effectRef idx="0">
            <a:schemeClr val="accent5"/>
          </a:effectRef>
          <a:fontRef idx="minor">
            <a:schemeClr val="tx1"/>
          </a:fontRef>
        </p:style>
      </p:cxnSp>
      <p:cxnSp>
        <p:nvCxnSpPr>
          <p:cNvPr id="139" name="Straight Connector 138">
            <a:extLst>
              <a:ext uri="{FF2B5EF4-FFF2-40B4-BE49-F238E27FC236}">
                <a16:creationId xmlns:a16="http://schemas.microsoft.com/office/drawing/2014/main" id="{6D776D12-375D-48C9-B0B6-1B34E847B891}"/>
              </a:ext>
            </a:extLst>
          </p:cNvPr>
          <p:cNvCxnSpPr>
            <a:cxnSpLocks/>
            <a:stCxn id="70" idx="6"/>
            <a:endCxn id="82" idx="2"/>
          </p:cNvCxnSpPr>
          <p:nvPr/>
        </p:nvCxnSpPr>
        <p:spPr>
          <a:xfrm flipV="1">
            <a:off x="1451127" y="2461314"/>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140" name="Straight Connector 139">
            <a:extLst>
              <a:ext uri="{FF2B5EF4-FFF2-40B4-BE49-F238E27FC236}">
                <a16:creationId xmlns:a16="http://schemas.microsoft.com/office/drawing/2014/main" id="{53AACB32-212D-4890-9BEE-CD74B683E45A}"/>
              </a:ext>
            </a:extLst>
          </p:cNvPr>
          <p:cNvCxnSpPr>
            <a:cxnSpLocks/>
            <a:stCxn id="70" idx="6"/>
            <a:endCxn id="91" idx="2"/>
          </p:cNvCxnSpPr>
          <p:nvPr/>
        </p:nvCxnSpPr>
        <p:spPr>
          <a:xfrm>
            <a:off x="1451127" y="2644194"/>
            <a:ext cx="777240" cy="1204022"/>
          </a:xfrm>
          <a:prstGeom prst="line">
            <a:avLst/>
          </a:prstGeom>
        </p:spPr>
        <p:style>
          <a:lnRef idx="1">
            <a:schemeClr val="accent5"/>
          </a:lnRef>
          <a:fillRef idx="0">
            <a:schemeClr val="accent5"/>
          </a:fillRef>
          <a:effectRef idx="0">
            <a:schemeClr val="accent5"/>
          </a:effectRef>
          <a:fontRef idx="minor">
            <a:schemeClr val="tx1"/>
          </a:fontRef>
        </p:style>
      </p:cxnSp>
      <p:cxnSp>
        <p:nvCxnSpPr>
          <p:cNvPr id="141" name="Straight Connector 140">
            <a:extLst>
              <a:ext uri="{FF2B5EF4-FFF2-40B4-BE49-F238E27FC236}">
                <a16:creationId xmlns:a16="http://schemas.microsoft.com/office/drawing/2014/main" id="{96D61DE1-78C7-4552-8848-34C385B7DA3F}"/>
              </a:ext>
            </a:extLst>
          </p:cNvPr>
          <p:cNvCxnSpPr>
            <a:cxnSpLocks/>
            <a:stCxn id="70" idx="6"/>
            <a:endCxn id="94" idx="2"/>
          </p:cNvCxnSpPr>
          <p:nvPr/>
        </p:nvCxnSpPr>
        <p:spPr>
          <a:xfrm>
            <a:off x="1451127" y="2644194"/>
            <a:ext cx="777240" cy="1662668"/>
          </a:xfrm>
          <a:prstGeom prst="line">
            <a:avLst/>
          </a:prstGeom>
        </p:spPr>
        <p:style>
          <a:lnRef idx="1">
            <a:schemeClr val="accent5"/>
          </a:lnRef>
          <a:fillRef idx="0">
            <a:schemeClr val="accent5"/>
          </a:fillRef>
          <a:effectRef idx="0">
            <a:schemeClr val="accent5"/>
          </a:effectRef>
          <a:fontRef idx="minor">
            <a:schemeClr val="tx1"/>
          </a:fontRef>
        </p:style>
      </p:cxnSp>
      <p:cxnSp>
        <p:nvCxnSpPr>
          <p:cNvPr id="143" name="Straight Connector 142">
            <a:extLst>
              <a:ext uri="{FF2B5EF4-FFF2-40B4-BE49-F238E27FC236}">
                <a16:creationId xmlns:a16="http://schemas.microsoft.com/office/drawing/2014/main" id="{8CFD1322-18D8-4D31-A9A3-C7C353E8B179}"/>
              </a:ext>
            </a:extLst>
          </p:cNvPr>
          <p:cNvCxnSpPr>
            <a:cxnSpLocks/>
            <a:stCxn id="70" idx="6"/>
            <a:endCxn id="85" idx="2"/>
          </p:cNvCxnSpPr>
          <p:nvPr/>
        </p:nvCxnSpPr>
        <p:spPr>
          <a:xfrm>
            <a:off x="1451127" y="2644194"/>
            <a:ext cx="777240" cy="281248"/>
          </a:xfrm>
          <a:prstGeom prst="line">
            <a:avLst/>
          </a:prstGeom>
        </p:spPr>
        <p:style>
          <a:lnRef idx="1">
            <a:schemeClr val="accent5"/>
          </a:lnRef>
          <a:fillRef idx="0">
            <a:schemeClr val="accent5"/>
          </a:fillRef>
          <a:effectRef idx="0">
            <a:schemeClr val="accent5"/>
          </a:effectRef>
          <a:fontRef idx="minor">
            <a:schemeClr val="tx1"/>
          </a:fontRef>
        </p:style>
      </p:cxnSp>
      <p:cxnSp>
        <p:nvCxnSpPr>
          <p:cNvPr id="144" name="Straight Connector 143">
            <a:extLst>
              <a:ext uri="{FF2B5EF4-FFF2-40B4-BE49-F238E27FC236}">
                <a16:creationId xmlns:a16="http://schemas.microsoft.com/office/drawing/2014/main" id="{14511EE3-9208-47E4-8536-6585383CF630}"/>
              </a:ext>
            </a:extLst>
          </p:cNvPr>
          <p:cNvCxnSpPr>
            <a:cxnSpLocks/>
            <a:stCxn id="76" idx="6"/>
            <a:endCxn id="91" idx="2"/>
          </p:cNvCxnSpPr>
          <p:nvPr/>
        </p:nvCxnSpPr>
        <p:spPr>
          <a:xfrm>
            <a:off x="1451127" y="3572450"/>
            <a:ext cx="777240" cy="275766"/>
          </a:xfrm>
          <a:prstGeom prst="line">
            <a:avLst/>
          </a:prstGeom>
        </p:spPr>
        <p:style>
          <a:lnRef idx="1">
            <a:schemeClr val="accent5"/>
          </a:lnRef>
          <a:fillRef idx="0">
            <a:schemeClr val="accent5"/>
          </a:fillRef>
          <a:effectRef idx="0">
            <a:schemeClr val="accent5"/>
          </a:effectRef>
          <a:fontRef idx="minor">
            <a:schemeClr val="tx1"/>
          </a:fontRef>
        </p:style>
      </p:cxnSp>
      <p:cxnSp>
        <p:nvCxnSpPr>
          <p:cNvPr id="145" name="Straight Connector 144">
            <a:extLst>
              <a:ext uri="{FF2B5EF4-FFF2-40B4-BE49-F238E27FC236}">
                <a16:creationId xmlns:a16="http://schemas.microsoft.com/office/drawing/2014/main" id="{4F8E1DD7-AA70-4F61-9C3C-0AF5036A22EB}"/>
              </a:ext>
            </a:extLst>
          </p:cNvPr>
          <p:cNvCxnSpPr>
            <a:cxnSpLocks/>
            <a:stCxn id="73" idx="6"/>
            <a:endCxn id="94" idx="2"/>
          </p:cNvCxnSpPr>
          <p:nvPr/>
        </p:nvCxnSpPr>
        <p:spPr>
          <a:xfrm>
            <a:off x="1451127" y="3108322"/>
            <a:ext cx="777240" cy="1198540"/>
          </a:xfrm>
          <a:prstGeom prst="line">
            <a:avLst/>
          </a:prstGeom>
        </p:spPr>
        <p:style>
          <a:lnRef idx="1">
            <a:schemeClr val="accent5"/>
          </a:lnRef>
          <a:fillRef idx="0">
            <a:schemeClr val="accent5"/>
          </a:fillRef>
          <a:effectRef idx="0">
            <a:schemeClr val="accent5"/>
          </a:effectRef>
          <a:fontRef idx="minor">
            <a:schemeClr val="tx1"/>
          </a:fontRef>
        </p:style>
      </p:cxnSp>
      <p:cxnSp>
        <p:nvCxnSpPr>
          <p:cNvPr id="146" name="Straight Connector 145">
            <a:extLst>
              <a:ext uri="{FF2B5EF4-FFF2-40B4-BE49-F238E27FC236}">
                <a16:creationId xmlns:a16="http://schemas.microsoft.com/office/drawing/2014/main" id="{0174FA7B-EEC1-4415-8975-E41F3B450FF6}"/>
              </a:ext>
            </a:extLst>
          </p:cNvPr>
          <p:cNvCxnSpPr>
            <a:cxnSpLocks/>
            <a:stCxn id="76" idx="6"/>
            <a:endCxn id="85" idx="2"/>
          </p:cNvCxnSpPr>
          <p:nvPr/>
        </p:nvCxnSpPr>
        <p:spPr>
          <a:xfrm flipV="1">
            <a:off x="1451127" y="2925442"/>
            <a:ext cx="777240" cy="647008"/>
          </a:xfrm>
          <a:prstGeom prst="line">
            <a:avLst/>
          </a:prstGeom>
        </p:spPr>
        <p:style>
          <a:lnRef idx="1">
            <a:schemeClr val="accent5"/>
          </a:lnRef>
          <a:fillRef idx="0">
            <a:schemeClr val="accent5"/>
          </a:fillRef>
          <a:effectRef idx="0">
            <a:schemeClr val="accent5"/>
          </a:effectRef>
          <a:fontRef idx="minor">
            <a:schemeClr val="tx1"/>
          </a:fontRef>
        </p:style>
      </p:cxnSp>
      <p:cxnSp>
        <p:nvCxnSpPr>
          <p:cNvPr id="147" name="Straight Connector 146">
            <a:extLst>
              <a:ext uri="{FF2B5EF4-FFF2-40B4-BE49-F238E27FC236}">
                <a16:creationId xmlns:a16="http://schemas.microsoft.com/office/drawing/2014/main" id="{D89F95CC-C19A-485B-ACA6-3C8FBEB496E8}"/>
              </a:ext>
            </a:extLst>
          </p:cNvPr>
          <p:cNvCxnSpPr>
            <a:cxnSpLocks/>
            <a:stCxn id="79" idx="6"/>
            <a:endCxn id="94" idx="2"/>
          </p:cNvCxnSpPr>
          <p:nvPr/>
        </p:nvCxnSpPr>
        <p:spPr>
          <a:xfrm>
            <a:off x="1451127" y="4031096"/>
            <a:ext cx="777240" cy="275766"/>
          </a:xfrm>
          <a:prstGeom prst="line">
            <a:avLst/>
          </a:prstGeom>
        </p:spPr>
        <p:style>
          <a:lnRef idx="1">
            <a:schemeClr val="accent5"/>
          </a:lnRef>
          <a:fillRef idx="0">
            <a:schemeClr val="accent5"/>
          </a:fillRef>
          <a:effectRef idx="0">
            <a:schemeClr val="accent5"/>
          </a:effectRef>
          <a:fontRef idx="minor">
            <a:schemeClr val="tx1"/>
          </a:fontRef>
        </p:style>
      </p:cxnSp>
      <p:cxnSp>
        <p:nvCxnSpPr>
          <p:cNvPr id="148" name="Straight Connector 147">
            <a:extLst>
              <a:ext uri="{FF2B5EF4-FFF2-40B4-BE49-F238E27FC236}">
                <a16:creationId xmlns:a16="http://schemas.microsoft.com/office/drawing/2014/main" id="{5DDD1DAE-EE1D-44A7-834D-149CC30DED41}"/>
              </a:ext>
            </a:extLst>
          </p:cNvPr>
          <p:cNvCxnSpPr>
            <a:cxnSpLocks/>
            <a:stCxn id="79" idx="6"/>
            <a:endCxn id="91" idx="2"/>
          </p:cNvCxnSpPr>
          <p:nvPr/>
        </p:nvCxnSpPr>
        <p:spPr>
          <a:xfrm flipV="1">
            <a:off x="1451127" y="3848216"/>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149" name="Straight Connector 148">
            <a:extLst>
              <a:ext uri="{FF2B5EF4-FFF2-40B4-BE49-F238E27FC236}">
                <a16:creationId xmlns:a16="http://schemas.microsoft.com/office/drawing/2014/main" id="{86911656-3B59-4A9D-A195-538F87141CC9}"/>
              </a:ext>
            </a:extLst>
          </p:cNvPr>
          <p:cNvCxnSpPr>
            <a:cxnSpLocks/>
            <a:stCxn id="79" idx="6"/>
            <a:endCxn id="85" idx="2"/>
          </p:cNvCxnSpPr>
          <p:nvPr/>
        </p:nvCxnSpPr>
        <p:spPr>
          <a:xfrm flipV="1">
            <a:off x="1451127" y="2925442"/>
            <a:ext cx="777240" cy="1105654"/>
          </a:xfrm>
          <a:prstGeom prst="line">
            <a:avLst/>
          </a:prstGeom>
        </p:spPr>
        <p:style>
          <a:lnRef idx="1">
            <a:schemeClr val="accent5"/>
          </a:lnRef>
          <a:fillRef idx="0">
            <a:schemeClr val="accent5"/>
          </a:fillRef>
          <a:effectRef idx="0">
            <a:schemeClr val="accent5"/>
          </a:effectRef>
          <a:fontRef idx="minor">
            <a:schemeClr val="tx1"/>
          </a:fontRef>
        </p:style>
      </p:cxnSp>
      <p:cxnSp>
        <p:nvCxnSpPr>
          <p:cNvPr id="150" name="Straight Connector 149">
            <a:extLst>
              <a:ext uri="{FF2B5EF4-FFF2-40B4-BE49-F238E27FC236}">
                <a16:creationId xmlns:a16="http://schemas.microsoft.com/office/drawing/2014/main" id="{EAE6DF0C-22B3-4354-B3E2-C86E74738FFB}"/>
              </a:ext>
            </a:extLst>
          </p:cNvPr>
          <p:cNvCxnSpPr>
            <a:cxnSpLocks/>
            <a:endCxn id="96" idx="2"/>
          </p:cNvCxnSpPr>
          <p:nvPr/>
        </p:nvCxnSpPr>
        <p:spPr>
          <a:xfrm>
            <a:off x="3737127" y="2461314"/>
            <a:ext cx="777240" cy="647008"/>
          </a:xfrm>
          <a:prstGeom prst="line">
            <a:avLst/>
          </a:prstGeom>
        </p:spPr>
        <p:style>
          <a:lnRef idx="1">
            <a:schemeClr val="accent5"/>
          </a:lnRef>
          <a:fillRef idx="0">
            <a:schemeClr val="accent5"/>
          </a:fillRef>
          <a:effectRef idx="0">
            <a:schemeClr val="accent5"/>
          </a:effectRef>
          <a:fontRef idx="minor">
            <a:schemeClr val="tx1"/>
          </a:fontRef>
        </p:style>
      </p:cxnSp>
      <p:cxnSp>
        <p:nvCxnSpPr>
          <p:cNvPr id="151" name="Straight Connector 150">
            <a:extLst>
              <a:ext uri="{FF2B5EF4-FFF2-40B4-BE49-F238E27FC236}">
                <a16:creationId xmlns:a16="http://schemas.microsoft.com/office/drawing/2014/main" id="{82383EF8-63F0-4C3E-9AF3-3ACBF1762016}"/>
              </a:ext>
            </a:extLst>
          </p:cNvPr>
          <p:cNvCxnSpPr>
            <a:cxnSpLocks/>
            <a:endCxn id="96" idx="2"/>
          </p:cNvCxnSpPr>
          <p:nvPr/>
        </p:nvCxnSpPr>
        <p:spPr>
          <a:xfrm>
            <a:off x="3737127" y="2925442"/>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152" name="Straight Connector 151">
            <a:extLst>
              <a:ext uri="{FF2B5EF4-FFF2-40B4-BE49-F238E27FC236}">
                <a16:creationId xmlns:a16="http://schemas.microsoft.com/office/drawing/2014/main" id="{57FCD5F7-DA7E-437E-9A6D-34D821B3783F}"/>
              </a:ext>
            </a:extLst>
          </p:cNvPr>
          <p:cNvCxnSpPr>
            <a:cxnSpLocks/>
            <a:endCxn id="96" idx="2"/>
          </p:cNvCxnSpPr>
          <p:nvPr/>
        </p:nvCxnSpPr>
        <p:spPr>
          <a:xfrm flipV="1">
            <a:off x="3737127" y="3108322"/>
            <a:ext cx="777240" cy="281248"/>
          </a:xfrm>
          <a:prstGeom prst="line">
            <a:avLst/>
          </a:prstGeom>
        </p:spPr>
        <p:style>
          <a:lnRef idx="1">
            <a:schemeClr val="accent5"/>
          </a:lnRef>
          <a:fillRef idx="0">
            <a:schemeClr val="accent5"/>
          </a:fillRef>
          <a:effectRef idx="0">
            <a:schemeClr val="accent5"/>
          </a:effectRef>
          <a:fontRef idx="minor">
            <a:schemeClr val="tx1"/>
          </a:fontRef>
        </p:style>
      </p:cxnSp>
      <p:cxnSp>
        <p:nvCxnSpPr>
          <p:cNvPr id="153" name="Straight Connector 152">
            <a:extLst>
              <a:ext uri="{FF2B5EF4-FFF2-40B4-BE49-F238E27FC236}">
                <a16:creationId xmlns:a16="http://schemas.microsoft.com/office/drawing/2014/main" id="{E5CB0014-E469-4239-9CF7-9DCA7C5EBE4C}"/>
              </a:ext>
            </a:extLst>
          </p:cNvPr>
          <p:cNvCxnSpPr>
            <a:cxnSpLocks/>
            <a:endCxn id="96" idx="2"/>
          </p:cNvCxnSpPr>
          <p:nvPr/>
        </p:nvCxnSpPr>
        <p:spPr>
          <a:xfrm flipV="1">
            <a:off x="3737127" y="3108322"/>
            <a:ext cx="777240" cy="739894"/>
          </a:xfrm>
          <a:prstGeom prst="line">
            <a:avLst/>
          </a:prstGeom>
        </p:spPr>
        <p:style>
          <a:lnRef idx="1">
            <a:schemeClr val="accent5"/>
          </a:lnRef>
          <a:fillRef idx="0">
            <a:schemeClr val="accent5"/>
          </a:fillRef>
          <a:effectRef idx="0">
            <a:schemeClr val="accent5"/>
          </a:effectRef>
          <a:fontRef idx="minor">
            <a:schemeClr val="tx1"/>
          </a:fontRef>
        </p:style>
      </p:cxnSp>
      <p:cxnSp>
        <p:nvCxnSpPr>
          <p:cNvPr id="154" name="Straight Connector 153">
            <a:extLst>
              <a:ext uri="{FF2B5EF4-FFF2-40B4-BE49-F238E27FC236}">
                <a16:creationId xmlns:a16="http://schemas.microsoft.com/office/drawing/2014/main" id="{0C4B9C2E-AA5C-4EE3-86FD-4ABE04FBC022}"/>
              </a:ext>
            </a:extLst>
          </p:cNvPr>
          <p:cNvCxnSpPr>
            <a:cxnSpLocks/>
            <a:endCxn id="96" idx="2"/>
          </p:cNvCxnSpPr>
          <p:nvPr/>
        </p:nvCxnSpPr>
        <p:spPr>
          <a:xfrm flipV="1">
            <a:off x="3737127" y="3108322"/>
            <a:ext cx="777240" cy="1198540"/>
          </a:xfrm>
          <a:prstGeom prst="line">
            <a:avLst/>
          </a:prstGeom>
        </p:spPr>
        <p:style>
          <a:lnRef idx="1">
            <a:schemeClr val="accent5"/>
          </a:lnRef>
          <a:fillRef idx="0">
            <a:schemeClr val="accent5"/>
          </a:fillRef>
          <a:effectRef idx="0">
            <a:schemeClr val="accent5"/>
          </a:effectRef>
          <a:fontRef idx="minor">
            <a:schemeClr val="tx1"/>
          </a:fontRef>
        </p:style>
      </p:cxnSp>
      <p:cxnSp>
        <p:nvCxnSpPr>
          <p:cNvPr id="155" name="Straight Connector 154">
            <a:extLst>
              <a:ext uri="{FF2B5EF4-FFF2-40B4-BE49-F238E27FC236}">
                <a16:creationId xmlns:a16="http://schemas.microsoft.com/office/drawing/2014/main" id="{0614EAE8-3954-41E1-B479-F05BA66A8ADF}"/>
              </a:ext>
            </a:extLst>
          </p:cNvPr>
          <p:cNvCxnSpPr>
            <a:cxnSpLocks/>
            <a:endCxn id="123" idx="2"/>
          </p:cNvCxnSpPr>
          <p:nvPr/>
        </p:nvCxnSpPr>
        <p:spPr>
          <a:xfrm>
            <a:off x="3737127" y="2461314"/>
            <a:ext cx="777240" cy="1105654"/>
          </a:xfrm>
          <a:prstGeom prst="line">
            <a:avLst/>
          </a:prstGeom>
        </p:spPr>
        <p:style>
          <a:lnRef idx="1">
            <a:schemeClr val="accent5"/>
          </a:lnRef>
          <a:fillRef idx="0">
            <a:schemeClr val="accent5"/>
          </a:fillRef>
          <a:effectRef idx="0">
            <a:schemeClr val="accent5"/>
          </a:effectRef>
          <a:fontRef idx="minor">
            <a:schemeClr val="tx1"/>
          </a:fontRef>
        </p:style>
      </p:cxnSp>
      <p:cxnSp>
        <p:nvCxnSpPr>
          <p:cNvPr id="156" name="Straight Connector 155">
            <a:extLst>
              <a:ext uri="{FF2B5EF4-FFF2-40B4-BE49-F238E27FC236}">
                <a16:creationId xmlns:a16="http://schemas.microsoft.com/office/drawing/2014/main" id="{83E0FBB7-990B-46B4-9B0A-B1CE759B0309}"/>
              </a:ext>
            </a:extLst>
          </p:cNvPr>
          <p:cNvCxnSpPr>
            <a:cxnSpLocks/>
            <a:endCxn id="123" idx="2"/>
          </p:cNvCxnSpPr>
          <p:nvPr/>
        </p:nvCxnSpPr>
        <p:spPr>
          <a:xfrm>
            <a:off x="3737127" y="2925442"/>
            <a:ext cx="777240" cy="641526"/>
          </a:xfrm>
          <a:prstGeom prst="line">
            <a:avLst/>
          </a:prstGeom>
        </p:spPr>
        <p:style>
          <a:lnRef idx="1">
            <a:schemeClr val="accent5"/>
          </a:lnRef>
          <a:fillRef idx="0">
            <a:schemeClr val="accent5"/>
          </a:fillRef>
          <a:effectRef idx="0">
            <a:schemeClr val="accent5"/>
          </a:effectRef>
          <a:fontRef idx="minor">
            <a:schemeClr val="tx1"/>
          </a:fontRef>
        </p:style>
      </p:cxnSp>
      <p:cxnSp>
        <p:nvCxnSpPr>
          <p:cNvPr id="157" name="Straight Connector 156">
            <a:extLst>
              <a:ext uri="{FF2B5EF4-FFF2-40B4-BE49-F238E27FC236}">
                <a16:creationId xmlns:a16="http://schemas.microsoft.com/office/drawing/2014/main" id="{FBDBB633-8DE9-45E3-9891-DFF374E3111E}"/>
              </a:ext>
            </a:extLst>
          </p:cNvPr>
          <p:cNvCxnSpPr>
            <a:cxnSpLocks/>
            <a:endCxn id="123" idx="2"/>
          </p:cNvCxnSpPr>
          <p:nvPr/>
        </p:nvCxnSpPr>
        <p:spPr>
          <a:xfrm>
            <a:off x="3737127" y="3389570"/>
            <a:ext cx="777240" cy="177398"/>
          </a:xfrm>
          <a:prstGeom prst="line">
            <a:avLst/>
          </a:prstGeom>
        </p:spPr>
        <p:style>
          <a:lnRef idx="1">
            <a:schemeClr val="accent5"/>
          </a:lnRef>
          <a:fillRef idx="0">
            <a:schemeClr val="accent5"/>
          </a:fillRef>
          <a:effectRef idx="0">
            <a:schemeClr val="accent5"/>
          </a:effectRef>
          <a:fontRef idx="minor">
            <a:schemeClr val="tx1"/>
          </a:fontRef>
        </p:style>
      </p:cxnSp>
      <p:cxnSp>
        <p:nvCxnSpPr>
          <p:cNvPr id="158" name="Straight Connector 157">
            <a:extLst>
              <a:ext uri="{FF2B5EF4-FFF2-40B4-BE49-F238E27FC236}">
                <a16:creationId xmlns:a16="http://schemas.microsoft.com/office/drawing/2014/main" id="{B11AFD50-5BB0-425A-80F0-03799D8E385E}"/>
              </a:ext>
            </a:extLst>
          </p:cNvPr>
          <p:cNvCxnSpPr>
            <a:cxnSpLocks/>
            <a:endCxn id="123" idx="2"/>
          </p:cNvCxnSpPr>
          <p:nvPr/>
        </p:nvCxnSpPr>
        <p:spPr>
          <a:xfrm flipV="1">
            <a:off x="3737127" y="3566968"/>
            <a:ext cx="777240" cy="281248"/>
          </a:xfrm>
          <a:prstGeom prst="line">
            <a:avLst/>
          </a:prstGeom>
        </p:spPr>
        <p:style>
          <a:lnRef idx="1">
            <a:schemeClr val="accent5"/>
          </a:lnRef>
          <a:fillRef idx="0">
            <a:schemeClr val="accent5"/>
          </a:fillRef>
          <a:effectRef idx="0">
            <a:schemeClr val="accent5"/>
          </a:effectRef>
          <a:fontRef idx="minor">
            <a:schemeClr val="tx1"/>
          </a:fontRef>
        </p:style>
      </p:cxnSp>
      <p:cxnSp>
        <p:nvCxnSpPr>
          <p:cNvPr id="159" name="Straight Connector 158">
            <a:extLst>
              <a:ext uri="{FF2B5EF4-FFF2-40B4-BE49-F238E27FC236}">
                <a16:creationId xmlns:a16="http://schemas.microsoft.com/office/drawing/2014/main" id="{4CD54CFD-EEC5-4FD7-800B-DF23314A7050}"/>
              </a:ext>
            </a:extLst>
          </p:cNvPr>
          <p:cNvCxnSpPr>
            <a:cxnSpLocks/>
            <a:endCxn id="123" idx="2"/>
          </p:cNvCxnSpPr>
          <p:nvPr/>
        </p:nvCxnSpPr>
        <p:spPr>
          <a:xfrm flipV="1">
            <a:off x="3737127" y="3566968"/>
            <a:ext cx="777240" cy="739894"/>
          </a:xfrm>
          <a:prstGeom prst="line">
            <a:avLst/>
          </a:prstGeom>
        </p:spPr>
        <p:style>
          <a:lnRef idx="1">
            <a:schemeClr val="accent5"/>
          </a:lnRef>
          <a:fillRef idx="0">
            <a:schemeClr val="accent5"/>
          </a:fillRef>
          <a:effectRef idx="0">
            <a:schemeClr val="accent5"/>
          </a:effectRef>
          <a:fontRef idx="minor">
            <a:schemeClr val="tx1"/>
          </a:fontRef>
        </p:style>
      </p:cxnSp>
      <p:sp>
        <p:nvSpPr>
          <p:cNvPr id="160" name="Oval 159">
            <a:extLst>
              <a:ext uri="{FF2B5EF4-FFF2-40B4-BE49-F238E27FC236}">
                <a16:creationId xmlns:a16="http://schemas.microsoft.com/office/drawing/2014/main" id="{AD03B383-6CF5-48B3-B0E8-E4B4A9CF5561}"/>
              </a:ext>
            </a:extLst>
          </p:cNvPr>
          <p:cNvSpPr>
            <a:spLocks/>
          </p:cNvSpPr>
          <p:nvPr/>
        </p:nvSpPr>
        <p:spPr>
          <a:xfrm>
            <a:off x="1085367" y="2461314"/>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61" name="Oval 160">
            <a:extLst>
              <a:ext uri="{FF2B5EF4-FFF2-40B4-BE49-F238E27FC236}">
                <a16:creationId xmlns:a16="http://schemas.microsoft.com/office/drawing/2014/main" id="{5FA6C12C-2855-480C-9898-648EBCBE4E22}"/>
              </a:ext>
            </a:extLst>
          </p:cNvPr>
          <p:cNvSpPr>
            <a:spLocks/>
          </p:cNvSpPr>
          <p:nvPr/>
        </p:nvSpPr>
        <p:spPr>
          <a:xfrm>
            <a:off x="1085367" y="2925442"/>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A4869BA0-E5B5-4991-8BBF-9F5E484F9F8A}"/>
              </a:ext>
            </a:extLst>
          </p:cNvPr>
          <p:cNvSpPr>
            <a:spLocks/>
          </p:cNvSpPr>
          <p:nvPr/>
        </p:nvSpPr>
        <p:spPr>
          <a:xfrm>
            <a:off x="1085367" y="3389570"/>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02BB87CA-66F7-4E32-A01C-BE25E27B5B89}"/>
              </a:ext>
            </a:extLst>
          </p:cNvPr>
          <p:cNvSpPr>
            <a:spLocks/>
          </p:cNvSpPr>
          <p:nvPr/>
        </p:nvSpPr>
        <p:spPr>
          <a:xfrm>
            <a:off x="1085367" y="3848216"/>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64" name="Oval 163">
            <a:extLst>
              <a:ext uri="{FF2B5EF4-FFF2-40B4-BE49-F238E27FC236}">
                <a16:creationId xmlns:a16="http://schemas.microsoft.com/office/drawing/2014/main" id="{DC631054-7E28-4B0E-A360-47DC0C3E2957}"/>
              </a:ext>
            </a:extLst>
          </p:cNvPr>
          <p:cNvSpPr>
            <a:spLocks/>
          </p:cNvSpPr>
          <p:nvPr/>
        </p:nvSpPr>
        <p:spPr>
          <a:xfrm>
            <a:off x="4514367" y="2925442"/>
            <a:ext cx="365760" cy="3657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66026E07-0CF9-4214-B52C-C52A6255BB5A}"/>
              </a:ext>
            </a:extLst>
          </p:cNvPr>
          <p:cNvSpPr>
            <a:spLocks/>
          </p:cNvSpPr>
          <p:nvPr/>
        </p:nvSpPr>
        <p:spPr>
          <a:xfrm>
            <a:off x="4514367" y="3384088"/>
            <a:ext cx="365760" cy="3657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A51FD5D0-6A47-47E2-8EC8-A9DB4B5759CA}"/>
              </a:ext>
            </a:extLst>
          </p:cNvPr>
          <p:cNvSpPr/>
          <p:nvPr/>
        </p:nvSpPr>
        <p:spPr>
          <a:xfrm>
            <a:off x="1085367" y="2460974"/>
            <a:ext cx="365760" cy="1753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D93B0F04-0096-458A-BD0B-24F317A82990}"/>
              </a:ext>
            </a:extLst>
          </p:cNvPr>
          <p:cNvSpPr/>
          <p:nvPr/>
        </p:nvSpPr>
        <p:spPr>
          <a:xfrm>
            <a:off x="1097381" y="2497373"/>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68" name="Rectangle 167">
            <a:extLst>
              <a:ext uri="{FF2B5EF4-FFF2-40B4-BE49-F238E27FC236}">
                <a16:creationId xmlns:a16="http://schemas.microsoft.com/office/drawing/2014/main" id="{2A04614A-8E0A-4DF7-BB7F-13CA8339D8EE}"/>
              </a:ext>
            </a:extLst>
          </p:cNvPr>
          <p:cNvSpPr/>
          <p:nvPr/>
        </p:nvSpPr>
        <p:spPr>
          <a:xfrm>
            <a:off x="1097381" y="2946250"/>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69" name="Rectangle 168">
            <a:extLst>
              <a:ext uri="{FF2B5EF4-FFF2-40B4-BE49-F238E27FC236}">
                <a16:creationId xmlns:a16="http://schemas.microsoft.com/office/drawing/2014/main" id="{0D572289-ED57-43EA-A5B7-B9E98EF02F29}"/>
              </a:ext>
            </a:extLst>
          </p:cNvPr>
          <p:cNvSpPr/>
          <p:nvPr/>
        </p:nvSpPr>
        <p:spPr>
          <a:xfrm>
            <a:off x="1097381" y="3395127"/>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70" name="Rectangle 169">
            <a:extLst>
              <a:ext uri="{FF2B5EF4-FFF2-40B4-BE49-F238E27FC236}">
                <a16:creationId xmlns:a16="http://schemas.microsoft.com/office/drawing/2014/main" id="{E0D68B06-95CD-43D8-A49B-1AB966323A36}"/>
              </a:ext>
            </a:extLst>
          </p:cNvPr>
          <p:cNvSpPr/>
          <p:nvPr/>
        </p:nvSpPr>
        <p:spPr>
          <a:xfrm>
            <a:off x="1097381" y="3844004"/>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71" name="Oval 170">
            <a:extLst>
              <a:ext uri="{FF2B5EF4-FFF2-40B4-BE49-F238E27FC236}">
                <a16:creationId xmlns:a16="http://schemas.microsoft.com/office/drawing/2014/main" id="{789E2DF9-BC70-498F-BF1B-ADE10AC6C80D}"/>
              </a:ext>
            </a:extLst>
          </p:cNvPr>
          <p:cNvSpPr>
            <a:spLocks/>
          </p:cNvSpPr>
          <p:nvPr/>
        </p:nvSpPr>
        <p:spPr>
          <a:xfrm>
            <a:off x="3371367" y="2278434"/>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46C46E05-D336-48C1-86B7-93896EE04916}"/>
              </a:ext>
            </a:extLst>
          </p:cNvPr>
          <p:cNvSpPr>
            <a:spLocks/>
          </p:cNvSpPr>
          <p:nvPr/>
        </p:nvSpPr>
        <p:spPr>
          <a:xfrm>
            <a:off x="3371367" y="2742562"/>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4E066A72-1D26-44FC-815F-3F0DEA2B5BD0}"/>
              </a:ext>
            </a:extLst>
          </p:cNvPr>
          <p:cNvSpPr>
            <a:spLocks/>
          </p:cNvSpPr>
          <p:nvPr/>
        </p:nvSpPr>
        <p:spPr>
          <a:xfrm>
            <a:off x="3371367" y="3206690"/>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965110C1-7740-482E-9915-EF7C9A2FC47C}"/>
              </a:ext>
            </a:extLst>
          </p:cNvPr>
          <p:cNvSpPr>
            <a:spLocks/>
          </p:cNvSpPr>
          <p:nvPr/>
        </p:nvSpPr>
        <p:spPr>
          <a:xfrm>
            <a:off x="3371367" y="3665336"/>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142A163A-A71F-4F7E-A9C5-D83A790E1F2D}"/>
              </a:ext>
            </a:extLst>
          </p:cNvPr>
          <p:cNvSpPr>
            <a:spLocks/>
          </p:cNvSpPr>
          <p:nvPr/>
        </p:nvSpPr>
        <p:spPr>
          <a:xfrm>
            <a:off x="3371367" y="4123982"/>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6" name="Straight Connector 175">
            <a:extLst>
              <a:ext uri="{FF2B5EF4-FFF2-40B4-BE49-F238E27FC236}">
                <a16:creationId xmlns:a16="http://schemas.microsoft.com/office/drawing/2014/main" id="{75D48AD9-7587-4DA8-8E46-39BC153969E8}"/>
              </a:ext>
            </a:extLst>
          </p:cNvPr>
          <p:cNvCxnSpPr>
            <a:cxnSpLocks/>
            <a:stCxn id="172" idx="2"/>
            <a:endCxn id="82" idx="6"/>
          </p:cNvCxnSpPr>
          <p:nvPr/>
        </p:nvCxnSpPr>
        <p:spPr>
          <a:xfrm flipH="1" flipV="1">
            <a:off x="2594127" y="2461314"/>
            <a:ext cx="777240" cy="464128"/>
          </a:xfrm>
          <a:prstGeom prst="line">
            <a:avLst/>
          </a:prstGeom>
        </p:spPr>
        <p:style>
          <a:lnRef idx="1">
            <a:schemeClr val="accent5"/>
          </a:lnRef>
          <a:fillRef idx="0">
            <a:schemeClr val="accent5"/>
          </a:fillRef>
          <a:effectRef idx="0">
            <a:schemeClr val="accent5"/>
          </a:effectRef>
          <a:fontRef idx="minor">
            <a:schemeClr val="tx1"/>
          </a:fontRef>
        </p:style>
      </p:cxnSp>
      <p:cxnSp>
        <p:nvCxnSpPr>
          <p:cNvPr id="177" name="Straight Connector 176">
            <a:extLst>
              <a:ext uri="{FF2B5EF4-FFF2-40B4-BE49-F238E27FC236}">
                <a16:creationId xmlns:a16="http://schemas.microsoft.com/office/drawing/2014/main" id="{A295DF9F-AEFF-4278-AF12-44B3F8B5848F}"/>
              </a:ext>
            </a:extLst>
          </p:cNvPr>
          <p:cNvCxnSpPr>
            <a:cxnSpLocks/>
          </p:cNvCxnSpPr>
          <p:nvPr/>
        </p:nvCxnSpPr>
        <p:spPr>
          <a:xfrm flipH="1" flipV="1">
            <a:off x="2594127" y="2914389"/>
            <a:ext cx="777240" cy="464128"/>
          </a:xfrm>
          <a:prstGeom prst="line">
            <a:avLst/>
          </a:prstGeom>
        </p:spPr>
        <p:style>
          <a:lnRef idx="1">
            <a:schemeClr val="accent5"/>
          </a:lnRef>
          <a:fillRef idx="0">
            <a:schemeClr val="accent5"/>
          </a:fillRef>
          <a:effectRef idx="0">
            <a:schemeClr val="accent5"/>
          </a:effectRef>
          <a:fontRef idx="minor">
            <a:schemeClr val="tx1"/>
          </a:fontRef>
        </p:style>
      </p:cxnSp>
      <p:cxnSp>
        <p:nvCxnSpPr>
          <p:cNvPr id="178" name="Straight Connector 177">
            <a:extLst>
              <a:ext uri="{FF2B5EF4-FFF2-40B4-BE49-F238E27FC236}">
                <a16:creationId xmlns:a16="http://schemas.microsoft.com/office/drawing/2014/main" id="{5294BEBC-C732-45AC-AD4E-659EDB03B8A3}"/>
              </a:ext>
            </a:extLst>
          </p:cNvPr>
          <p:cNvCxnSpPr>
            <a:cxnSpLocks/>
            <a:stCxn id="174" idx="2"/>
            <a:endCxn id="88" idx="6"/>
          </p:cNvCxnSpPr>
          <p:nvPr/>
        </p:nvCxnSpPr>
        <p:spPr>
          <a:xfrm flipH="1" flipV="1">
            <a:off x="2594127" y="3389570"/>
            <a:ext cx="777240" cy="458646"/>
          </a:xfrm>
          <a:prstGeom prst="line">
            <a:avLst/>
          </a:prstGeom>
        </p:spPr>
        <p:style>
          <a:lnRef idx="1">
            <a:schemeClr val="accent5"/>
          </a:lnRef>
          <a:fillRef idx="0">
            <a:schemeClr val="accent5"/>
          </a:fillRef>
          <a:effectRef idx="0">
            <a:schemeClr val="accent5"/>
          </a:effectRef>
          <a:fontRef idx="minor">
            <a:schemeClr val="tx1"/>
          </a:fontRef>
        </p:style>
      </p:cxnSp>
      <p:cxnSp>
        <p:nvCxnSpPr>
          <p:cNvPr id="179" name="Straight Connector 178">
            <a:extLst>
              <a:ext uri="{FF2B5EF4-FFF2-40B4-BE49-F238E27FC236}">
                <a16:creationId xmlns:a16="http://schemas.microsoft.com/office/drawing/2014/main" id="{72E082CC-48E8-49CD-96CF-ADC1A7A8905A}"/>
              </a:ext>
            </a:extLst>
          </p:cNvPr>
          <p:cNvCxnSpPr>
            <a:cxnSpLocks/>
            <a:stCxn id="175" idx="2"/>
            <a:endCxn id="91" idx="6"/>
          </p:cNvCxnSpPr>
          <p:nvPr/>
        </p:nvCxnSpPr>
        <p:spPr>
          <a:xfrm flipH="1" flipV="1">
            <a:off x="2594127" y="3848216"/>
            <a:ext cx="777240" cy="458646"/>
          </a:xfrm>
          <a:prstGeom prst="line">
            <a:avLst/>
          </a:prstGeom>
        </p:spPr>
        <p:style>
          <a:lnRef idx="1">
            <a:schemeClr val="accent5"/>
          </a:lnRef>
          <a:fillRef idx="0">
            <a:schemeClr val="accent5"/>
          </a:fillRef>
          <a:effectRef idx="0">
            <a:schemeClr val="accent5"/>
          </a:effectRef>
          <a:fontRef idx="minor">
            <a:schemeClr val="tx1"/>
          </a:fontRef>
        </p:style>
      </p:cxnSp>
      <p:cxnSp>
        <p:nvCxnSpPr>
          <p:cNvPr id="180" name="Straight Connector 179">
            <a:extLst>
              <a:ext uri="{FF2B5EF4-FFF2-40B4-BE49-F238E27FC236}">
                <a16:creationId xmlns:a16="http://schemas.microsoft.com/office/drawing/2014/main" id="{946A4C97-E10D-4DFF-9515-9181F6C95A0E}"/>
              </a:ext>
            </a:extLst>
          </p:cNvPr>
          <p:cNvCxnSpPr>
            <a:cxnSpLocks/>
            <a:stCxn id="173" idx="2"/>
            <a:endCxn id="82" idx="6"/>
          </p:cNvCxnSpPr>
          <p:nvPr/>
        </p:nvCxnSpPr>
        <p:spPr>
          <a:xfrm flipH="1" flipV="1">
            <a:off x="2594127" y="2461314"/>
            <a:ext cx="777240" cy="928256"/>
          </a:xfrm>
          <a:prstGeom prst="line">
            <a:avLst/>
          </a:prstGeom>
        </p:spPr>
        <p:style>
          <a:lnRef idx="1">
            <a:schemeClr val="accent5"/>
          </a:lnRef>
          <a:fillRef idx="0">
            <a:schemeClr val="accent5"/>
          </a:fillRef>
          <a:effectRef idx="0">
            <a:schemeClr val="accent5"/>
          </a:effectRef>
          <a:fontRef idx="minor">
            <a:schemeClr val="tx1"/>
          </a:fontRef>
        </p:style>
      </p:cxnSp>
      <p:cxnSp>
        <p:nvCxnSpPr>
          <p:cNvPr id="181" name="Straight Connector 180">
            <a:extLst>
              <a:ext uri="{FF2B5EF4-FFF2-40B4-BE49-F238E27FC236}">
                <a16:creationId xmlns:a16="http://schemas.microsoft.com/office/drawing/2014/main" id="{A38E6B3F-BB12-471E-8332-3153677FEBDE}"/>
              </a:ext>
            </a:extLst>
          </p:cNvPr>
          <p:cNvCxnSpPr>
            <a:cxnSpLocks/>
            <a:stCxn id="174" idx="2"/>
            <a:endCxn id="85" idx="6"/>
          </p:cNvCxnSpPr>
          <p:nvPr/>
        </p:nvCxnSpPr>
        <p:spPr>
          <a:xfrm flipH="1" flipV="1">
            <a:off x="2594127" y="2925442"/>
            <a:ext cx="777240" cy="922774"/>
          </a:xfrm>
          <a:prstGeom prst="line">
            <a:avLst/>
          </a:prstGeom>
        </p:spPr>
        <p:style>
          <a:lnRef idx="1">
            <a:schemeClr val="accent5"/>
          </a:lnRef>
          <a:fillRef idx="0">
            <a:schemeClr val="accent5"/>
          </a:fillRef>
          <a:effectRef idx="0">
            <a:schemeClr val="accent5"/>
          </a:effectRef>
          <a:fontRef idx="minor">
            <a:schemeClr val="tx1"/>
          </a:fontRef>
        </p:style>
      </p:cxnSp>
      <p:cxnSp>
        <p:nvCxnSpPr>
          <p:cNvPr id="182" name="Straight Connector 181">
            <a:extLst>
              <a:ext uri="{FF2B5EF4-FFF2-40B4-BE49-F238E27FC236}">
                <a16:creationId xmlns:a16="http://schemas.microsoft.com/office/drawing/2014/main" id="{9F218ECD-5EEB-45D4-AFE8-DD49B90B0E1A}"/>
              </a:ext>
            </a:extLst>
          </p:cNvPr>
          <p:cNvCxnSpPr>
            <a:cxnSpLocks/>
            <a:stCxn id="175" idx="2"/>
            <a:endCxn id="88" idx="6"/>
          </p:cNvCxnSpPr>
          <p:nvPr/>
        </p:nvCxnSpPr>
        <p:spPr>
          <a:xfrm flipH="1" flipV="1">
            <a:off x="2594127" y="3389570"/>
            <a:ext cx="777240" cy="917292"/>
          </a:xfrm>
          <a:prstGeom prst="line">
            <a:avLst/>
          </a:prstGeom>
        </p:spPr>
        <p:style>
          <a:lnRef idx="1">
            <a:schemeClr val="accent5"/>
          </a:lnRef>
          <a:fillRef idx="0">
            <a:schemeClr val="accent5"/>
          </a:fillRef>
          <a:effectRef idx="0">
            <a:schemeClr val="accent5"/>
          </a:effectRef>
          <a:fontRef idx="minor">
            <a:schemeClr val="tx1"/>
          </a:fontRef>
        </p:style>
      </p:cxnSp>
      <p:cxnSp>
        <p:nvCxnSpPr>
          <p:cNvPr id="183" name="Straight Connector 182">
            <a:extLst>
              <a:ext uri="{FF2B5EF4-FFF2-40B4-BE49-F238E27FC236}">
                <a16:creationId xmlns:a16="http://schemas.microsoft.com/office/drawing/2014/main" id="{5DF7D091-5480-4983-86F4-7A4F4AA98958}"/>
              </a:ext>
            </a:extLst>
          </p:cNvPr>
          <p:cNvCxnSpPr>
            <a:cxnSpLocks/>
            <a:stCxn id="171" idx="2"/>
            <a:endCxn id="82" idx="6"/>
          </p:cNvCxnSpPr>
          <p:nvPr/>
        </p:nvCxnSpPr>
        <p:spPr>
          <a:xfrm flipH="1">
            <a:off x="2594127" y="2461314"/>
            <a:ext cx="777240"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184" name="Straight Connector 183">
            <a:extLst>
              <a:ext uri="{FF2B5EF4-FFF2-40B4-BE49-F238E27FC236}">
                <a16:creationId xmlns:a16="http://schemas.microsoft.com/office/drawing/2014/main" id="{8230D737-9BDF-446B-9E6D-A6C5488A57B3}"/>
              </a:ext>
            </a:extLst>
          </p:cNvPr>
          <p:cNvCxnSpPr>
            <a:cxnSpLocks/>
            <a:stCxn id="172" idx="2"/>
            <a:endCxn id="85" idx="6"/>
          </p:cNvCxnSpPr>
          <p:nvPr/>
        </p:nvCxnSpPr>
        <p:spPr>
          <a:xfrm flipH="1">
            <a:off x="2594127" y="2925442"/>
            <a:ext cx="777240"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185" name="Straight Connector 184">
            <a:extLst>
              <a:ext uri="{FF2B5EF4-FFF2-40B4-BE49-F238E27FC236}">
                <a16:creationId xmlns:a16="http://schemas.microsoft.com/office/drawing/2014/main" id="{F0CC6067-160C-4AB9-B8D8-37F75CFCC987}"/>
              </a:ext>
            </a:extLst>
          </p:cNvPr>
          <p:cNvCxnSpPr>
            <a:cxnSpLocks/>
            <a:stCxn id="173" idx="2"/>
            <a:endCxn id="88" idx="6"/>
          </p:cNvCxnSpPr>
          <p:nvPr/>
        </p:nvCxnSpPr>
        <p:spPr>
          <a:xfrm flipH="1">
            <a:off x="2594127" y="3389570"/>
            <a:ext cx="777240"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186" name="Straight Connector 185">
            <a:extLst>
              <a:ext uri="{FF2B5EF4-FFF2-40B4-BE49-F238E27FC236}">
                <a16:creationId xmlns:a16="http://schemas.microsoft.com/office/drawing/2014/main" id="{2FA67D09-8AEC-454A-83A8-9834ED1F74A9}"/>
              </a:ext>
            </a:extLst>
          </p:cNvPr>
          <p:cNvCxnSpPr>
            <a:cxnSpLocks/>
            <a:stCxn id="174" idx="2"/>
            <a:endCxn id="91" idx="6"/>
          </p:cNvCxnSpPr>
          <p:nvPr/>
        </p:nvCxnSpPr>
        <p:spPr>
          <a:xfrm flipH="1">
            <a:off x="2594127" y="3848216"/>
            <a:ext cx="777240"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187" name="Straight Connector 186">
            <a:extLst>
              <a:ext uri="{FF2B5EF4-FFF2-40B4-BE49-F238E27FC236}">
                <a16:creationId xmlns:a16="http://schemas.microsoft.com/office/drawing/2014/main" id="{FEA0A077-4B44-4CFD-8AEC-099154C18F2E}"/>
              </a:ext>
            </a:extLst>
          </p:cNvPr>
          <p:cNvCxnSpPr>
            <a:cxnSpLocks/>
            <a:stCxn id="175" idx="2"/>
            <a:endCxn id="94" idx="6"/>
          </p:cNvCxnSpPr>
          <p:nvPr/>
        </p:nvCxnSpPr>
        <p:spPr>
          <a:xfrm flipH="1">
            <a:off x="2594127" y="4306862"/>
            <a:ext cx="777240"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188" name="Straight Connector 187">
            <a:extLst>
              <a:ext uri="{FF2B5EF4-FFF2-40B4-BE49-F238E27FC236}">
                <a16:creationId xmlns:a16="http://schemas.microsoft.com/office/drawing/2014/main" id="{7E3D6EC2-D5EF-4E54-819C-3C0F48A7D510}"/>
              </a:ext>
            </a:extLst>
          </p:cNvPr>
          <p:cNvCxnSpPr>
            <a:cxnSpLocks/>
            <a:stCxn id="174" idx="2"/>
            <a:endCxn id="94" idx="6"/>
          </p:cNvCxnSpPr>
          <p:nvPr/>
        </p:nvCxnSpPr>
        <p:spPr>
          <a:xfrm flipH="1">
            <a:off x="2594127" y="3848216"/>
            <a:ext cx="777240" cy="458646"/>
          </a:xfrm>
          <a:prstGeom prst="line">
            <a:avLst/>
          </a:prstGeom>
        </p:spPr>
        <p:style>
          <a:lnRef idx="1">
            <a:schemeClr val="accent5"/>
          </a:lnRef>
          <a:fillRef idx="0">
            <a:schemeClr val="accent5"/>
          </a:fillRef>
          <a:effectRef idx="0">
            <a:schemeClr val="accent5"/>
          </a:effectRef>
          <a:fontRef idx="minor">
            <a:schemeClr val="tx1"/>
          </a:fontRef>
        </p:style>
      </p:cxnSp>
      <p:cxnSp>
        <p:nvCxnSpPr>
          <p:cNvPr id="189" name="Straight Connector 188">
            <a:extLst>
              <a:ext uri="{FF2B5EF4-FFF2-40B4-BE49-F238E27FC236}">
                <a16:creationId xmlns:a16="http://schemas.microsoft.com/office/drawing/2014/main" id="{A007EDBF-14C9-4837-8AD8-9C79C952B412}"/>
              </a:ext>
            </a:extLst>
          </p:cNvPr>
          <p:cNvCxnSpPr>
            <a:cxnSpLocks/>
            <a:stCxn id="173" idx="2"/>
            <a:endCxn id="91" idx="6"/>
          </p:cNvCxnSpPr>
          <p:nvPr/>
        </p:nvCxnSpPr>
        <p:spPr>
          <a:xfrm flipH="1">
            <a:off x="2594127" y="3389570"/>
            <a:ext cx="777240" cy="458646"/>
          </a:xfrm>
          <a:prstGeom prst="line">
            <a:avLst/>
          </a:prstGeom>
        </p:spPr>
        <p:style>
          <a:lnRef idx="1">
            <a:schemeClr val="accent5"/>
          </a:lnRef>
          <a:fillRef idx="0">
            <a:schemeClr val="accent5"/>
          </a:fillRef>
          <a:effectRef idx="0">
            <a:schemeClr val="accent5"/>
          </a:effectRef>
          <a:fontRef idx="minor">
            <a:schemeClr val="tx1"/>
          </a:fontRef>
        </p:style>
      </p:cxnSp>
      <p:cxnSp>
        <p:nvCxnSpPr>
          <p:cNvPr id="190" name="Straight Connector 189">
            <a:extLst>
              <a:ext uri="{FF2B5EF4-FFF2-40B4-BE49-F238E27FC236}">
                <a16:creationId xmlns:a16="http://schemas.microsoft.com/office/drawing/2014/main" id="{14ABCB62-96AB-48AB-8A32-CFFCCFC6C1C7}"/>
              </a:ext>
            </a:extLst>
          </p:cNvPr>
          <p:cNvCxnSpPr>
            <a:cxnSpLocks/>
            <a:stCxn id="172" idx="2"/>
            <a:endCxn id="88" idx="6"/>
          </p:cNvCxnSpPr>
          <p:nvPr/>
        </p:nvCxnSpPr>
        <p:spPr>
          <a:xfrm flipH="1">
            <a:off x="2594127" y="2925442"/>
            <a:ext cx="777240" cy="464128"/>
          </a:xfrm>
          <a:prstGeom prst="line">
            <a:avLst/>
          </a:prstGeom>
        </p:spPr>
        <p:style>
          <a:lnRef idx="1">
            <a:schemeClr val="accent5"/>
          </a:lnRef>
          <a:fillRef idx="0">
            <a:schemeClr val="accent5"/>
          </a:fillRef>
          <a:effectRef idx="0">
            <a:schemeClr val="accent5"/>
          </a:effectRef>
          <a:fontRef idx="minor">
            <a:schemeClr val="tx1"/>
          </a:fontRef>
        </p:style>
      </p:cxnSp>
      <p:cxnSp>
        <p:nvCxnSpPr>
          <p:cNvPr id="191" name="Straight Connector 190">
            <a:extLst>
              <a:ext uri="{FF2B5EF4-FFF2-40B4-BE49-F238E27FC236}">
                <a16:creationId xmlns:a16="http://schemas.microsoft.com/office/drawing/2014/main" id="{97595D30-CE2A-46FF-B113-A0522BE5F8CB}"/>
              </a:ext>
            </a:extLst>
          </p:cNvPr>
          <p:cNvCxnSpPr>
            <a:cxnSpLocks/>
            <a:stCxn id="171" idx="2"/>
            <a:endCxn id="85" idx="6"/>
          </p:cNvCxnSpPr>
          <p:nvPr/>
        </p:nvCxnSpPr>
        <p:spPr>
          <a:xfrm flipH="1">
            <a:off x="2594127" y="2461314"/>
            <a:ext cx="777240" cy="464128"/>
          </a:xfrm>
          <a:prstGeom prst="line">
            <a:avLst/>
          </a:prstGeom>
        </p:spPr>
        <p:style>
          <a:lnRef idx="1">
            <a:schemeClr val="accent5"/>
          </a:lnRef>
          <a:fillRef idx="0">
            <a:schemeClr val="accent5"/>
          </a:fillRef>
          <a:effectRef idx="0">
            <a:schemeClr val="accent5"/>
          </a:effectRef>
          <a:fontRef idx="minor">
            <a:schemeClr val="tx1"/>
          </a:fontRef>
        </p:style>
      </p:cxnSp>
      <p:cxnSp>
        <p:nvCxnSpPr>
          <p:cNvPr id="192" name="Straight Connector 191">
            <a:extLst>
              <a:ext uri="{FF2B5EF4-FFF2-40B4-BE49-F238E27FC236}">
                <a16:creationId xmlns:a16="http://schemas.microsoft.com/office/drawing/2014/main" id="{44B11F96-7332-4DB5-9582-DB753D88136C}"/>
              </a:ext>
            </a:extLst>
          </p:cNvPr>
          <p:cNvCxnSpPr>
            <a:cxnSpLocks/>
            <a:stCxn id="174" idx="2"/>
            <a:endCxn id="82" idx="6"/>
          </p:cNvCxnSpPr>
          <p:nvPr/>
        </p:nvCxnSpPr>
        <p:spPr>
          <a:xfrm flipH="1" flipV="1">
            <a:off x="2594127" y="2461314"/>
            <a:ext cx="777240" cy="1386902"/>
          </a:xfrm>
          <a:prstGeom prst="line">
            <a:avLst/>
          </a:prstGeom>
        </p:spPr>
        <p:style>
          <a:lnRef idx="1">
            <a:schemeClr val="accent5"/>
          </a:lnRef>
          <a:fillRef idx="0">
            <a:schemeClr val="accent5"/>
          </a:fillRef>
          <a:effectRef idx="0">
            <a:schemeClr val="accent5"/>
          </a:effectRef>
          <a:fontRef idx="minor">
            <a:schemeClr val="tx1"/>
          </a:fontRef>
        </p:style>
      </p:cxnSp>
      <p:cxnSp>
        <p:nvCxnSpPr>
          <p:cNvPr id="193" name="Straight Connector 192">
            <a:extLst>
              <a:ext uri="{FF2B5EF4-FFF2-40B4-BE49-F238E27FC236}">
                <a16:creationId xmlns:a16="http://schemas.microsoft.com/office/drawing/2014/main" id="{D093945D-A0AB-403E-A963-C7D15EBACEA7}"/>
              </a:ext>
            </a:extLst>
          </p:cNvPr>
          <p:cNvCxnSpPr>
            <a:cxnSpLocks/>
            <a:stCxn id="175" idx="2"/>
            <a:endCxn id="82" idx="6"/>
          </p:cNvCxnSpPr>
          <p:nvPr/>
        </p:nvCxnSpPr>
        <p:spPr>
          <a:xfrm flipH="1" flipV="1">
            <a:off x="2594127" y="2461314"/>
            <a:ext cx="777240" cy="1845548"/>
          </a:xfrm>
          <a:prstGeom prst="line">
            <a:avLst/>
          </a:prstGeom>
        </p:spPr>
        <p:style>
          <a:lnRef idx="1">
            <a:schemeClr val="accent5"/>
          </a:lnRef>
          <a:fillRef idx="0">
            <a:schemeClr val="accent5"/>
          </a:fillRef>
          <a:effectRef idx="0">
            <a:schemeClr val="accent5"/>
          </a:effectRef>
          <a:fontRef idx="minor">
            <a:schemeClr val="tx1"/>
          </a:fontRef>
        </p:style>
      </p:cxnSp>
      <p:cxnSp>
        <p:nvCxnSpPr>
          <p:cNvPr id="194" name="Straight Connector 193">
            <a:extLst>
              <a:ext uri="{FF2B5EF4-FFF2-40B4-BE49-F238E27FC236}">
                <a16:creationId xmlns:a16="http://schemas.microsoft.com/office/drawing/2014/main" id="{4054745C-3667-46EA-B49F-A4C1D79E0FFB}"/>
              </a:ext>
            </a:extLst>
          </p:cNvPr>
          <p:cNvCxnSpPr>
            <a:cxnSpLocks/>
            <a:stCxn id="175" idx="2"/>
            <a:endCxn id="85" idx="6"/>
          </p:cNvCxnSpPr>
          <p:nvPr/>
        </p:nvCxnSpPr>
        <p:spPr>
          <a:xfrm flipH="1" flipV="1">
            <a:off x="2594127" y="2925442"/>
            <a:ext cx="777240" cy="1381420"/>
          </a:xfrm>
          <a:prstGeom prst="line">
            <a:avLst/>
          </a:prstGeom>
        </p:spPr>
        <p:style>
          <a:lnRef idx="1">
            <a:schemeClr val="accent5"/>
          </a:lnRef>
          <a:fillRef idx="0">
            <a:schemeClr val="accent5"/>
          </a:fillRef>
          <a:effectRef idx="0">
            <a:schemeClr val="accent5"/>
          </a:effectRef>
          <a:fontRef idx="minor">
            <a:schemeClr val="tx1"/>
          </a:fontRef>
        </p:style>
      </p:cxnSp>
      <p:cxnSp>
        <p:nvCxnSpPr>
          <p:cNvPr id="195" name="Straight Connector 194">
            <a:extLst>
              <a:ext uri="{FF2B5EF4-FFF2-40B4-BE49-F238E27FC236}">
                <a16:creationId xmlns:a16="http://schemas.microsoft.com/office/drawing/2014/main" id="{10ED8E60-5FBF-4F93-9904-CAF4358F5A23}"/>
              </a:ext>
            </a:extLst>
          </p:cNvPr>
          <p:cNvCxnSpPr>
            <a:cxnSpLocks/>
            <a:stCxn id="173" idx="2"/>
            <a:endCxn id="94" idx="6"/>
          </p:cNvCxnSpPr>
          <p:nvPr/>
        </p:nvCxnSpPr>
        <p:spPr>
          <a:xfrm flipH="1">
            <a:off x="2594127" y="3389570"/>
            <a:ext cx="777240" cy="917292"/>
          </a:xfrm>
          <a:prstGeom prst="line">
            <a:avLst/>
          </a:prstGeom>
        </p:spPr>
        <p:style>
          <a:lnRef idx="1">
            <a:schemeClr val="accent5"/>
          </a:lnRef>
          <a:fillRef idx="0">
            <a:schemeClr val="accent5"/>
          </a:fillRef>
          <a:effectRef idx="0">
            <a:schemeClr val="accent5"/>
          </a:effectRef>
          <a:fontRef idx="minor">
            <a:schemeClr val="tx1"/>
          </a:fontRef>
        </p:style>
      </p:cxnSp>
      <p:cxnSp>
        <p:nvCxnSpPr>
          <p:cNvPr id="196" name="Straight Connector 195">
            <a:extLst>
              <a:ext uri="{FF2B5EF4-FFF2-40B4-BE49-F238E27FC236}">
                <a16:creationId xmlns:a16="http://schemas.microsoft.com/office/drawing/2014/main" id="{2B8199BB-52F6-440E-874A-DA834D0AE5BC}"/>
              </a:ext>
            </a:extLst>
          </p:cNvPr>
          <p:cNvCxnSpPr>
            <a:cxnSpLocks/>
            <a:stCxn id="172" idx="2"/>
            <a:endCxn id="94" idx="6"/>
          </p:cNvCxnSpPr>
          <p:nvPr/>
        </p:nvCxnSpPr>
        <p:spPr>
          <a:xfrm flipH="1">
            <a:off x="2594127" y="2925442"/>
            <a:ext cx="777240" cy="1381420"/>
          </a:xfrm>
          <a:prstGeom prst="line">
            <a:avLst/>
          </a:prstGeom>
        </p:spPr>
        <p:style>
          <a:lnRef idx="1">
            <a:schemeClr val="accent5"/>
          </a:lnRef>
          <a:fillRef idx="0">
            <a:schemeClr val="accent5"/>
          </a:fillRef>
          <a:effectRef idx="0">
            <a:schemeClr val="accent5"/>
          </a:effectRef>
          <a:fontRef idx="minor">
            <a:schemeClr val="tx1"/>
          </a:fontRef>
        </p:style>
      </p:cxnSp>
      <p:cxnSp>
        <p:nvCxnSpPr>
          <p:cNvPr id="197" name="Straight Connector 196">
            <a:extLst>
              <a:ext uri="{FF2B5EF4-FFF2-40B4-BE49-F238E27FC236}">
                <a16:creationId xmlns:a16="http://schemas.microsoft.com/office/drawing/2014/main" id="{D1D6F581-8F74-4FA6-84E8-14C5FAEA33EB}"/>
              </a:ext>
            </a:extLst>
          </p:cNvPr>
          <p:cNvCxnSpPr>
            <a:cxnSpLocks/>
            <a:stCxn id="171" idx="2"/>
            <a:endCxn id="94" idx="6"/>
          </p:cNvCxnSpPr>
          <p:nvPr/>
        </p:nvCxnSpPr>
        <p:spPr>
          <a:xfrm flipH="1">
            <a:off x="2594127" y="2461314"/>
            <a:ext cx="777240" cy="1845548"/>
          </a:xfrm>
          <a:prstGeom prst="line">
            <a:avLst/>
          </a:prstGeom>
        </p:spPr>
        <p:style>
          <a:lnRef idx="1">
            <a:schemeClr val="accent5"/>
          </a:lnRef>
          <a:fillRef idx="0">
            <a:schemeClr val="accent5"/>
          </a:fillRef>
          <a:effectRef idx="0">
            <a:schemeClr val="accent5"/>
          </a:effectRef>
          <a:fontRef idx="minor">
            <a:schemeClr val="tx1"/>
          </a:fontRef>
        </p:style>
      </p:cxnSp>
      <p:cxnSp>
        <p:nvCxnSpPr>
          <p:cNvPr id="198" name="Straight Connector 197">
            <a:extLst>
              <a:ext uri="{FF2B5EF4-FFF2-40B4-BE49-F238E27FC236}">
                <a16:creationId xmlns:a16="http://schemas.microsoft.com/office/drawing/2014/main" id="{2E6EA27E-4550-4C3F-93EA-07A56051DD48}"/>
              </a:ext>
            </a:extLst>
          </p:cNvPr>
          <p:cNvCxnSpPr>
            <a:cxnSpLocks/>
            <a:stCxn id="172" idx="2"/>
            <a:endCxn id="91" idx="6"/>
          </p:cNvCxnSpPr>
          <p:nvPr/>
        </p:nvCxnSpPr>
        <p:spPr>
          <a:xfrm flipH="1">
            <a:off x="2594127" y="2925442"/>
            <a:ext cx="777240" cy="922774"/>
          </a:xfrm>
          <a:prstGeom prst="line">
            <a:avLst/>
          </a:prstGeom>
        </p:spPr>
        <p:style>
          <a:lnRef idx="1">
            <a:schemeClr val="accent5"/>
          </a:lnRef>
          <a:fillRef idx="0">
            <a:schemeClr val="accent5"/>
          </a:fillRef>
          <a:effectRef idx="0">
            <a:schemeClr val="accent5"/>
          </a:effectRef>
          <a:fontRef idx="minor">
            <a:schemeClr val="tx1"/>
          </a:fontRef>
        </p:style>
      </p:cxnSp>
      <p:cxnSp>
        <p:nvCxnSpPr>
          <p:cNvPr id="199" name="Straight Connector 198">
            <a:extLst>
              <a:ext uri="{FF2B5EF4-FFF2-40B4-BE49-F238E27FC236}">
                <a16:creationId xmlns:a16="http://schemas.microsoft.com/office/drawing/2014/main" id="{4BEDB8BD-AB46-4DBC-8CC7-6835923178AC}"/>
              </a:ext>
            </a:extLst>
          </p:cNvPr>
          <p:cNvCxnSpPr>
            <a:cxnSpLocks/>
            <a:stCxn id="171" idx="2"/>
            <a:endCxn id="91" idx="6"/>
          </p:cNvCxnSpPr>
          <p:nvPr/>
        </p:nvCxnSpPr>
        <p:spPr>
          <a:xfrm flipH="1">
            <a:off x="2594127" y="2461314"/>
            <a:ext cx="777240" cy="1386902"/>
          </a:xfrm>
          <a:prstGeom prst="line">
            <a:avLst/>
          </a:prstGeom>
        </p:spPr>
        <p:style>
          <a:lnRef idx="1">
            <a:schemeClr val="accent5"/>
          </a:lnRef>
          <a:fillRef idx="0">
            <a:schemeClr val="accent5"/>
          </a:fillRef>
          <a:effectRef idx="0">
            <a:schemeClr val="accent5"/>
          </a:effectRef>
          <a:fontRef idx="minor">
            <a:schemeClr val="tx1"/>
          </a:fontRef>
        </p:style>
      </p:cxnSp>
      <p:cxnSp>
        <p:nvCxnSpPr>
          <p:cNvPr id="200" name="Straight Connector 199">
            <a:extLst>
              <a:ext uri="{FF2B5EF4-FFF2-40B4-BE49-F238E27FC236}">
                <a16:creationId xmlns:a16="http://schemas.microsoft.com/office/drawing/2014/main" id="{E84B0D29-FA70-4AEF-8A59-68BF54A05C72}"/>
              </a:ext>
            </a:extLst>
          </p:cNvPr>
          <p:cNvCxnSpPr>
            <a:cxnSpLocks/>
            <a:stCxn id="171" idx="2"/>
            <a:endCxn id="88" idx="6"/>
          </p:cNvCxnSpPr>
          <p:nvPr/>
        </p:nvCxnSpPr>
        <p:spPr>
          <a:xfrm flipH="1">
            <a:off x="2594127" y="2461314"/>
            <a:ext cx="777240" cy="928256"/>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07575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71179-F66C-4E7E-99FD-BE36E6DEB420}"/>
              </a:ext>
            </a:extLst>
          </p:cNvPr>
          <p:cNvSpPr>
            <a:spLocks noGrp="1"/>
          </p:cNvSpPr>
          <p:nvPr>
            <p:ph type="title"/>
          </p:nvPr>
        </p:nvSpPr>
        <p:spPr/>
        <p:txBody>
          <a:bodyPr/>
          <a:lstStyle/>
          <a:p>
            <a:r>
              <a:rPr lang="en-US" dirty="0" err="1"/>
              <a:t>Tensorflow</a:t>
            </a:r>
            <a:r>
              <a:rPr lang="en-US" dirty="0"/>
              <a:t> lines of code</a:t>
            </a:r>
          </a:p>
        </p:txBody>
      </p:sp>
      <p:sp>
        <p:nvSpPr>
          <p:cNvPr id="4" name="Rectangle 1">
            <a:extLst>
              <a:ext uri="{FF2B5EF4-FFF2-40B4-BE49-F238E27FC236}">
                <a16:creationId xmlns:a16="http://schemas.microsoft.com/office/drawing/2014/main" id="{4C5950B3-81AD-4A6B-B373-974787022FFC}"/>
              </a:ext>
            </a:extLst>
          </p:cNvPr>
          <p:cNvSpPr>
            <a:spLocks noChangeArrowheads="1"/>
          </p:cNvSpPr>
          <p:nvPr/>
        </p:nvSpPr>
        <p:spPr bwMode="auto">
          <a:xfrm>
            <a:off x="593192" y="1487229"/>
            <a:ext cx="8343900" cy="229293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US" altLang="en-US" sz="1100" b="0" i="0" u="none" strike="noStrike" cap="none" normalizeH="0" baseline="0" dirty="0">
                <a:ln>
                  <a:noFill/>
                </a:ln>
                <a:solidFill>
                  <a:srgbClr val="C00000"/>
                </a:solidFill>
                <a:effectLst/>
                <a:latin typeface="Consolas" panose="020B0609020204030204" pitchFamily="49" charset="0"/>
              </a:rPr>
              <a:t>X</a:t>
            </a:r>
            <a:r>
              <a:rPr kumimoji="0" lang="en-US" altLang="en-US" sz="1100" b="0" i="0" u="none" strike="noStrike" cap="none" normalizeH="0" baseline="0" dirty="0">
                <a:ln>
                  <a:noFill/>
                </a:ln>
                <a:solidFill>
                  <a:srgbClr val="000000"/>
                </a:solidFill>
                <a:effectLst/>
                <a:latin typeface="Consolas" panose="020B0609020204030204" pitchFamily="49" charset="0"/>
              </a:rPr>
              <a:t> = </a:t>
            </a:r>
            <a:r>
              <a:rPr kumimoji="0" lang="en-US" altLang="en-US" sz="1100" b="0" i="0" u="none" strike="noStrike" cap="none" normalizeH="0" baseline="0" dirty="0" err="1">
                <a:ln>
                  <a:noFill/>
                </a:ln>
                <a:solidFill>
                  <a:srgbClr val="000000"/>
                </a:solidFill>
                <a:effectLst/>
                <a:latin typeface="Consolas" panose="020B0609020204030204" pitchFamily="49" charset="0"/>
              </a:rPr>
              <a:t>tf.placeholder</a:t>
            </a:r>
            <a:r>
              <a:rPr kumimoji="0" lang="en-US" altLang="en-US" sz="1100" b="0" i="0" u="none" strike="noStrike" cap="none" normalizeH="0" baseline="0" dirty="0">
                <a:ln>
                  <a:noFill/>
                </a:ln>
                <a:solidFill>
                  <a:srgbClr val="000000"/>
                </a:solidFill>
                <a:effectLst/>
                <a:latin typeface="Consolas" panose="020B0609020204030204" pitchFamily="49" charset="0"/>
              </a:rPr>
              <a:t>(tf.float32, [</a:t>
            </a:r>
            <a:r>
              <a:rPr kumimoji="0" lang="en-US" altLang="en-US" sz="1100" b="1" i="0" u="none" strike="noStrike" cap="none" normalizeH="0" baseline="0" dirty="0">
                <a:ln>
                  <a:noFill/>
                </a:ln>
                <a:solidFill>
                  <a:srgbClr val="000080"/>
                </a:solidFill>
                <a:effectLst/>
                <a:latin typeface="Consolas" panose="020B0609020204030204" pitchFamily="49" charset="0"/>
              </a:rPr>
              <a:t>None</a:t>
            </a:r>
            <a:r>
              <a:rPr kumimoji="0" lang="en-US" altLang="en-US" sz="1100" b="0" i="0" u="none" strike="noStrike" cap="none" normalizeH="0" baseline="0" dirty="0">
                <a:ln>
                  <a:noFill/>
                </a:ln>
                <a:solidFill>
                  <a:srgbClr val="000000"/>
                </a:solidFill>
                <a:effectLst/>
                <a:latin typeface="Consolas" panose="020B0609020204030204" pitchFamily="49" charset="0"/>
              </a:rPr>
              <a:t>, </a:t>
            </a:r>
            <a:r>
              <a:rPr kumimoji="0" lang="en-US" altLang="en-US" sz="1100" b="0" i="0" u="none" strike="noStrike" cap="none" normalizeH="0" baseline="0" dirty="0">
                <a:ln>
                  <a:noFill/>
                </a:ln>
                <a:solidFill>
                  <a:srgbClr val="0000FF"/>
                </a:solidFill>
                <a:effectLst/>
                <a:latin typeface="Consolas" panose="020B0609020204030204" pitchFamily="49" charset="0"/>
              </a:rPr>
              <a:t>8</a:t>
            </a:r>
            <a:r>
              <a:rPr kumimoji="0" lang="en-US" altLang="en-US" sz="1100" b="0" i="0" u="none" strike="noStrike" cap="none" normalizeH="0" baseline="0" dirty="0">
                <a:ln>
                  <a:noFill/>
                </a:ln>
                <a:solidFill>
                  <a:srgbClr val="000000"/>
                </a:solidFill>
                <a:effectLst/>
                <a:latin typeface="Consolas" panose="020B0609020204030204" pitchFamily="49" charset="0"/>
              </a:rPr>
              <a:t>])</a:t>
            </a:r>
            <a:br>
              <a:rPr kumimoji="0" lang="en-US" altLang="en-US" sz="1100" b="0" i="0" u="none" strike="noStrike" cap="none" normalizeH="0" baseline="0" dirty="0">
                <a:ln>
                  <a:noFill/>
                </a:ln>
                <a:solidFill>
                  <a:srgbClr val="000000"/>
                </a:solidFill>
                <a:effectLst/>
                <a:latin typeface="Consolas" panose="020B0609020204030204" pitchFamily="49" charset="0"/>
              </a:rPr>
            </a:br>
            <a:r>
              <a:rPr kumimoji="0" lang="en-US" altLang="en-US" sz="1100" b="0" i="0" u="none" strike="noStrike" cap="none" normalizeH="0" baseline="0" dirty="0">
                <a:ln>
                  <a:noFill/>
                </a:ln>
                <a:solidFill>
                  <a:srgbClr val="C00000"/>
                </a:solidFill>
                <a:effectLst/>
                <a:latin typeface="Consolas" panose="020B0609020204030204" pitchFamily="49" charset="0"/>
              </a:rPr>
              <a:t>Y_ </a:t>
            </a:r>
            <a:r>
              <a:rPr kumimoji="0" lang="en-US" altLang="en-US" sz="1100" b="0" i="0" u="none" strike="noStrike" cap="none" normalizeH="0" baseline="0" dirty="0">
                <a:ln>
                  <a:noFill/>
                </a:ln>
                <a:solidFill>
                  <a:srgbClr val="000000"/>
                </a:solidFill>
                <a:effectLst/>
                <a:latin typeface="Consolas" panose="020B0609020204030204" pitchFamily="49" charset="0"/>
              </a:rPr>
              <a:t>= </a:t>
            </a:r>
            <a:r>
              <a:rPr kumimoji="0" lang="en-US" altLang="en-US" sz="1100" b="0" i="0" u="none" strike="noStrike" cap="none" normalizeH="0" baseline="0" dirty="0" err="1">
                <a:ln>
                  <a:noFill/>
                </a:ln>
                <a:solidFill>
                  <a:srgbClr val="000000"/>
                </a:solidFill>
                <a:effectLst/>
                <a:latin typeface="Consolas" panose="020B0609020204030204" pitchFamily="49" charset="0"/>
              </a:rPr>
              <a:t>tf.placeholder</a:t>
            </a:r>
            <a:r>
              <a:rPr kumimoji="0" lang="en-US" altLang="en-US" sz="1100" b="0" i="0" u="none" strike="noStrike" cap="none" normalizeH="0" baseline="0" dirty="0">
                <a:ln>
                  <a:noFill/>
                </a:ln>
                <a:solidFill>
                  <a:srgbClr val="000000"/>
                </a:solidFill>
                <a:effectLst/>
                <a:latin typeface="Consolas" panose="020B0609020204030204" pitchFamily="49" charset="0"/>
              </a:rPr>
              <a:t>(tf.float32, [</a:t>
            </a:r>
            <a:r>
              <a:rPr kumimoji="0" lang="en-US" altLang="en-US" sz="1100" b="1" i="0" u="none" strike="noStrike" cap="none" normalizeH="0" baseline="0" dirty="0">
                <a:ln>
                  <a:noFill/>
                </a:ln>
                <a:solidFill>
                  <a:srgbClr val="000080"/>
                </a:solidFill>
                <a:effectLst/>
                <a:latin typeface="Consolas" panose="020B0609020204030204" pitchFamily="49" charset="0"/>
              </a:rPr>
              <a:t>None</a:t>
            </a:r>
            <a:r>
              <a:rPr kumimoji="0" lang="en-US" altLang="en-US" sz="1100" b="0" i="0" u="none" strike="noStrike" cap="none" normalizeH="0" baseline="0" dirty="0">
                <a:ln>
                  <a:noFill/>
                </a:ln>
                <a:solidFill>
                  <a:srgbClr val="000000"/>
                </a:solidFill>
                <a:effectLst/>
                <a:latin typeface="Consolas" panose="020B0609020204030204" pitchFamily="49" charset="0"/>
              </a:rPr>
              <a:t>, </a:t>
            </a:r>
            <a:r>
              <a:rPr kumimoji="0" lang="en-US" altLang="en-US" sz="1100" b="0" i="0" u="none" strike="noStrike" cap="none" normalizeH="0" baseline="0" dirty="0">
                <a:ln>
                  <a:noFill/>
                </a:ln>
                <a:solidFill>
                  <a:srgbClr val="0000FF"/>
                </a:solidFill>
                <a:effectLst/>
                <a:latin typeface="Consolas" panose="020B0609020204030204" pitchFamily="49" charset="0"/>
              </a:rPr>
              <a:t>2</a:t>
            </a:r>
            <a:r>
              <a:rPr kumimoji="0" lang="en-US" altLang="en-US" sz="1100" b="0" i="0" u="none" strike="noStrike" cap="none" normalizeH="0" baseline="0" dirty="0">
                <a:ln>
                  <a:noFill/>
                </a:ln>
                <a:solidFill>
                  <a:srgbClr val="000000"/>
                </a:solidFill>
                <a:effectLst/>
                <a:latin typeface="Consolas" panose="020B0609020204030204" pitchFamily="49" charset="0"/>
              </a:rPr>
              <a:t>])</a:t>
            </a:r>
            <a:br>
              <a:rPr kumimoji="0" lang="en-US" altLang="en-US" sz="1100" b="0" i="0" u="none" strike="noStrike" cap="none" normalizeH="0" baseline="0" dirty="0">
                <a:ln>
                  <a:noFill/>
                </a:ln>
                <a:solidFill>
                  <a:srgbClr val="000000"/>
                </a:solidFill>
                <a:effectLst/>
                <a:latin typeface="Consolas" panose="020B0609020204030204" pitchFamily="49" charset="0"/>
              </a:rPr>
            </a:br>
            <a:br>
              <a:rPr kumimoji="0" lang="en-US" altLang="en-US" sz="1100" b="0" i="0" u="none" strike="noStrike" cap="none" normalizeH="0" baseline="0" dirty="0">
                <a:ln>
                  <a:noFill/>
                </a:ln>
                <a:solidFill>
                  <a:srgbClr val="000000"/>
                </a:solidFill>
                <a:effectLst/>
                <a:latin typeface="Consolas" panose="020B0609020204030204" pitchFamily="49" charset="0"/>
              </a:rPr>
            </a:br>
            <a:r>
              <a:rPr kumimoji="0" lang="en-US" altLang="en-US" sz="1100" b="0" i="0" u="none" strike="noStrike" cap="none" normalizeH="0" baseline="0" dirty="0">
                <a:ln>
                  <a:noFill/>
                </a:ln>
                <a:solidFill>
                  <a:srgbClr val="C00000"/>
                </a:solidFill>
                <a:effectLst/>
                <a:latin typeface="Consolas" panose="020B0609020204030204" pitchFamily="49" charset="0"/>
              </a:rPr>
              <a:t>W</a:t>
            </a:r>
            <a:r>
              <a:rPr kumimoji="0" lang="en-US" altLang="en-US" sz="1100" b="0" i="0" u="none" strike="noStrike" cap="none" normalizeH="0" baseline="0" dirty="0">
                <a:ln>
                  <a:noFill/>
                </a:ln>
                <a:solidFill>
                  <a:srgbClr val="000000"/>
                </a:solidFill>
                <a:effectLst/>
                <a:latin typeface="Consolas" panose="020B0609020204030204" pitchFamily="49" charset="0"/>
              </a:rPr>
              <a:t> = </a:t>
            </a:r>
            <a:r>
              <a:rPr kumimoji="0" lang="en-US" altLang="en-US" sz="1100" b="0" i="0" u="none" strike="noStrike" cap="none" normalizeH="0" baseline="0" dirty="0" err="1">
                <a:ln>
                  <a:noFill/>
                </a:ln>
                <a:solidFill>
                  <a:srgbClr val="000000"/>
                </a:solidFill>
                <a:effectLst/>
                <a:latin typeface="Consolas" panose="020B0609020204030204" pitchFamily="49" charset="0"/>
              </a:rPr>
              <a:t>tf.Variable</a:t>
            </a:r>
            <a:r>
              <a:rPr kumimoji="0" lang="en-US" altLang="en-US" sz="1100" b="0" i="0" u="none" strike="noStrike" cap="none" normalizeH="0" baseline="0" dirty="0">
                <a:ln>
                  <a:noFill/>
                </a:ln>
                <a:solidFill>
                  <a:srgbClr val="000000"/>
                </a:solidFill>
                <a:effectLst/>
                <a:latin typeface="Consolas" panose="020B0609020204030204" pitchFamily="49" charset="0"/>
              </a:rPr>
              <a:t>(</a:t>
            </a:r>
            <a:r>
              <a:rPr kumimoji="0" lang="en-US" altLang="en-US" sz="1100" b="0" i="0" u="none" strike="noStrike" cap="none" normalizeH="0" baseline="0" dirty="0" err="1">
                <a:ln>
                  <a:noFill/>
                </a:ln>
                <a:solidFill>
                  <a:srgbClr val="000000"/>
                </a:solidFill>
                <a:effectLst/>
                <a:latin typeface="Consolas" panose="020B0609020204030204" pitchFamily="49" charset="0"/>
              </a:rPr>
              <a:t>tf.zeros</a:t>
            </a:r>
            <a:r>
              <a:rPr kumimoji="0" lang="en-US" altLang="en-US" sz="1100" b="0" i="0" u="none" strike="noStrike" cap="none" normalizeH="0" baseline="0" dirty="0">
                <a:ln>
                  <a:noFill/>
                </a:ln>
                <a:solidFill>
                  <a:srgbClr val="000000"/>
                </a:solidFill>
                <a:effectLst/>
                <a:latin typeface="Consolas" panose="020B0609020204030204" pitchFamily="49" charset="0"/>
              </a:rPr>
              <a:t>([</a:t>
            </a:r>
            <a:r>
              <a:rPr kumimoji="0" lang="en-US" altLang="en-US" sz="1100" b="0" i="0" u="none" strike="noStrike" cap="none" normalizeH="0" baseline="0" dirty="0">
                <a:ln>
                  <a:noFill/>
                </a:ln>
                <a:solidFill>
                  <a:srgbClr val="0000FF"/>
                </a:solidFill>
                <a:effectLst/>
                <a:latin typeface="Consolas" panose="020B0609020204030204" pitchFamily="49" charset="0"/>
              </a:rPr>
              <a:t>8</a:t>
            </a:r>
            <a:r>
              <a:rPr kumimoji="0" lang="en-US" altLang="en-US" sz="1100" b="0" i="0" u="none" strike="noStrike" cap="none" normalizeH="0" baseline="0" dirty="0">
                <a:ln>
                  <a:noFill/>
                </a:ln>
                <a:solidFill>
                  <a:srgbClr val="000000"/>
                </a:solidFill>
                <a:effectLst/>
                <a:latin typeface="Consolas" panose="020B0609020204030204" pitchFamily="49" charset="0"/>
              </a:rPr>
              <a:t>, </a:t>
            </a:r>
            <a:r>
              <a:rPr kumimoji="0" lang="en-US" altLang="en-US" sz="1100" b="0" i="0" u="none" strike="noStrike" cap="none" normalizeH="0" baseline="0" dirty="0">
                <a:ln>
                  <a:noFill/>
                </a:ln>
                <a:solidFill>
                  <a:srgbClr val="0000FF"/>
                </a:solidFill>
                <a:effectLst/>
                <a:latin typeface="Consolas" panose="020B0609020204030204" pitchFamily="49" charset="0"/>
              </a:rPr>
              <a:t>2</a:t>
            </a:r>
            <a:r>
              <a:rPr kumimoji="0" lang="en-US" altLang="en-US" sz="1100" b="0" i="0" u="none" strike="noStrike" cap="none" normalizeH="0" baseline="0" dirty="0">
                <a:ln>
                  <a:noFill/>
                </a:ln>
                <a:solidFill>
                  <a:srgbClr val="000000"/>
                </a:solidFill>
                <a:effectLst/>
                <a:latin typeface="Consolas" panose="020B0609020204030204" pitchFamily="49" charset="0"/>
              </a:rPr>
              <a:t>])) </a:t>
            </a:r>
            <a:r>
              <a:rPr lang="en-US" altLang="en-US" sz="1100" i="1" dirty="0">
                <a:solidFill>
                  <a:srgbClr val="808080"/>
                </a:solidFill>
                <a:latin typeface="Consolas" panose="020B0609020204030204" pitchFamily="49" charset="0"/>
              </a:rPr>
              <a:t># weights W[8, 2]</a:t>
            </a:r>
            <a:br>
              <a:rPr kumimoji="0" lang="en-US" altLang="en-US" sz="1100" b="0" i="0" u="none" strike="noStrike" cap="none" normalizeH="0" baseline="0" dirty="0">
                <a:ln>
                  <a:noFill/>
                </a:ln>
                <a:solidFill>
                  <a:srgbClr val="000000"/>
                </a:solidFill>
                <a:effectLst/>
                <a:latin typeface="Consolas" panose="020B0609020204030204" pitchFamily="49" charset="0"/>
              </a:rPr>
            </a:br>
            <a:r>
              <a:rPr kumimoji="0" lang="en-US" altLang="en-US" sz="1100" b="0" i="0" u="none" strike="noStrike" cap="none" normalizeH="0" baseline="0" dirty="0">
                <a:ln>
                  <a:noFill/>
                </a:ln>
                <a:solidFill>
                  <a:srgbClr val="C00000"/>
                </a:solidFill>
                <a:effectLst/>
                <a:latin typeface="Consolas" panose="020B0609020204030204" pitchFamily="49" charset="0"/>
              </a:rPr>
              <a:t>b</a:t>
            </a:r>
            <a:r>
              <a:rPr kumimoji="0" lang="en-US" altLang="en-US" sz="1100" b="0" i="0" u="none" strike="noStrike" cap="none" normalizeH="0" baseline="0" dirty="0">
                <a:ln>
                  <a:noFill/>
                </a:ln>
                <a:solidFill>
                  <a:srgbClr val="000000"/>
                </a:solidFill>
                <a:effectLst/>
                <a:latin typeface="Consolas" panose="020B0609020204030204" pitchFamily="49" charset="0"/>
              </a:rPr>
              <a:t> = </a:t>
            </a:r>
            <a:r>
              <a:rPr kumimoji="0" lang="en-US" altLang="en-US" sz="1100" b="0" i="0" u="none" strike="noStrike" cap="none" normalizeH="0" baseline="0" dirty="0" err="1">
                <a:ln>
                  <a:noFill/>
                </a:ln>
                <a:solidFill>
                  <a:srgbClr val="000000"/>
                </a:solidFill>
                <a:effectLst/>
                <a:latin typeface="Consolas" panose="020B0609020204030204" pitchFamily="49" charset="0"/>
              </a:rPr>
              <a:t>tf.Variable</a:t>
            </a:r>
            <a:r>
              <a:rPr kumimoji="0" lang="en-US" altLang="en-US" sz="1100" b="0" i="0" u="none" strike="noStrike" cap="none" normalizeH="0" baseline="0" dirty="0">
                <a:ln>
                  <a:noFill/>
                </a:ln>
                <a:solidFill>
                  <a:srgbClr val="000000"/>
                </a:solidFill>
                <a:effectLst/>
                <a:latin typeface="Consolas" panose="020B0609020204030204" pitchFamily="49" charset="0"/>
              </a:rPr>
              <a:t>(</a:t>
            </a:r>
            <a:r>
              <a:rPr kumimoji="0" lang="en-US" altLang="en-US" sz="1100" b="0" i="0" u="none" strike="noStrike" cap="none" normalizeH="0" baseline="0" dirty="0" err="1">
                <a:ln>
                  <a:noFill/>
                </a:ln>
                <a:solidFill>
                  <a:srgbClr val="000000"/>
                </a:solidFill>
                <a:effectLst/>
                <a:latin typeface="Consolas" panose="020B0609020204030204" pitchFamily="49" charset="0"/>
              </a:rPr>
              <a:t>tf.zeros</a:t>
            </a:r>
            <a:r>
              <a:rPr kumimoji="0" lang="en-US" altLang="en-US" sz="1100" b="0" i="0" u="none" strike="noStrike" cap="none" normalizeH="0" baseline="0" dirty="0">
                <a:ln>
                  <a:noFill/>
                </a:ln>
                <a:solidFill>
                  <a:srgbClr val="000000"/>
                </a:solidFill>
                <a:effectLst/>
                <a:latin typeface="Consolas" panose="020B0609020204030204" pitchFamily="49" charset="0"/>
              </a:rPr>
              <a:t>([</a:t>
            </a:r>
            <a:r>
              <a:rPr kumimoji="0" lang="en-US" altLang="en-US" sz="1100" b="0" i="0" u="none" strike="noStrike" cap="none" normalizeH="0" baseline="0" dirty="0">
                <a:ln>
                  <a:noFill/>
                </a:ln>
                <a:solidFill>
                  <a:srgbClr val="0000FF"/>
                </a:solidFill>
                <a:effectLst/>
                <a:latin typeface="Consolas" panose="020B0609020204030204" pitchFamily="49" charset="0"/>
              </a:rPr>
              <a:t>2</a:t>
            </a:r>
            <a:r>
              <a:rPr kumimoji="0" lang="en-US" altLang="en-US" sz="1100" b="0" i="0" u="none" strike="noStrike" cap="none" normalizeH="0" baseline="0" dirty="0">
                <a:ln>
                  <a:noFill/>
                </a:ln>
                <a:solidFill>
                  <a:srgbClr val="000000"/>
                </a:solidFill>
                <a:effectLst/>
                <a:latin typeface="Consolas" panose="020B0609020204030204" pitchFamily="49" charset="0"/>
              </a:rPr>
              <a:t>]))    </a:t>
            </a:r>
            <a:r>
              <a:rPr lang="en-US" altLang="en-US" sz="1100" i="1" dirty="0">
                <a:solidFill>
                  <a:srgbClr val="808080"/>
                </a:solidFill>
                <a:latin typeface="Consolas" panose="020B0609020204030204" pitchFamily="49" charset="0"/>
              </a:rPr>
              <a:t># biases b[2]</a:t>
            </a:r>
            <a:br>
              <a:rPr kumimoji="0" lang="en-US" altLang="en-US" sz="1100" b="0" i="0" u="none" strike="noStrike" cap="none" normalizeH="0" baseline="0" dirty="0">
                <a:ln>
                  <a:noFill/>
                </a:ln>
                <a:solidFill>
                  <a:srgbClr val="000000"/>
                </a:solidFill>
                <a:effectLst/>
                <a:latin typeface="Consolas" panose="020B0609020204030204" pitchFamily="49" charset="0"/>
              </a:rPr>
            </a:br>
            <a:br>
              <a:rPr kumimoji="0" lang="en-US" altLang="en-US" sz="1100" b="0" i="0" u="none" strike="noStrike" cap="none" normalizeH="0" baseline="0" dirty="0">
                <a:ln>
                  <a:noFill/>
                </a:ln>
                <a:solidFill>
                  <a:srgbClr val="000000"/>
                </a:solidFill>
                <a:effectLst/>
                <a:latin typeface="Consolas" panose="020B0609020204030204" pitchFamily="49" charset="0"/>
              </a:rPr>
            </a:br>
            <a:r>
              <a:rPr kumimoji="0" lang="en-US" altLang="en-US" sz="1100" b="0" i="0" u="none" strike="noStrike" cap="none" normalizeH="0" baseline="0" dirty="0">
                <a:ln>
                  <a:noFill/>
                </a:ln>
                <a:solidFill>
                  <a:srgbClr val="C00000"/>
                </a:solidFill>
                <a:effectLst/>
                <a:latin typeface="Consolas" panose="020B0609020204030204" pitchFamily="49" charset="0"/>
              </a:rPr>
              <a:t>Y</a:t>
            </a:r>
            <a:r>
              <a:rPr kumimoji="0" lang="en-US" altLang="en-US" sz="1100" b="0" i="0" u="none" strike="noStrike" cap="none" normalizeH="0" baseline="0" dirty="0">
                <a:ln>
                  <a:noFill/>
                </a:ln>
                <a:solidFill>
                  <a:srgbClr val="000000"/>
                </a:solidFill>
                <a:effectLst/>
                <a:latin typeface="Consolas" panose="020B0609020204030204" pitchFamily="49" charset="0"/>
              </a:rPr>
              <a:t> = </a:t>
            </a:r>
            <a:r>
              <a:rPr kumimoji="0" lang="en-US" altLang="en-US" sz="1100" b="0" i="0" u="none" strike="noStrike" cap="none" normalizeH="0" baseline="0" dirty="0" err="1">
                <a:ln>
                  <a:noFill/>
                </a:ln>
                <a:solidFill>
                  <a:srgbClr val="000000"/>
                </a:solidFill>
                <a:effectLst/>
                <a:latin typeface="Consolas" panose="020B0609020204030204" pitchFamily="49" charset="0"/>
              </a:rPr>
              <a:t>tf.nn.softmax</a:t>
            </a:r>
            <a:r>
              <a:rPr kumimoji="0" lang="en-US" altLang="en-US" sz="1100" b="0" i="0" u="none" strike="noStrike" cap="none" normalizeH="0" baseline="0" dirty="0">
                <a:ln>
                  <a:noFill/>
                </a:ln>
                <a:solidFill>
                  <a:srgbClr val="000000"/>
                </a:solidFill>
                <a:effectLst/>
                <a:latin typeface="Consolas" panose="020B0609020204030204" pitchFamily="49" charset="0"/>
              </a:rPr>
              <a:t>(</a:t>
            </a:r>
            <a:r>
              <a:rPr kumimoji="0" lang="en-US" altLang="en-US" sz="1100" b="0" i="0" u="none" strike="noStrike" cap="none" normalizeH="0" baseline="0" dirty="0" err="1">
                <a:ln>
                  <a:noFill/>
                </a:ln>
                <a:solidFill>
                  <a:srgbClr val="000000"/>
                </a:solidFill>
                <a:effectLst/>
                <a:latin typeface="Consolas" panose="020B0609020204030204" pitchFamily="49" charset="0"/>
              </a:rPr>
              <a:t>tf.matmul</a:t>
            </a:r>
            <a:r>
              <a:rPr kumimoji="0" lang="en-US" altLang="en-US" sz="1100" b="0" i="0" u="none" strike="noStrike" cap="none" normalizeH="0" baseline="0" dirty="0">
                <a:ln>
                  <a:noFill/>
                </a:ln>
                <a:solidFill>
                  <a:srgbClr val="000000"/>
                </a:solidFill>
                <a:effectLst/>
                <a:latin typeface="Consolas" panose="020B0609020204030204" pitchFamily="49" charset="0"/>
              </a:rPr>
              <a:t>(</a:t>
            </a:r>
            <a:r>
              <a:rPr kumimoji="0" lang="en-US" altLang="en-US" sz="1100" b="0" i="0" u="none" strike="noStrike" cap="none" normalizeH="0" baseline="0" dirty="0">
                <a:ln>
                  <a:noFill/>
                </a:ln>
                <a:solidFill>
                  <a:srgbClr val="C00000"/>
                </a:solidFill>
                <a:effectLst/>
                <a:latin typeface="Consolas" panose="020B0609020204030204" pitchFamily="49" charset="0"/>
              </a:rPr>
              <a:t>X</a:t>
            </a:r>
            <a:r>
              <a:rPr kumimoji="0" lang="en-US" altLang="en-US" sz="1100" b="0" i="0" u="none" strike="noStrike" cap="none" normalizeH="0" baseline="0" dirty="0">
                <a:ln>
                  <a:noFill/>
                </a:ln>
                <a:solidFill>
                  <a:srgbClr val="000000"/>
                </a:solidFill>
                <a:effectLst/>
                <a:latin typeface="Consolas" panose="020B0609020204030204" pitchFamily="49" charset="0"/>
              </a:rPr>
              <a:t>, </a:t>
            </a:r>
            <a:r>
              <a:rPr kumimoji="0" lang="en-US" altLang="en-US" sz="1100" b="0" i="0" u="none" strike="noStrike" cap="none" normalizeH="0" baseline="0" dirty="0">
                <a:ln>
                  <a:noFill/>
                </a:ln>
                <a:solidFill>
                  <a:srgbClr val="C00000"/>
                </a:solidFill>
                <a:effectLst/>
                <a:latin typeface="Consolas" panose="020B0609020204030204" pitchFamily="49" charset="0"/>
              </a:rPr>
              <a:t>W</a:t>
            </a:r>
            <a:r>
              <a:rPr kumimoji="0" lang="en-US" altLang="en-US" sz="1100" b="0" i="0" u="none" strike="noStrike" cap="none" normalizeH="0" baseline="0" dirty="0">
                <a:ln>
                  <a:noFill/>
                </a:ln>
                <a:solidFill>
                  <a:srgbClr val="000000"/>
                </a:solidFill>
                <a:effectLst/>
                <a:latin typeface="Consolas" panose="020B0609020204030204" pitchFamily="49" charset="0"/>
              </a:rPr>
              <a:t>) + </a:t>
            </a:r>
            <a:r>
              <a:rPr kumimoji="0" lang="en-US" altLang="en-US" sz="1100" b="0" i="0" u="none" strike="noStrike" cap="none" normalizeH="0" baseline="0" dirty="0">
                <a:ln>
                  <a:noFill/>
                </a:ln>
                <a:solidFill>
                  <a:srgbClr val="C00000"/>
                </a:solidFill>
                <a:effectLst/>
                <a:latin typeface="Consolas" panose="020B0609020204030204" pitchFamily="49" charset="0"/>
              </a:rPr>
              <a:t>b</a:t>
            </a:r>
            <a:r>
              <a:rPr kumimoji="0" lang="en-US" altLang="en-US" sz="1100" b="0" i="0" u="none" strike="noStrike" cap="none" normalizeH="0" baseline="0" dirty="0">
                <a:ln>
                  <a:noFill/>
                </a:ln>
                <a:solidFill>
                  <a:srgbClr val="000000"/>
                </a:solidFill>
                <a:effectLst/>
                <a:latin typeface="Consolas" panose="020B0609020204030204" pitchFamily="49" charset="0"/>
              </a:rPr>
              <a:t>)</a:t>
            </a:r>
            <a:br>
              <a:rPr kumimoji="0" lang="en-US" altLang="en-US" sz="1100" b="0" i="0" u="none" strike="noStrike" cap="none" normalizeH="0" baseline="0" dirty="0">
                <a:ln>
                  <a:noFill/>
                </a:ln>
                <a:solidFill>
                  <a:srgbClr val="000000"/>
                </a:solidFill>
                <a:effectLst/>
                <a:latin typeface="Consolas" panose="020B0609020204030204" pitchFamily="49" charset="0"/>
              </a:rPr>
            </a:br>
            <a:br>
              <a:rPr kumimoji="0" lang="en-US" altLang="en-US" sz="1100" b="0" i="0" u="none" strike="noStrike" cap="none" normalizeH="0" baseline="0" dirty="0">
                <a:ln>
                  <a:noFill/>
                </a:ln>
                <a:solidFill>
                  <a:srgbClr val="000000"/>
                </a:solidFill>
                <a:effectLst/>
                <a:latin typeface="Consolas" panose="020B0609020204030204" pitchFamily="49" charset="0"/>
              </a:rPr>
            </a:br>
            <a:r>
              <a:rPr kumimoji="0" lang="en-US" altLang="en-US" sz="1100" b="0" i="0" u="none" strike="noStrike" cap="none" normalizeH="0" baseline="0" dirty="0" err="1">
                <a:ln>
                  <a:noFill/>
                </a:ln>
                <a:solidFill>
                  <a:srgbClr val="C00000"/>
                </a:solidFill>
                <a:effectLst/>
                <a:latin typeface="Consolas" panose="020B0609020204030204" pitchFamily="49" charset="0"/>
              </a:rPr>
              <a:t>cross_entropy</a:t>
            </a:r>
            <a:r>
              <a:rPr kumimoji="0" lang="en-US" altLang="en-US" sz="1100" b="0" i="0" u="none" strike="noStrike" cap="none" normalizeH="0" baseline="0" dirty="0">
                <a:ln>
                  <a:noFill/>
                </a:ln>
                <a:solidFill>
                  <a:srgbClr val="000000"/>
                </a:solidFill>
                <a:effectLst/>
                <a:latin typeface="Consolas" panose="020B0609020204030204" pitchFamily="49" charset="0"/>
              </a:rPr>
              <a:t> = -</a:t>
            </a:r>
            <a:r>
              <a:rPr kumimoji="0" lang="en-US" altLang="en-US" sz="1100" b="0" i="0" u="none" strike="noStrike" cap="none" normalizeH="0" baseline="0" dirty="0" err="1">
                <a:ln>
                  <a:noFill/>
                </a:ln>
                <a:solidFill>
                  <a:srgbClr val="000000"/>
                </a:solidFill>
                <a:effectLst/>
                <a:latin typeface="Consolas" panose="020B0609020204030204" pitchFamily="49" charset="0"/>
              </a:rPr>
              <a:t>tf.reduce_mean</a:t>
            </a:r>
            <a:r>
              <a:rPr kumimoji="0" lang="en-US" altLang="en-US" sz="1100" b="0" i="0" u="none" strike="noStrike" cap="none" normalizeH="0" baseline="0" dirty="0">
                <a:ln>
                  <a:noFill/>
                </a:ln>
                <a:solidFill>
                  <a:srgbClr val="000000"/>
                </a:solidFill>
                <a:effectLst/>
                <a:latin typeface="Consolas" panose="020B0609020204030204" pitchFamily="49" charset="0"/>
              </a:rPr>
              <a:t>(</a:t>
            </a:r>
            <a:r>
              <a:rPr kumimoji="0" lang="en-US" altLang="en-US" sz="1100" b="0" i="0" u="none" strike="noStrike" cap="none" normalizeH="0" baseline="0" dirty="0">
                <a:ln>
                  <a:noFill/>
                </a:ln>
                <a:solidFill>
                  <a:srgbClr val="C00000"/>
                </a:solidFill>
                <a:effectLst/>
                <a:latin typeface="Consolas" panose="020B0609020204030204" pitchFamily="49" charset="0"/>
              </a:rPr>
              <a:t>Y_ </a:t>
            </a:r>
            <a:r>
              <a:rPr kumimoji="0" lang="en-US" altLang="en-US" sz="1100" b="0" i="0" u="none" strike="noStrike" cap="none" normalizeH="0" baseline="0" dirty="0">
                <a:ln>
                  <a:noFill/>
                </a:ln>
                <a:solidFill>
                  <a:srgbClr val="000000"/>
                </a:solidFill>
                <a:effectLst/>
                <a:latin typeface="Consolas" panose="020B0609020204030204" pitchFamily="49" charset="0"/>
              </a:rPr>
              <a:t>* tf.log(</a:t>
            </a:r>
            <a:r>
              <a:rPr kumimoji="0" lang="en-US" altLang="en-US" sz="1100" b="0" i="0" u="none" strike="noStrike" cap="none" normalizeH="0" baseline="0" dirty="0">
                <a:ln>
                  <a:noFill/>
                </a:ln>
                <a:solidFill>
                  <a:srgbClr val="C00000"/>
                </a:solidFill>
                <a:effectLst/>
                <a:latin typeface="Consolas" panose="020B0609020204030204" pitchFamily="49" charset="0"/>
              </a:rPr>
              <a:t>Y</a:t>
            </a:r>
            <a:r>
              <a:rPr kumimoji="0" lang="en-US" altLang="en-US" sz="1100" b="0" i="0" u="none" strike="noStrike" cap="none" normalizeH="0" baseline="0" dirty="0">
                <a:ln>
                  <a:noFill/>
                </a:ln>
                <a:solidFill>
                  <a:srgbClr val="000000"/>
                </a:solidFill>
                <a:effectLst/>
                <a:latin typeface="Consolas" panose="020B0609020204030204" pitchFamily="49" charset="0"/>
              </a:rPr>
              <a:t>)) * </a:t>
            </a:r>
            <a:r>
              <a:rPr kumimoji="0" lang="en-US" altLang="en-US" sz="1100" b="0" i="0" u="none" strike="noStrike" cap="none" normalizeH="0" baseline="0" dirty="0">
                <a:ln>
                  <a:noFill/>
                </a:ln>
                <a:solidFill>
                  <a:srgbClr val="0000FF"/>
                </a:solidFill>
                <a:effectLst/>
                <a:latin typeface="Consolas" panose="020B0609020204030204" pitchFamily="49" charset="0"/>
              </a:rPr>
              <a:t>200.0  </a:t>
            </a:r>
            <a:r>
              <a:rPr kumimoji="0" lang="en-US" altLang="en-US" sz="1100" b="0" i="1" u="none" strike="noStrike" cap="none" normalizeH="0" baseline="0" dirty="0">
                <a:ln>
                  <a:noFill/>
                </a:ln>
                <a:solidFill>
                  <a:srgbClr val="808080"/>
                </a:solidFill>
                <a:effectLst/>
                <a:latin typeface="Consolas" panose="020B0609020204030204" pitchFamily="49" charset="0"/>
              </a:rPr>
              <a:t># normalized for batches of 100 images,</a:t>
            </a:r>
            <a:br>
              <a:rPr kumimoji="0" lang="en-US" altLang="en-US" sz="1100" b="0" i="1" u="none" strike="noStrike" cap="none" normalizeH="0" baseline="0" dirty="0">
                <a:ln>
                  <a:noFill/>
                </a:ln>
                <a:solidFill>
                  <a:srgbClr val="808080"/>
                </a:solidFill>
                <a:effectLst/>
                <a:latin typeface="Consolas" panose="020B0609020204030204" pitchFamily="49" charset="0"/>
              </a:rPr>
            </a:br>
            <a:r>
              <a:rPr kumimoji="0" lang="en-US" altLang="en-US" sz="1100" b="0" i="1" u="none" strike="noStrike" cap="none" normalizeH="0" baseline="0" dirty="0">
                <a:ln>
                  <a:noFill/>
                </a:ln>
                <a:solidFill>
                  <a:srgbClr val="808080"/>
                </a:solidFill>
                <a:effectLst/>
                <a:latin typeface="Consolas" panose="020B0609020204030204" pitchFamily="49" charset="0"/>
              </a:rPr>
              <a:t>                                                         # *2 because  "mean" included an unwanted </a:t>
            </a:r>
          </a:p>
          <a:p>
            <a:pPr lvl="0" eaLnBrk="0" fontAlgn="base" hangingPunct="0">
              <a:spcBef>
                <a:spcPct val="0"/>
              </a:spcBef>
              <a:spcAft>
                <a:spcPct val="0"/>
              </a:spcAft>
            </a:pPr>
            <a:r>
              <a:rPr lang="en-US" altLang="en-US" sz="1100" i="1" dirty="0">
                <a:solidFill>
                  <a:srgbClr val="808080"/>
                </a:solidFill>
                <a:latin typeface="Consolas" panose="020B0609020204030204" pitchFamily="49" charset="0"/>
              </a:rPr>
              <a:t>                                                         # </a:t>
            </a:r>
            <a:r>
              <a:rPr kumimoji="0" lang="en-US" altLang="en-US" sz="1100" b="0" i="1" u="none" strike="noStrike" cap="none" normalizeH="0" baseline="0" dirty="0">
                <a:ln>
                  <a:noFill/>
                </a:ln>
                <a:solidFill>
                  <a:srgbClr val="808080"/>
                </a:solidFill>
                <a:effectLst/>
                <a:latin typeface="Consolas" panose="020B0609020204030204" pitchFamily="49" charset="0"/>
              </a:rPr>
              <a:t>division by 2</a:t>
            </a:r>
            <a:br>
              <a:rPr kumimoji="0" lang="en-US" altLang="en-US" sz="1100" b="0" i="1" u="none" strike="noStrike" cap="none" normalizeH="0" baseline="0" dirty="0">
                <a:ln>
                  <a:noFill/>
                </a:ln>
                <a:solidFill>
                  <a:srgbClr val="808080"/>
                </a:solidFill>
                <a:effectLst/>
                <a:latin typeface="Consolas" panose="020B0609020204030204" pitchFamily="49" charset="0"/>
              </a:rPr>
            </a:br>
            <a:br>
              <a:rPr kumimoji="0" lang="en-US" altLang="en-US" sz="1100" b="0" i="1" u="none" strike="noStrike" cap="none" normalizeH="0" baseline="0" dirty="0">
                <a:ln>
                  <a:noFill/>
                </a:ln>
                <a:solidFill>
                  <a:srgbClr val="808080"/>
                </a:solidFill>
                <a:effectLst/>
                <a:latin typeface="Consolas" panose="020B0609020204030204" pitchFamily="49" charset="0"/>
              </a:rPr>
            </a:br>
            <a:r>
              <a:rPr kumimoji="0" lang="en-US" altLang="en-US" sz="1100" b="0" i="0" u="none" strike="noStrike" cap="none" normalizeH="0" baseline="0" dirty="0" err="1">
                <a:ln>
                  <a:noFill/>
                </a:ln>
                <a:solidFill>
                  <a:srgbClr val="C00000"/>
                </a:solidFill>
                <a:effectLst/>
                <a:latin typeface="Consolas" panose="020B0609020204030204" pitchFamily="49" charset="0"/>
              </a:rPr>
              <a:t>train_step</a:t>
            </a:r>
            <a:r>
              <a:rPr kumimoji="0" lang="en-US" altLang="en-US" sz="1100" b="0" i="0" u="none" strike="noStrike" cap="none" normalizeH="0" baseline="0" dirty="0">
                <a:ln>
                  <a:noFill/>
                </a:ln>
                <a:solidFill>
                  <a:srgbClr val="000000"/>
                </a:solidFill>
                <a:effectLst/>
                <a:latin typeface="Consolas" panose="020B0609020204030204" pitchFamily="49" charset="0"/>
              </a:rPr>
              <a:t> = </a:t>
            </a:r>
            <a:r>
              <a:rPr kumimoji="0" lang="en-US" altLang="en-US" sz="1100" b="0" i="0" u="none" strike="noStrike" cap="none" normalizeH="0" baseline="0" dirty="0" err="1">
                <a:ln>
                  <a:noFill/>
                </a:ln>
                <a:solidFill>
                  <a:srgbClr val="000000"/>
                </a:solidFill>
                <a:effectLst/>
                <a:latin typeface="Consolas" panose="020B0609020204030204" pitchFamily="49" charset="0"/>
              </a:rPr>
              <a:t>tf.train.GradientDescentOptimizer</a:t>
            </a:r>
            <a:r>
              <a:rPr kumimoji="0" lang="en-US" altLang="en-US" sz="1100" b="0" i="0" u="none" strike="noStrike" cap="none" normalizeH="0" baseline="0" dirty="0">
                <a:ln>
                  <a:noFill/>
                </a:ln>
                <a:solidFill>
                  <a:srgbClr val="000000"/>
                </a:solidFill>
                <a:effectLst/>
                <a:latin typeface="Consolas" panose="020B0609020204030204" pitchFamily="49" charset="0"/>
              </a:rPr>
              <a:t>(</a:t>
            </a:r>
            <a:r>
              <a:rPr kumimoji="0" lang="en-US" altLang="en-US" sz="1100" b="0" i="0" u="none" strike="noStrike" cap="none" normalizeH="0" baseline="0" dirty="0">
                <a:ln>
                  <a:noFill/>
                </a:ln>
                <a:solidFill>
                  <a:srgbClr val="0000FF"/>
                </a:solidFill>
                <a:effectLst/>
                <a:latin typeface="Consolas" panose="020B0609020204030204" pitchFamily="49" charset="0"/>
              </a:rPr>
              <a:t>0.001</a:t>
            </a:r>
            <a:r>
              <a:rPr kumimoji="0" lang="en-US" altLang="en-US" sz="1100" b="0" i="0" u="none" strike="noStrike" cap="none" normalizeH="0" baseline="0" dirty="0">
                <a:ln>
                  <a:noFill/>
                </a:ln>
                <a:solidFill>
                  <a:srgbClr val="000000"/>
                </a:solidFill>
                <a:effectLst/>
                <a:latin typeface="Consolas" panose="020B0609020204030204" pitchFamily="49" charset="0"/>
              </a:rPr>
              <a:t>).minimize(</a:t>
            </a:r>
            <a:r>
              <a:rPr kumimoji="0" lang="en-US" altLang="en-US" sz="1100" b="0" i="0" u="none" strike="noStrike" cap="none" normalizeH="0" baseline="0" dirty="0" err="1">
                <a:ln>
                  <a:noFill/>
                </a:ln>
                <a:solidFill>
                  <a:srgbClr val="C00000"/>
                </a:solidFill>
                <a:effectLst/>
                <a:latin typeface="Consolas" panose="020B0609020204030204" pitchFamily="49" charset="0"/>
              </a:rPr>
              <a:t>cross_entropy</a:t>
            </a:r>
            <a:r>
              <a:rPr kumimoji="0" lang="en-US" altLang="en-US" sz="1100" b="0" i="0" u="none" strike="noStrike" cap="none" normalizeH="0" baseline="0" dirty="0">
                <a:ln>
                  <a:noFill/>
                </a:ln>
                <a:solidFill>
                  <a:srgbClr val="000000"/>
                </a:solidFill>
                <a:effectLst/>
                <a:latin typeface="Consolas" panose="020B0609020204030204" pitchFamily="49"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74621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34F9F-0769-43C5-BD9C-8096D408AB90}"/>
              </a:ext>
            </a:extLst>
          </p:cNvPr>
          <p:cNvSpPr>
            <a:spLocks noGrp="1"/>
          </p:cNvSpPr>
          <p:nvPr>
            <p:ph type="title"/>
          </p:nvPr>
        </p:nvSpPr>
        <p:spPr/>
        <p:txBody>
          <a:bodyPr/>
          <a:lstStyle/>
          <a:p>
            <a:r>
              <a:rPr lang="en-US" dirty="0"/>
              <a:t>Start training</a:t>
            </a:r>
          </a:p>
        </p:txBody>
      </p:sp>
      <p:pic>
        <p:nvPicPr>
          <p:cNvPr id="4" name="Picture 3">
            <a:extLst>
              <a:ext uri="{FF2B5EF4-FFF2-40B4-BE49-F238E27FC236}">
                <a16:creationId xmlns:a16="http://schemas.microsoft.com/office/drawing/2014/main" id="{0E0AC10A-454C-41EB-9C1C-93E9597B243C}"/>
              </a:ext>
            </a:extLst>
          </p:cNvPr>
          <p:cNvPicPr>
            <a:picLocks noChangeAspect="1"/>
          </p:cNvPicPr>
          <p:nvPr/>
        </p:nvPicPr>
        <p:blipFill>
          <a:blip r:embed="rId2"/>
          <a:stretch>
            <a:fillRect/>
          </a:stretch>
        </p:blipFill>
        <p:spPr>
          <a:xfrm>
            <a:off x="1068539" y="1017725"/>
            <a:ext cx="7006922" cy="3941393"/>
          </a:xfrm>
          <a:prstGeom prst="rect">
            <a:avLst/>
          </a:prstGeom>
        </p:spPr>
      </p:pic>
      <p:pic>
        <p:nvPicPr>
          <p:cNvPr id="5" name="Picture 4">
            <a:extLst>
              <a:ext uri="{FF2B5EF4-FFF2-40B4-BE49-F238E27FC236}">
                <a16:creationId xmlns:a16="http://schemas.microsoft.com/office/drawing/2014/main" id="{1D7FA315-A979-4877-B4CA-E06787B0DB33}"/>
              </a:ext>
            </a:extLst>
          </p:cNvPr>
          <p:cNvPicPr>
            <a:picLocks noChangeAspect="1"/>
          </p:cNvPicPr>
          <p:nvPr/>
        </p:nvPicPr>
        <p:blipFill>
          <a:blip r:embed="rId3"/>
          <a:stretch>
            <a:fillRect/>
          </a:stretch>
        </p:blipFill>
        <p:spPr>
          <a:xfrm>
            <a:off x="1068539" y="1017725"/>
            <a:ext cx="7006922" cy="3941394"/>
          </a:xfrm>
          <a:prstGeom prst="rect">
            <a:avLst/>
          </a:prstGeom>
        </p:spPr>
      </p:pic>
    </p:spTree>
    <p:extLst>
      <p:ext uri="{BB962C8B-B14F-4D97-AF65-F5344CB8AC3E}">
        <p14:creationId xmlns:p14="http://schemas.microsoft.com/office/powerpoint/2010/main" val="357089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27D17-43BF-4351-B577-9CC6AA6C3E31}"/>
              </a:ext>
            </a:extLst>
          </p:cNvPr>
          <p:cNvSpPr>
            <a:spLocks noGrp="1"/>
          </p:cNvSpPr>
          <p:nvPr>
            <p:ph type="title"/>
          </p:nvPr>
        </p:nvSpPr>
        <p:spPr/>
        <p:txBody>
          <a:bodyPr/>
          <a:lstStyle/>
          <a:p>
            <a:r>
              <a:rPr lang="en-US" dirty="0"/>
              <a:t>Training</a:t>
            </a:r>
          </a:p>
        </p:txBody>
      </p:sp>
      <p:pic>
        <p:nvPicPr>
          <p:cNvPr id="4" name="Picture 3">
            <a:extLst>
              <a:ext uri="{FF2B5EF4-FFF2-40B4-BE49-F238E27FC236}">
                <a16:creationId xmlns:a16="http://schemas.microsoft.com/office/drawing/2014/main" id="{F9C633DD-F8B3-42C0-A206-0DFE1D354D3F}"/>
              </a:ext>
            </a:extLst>
          </p:cNvPr>
          <p:cNvPicPr>
            <a:picLocks noChangeAspect="1"/>
          </p:cNvPicPr>
          <p:nvPr/>
        </p:nvPicPr>
        <p:blipFill>
          <a:blip r:embed="rId2"/>
          <a:stretch>
            <a:fillRect/>
          </a:stretch>
        </p:blipFill>
        <p:spPr>
          <a:xfrm>
            <a:off x="1494247" y="1017725"/>
            <a:ext cx="6155505" cy="3894672"/>
          </a:xfrm>
          <a:prstGeom prst="rect">
            <a:avLst/>
          </a:prstGeom>
        </p:spPr>
      </p:pic>
      <p:pic>
        <p:nvPicPr>
          <p:cNvPr id="5" name="Picture 4">
            <a:extLst>
              <a:ext uri="{FF2B5EF4-FFF2-40B4-BE49-F238E27FC236}">
                <a16:creationId xmlns:a16="http://schemas.microsoft.com/office/drawing/2014/main" id="{F4D07F20-49DC-4BAB-BA06-DA953AD765BB}"/>
              </a:ext>
            </a:extLst>
          </p:cNvPr>
          <p:cNvPicPr>
            <a:picLocks noChangeAspect="1"/>
          </p:cNvPicPr>
          <p:nvPr/>
        </p:nvPicPr>
        <p:blipFill>
          <a:blip r:embed="rId3"/>
          <a:stretch>
            <a:fillRect/>
          </a:stretch>
        </p:blipFill>
        <p:spPr>
          <a:xfrm>
            <a:off x="1494248" y="1017725"/>
            <a:ext cx="6155504" cy="3894672"/>
          </a:xfrm>
          <a:prstGeom prst="rect">
            <a:avLst/>
          </a:prstGeom>
        </p:spPr>
      </p:pic>
      <p:pic>
        <p:nvPicPr>
          <p:cNvPr id="6" name="Picture 5">
            <a:extLst>
              <a:ext uri="{FF2B5EF4-FFF2-40B4-BE49-F238E27FC236}">
                <a16:creationId xmlns:a16="http://schemas.microsoft.com/office/drawing/2014/main" id="{E50D92E4-676A-4E7A-9F14-B506E424F06A}"/>
              </a:ext>
            </a:extLst>
          </p:cNvPr>
          <p:cNvPicPr>
            <a:picLocks noChangeAspect="1"/>
          </p:cNvPicPr>
          <p:nvPr/>
        </p:nvPicPr>
        <p:blipFill>
          <a:blip r:embed="rId4"/>
          <a:stretch>
            <a:fillRect/>
          </a:stretch>
        </p:blipFill>
        <p:spPr>
          <a:xfrm>
            <a:off x="1494247" y="1017725"/>
            <a:ext cx="6155506" cy="3894673"/>
          </a:xfrm>
          <a:prstGeom prst="rect">
            <a:avLst/>
          </a:prstGeom>
        </p:spPr>
      </p:pic>
      <p:pic>
        <p:nvPicPr>
          <p:cNvPr id="8" name="Picture 7">
            <a:extLst>
              <a:ext uri="{FF2B5EF4-FFF2-40B4-BE49-F238E27FC236}">
                <a16:creationId xmlns:a16="http://schemas.microsoft.com/office/drawing/2014/main" id="{E86F5909-40C1-44E1-BA2F-D8763453A5A5}"/>
              </a:ext>
            </a:extLst>
          </p:cNvPr>
          <p:cNvPicPr>
            <a:picLocks noChangeAspect="1"/>
          </p:cNvPicPr>
          <p:nvPr/>
        </p:nvPicPr>
        <p:blipFill>
          <a:blip r:embed="rId5"/>
          <a:stretch>
            <a:fillRect/>
          </a:stretch>
        </p:blipFill>
        <p:spPr>
          <a:xfrm>
            <a:off x="1494247" y="1017724"/>
            <a:ext cx="6155506" cy="3894673"/>
          </a:xfrm>
          <a:prstGeom prst="rect">
            <a:avLst/>
          </a:prstGeom>
        </p:spPr>
      </p:pic>
      <p:pic>
        <p:nvPicPr>
          <p:cNvPr id="9" name="Picture 8">
            <a:extLst>
              <a:ext uri="{FF2B5EF4-FFF2-40B4-BE49-F238E27FC236}">
                <a16:creationId xmlns:a16="http://schemas.microsoft.com/office/drawing/2014/main" id="{458BEEA2-29B9-4CBE-BF25-1808D588D0C6}"/>
              </a:ext>
            </a:extLst>
          </p:cNvPr>
          <p:cNvPicPr>
            <a:picLocks noChangeAspect="1"/>
          </p:cNvPicPr>
          <p:nvPr/>
        </p:nvPicPr>
        <p:blipFill>
          <a:blip r:embed="rId6"/>
          <a:stretch>
            <a:fillRect/>
          </a:stretch>
        </p:blipFill>
        <p:spPr>
          <a:xfrm>
            <a:off x="1494247" y="1017723"/>
            <a:ext cx="6155506" cy="3894673"/>
          </a:xfrm>
          <a:prstGeom prst="rect">
            <a:avLst/>
          </a:prstGeom>
        </p:spPr>
      </p:pic>
      <p:pic>
        <p:nvPicPr>
          <p:cNvPr id="10" name="Picture 9">
            <a:extLst>
              <a:ext uri="{FF2B5EF4-FFF2-40B4-BE49-F238E27FC236}">
                <a16:creationId xmlns:a16="http://schemas.microsoft.com/office/drawing/2014/main" id="{A762D154-C40E-4C25-BB9E-622D7E78A27B}"/>
              </a:ext>
            </a:extLst>
          </p:cNvPr>
          <p:cNvPicPr>
            <a:picLocks noChangeAspect="1"/>
          </p:cNvPicPr>
          <p:nvPr/>
        </p:nvPicPr>
        <p:blipFill>
          <a:blip r:embed="rId7"/>
          <a:stretch>
            <a:fillRect/>
          </a:stretch>
        </p:blipFill>
        <p:spPr>
          <a:xfrm>
            <a:off x="1494246" y="1017722"/>
            <a:ext cx="6155507" cy="3894674"/>
          </a:xfrm>
          <a:prstGeom prst="rect">
            <a:avLst/>
          </a:prstGeom>
        </p:spPr>
      </p:pic>
      <p:pic>
        <p:nvPicPr>
          <p:cNvPr id="11" name="Picture 10">
            <a:extLst>
              <a:ext uri="{FF2B5EF4-FFF2-40B4-BE49-F238E27FC236}">
                <a16:creationId xmlns:a16="http://schemas.microsoft.com/office/drawing/2014/main" id="{D283F2AA-0ED4-4E7F-AE8B-C8463830A3EA}"/>
              </a:ext>
            </a:extLst>
          </p:cNvPr>
          <p:cNvPicPr>
            <a:picLocks noChangeAspect="1"/>
          </p:cNvPicPr>
          <p:nvPr/>
        </p:nvPicPr>
        <p:blipFill>
          <a:blip r:embed="rId8"/>
          <a:stretch>
            <a:fillRect/>
          </a:stretch>
        </p:blipFill>
        <p:spPr>
          <a:xfrm>
            <a:off x="1494245" y="1017722"/>
            <a:ext cx="6155507" cy="3894674"/>
          </a:xfrm>
          <a:prstGeom prst="rect">
            <a:avLst/>
          </a:prstGeom>
        </p:spPr>
      </p:pic>
    </p:spTree>
    <p:extLst>
      <p:ext uri="{BB962C8B-B14F-4D97-AF65-F5344CB8AC3E}">
        <p14:creationId xmlns:p14="http://schemas.microsoft.com/office/powerpoint/2010/main" val="171792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B5CF-219B-4007-BE76-E2C003E1CF03}"/>
              </a:ext>
            </a:extLst>
          </p:cNvPr>
          <p:cNvSpPr>
            <a:spLocks noGrp="1"/>
          </p:cNvSpPr>
          <p:nvPr>
            <p:ph type="title"/>
          </p:nvPr>
        </p:nvSpPr>
        <p:spPr/>
        <p:txBody>
          <a:bodyPr/>
          <a:lstStyle/>
          <a:p>
            <a:r>
              <a:rPr lang="en-US" dirty="0"/>
              <a:t>How to improve the results? </a:t>
            </a:r>
          </a:p>
        </p:txBody>
      </p:sp>
      <p:sp>
        <p:nvSpPr>
          <p:cNvPr id="3" name="Text Placeholder 2">
            <a:extLst>
              <a:ext uri="{FF2B5EF4-FFF2-40B4-BE49-F238E27FC236}">
                <a16:creationId xmlns:a16="http://schemas.microsoft.com/office/drawing/2014/main" id="{D1F43371-B491-4CEB-A251-D06B6F961CEE}"/>
              </a:ext>
            </a:extLst>
          </p:cNvPr>
          <p:cNvSpPr>
            <a:spLocks noGrp="1"/>
          </p:cNvSpPr>
          <p:nvPr>
            <p:ph type="body" idx="1"/>
          </p:nvPr>
        </p:nvSpPr>
        <p:spPr>
          <a:xfrm>
            <a:off x="311700" y="1152475"/>
            <a:ext cx="8520600" cy="549510"/>
          </a:xfrm>
        </p:spPr>
        <p:txBody>
          <a:bodyPr/>
          <a:lstStyle/>
          <a:p>
            <a:r>
              <a:rPr lang="en-US" dirty="0"/>
              <a:t>Add more layers</a:t>
            </a:r>
          </a:p>
        </p:txBody>
      </p:sp>
      <p:sp>
        <p:nvSpPr>
          <p:cNvPr id="8" name="Oval 7">
            <a:extLst>
              <a:ext uri="{FF2B5EF4-FFF2-40B4-BE49-F238E27FC236}">
                <a16:creationId xmlns:a16="http://schemas.microsoft.com/office/drawing/2014/main" id="{265EA955-8CF3-4C08-BA00-9C562EF38848}"/>
              </a:ext>
            </a:extLst>
          </p:cNvPr>
          <p:cNvSpPr>
            <a:spLocks/>
          </p:cNvSpPr>
          <p:nvPr/>
        </p:nvSpPr>
        <p:spPr>
          <a:xfrm rot="5400000">
            <a:off x="4728570" y="2788058"/>
            <a:ext cx="365760" cy="3657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EEA49B9-A7F7-465C-BC5B-F33818AB44FB}"/>
              </a:ext>
            </a:extLst>
          </p:cNvPr>
          <p:cNvSpPr>
            <a:spLocks/>
          </p:cNvSpPr>
          <p:nvPr/>
        </p:nvSpPr>
        <p:spPr>
          <a:xfrm rot="5400000">
            <a:off x="4261246" y="2788058"/>
            <a:ext cx="365760" cy="3657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9F458909-3670-4BF7-9714-7C6AE10A762C}"/>
              </a:ext>
            </a:extLst>
          </p:cNvPr>
          <p:cNvCxnSpPr>
            <a:cxnSpLocks/>
            <a:endCxn id="9" idx="2"/>
          </p:cNvCxnSpPr>
          <p:nvPr/>
        </p:nvCxnSpPr>
        <p:spPr>
          <a:xfrm flipH="1">
            <a:off x="4444126" y="1982674"/>
            <a:ext cx="933812" cy="805384"/>
          </a:xfrm>
          <a:prstGeom prst="line">
            <a:avLst/>
          </a:prstGeom>
        </p:spPr>
        <p:style>
          <a:lnRef idx="1">
            <a:schemeClr val="accent5"/>
          </a:lnRef>
          <a:fillRef idx="0">
            <a:schemeClr val="accent5"/>
          </a:fillRef>
          <a:effectRef idx="0">
            <a:schemeClr val="accent5"/>
          </a:effectRef>
          <a:fontRef idx="minor">
            <a:schemeClr val="tx1"/>
          </a:fontRef>
        </p:style>
      </p:cxnSp>
      <p:cxnSp>
        <p:nvCxnSpPr>
          <p:cNvPr id="11" name="Straight Connector 10">
            <a:extLst>
              <a:ext uri="{FF2B5EF4-FFF2-40B4-BE49-F238E27FC236}">
                <a16:creationId xmlns:a16="http://schemas.microsoft.com/office/drawing/2014/main" id="{68D2D423-060D-43B1-BC6E-EBDE9A1F4E5A}"/>
              </a:ext>
            </a:extLst>
          </p:cNvPr>
          <p:cNvCxnSpPr>
            <a:cxnSpLocks/>
            <a:endCxn id="9" idx="2"/>
          </p:cNvCxnSpPr>
          <p:nvPr/>
        </p:nvCxnSpPr>
        <p:spPr>
          <a:xfrm flipH="1">
            <a:off x="4444126" y="1982674"/>
            <a:ext cx="469684" cy="805384"/>
          </a:xfrm>
          <a:prstGeom prst="line">
            <a:avLst/>
          </a:prstGeom>
        </p:spPr>
        <p:style>
          <a:lnRef idx="1">
            <a:schemeClr val="accent5"/>
          </a:lnRef>
          <a:fillRef idx="0">
            <a:schemeClr val="accent5"/>
          </a:fillRef>
          <a:effectRef idx="0">
            <a:schemeClr val="accent5"/>
          </a:effectRef>
          <a:fontRef idx="minor">
            <a:schemeClr val="tx1"/>
          </a:fontRef>
        </p:style>
      </p:cxnSp>
      <p:cxnSp>
        <p:nvCxnSpPr>
          <p:cNvPr id="12" name="Straight Connector 11">
            <a:extLst>
              <a:ext uri="{FF2B5EF4-FFF2-40B4-BE49-F238E27FC236}">
                <a16:creationId xmlns:a16="http://schemas.microsoft.com/office/drawing/2014/main" id="{1D389679-AD66-40D5-B66E-3672CA7F3776}"/>
              </a:ext>
            </a:extLst>
          </p:cNvPr>
          <p:cNvCxnSpPr>
            <a:cxnSpLocks/>
            <a:endCxn id="9" idx="2"/>
          </p:cNvCxnSpPr>
          <p:nvPr/>
        </p:nvCxnSpPr>
        <p:spPr>
          <a:xfrm flipH="1">
            <a:off x="4444126" y="1982674"/>
            <a:ext cx="5556" cy="805384"/>
          </a:xfrm>
          <a:prstGeom prst="line">
            <a:avLst/>
          </a:prstGeom>
        </p:spPr>
        <p:style>
          <a:lnRef idx="1">
            <a:schemeClr val="accent5"/>
          </a:lnRef>
          <a:fillRef idx="0">
            <a:schemeClr val="accent5"/>
          </a:fillRef>
          <a:effectRef idx="0">
            <a:schemeClr val="accent5"/>
          </a:effectRef>
          <a:fontRef idx="minor">
            <a:schemeClr val="tx1"/>
          </a:fontRef>
        </p:style>
      </p:cxnSp>
      <p:cxnSp>
        <p:nvCxnSpPr>
          <p:cNvPr id="13" name="Straight Connector 12">
            <a:extLst>
              <a:ext uri="{FF2B5EF4-FFF2-40B4-BE49-F238E27FC236}">
                <a16:creationId xmlns:a16="http://schemas.microsoft.com/office/drawing/2014/main" id="{36103192-2CA4-4A0E-8FAF-939D7AC483C6}"/>
              </a:ext>
            </a:extLst>
          </p:cNvPr>
          <p:cNvCxnSpPr>
            <a:cxnSpLocks/>
            <a:endCxn id="9" idx="2"/>
          </p:cNvCxnSpPr>
          <p:nvPr/>
        </p:nvCxnSpPr>
        <p:spPr>
          <a:xfrm>
            <a:off x="3991036" y="1982674"/>
            <a:ext cx="453090" cy="805384"/>
          </a:xfrm>
          <a:prstGeom prst="line">
            <a:avLst/>
          </a:prstGeom>
        </p:spPr>
        <p:style>
          <a:lnRef idx="1">
            <a:schemeClr val="accent5"/>
          </a:lnRef>
          <a:fillRef idx="0">
            <a:schemeClr val="accent5"/>
          </a:fillRef>
          <a:effectRef idx="0">
            <a:schemeClr val="accent5"/>
          </a:effectRef>
          <a:fontRef idx="minor">
            <a:schemeClr val="tx1"/>
          </a:fontRef>
        </p:style>
      </p:cxnSp>
      <p:cxnSp>
        <p:nvCxnSpPr>
          <p:cNvPr id="14" name="Straight Connector 13">
            <a:extLst>
              <a:ext uri="{FF2B5EF4-FFF2-40B4-BE49-F238E27FC236}">
                <a16:creationId xmlns:a16="http://schemas.microsoft.com/office/drawing/2014/main" id="{30D8E603-20F4-49EF-9271-D16FBB80CCA2}"/>
              </a:ext>
            </a:extLst>
          </p:cNvPr>
          <p:cNvCxnSpPr>
            <a:cxnSpLocks/>
            <a:endCxn id="8" idx="2"/>
          </p:cNvCxnSpPr>
          <p:nvPr/>
        </p:nvCxnSpPr>
        <p:spPr>
          <a:xfrm flipH="1">
            <a:off x="4911450" y="1982674"/>
            <a:ext cx="2360" cy="805384"/>
          </a:xfrm>
          <a:prstGeom prst="line">
            <a:avLst/>
          </a:prstGeom>
        </p:spPr>
        <p:style>
          <a:lnRef idx="1">
            <a:schemeClr val="accent5"/>
          </a:lnRef>
          <a:fillRef idx="0">
            <a:schemeClr val="accent5"/>
          </a:fillRef>
          <a:effectRef idx="0">
            <a:schemeClr val="accent5"/>
          </a:effectRef>
          <a:fontRef idx="minor">
            <a:schemeClr val="tx1"/>
          </a:fontRef>
        </p:style>
      </p:cxnSp>
      <p:cxnSp>
        <p:nvCxnSpPr>
          <p:cNvPr id="15" name="Straight Connector 14">
            <a:extLst>
              <a:ext uri="{FF2B5EF4-FFF2-40B4-BE49-F238E27FC236}">
                <a16:creationId xmlns:a16="http://schemas.microsoft.com/office/drawing/2014/main" id="{4451D831-1535-437B-968A-F74B48CFE318}"/>
              </a:ext>
            </a:extLst>
          </p:cNvPr>
          <p:cNvCxnSpPr>
            <a:cxnSpLocks/>
            <a:endCxn id="8" idx="2"/>
          </p:cNvCxnSpPr>
          <p:nvPr/>
        </p:nvCxnSpPr>
        <p:spPr>
          <a:xfrm flipH="1">
            <a:off x="4911450" y="1982674"/>
            <a:ext cx="466488" cy="805384"/>
          </a:xfrm>
          <a:prstGeom prst="line">
            <a:avLst/>
          </a:prstGeom>
        </p:spPr>
        <p:style>
          <a:lnRef idx="1">
            <a:schemeClr val="accent5"/>
          </a:lnRef>
          <a:fillRef idx="0">
            <a:schemeClr val="accent5"/>
          </a:fillRef>
          <a:effectRef idx="0">
            <a:schemeClr val="accent5"/>
          </a:effectRef>
          <a:fontRef idx="minor">
            <a:schemeClr val="tx1"/>
          </a:fontRef>
        </p:style>
      </p:cxnSp>
      <p:cxnSp>
        <p:nvCxnSpPr>
          <p:cNvPr id="16" name="Straight Connector 15">
            <a:extLst>
              <a:ext uri="{FF2B5EF4-FFF2-40B4-BE49-F238E27FC236}">
                <a16:creationId xmlns:a16="http://schemas.microsoft.com/office/drawing/2014/main" id="{8CD99BE5-17DF-4497-B587-04971F318620}"/>
              </a:ext>
            </a:extLst>
          </p:cNvPr>
          <p:cNvCxnSpPr>
            <a:cxnSpLocks/>
            <a:endCxn id="8" idx="2"/>
          </p:cNvCxnSpPr>
          <p:nvPr/>
        </p:nvCxnSpPr>
        <p:spPr>
          <a:xfrm>
            <a:off x="4449682" y="1982674"/>
            <a:ext cx="461768" cy="805384"/>
          </a:xfrm>
          <a:prstGeom prst="line">
            <a:avLst/>
          </a:prstGeom>
        </p:spPr>
        <p:style>
          <a:lnRef idx="1">
            <a:schemeClr val="accent5"/>
          </a:lnRef>
          <a:fillRef idx="0">
            <a:schemeClr val="accent5"/>
          </a:fillRef>
          <a:effectRef idx="0">
            <a:schemeClr val="accent5"/>
          </a:effectRef>
          <a:fontRef idx="minor">
            <a:schemeClr val="tx1"/>
          </a:fontRef>
        </p:style>
      </p:cxnSp>
      <p:cxnSp>
        <p:nvCxnSpPr>
          <p:cNvPr id="17" name="Straight Connector 16">
            <a:extLst>
              <a:ext uri="{FF2B5EF4-FFF2-40B4-BE49-F238E27FC236}">
                <a16:creationId xmlns:a16="http://schemas.microsoft.com/office/drawing/2014/main" id="{5DE49507-13E9-4790-84E7-60379BE77A10}"/>
              </a:ext>
            </a:extLst>
          </p:cNvPr>
          <p:cNvCxnSpPr>
            <a:cxnSpLocks/>
            <a:endCxn id="8" idx="2"/>
          </p:cNvCxnSpPr>
          <p:nvPr/>
        </p:nvCxnSpPr>
        <p:spPr>
          <a:xfrm>
            <a:off x="3991036" y="1982674"/>
            <a:ext cx="920414" cy="805384"/>
          </a:xfrm>
          <a:prstGeom prst="line">
            <a:avLst/>
          </a:prstGeom>
        </p:spPr>
        <p:style>
          <a:lnRef idx="1">
            <a:schemeClr val="accent5"/>
          </a:lnRef>
          <a:fillRef idx="0">
            <a:schemeClr val="accent5"/>
          </a:fillRef>
          <a:effectRef idx="0">
            <a:schemeClr val="accent5"/>
          </a:effectRef>
          <a:fontRef idx="minor">
            <a:schemeClr val="tx1"/>
          </a:fontRef>
        </p:style>
      </p:cxnSp>
      <p:sp>
        <p:nvSpPr>
          <p:cNvPr id="23" name="Rectangle 22">
            <a:extLst>
              <a:ext uri="{FF2B5EF4-FFF2-40B4-BE49-F238E27FC236}">
                <a16:creationId xmlns:a16="http://schemas.microsoft.com/office/drawing/2014/main" id="{837FDD90-AC9C-49CB-84B3-6692A78EA001}"/>
              </a:ext>
            </a:extLst>
          </p:cNvPr>
          <p:cNvSpPr/>
          <p:nvPr/>
        </p:nvSpPr>
        <p:spPr>
          <a:xfrm rot="5400000">
            <a:off x="5226713" y="1623589"/>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B72A93D7-235A-4D61-8619-54DC52AA9C22}"/>
              </a:ext>
            </a:extLst>
          </p:cNvPr>
          <p:cNvSpPr/>
          <p:nvPr/>
        </p:nvSpPr>
        <p:spPr>
          <a:xfrm rot="5400000">
            <a:off x="4749851" y="1623589"/>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A1F91CF8-165B-47DC-AB9D-E9DFC363DCAB}"/>
              </a:ext>
            </a:extLst>
          </p:cNvPr>
          <p:cNvSpPr/>
          <p:nvPr/>
        </p:nvSpPr>
        <p:spPr>
          <a:xfrm rot="5400000">
            <a:off x="4284009" y="1623589"/>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03E2CC7F-5A59-41DE-9C70-626589BB9C3E}"/>
              </a:ext>
            </a:extLst>
          </p:cNvPr>
          <p:cNvSpPr/>
          <p:nvPr/>
        </p:nvSpPr>
        <p:spPr>
          <a:xfrm rot="5400000">
            <a:off x="3818166" y="1623589"/>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812726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US"/>
              <a:t>Feed forward neural networks</a:t>
            </a:r>
            <a:endParaRPr dirty="0"/>
          </a:p>
        </p:txBody>
      </p:sp>
      <p:grpSp>
        <p:nvGrpSpPr>
          <p:cNvPr id="32" name="Group 31">
            <a:extLst>
              <a:ext uri="{FF2B5EF4-FFF2-40B4-BE49-F238E27FC236}">
                <a16:creationId xmlns:a16="http://schemas.microsoft.com/office/drawing/2014/main" id="{F1303F17-3834-43FA-B121-FC795D7C8CC8}"/>
              </a:ext>
            </a:extLst>
          </p:cNvPr>
          <p:cNvGrpSpPr/>
          <p:nvPr/>
        </p:nvGrpSpPr>
        <p:grpSpPr>
          <a:xfrm rot="5400000">
            <a:off x="3312165" y="1837141"/>
            <a:ext cx="2651760" cy="2211308"/>
            <a:chOff x="3084759" y="2015896"/>
            <a:chExt cx="2651760" cy="2211308"/>
          </a:xfrm>
        </p:grpSpPr>
        <p:sp>
          <p:nvSpPr>
            <p:cNvPr id="54" name="Oval 53">
              <a:extLst>
                <a:ext uri="{FF2B5EF4-FFF2-40B4-BE49-F238E27FC236}">
                  <a16:creationId xmlns:a16="http://schemas.microsoft.com/office/drawing/2014/main" id="{6E001701-A6E4-45D1-A6D8-6ADCF37459D5}"/>
                </a:ext>
              </a:extLst>
            </p:cNvPr>
            <p:cNvSpPr>
              <a:spLocks/>
            </p:cNvSpPr>
            <p:nvPr/>
          </p:nvSpPr>
          <p:spPr>
            <a:xfrm>
              <a:off x="3084759" y="2198776"/>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96C74F56-B4E7-4CB3-A6F9-543CB1F61232}"/>
                </a:ext>
              </a:extLst>
            </p:cNvPr>
            <p:cNvSpPr>
              <a:spLocks/>
            </p:cNvSpPr>
            <p:nvPr/>
          </p:nvSpPr>
          <p:spPr>
            <a:xfrm>
              <a:off x="3084759" y="2662904"/>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8A53CED4-96FE-4F6A-BC4A-9CFFAC4F25AD}"/>
                </a:ext>
              </a:extLst>
            </p:cNvPr>
            <p:cNvSpPr>
              <a:spLocks/>
            </p:cNvSpPr>
            <p:nvPr/>
          </p:nvSpPr>
          <p:spPr>
            <a:xfrm>
              <a:off x="3084759" y="3127032"/>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86295FBD-E08B-461A-BE1D-75C78A5C0D13}"/>
                </a:ext>
              </a:extLst>
            </p:cNvPr>
            <p:cNvSpPr>
              <a:spLocks/>
            </p:cNvSpPr>
            <p:nvPr/>
          </p:nvSpPr>
          <p:spPr>
            <a:xfrm>
              <a:off x="3084759" y="3585678"/>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a:extLst>
                <a:ext uri="{FF2B5EF4-FFF2-40B4-BE49-F238E27FC236}">
                  <a16:creationId xmlns:a16="http://schemas.microsoft.com/office/drawing/2014/main" id="{2DA032D0-98C8-49B2-9AFB-754D355F91C7}"/>
                </a:ext>
              </a:extLst>
            </p:cNvPr>
            <p:cNvSpPr>
              <a:spLocks/>
            </p:cNvSpPr>
            <p:nvPr/>
          </p:nvSpPr>
          <p:spPr>
            <a:xfrm>
              <a:off x="4227759" y="2015896"/>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7CE38CB0-BD76-45CD-9C3E-F4A93749D621}"/>
                </a:ext>
              </a:extLst>
            </p:cNvPr>
            <p:cNvSpPr>
              <a:spLocks/>
            </p:cNvSpPr>
            <p:nvPr/>
          </p:nvSpPr>
          <p:spPr>
            <a:xfrm>
              <a:off x="4227759" y="2480024"/>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87C856C2-D5FD-4514-B3B9-887D143EDDBC}"/>
                </a:ext>
              </a:extLst>
            </p:cNvPr>
            <p:cNvSpPr>
              <a:spLocks/>
            </p:cNvSpPr>
            <p:nvPr/>
          </p:nvSpPr>
          <p:spPr>
            <a:xfrm>
              <a:off x="4227759" y="2944152"/>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00AC1E3D-7E7B-43AF-9FE4-194E98B81C5F}"/>
                </a:ext>
              </a:extLst>
            </p:cNvPr>
            <p:cNvSpPr>
              <a:spLocks/>
            </p:cNvSpPr>
            <p:nvPr/>
          </p:nvSpPr>
          <p:spPr>
            <a:xfrm>
              <a:off x="4227759" y="3402798"/>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297364B2-92A9-4F69-BFE8-BA90052359BE}"/>
                </a:ext>
              </a:extLst>
            </p:cNvPr>
            <p:cNvSpPr>
              <a:spLocks/>
            </p:cNvSpPr>
            <p:nvPr/>
          </p:nvSpPr>
          <p:spPr>
            <a:xfrm>
              <a:off x="4227759" y="3861444"/>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F576580B-8D83-40BE-9C0B-F84E33251F59}"/>
                </a:ext>
              </a:extLst>
            </p:cNvPr>
            <p:cNvSpPr>
              <a:spLocks/>
            </p:cNvSpPr>
            <p:nvPr/>
          </p:nvSpPr>
          <p:spPr>
            <a:xfrm>
              <a:off x="5370759" y="2662904"/>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22122B7B-D7E1-4140-A84C-2AC14FA0CC77}"/>
                </a:ext>
              </a:extLst>
            </p:cNvPr>
            <p:cNvSpPr>
              <a:spLocks/>
            </p:cNvSpPr>
            <p:nvPr/>
          </p:nvSpPr>
          <p:spPr>
            <a:xfrm>
              <a:off x="5370759" y="3121550"/>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17BFD875-53A1-47B7-A7BC-BF1773EAA09D}"/>
                </a:ext>
              </a:extLst>
            </p:cNvPr>
            <p:cNvCxnSpPr>
              <a:cxnSpLocks/>
              <a:stCxn id="54" idx="6"/>
              <a:endCxn id="63" idx="2"/>
            </p:cNvCxnSpPr>
            <p:nvPr/>
          </p:nvCxnSpPr>
          <p:spPr>
            <a:xfrm>
              <a:off x="3450519" y="2381656"/>
              <a:ext cx="777240" cy="745376"/>
            </a:xfrm>
            <a:prstGeom prst="line">
              <a:avLst/>
            </a:prstGeom>
          </p:spPr>
          <p:style>
            <a:lnRef idx="1">
              <a:schemeClr val="accent5"/>
            </a:lnRef>
            <a:fillRef idx="0">
              <a:schemeClr val="accent5"/>
            </a:fillRef>
            <a:effectRef idx="0">
              <a:schemeClr val="accent5"/>
            </a:effectRef>
            <a:fontRef idx="minor">
              <a:schemeClr val="tx1"/>
            </a:fontRef>
          </p:style>
        </p:cxnSp>
        <p:cxnSp>
          <p:nvCxnSpPr>
            <p:cNvPr id="72" name="Straight Connector 71">
              <a:extLst>
                <a:ext uri="{FF2B5EF4-FFF2-40B4-BE49-F238E27FC236}">
                  <a16:creationId xmlns:a16="http://schemas.microsoft.com/office/drawing/2014/main" id="{984CDF18-7380-4FA3-A1F3-3A8DB3EF310D}"/>
                </a:ext>
              </a:extLst>
            </p:cNvPr>
            <p:cNvCxnSpPr>
              <a:cxnSpLocks/>
              <a:stCxn id="56" idx="6"/>
              <a:endCxn id="63" idx="2"/>
            </p:cNvCxnSpPr>
            <p:nvPr/>
          </p:nvCxnSpPr>
          <p:spPr>
            <a:xfrm>
              <a:off x="3450519" y="2845784"/>
              <a:ext cx="777240" cy="281248"/>
            </a:xfrm>
            <a:prstGeom prst="line">
              <a:avLst/>
            </a:prstGeom>
          </p:spPr>
          <p:style>
            <a:lnRef idx="1">
              <a:schemeClr val="accent5"/>
            </a:lnRef>
            <a:fillRef idx="0">
              <a:schemeClr val="accent5"/>
            </a:fillRef>
            <a:effectRef idx="0">
              <a:schemeClr val="accent5"/>
            </a:effectRef>
            <a:fontRef idx="minor">
              <a:schemeClr val="tx1"/>
            </a:fontRef>
          </p:style>
        </p:cxnSp>
        <p:cxnSp>
          <p:nvCxnSpPr>
            <p:cNvPr id="74" name="Straight Connector 73">
              <a:extLst>
                <a:ext uri="{FF2B5EF4-FFF2-40B4-BE49-F238E27FC236}">
                  <a16:creationId xmlns:a16="http://schemas.microsoft.com/office/drawing/2014/main" id="{A5E3AFE3-93A6-4926-81BA-145BAB0F6EF2}"/>
                </a:ext>
              </a:extLst>
            </p:cNvPr>
            <p:cNvCxnSpPr>
              <a:cxnSpLocks/>
              <a:stCxn id="57" idx="6"/>
              <a:endCxn id="63" idx="2"/>
            </p:cNvCxnSpPr>
            <p:nvPr/>
          </p:nvCxnSpPr>
          <p:spPr>
            <a:xfrm flipV="1">
              <a:off x="3450519" y="3127032"/>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75" name="Straight Connector 74">
              <a:extLst>
                <a:ext uri="{FF2B5EF4-FFF2-40B4-BE49-F238E27FC236}">
                  <a16:creationId xmlns:a16="http://schemas.microsoft.com/office/drawing/2014/main" id="{1AD27CFD-7622-493E-8497-05251562AA91}"/>
                </a:ext>
              </a:extLst>
            </p:cNvPr>
            <p:cNvCxnSpPr>
              <a:cxnSpLocks/>
              <a:stCxn id="59" idx="6"/>
              <a:endCxn id="63" idx="2"/>
            </p:cNvCxnSpPr>
            <p:nvPr/>
          </p:nvCxnSpPr>
          <p:spPr>
            <a:xfrm flipV="1">
              <a:off x="3450519" y="3127032"/>
              <a:ext cx="777240" cy="641526"/>
            </a:xfrm>
            <a:prstGeom prst="line">
              <a:avLst/>
            </a:prstGeom>
          </p:spPr>
          <p:style>
            <a:lnRef idx="1">
              <a:schemeClr val="accent5"/>
            </a:lnRef>
            <a:fillRef idx="0">
              <a:schemeClr val="accent5"/>
            </a:fillRef>
            <a:effectRef idx="0">
              <a:schemeClr val="accent5"/>
            </a:effectRef>
            <a:fontRef idx="minor">
              <a:schemeClr val="tx1"/>
            </a:fontRef>
          </p:style>
        </p:cxnSp>
        <p:cxnSp>
          <p:nvCxnSpPr>
            <p:cNvPr id="77" name="Straight Connector 76">
              <a:extLst>
                <a:ext uri="{FF2B5EF4-FFF2-40B4-BE49-F238E27FC236}">
                  <a16:creationId xmlns:a16="http://schemas.microsoft.com/office/drawing/2014/main" id="{89028F88-2F84-436F-A460-2974AB8726FD}"/>
                </a:ext>
              </a:extLst>
            </p:cNvPr>
            <p:cNvCxnSpPr>
              <a:cxnSpLocks/>
              <a:stCxn id="56" idx="6"/>
              <a:endCxn id="60" idx="2"/>
            </p:cNvCxnSpPr>
            <p:nvPr/>
          </p:nvCxnSpPr>
          <p:spPr>
            <a:xfrm flipV="1">
              <a:off x="3450519" y="2198776"/>
              <a:ext cx="777240" cy="647008"/>
            </a:xfrm>
            <a:prstGeom prst="line">
              <a:avLst/>
            </a:prstGeom>
          </p:spPr>
          <p:style>
            <a:lnRef idx="1">
              <a:schemeClr val="accent5"/>
            </a:lnRef>
            <a:fillRef idx="0">
              <a:schemeClr val="accent5"/>
            </a:fillRef>
            <a:effectRef idx="0">
              <a:schemeClr val="accent5"/>
            </a:effectRef>
            <a:fontRef idx="minor">
              <a:schemeClr val="tx1"/>
            </a:fontRef>
          </p:style>
        </p:cxnSp>
        <p:cxnSp>
          <p:nvCxnSpPr>
            <p:cNvPr id="78" name="Straight Connector 77">
              <a:extLst>
                <a:ext uri="{FF2B5EF4-FFF2-40B4-BE49-F238E27FC236}">
                  <a16:creationId xmlns:a16="http://schemas.microsoft.com/office/drawing/2014/main" id="{5CCF592C-BE57-4B04-BF9E-DFC4D05CA62C}"/>
                </a:ext>
              </a:extLst>
            </p:cNvPr>
            <p:cNvCxnSpPr>
              <a:cxnSpLocks/>
              <a:stCxn id="56" idx="6"/>
              <a:endCxn id="65" idx="2"/>
            </p:cNvCxnSpPr>
            <p:nvPr/>
          </p:nvCxnSpPr>
          <p:spPr>
            <a:xfrm>
              <a:off x="3450519" y="2845784"/>
              <a:ext cx="777240" cy="739894"/>
            </a:xfrm>
            <a:prstGeom prst="line">
              <a:avLst/>
            </a:prstGeom>
          </p:spPr>
          <p:style>
            <a:lnRef idx="1">
              <a:schemeClr val="accent5"/>
            </a:lnRef>
            <a:fillRef idx="0">
              <a:schemeClr val="accent5"/>
            </a:fillRef>
            <a:effectRef idx="0">
              <a:schemeClr val="accent5"/>
            </a:effectRef>
            <a:fontRef idx="minor">
              <a:schemeClr val="tx1"/>
            </a:fontRef>
          </p:style>
        </p:cxnSp>
        <p:cxnSp>
          <p:nvCxnSpPr>
            <p:cNvPr id="80" name="Straight Connector 79">
              <a:extLst>
                <a:ext uri="{FF2B5EF4-FFF2-40B4-BE49-F238E27FC236}">
                  <a16:creationId xmlns:a16="http://schemas.microsoft.com/office/drawing/2014/main" id="{C16D3EFD-D1F9-4DE2-A225-5C5F4C552B7F}"/>
                </a:ext>
              </a:extLst>
            </p:cNvPr>
            <p:cNvCxnSpPr>
              <a:cxnSpLocks/>
              <a:stCxn id="56" idx="6"/>
              <a:endCxn id="62" idx="2"/>
            </p:cNvCxnSpPr>
            <p:nvPr/>
          </p:nvCxnSpPr>
          <p:spPr>
            <a:xfrm flipV="1">
              <a:off x="3450519" y="2662904"/>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81" name="Straight Connector 80">
              <a:extLst>
                <a:ext uri="{FF2B5EF4-FFF2-40B4-BE49-F238E27FC236}">
                  <a16:creationId xmlns:a16="http://schemas.microsoft.com/office/drawing/2014/main" id="{BE85E5B4-0901-47F0-B18D-AE9C7ADED662}"/>
                </a:ext>
              </a:extLst>
            </p:cNvPr>
            <p:cNvCxnSpPr>
              <a:cxnSpLocks/>
              <a:stCxn id="57" idx="6"/>
              <a:endCxn id="60" idx="2"/>
            </p:cNvCxnSpPr>
            <p:nvPr/>
          </p:nvCxnSpPr>
          <p:spPr>
            <a:xfrm flipV="1">
              <a:off x="3450519" y="2198776"/>
              <a:ext cx="777240" cy="1111136"/>
            </a:xfrm>
            <a:prstGeom prst="line">
              <a:avLst/>
            </a:prstGeom>
          </p:spPr>
          <p:style>
            <a:lnRef idx="1">
              <a:schemeClr val="accent5"/>
            </a:lnRef>
            <a:fillRef idx="0">
              <a:schemeClr val="accent5"/>
            </a:fillRef>
            <a:effectRef idx="0">
              <a:schemeClr val="accent5"/>
            </a:effectRef>
            <a:fontRef idx="minor">
              <a:schemeClr val="tx1"/>
            </a:fontRef>
          </p:style>
        </p:cxnSp>
        <p:cxnSp>
          <p:nvCxnSpPr>
            <p:cNvPr id="83" name="Straight Connector 82">
              <a:extLst>
                <a:ext uri="{FF2B5EF4-FFF2-40B4-BE49-F238E27FC236}">
                  <a16:creationId xmlns:a16="http://schemas.microsoft.com/office/drawing/2014/main" id="{4DDB33AB-FA2A-42DD-8E2B-B18B432A189B}"/>
                </a:ext>
              </a:extLst>
            </p:cNvPr>
            <p:cNvCxnSpPr>
              <a:cxnSpLocks/>
              <a:stCxn id="57" idx="6"/>
              <a:endCxn id="66" idx="2"/>
            </p:cNvCxnSpPr>
            <p:nvPr/>
          </p:nvCxnSpPr>
          <p:spPr>
            <a:xfrm>
              <a:off x="3450519" y="3309912"/>
              <a:ext cx="777240" cy="734412"/>
            </a:xfrm>
            <a:prstGeom prst="line">
              <a:avLst/>
            </a:prstGeom>
          </p:spPr>
          <p:style>
            <a:lnRef idx="1">
              <a:schemeClr val="accent5"/>
            </a:lnRef>
            <a:fillRef idx="0">
              <a:schemeClr val="accent5"/>
            </a:fillRef>
            <a:effectRef idx="0">
              <a:schemeClr val="accent5"/>
            </a:effectRef>
            <a:fontRef idx="minor">
              <a:schemeClr val="tx1"/>
            </a:fontRef>
          </p:style>
        </p:cxnSp>
        <p:cxnSp>
          <p:nvCxnSpPr>
            <p:cNvPr id="84" name="Straight Connector 83">
              <a:extLst>
                <a:ext uri="{FF2B5EF4-FFF2-40B4-BE49-F238E27FC236}">
                  <a16:creationId xmlns:a16="http://schemas.microsoft.com/office/drawing/2014/main" id="{E424123F-38FB-467A-A8E1-69A542E6B9A9}"/>
                </a:ext>
              </a:extLst>
            </p:cNvPr>
            <p:cNvCxnSpPr>
              <a:cxnSpLocks/>
              <a:stCxn id="59" idx="6"/>
              <a:endCxn id="60" idx="2"/>
            </p:cNvCxnSpPr>
            <p:nvPr/>
          </p:nvCxnSpPr>
          <p:spPr>
            <a:xfrm flipV="1">
              <a:off x="3450519" y="2198776"/>
              <a:ext cx="777240" cy="1569782"/>
            </a:xfrm>
            <a:prstGeom prst="line">
              <a:avLst/>
            </a:prstGeom>
          </p:spPr>
          <p:style>
            <a:lnRef idx="1">
              <a:schemeClr val="accent5"/>
            </a:lnRef>
            <a:fillRef idx="0">
              <a:schemeClr val="accent5"/>
            </a:fillRef>
            <a:effectRef idx="0">
              <a:schemeClr val="accent5"/>
            </a:effectRef>
            <a:fontRef idx="minor">
              <a:schemeClr val="tx1"/>
            </a:fontRef>
          </p:style>
        </p:cxnSp>
        <p:cxnSp>
          <p:nvCxnSpPr>
            <p:cNvPr id="86" name="Straight Connector 85">
              <a:extLst>
                <a:ext uri="{FF2B5EF4-FFF2-40B4-BE49-F238E27FC236}">
                  <a16:creationId xmlns:a16="http://schemas.microsoft.com/office/drawing/2014/main" id="{C5B03F84-BAC3-4380-848A-3FD8593B117E}"/>
                </a:ext>
              </a:extLst>
            </p:cNvPr>
            <p:cNvCxnSpPr>
              <a:cxnSpLocks/>
              <a:stCxn id="54" idx="6"/>
              <a:endCxn id="60" idx="2"/>
            </p:cNvCxnSpPr>
            <p:nvPr/>
          </p:nvCxnSpPr>
          <p:spPr>
            <a:xfrm flipV="1">
              <a:off x="3450519" y="2198776"/>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87" name="Straight Connector 86">
              <a:extLst>
                <a:ext uri="{FF2B5EF4-FFF2-40B4-BE49-F238E27FC236}">
                  <a16:creationId xmlns:a16="http://schemas.microsoft.com/office/drawing/2014/main" id="{3F050FAC-D46D-48F4-858D-C1814632811B}"/>
                </a:ext>
              </a:extLst>
            </p:cNvPr>
            <p:cNvCxnSpPr>
              <a:cxnSpLocks/>
              <a:stCxn id="54" idx="6"/>
              <a:endCxn id="65" idx="2"/>
            </p:cNvCxnSpPr>
            <p:nvPr/>
          </p:nvCxnSpPr>
          <p:spPr>
            <a:xfrm>
              <a:off x="3450519" y="2381656"/>
              <a:ext cx="777240" cy="1204022"/>
            </a:xfrm>
            <a:prstGeom prst="line">
              <a:avLst/>
            </a:prstGeom>
          </p:spPr>
          <p:style>
            <a:lnRef idx="1">
              <a:schemeClr val="accent5"/>
            </a:lnRef>
            <a:fillRef idx="0">
              <a:schemeClr val="accent5"/>
            </a:fillRef>
            <a:effectRef idx="0">
              <a:schemeClr val="accent5"/>
            </a:effectRef>
            <a:fontRef idx="minor">
              <a:schemeClr val="tx1"/>
            </a:fontRef>
          </p:style>
        </p:cxnSp>
        <p:cxnSp>
          <p:nvCxnSpPr>
            <p:cNvPr id="89" name="Straight Connector 88">
              <a:extLst>
                <a:ext uri="{FF2B5EF4-FFF2-40B4-BE49-F238E27FC236}">
                  <a16:creationId xmlns:a16="http://schemas.microsoft.com/office/drawing/2014/main" id="{F0ACE22F-FA4B-4018-82BB-C34470B819A0}"/>
                </a:ext>
              </a:extLst>
            </p:cNvPr>
            <p:cNvCxnSpPr>
              <a:cxnSpLocks/>
              <a:stCxn id="54" idx="6"/>
              <a:endCxn id="66" idx="2"/>
            </p:cNvCxnSpPr>
            <p:nvPr/>
          </p:nvCxnSpPr>
          <p:spPr>
            <a:xfrm>
              <a:off x="3450519" y="2381656"/>
              <a:ext cx="777240" cy="1662668"/>
            </a:xfrm>
            <a:prstGeom prst="line">
              <a:avLst/>
            </a:prstGeom>
          </p:spPr>
          <p:style>
            <a:lnRef idx="1">
              <a:schemeClr val="accent5"/>
            </a:lnRef>
            <a:fillRef idx="0">
              <a:schemeClr val="accent5"/>
            </a:fillRef>
            <a:effectRef idx="0">
              <a:schemeClr val="accent5"/>
            </a:effectRef>
            <a:fontRef idx="minor">
              <a:schemeClr val="tx1"/>
            </a:fontRef>
          </p:style>
        </p:cxnSp>
        <p:cxnSp>
          <p:nvCxnSpPr>
            <p:cNvPr id="90" name="Straight Connector 89">
              <a:extLst>
                <a:ext uri="{FF2B5EF4-FFF2-40B4-BE49-F238E27FC236}">
                  <a16:creationId xmlns:a16="http://schemas.microsoft.com/office/drawing/2014/main" id="{59132BA4-4E93-4B6E-8452-417A10920331}"/>
                </a:ext>
              </a:extLst>
            </p:cNvPr>
            <p:cNvCxnSpPr>
              <a:cxnSpLocks/>
              <a:stCxn id="54" idx="6"/>
              <a:endCxn id="62" idx="2"/>
            </p:cNvCxnSpPr>
            <p:nvPr/>
          </p:nvCxnSpPr>
          <p:spPr>
            <a:xfrm>
              <a:off x="3450519" y="2381656"/>
              <a:ext cx="777240" cy="281248"/>
            </a:xfrm>
            <a:prstGeom prst="line">
              <a:avLst/>
            </a:prstGeom>
          </p:spPr>
          <p:style>
            <a:lnRef idx="1">
              <a:schemeClr val="accent5"/>
            </a:lnRef>
            <a:fillRef idx="0">
              <a:schemeClr val="accent5"/>
            </a:fillRef>
            <a:effectRef idx="0">
              <a:schemeClr val="accent5"/>
            </a:effectRef>
            <a:fontRef idx="minor">
              <a:schemeClr val="tx1"/>
            </a:fontRef>
          </p:style>
        </p:cxnSp>
        <p:cxnSp>
          <p:nvCxnSpPr>
            <p:cNvPr id="92" name="Straight Connector 91">
              <a:extLst>
                <a:ext uri="{FF2B5EF4-FFF2-40B4-BE49-F238E27FC236}">
                  <a16:creationId xmlns:a16="http://schemas.microsoft.com/office/drawing/2014/main" id="{4003FCE8-2FCC-4207-A813-6637D48EC3F8}"/>
                </a:ext>
              </a:extLst>
            </p:cNvPr>
            <p:cNvCxnSpPr>
              <a:cxnSpLocks/>
              <a:stCxn id="57" idx="6"/>
              <a:endCxn id="65" idx="2"/>
            </p:cNvCxnSpPr>
            <p:nvPr/>
          </p:nvCxnSpPr>
          <p:spPr>
            <a:xfrm>
              <a:off x="3450519" y="3309912"/>
              <a:ext cx="777240" cy="275766"/>
            </a:xfrm>
            <a:prstGeom prst="line">
              <a:avLst/>
            </a:prstGeom>
          </p:spPr>
          <p:style>
            <a:lnRef idx="1">
              <a:schemeClr val="accent5"/>
            </a:lnRef>
            <a:fillRef idx="0">
              <a:schemeClr val="accent5"/>
            </a:fillRef>
            <a:effectRef idx="0">
              <a:schemeClr val="accent5"/>
            </a:effectRef>
            <a:fontRef idx="minor">
              <a:schemeClr val="tx1"/>
            </a:fontRef>
          </p:style>
        </p:cxnSp>
        <p:cxnSp>
          <p:nvCxnSpPr>
            <p:cNvPr id="93" name="Straight Connector 92">
              <a:extLst>
                <a:ext uri="{FF2B5EF4-FFF2-40B4-BE49-F238E27FC236}">
                  <a16:creationId xmlns:a16="http://schemas.microsoft.com/office/drawing/2014/main" id="{60E68A97-9605-47D4-9FB8-A09C6E70F9D4}"/>
                </a:ext>
              </a:extLst>
            </p:cNvPr>
            <p:cNvCxnSpPr>
              <a:cxnSpLocks/>
              <a:stCxn id="56" idx="6"/>
              <a:endCxn id="66" idx="2"/>
            </p:cNvCxnSpPr>
            <p:nvPr/>
          </p:nvCxnSpPr>
          <p:spPr>
            <a:xfrm>
              <a:off x="3450519" y="2845784"/>
              <a:ext cx="777240" cy="1198540"/>
            </a:xfrm>
            <a:prstGeom prst="line">
              <a:avLst/>
            </a:prstGeom>
          </p:spPr>
          <p:style>
            <a:lnRef idx="1">
              <a:schemeClr val="accent5"/>
            </a:lnRef>
            <a:fillRef idx="0">
              <a:schemeClr val="accent5"/>
            </a:fillRef>
            <a:effectRef idx="0">
              <a:schemeClr val="accent5"/>
            </a:effectRef>
            <a:fontRef idx="minor">
              <a:schemeClr val="tx1"/>
            </a:fontRef>
          </p:style>
        </p:cxnSp>
        <p:cxnSp>
          <p:nvCxnSpPr>
            <p:cNvPr id="95" name="Straight Connector 94">
              <a:extLst>
                <a:ext uri="{FF2B5EF4-FFF2-40B4-BE49-F238E27FC236}">
                  <a16:creationId xmlns:a16="http://schemas.microsoft.com/office/drawing/2014/main" id="{AC5649A3-01D3-4C54-861B-02C1E76B1068}"/>
                </a:ext>
              </a:extLst>
            </p:cNvPr>
            <p:cNvCxnSpPr>
              <a:cxnSpLocks/>
              <a:stCxn id="57" idx="6"/>
              <a:endCxn id="62" idx="2"/>
            </p:cNvCxnSpPr>
            <p:nvPr/>
          </p:nvCxnSpPr>
          <p:spPr>
            <a:xfrm flipV="1">
              <a:off x="3450519" y="2662904"/>
              <a:ext cx="777240" cy="647008"/>
            </a:xfrm>
            <a:prstGeom prst="line">
              <a:avLst/>
            </a:prstGeom>
          </p:spPr>
          <p:style>
            <a:lnRef idx="1">
              <a:schemeClr val="accent5"/>
            </a:lnRef>
            <a:fillRef idx="0">
              <a:schemeClr val="accent5"/>
            </a:fillRef>
            <a:effectRef idx="0">
              <a:schemeClr val="accent5"/>
            </a:effectRef>
            <a:fontRef idx="minor">
              <a:schemeClr val="tx1"/>
            </a:fontRef>
          </p:style>
        </p:cxnSp>
        <p:cxnSp>
          <p:nvCxnSpPr>
            <p:cNvPr id="97" name="Straight Connector 96">
              <a:extLst>
                <a:ext uri="{FF2B5EF4-FFF2-40B4-BE49-F238E27FC236}">
                  <a16:creationId xmlns:a16="http://schemas.microsoft.com/office/drawing/2014/main" id="{E99D8853-96C9-4D1F-9ABC-A08525573B2E}"/>
                </a:ext>
              </a:extLst>
            </p:cNvPr>
            <p:cNvCxnSpPr>
              <a:cxnSpLocks/>
              <a:stCxn id="59" idx="6"/>
              <a:endCxn id="66" idx="2"/>
            </p:cNvCxnSpPr>
            <p:nvPr/>
          </p:nvCxnSpPr>
          <p:spPr>
            <a:xfrm>
              <a:off x="3450519" y="3768558"/>
              <a:ext cx="777240" cy="275766"/>
            </a:xfrm>
            <a:prstGeom prst="line">
              <a:avLst/>
            </a:prstGeom>
          </p:spPr>
          <p:style>
            <a:lnRef idx="1">
              <a:schemeClr val="accent5"/>
            </a:lnRef>
            <a:fillRef idx="0">
              <a:schemeClr val="accent5"/>
            </a:fillRef>
            <a:effectRef idx="0">
              <a:schemeClr val="accent5"/>
            </a:effectRef>
            <a:fontRef idx="minor">
              <a:schemeClr val="tx1"/>
            </a:fontRef>
          </p:style>
        </p:cxnSp>
        <p:cxnSp>
          <p:nvCxnSpPr>
            <p:cNvPr id="98" name="Straight Connector 97">
              <a:extLst>
                <a:ext uri="{FF2B5EF4-FFF2-40B4-BE49-F238E27FC236}">
                  <a16:creationId xmlns:a16="http://schemas.microsoft.com/office/drawing/2014/main" id="{AAFBED7B-5720-408C-B982-F586594095B2}"/>
                </a:ext>
              </a:extLst>
            </p:cNvPr>
            <p:cNvCxnSpPr>
              <a:cxnSpLocks/>
              <a:stCxn id="59" idx="6"/>
              <a:endCxn id="65" idx="2"/>
            </p:cNvCxnSpPr>
            <p:nvPr/>
          </p:nvCxnSpPr>
          <p:spPr>
            <a:xfrm flipV="1">
              <a:off x="3450519" y="3585678"/>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99" name="Straight Connector 98">
              <a:extLst>
                <a:ext uri="{FF2B5EF4-FFF2-40B4-BE49-F238E27FC236}">
                  <a16:creationId xmlns:a16="http://schemas.microsoft.com/office/drawing/2014/main" id="{9476F28B-D6A9-401E-9163-44308B656679}"/>
                </a:ext>
              </a:extLst>
            </p:cNvPr>
            <p:cNvCxnSpPr>
              <a:cxnSpLocks/>
              <a:stCxn id="59" idx="6"/>
              <a:endCxn id="62" idx="2"/>
            </p:cNvCxnSpPr>
            <p:nvPr/>
          </p:nvCxnSpPr>
          <p:spPr>
            <a:xfrm flipV="1">
              <a:off x="3450519" y="2662904"/>
              <a:ext cx="777240" cy="1105654"/>
            </a:xfrm>
            <a:prstGeom prst="line">
              <a:avLst/>
            </a:prstGeom>
          </p:spPr>
          <p:style>
            <a:lnRef idx="1">
              <a:schemeClr val="accent5"/>
            </a:lnRef>
            <a:fillRef idx="0">
              <a:schemeClr val="accent5"/>
            </a:fillRef>
            <a:effectRef idx="0">
              <a:schemeClr val="accent5"/>
            </a:effectRef>
            <a:fontRef idx="minor">
              <a:schemeClr val="tx1"/>
            </a:fontRef>
          </p:style>
        </p:cxnSp>
        <p:cxnSp>
          <p:nvCxnSpPr>
            <p:cNvPr id="100" name="Straight Connector 99">
              <a:extLst>
                <a:ext uri="{FF2B5EF4-FFF2-40B4-BE49-F238E27FC236}">
                  <a16:creationId xmlns:a16="http://schemas.microsoft.com/office/drawing/2014/main" id="{B190B7B4-0B84-4569-A296-BC6C85720335}"/>
                </a:ext>
              </a:extLst>
            </p:cNvPr>
            <p:cNvCxnSpPr>
              <a:cxnSpLocks/>
              <a:endCxn id="68" idx="2"/>
            </p:cNvCxnSpPr>
            <p:nvPr/>
          </p:nvCxnSpPr>
          <p:spPr>
            <a:xfrm>
              <a:off x="4593519" y="2198776"/>
              <a:ext cx="777240" cy="647008"/>
            </a:xfrm>
            <a:prstGeom prst="line">
              <a:avLst/>
            </a:prstGeom>
          </p:spPr>
          <p:style>
            <a:lnRef idx="1">
              <a:schemeClr val="accent5"/>
            </a:lnRef>
            <a:fillRef idx="0">
              <a:schemeClr val="accent5"/>
            </a:fillRef>
            <a:effectRef idx="0">
              <a:schemeClr val="accent5"/>
            </a:effectRef>
            <a:fontRef idx="minor">
              <a:schemeClr val="tx1"/>
            </a:fontRef>
          </p:style>
        </p:cxnSp>
        <p:cxnSp>
          <p:nvCxnSpPr>
            <p:cNvPr id="101" name="Straight Connector 100">
              <a:extLst>
                <a:ext uri="{FF2B5EF4-FFF2-40B4-BE49-F238E27FC236}">
                  <a16:creationId xmlns:a16="http://schemas.microsoft.com/office/drawing/2014/main" id="{0B4A6346-3383-4956-B572-6B25BA45C84F}"/>
                </a:ext>
              </a:extLst>
            </p:cNvPr>
            <p:cNvCxnSpPr>
              <a:cxnSpLocks/>
              <a:endCxn id="68" idx="2"/>
            </p:cNvCxnSpPr>
            <p:nvPr/>
          </p:nvCxnSpPr>
          <p:spPr>
            <a:xfrm>
              <a:off x="4593519" y="2662904"/>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102" name="Straight Connector 101">
              <a:extLst>
                <a:ext uri="{FF2B5EF4-FFF2-40B4-BE49-F238E27FC236}">
                  <a16:creationId xmlns:a16="http://schemas.microsoft.com/office/drawing/2014/main" id="{D30919ED-83C4-400E-9F1A-1B15916725C4}"/>
                </a:ext>
              </a:extLst>
            </p:cNvPr>
            <p:cNvCxnSpPr>
              <a:cxnSpLocks/>
              <a:endCxn id="68" idx="2"/>
            </p:cNvCxnSpPr>
            <p:nvPr/>
          </p:nvCxnSpPr>
          <p:spPr>
            <a:xfrm flipV="1">
              <a:off x="4593519" y="2845784"/>
              <a:ext cx="777240" cy="281248"/>
            </a:xfrm>
            <a:prstGeom prst="line">
              <a:avLst/>
            </a:prstGeom>
          </p:spPr>
          <p:style>
            <a:lnRef idx="1">
              <a:schemeClr val="accent5"/>
            </a:lnRef>
            <a:fillRef idx="0">
              <a:schemeClr val="accent5"/>
            </a:fillRef>
            <a:effectRef idx="0">
              <a:schemeClr val="accent5"/>
            </a:effectRef>
            <a:fontRef idx="minor">
              <a:schemeClr val="tx1"/>
            </a:fontRef>
          </p:style>
        </p:cxnSp>
        <p:cxnSp>
          <p:nvCxnSpPr>
            <p:cNvPr id="103" name="Straight Connector 102">
              <a:extLst>
                <a:ext uri="{FF2B5EF4-FFF2-40B4-BE49-F238E27FC236}">
                  <a16:creationId xmlns:a16="http://schemas.microsoft.com/office/drawing/2014/main" id="{11ADFF86-55EB-4870-B9BB-330372B73524}"/>
                </a:ext>
              </a:extLst>
            </p:cNvPr>
            <p:cNvCxnSpPr>
              <a:cxnSpLocks/>
              <a:endCxn id="68" idx="2"/>
            </p:cNvCxnSpPr>
            <p:nvPr/>
          </p:nvCxnSpPr>
          <p:spPr>
            <a:xfrm flipV="1">
              <a:off x="4593519" y="2845784"/>
              <a:ext cx="777240" cy="739894"/>
            </a:xfrm>
            <a:prstGeom prst="line">
              <a:avLst/>
            </a:prstGeom>
          </p:spPr>
          <p:style>
            <a:lnRef idx="1">
              <a:schemeClr val="accent5"/>
            </a:lnRef>
            <a:fillRef idx="0">
              <a:schemeClr val="accent5"/>
            </a:fillRef>
            <a:effectRef idx="0">
              <a:schemeClr val="accent5"/>
            </a:effectRef>
            <a:fontRef idx="minor">
              <a:schemeClr val="tx1"/>
            </a:fontRef>
          </p:style>
        </p:cxnSp>
        <p:cxnSp>
          <p:nvCxnSpPr>
            <p:cNvPr id="104" name="Straight Connector 103">
              <a:extLst>
                <a:ext uri="{FF2B5EF4-FFF2-40B4-BE49-F238E27FC236}">
                  <a16:creationId xmlns:a16="http://schemas.microsoft.com/office/drawing/2014/main" id="{AB6FFD08-0662-4276-A871-CFFDF993F586}"/>
                </a:ext>
              </a:extLst>
            </p:cNvPr>
            <p:cNvCxnSpPr>
              <a:cxnSpLocks/>
              <a:endCxn id="68" idx="2"/>
            </p:cNvCxnSpPr>
            <p:nvPr/>
          </p:nvCxnSpPr>
          <p:spPr>
            <a:xfrm flipV="1">
              <a:off x="4593519" y="2845784"/>
              <a:ext cx="777240" cy="1198540"/>
            </a:xfrm>
            <a:prstGeom prst="line">
              <a:avLst/>
            </a:prstGeom>
          </p:spPr>
          <p:style>
            <a:lnRef idx="1">
              <a:schemeClr val="accent5"/>
            </a:lnRef>
            <a:fillRef idx="0">
              <a:schemeClr val="accent5"/>
            </a:fillRef>
            <a:effectRef idx="0">
              <a:schemeClr val="accent5"/>
            </a:effectRef>
            <a:fontRef idx="minor">
              <a:schemeClr val="tx1"/>
            </a:fontRef>
          </p:style>
        </p:cxnSp>
        <p:cxnSp>
          <p:nvCxnSpPr>
            <p:cNvPr id="105" name="Straight Connector 104">
              <a:extLst>
                <a:ext uri="{FF2B5EF4-FFF2-40B4-BE49-F238E27FC236}">
                  <a16:creationId xmlns:a16="http://schemas.microsoft.com/office/drawing/2014/main" id="{1DA1121E-285F-47A6-9797-99BE54B2F39B}"/>
                </a:ext>
              </a:extLst>
            </p:cNvPr>
            <p:cNvCxnSpPr>
              <a:cxnSpLocks/>
              <a:endCxn id="69" idx="2"/>
            </p:cNvCxnSpPr>
            <p:nvPr/>
          </p:nvCxnSpPr>
          <p:spPr>
            <a:xfrm>
              <a:off x="4593519" y="2198776"/>
              <a:ext cx="777240" cy="1105654"/>
            </a:xfrm>
            <a:prstGeom prst="line">
              <a:avLst/>
            </a:prstGeom>
          </p:spPr>
          <p:style>
            <a:lnRef idx="1">
              <a:schemeClr val="accent5"/>
            </a:lnRef>
            <a:fillRef idx="0">
              <a:schemeClr val="accent5"/>
            </a:fillRef>
            <a:effectRef idx="0">
              <a:schemeClr val="accent5"/>
            </a:effectRef>
            <a:fontRef idx="minor">
              <a:schemeClr val="tx1"/>
            </a:fontRef>
          </p:style>
        </p:cxnSp>
        <p:cxnSp>
          <p:nvCxnSpPr>
            <p:cNvPr id="106" name="Straight Connector 105">
              <a:extLst>
                <a:ext uri="{FF2B5EF4-FFF2-40B4-BE49-F238E27FC236}">
                  <a16:creationId xmlns:a16="http://schemas.microsoft.com/office/drawing/2014/main" id="{824505F1-BC5C-43AF-A29C-CB8447F779AF}"/>
                </a:ext>
              </a:extLst>
            </p:cNvPr>
            <p:cNvCxnSpPr>
              <a:cxnSpLocks/>
              <a:endCxn id="69" idx="2"/>
            </p:cNvCxnSpPr>
            <p:nvPr/>
          </p:nvCxnSpPr>
          <p:spPr>
            <a:xfrm>
              <a:off x="4593519" y="2662904"/>
              <a:ext cx="777240" cy="641526"/>
            </a:xfrm>
            <a:prstGeom prst="line">
              <a:avLst/>
            </a:prstGeom>
          </p:spPr>
          <p:style>
            <a:lnRef idx="1">
              <a:schemeClr val="accent5"/>
            </a:lnRef>
            <a:fillRef idx="0">
              <a:schemeClr val="accent5"/>
            </a:fillRef>
            <a:effectRef idx="0">
              <a:schemeClr val="accent5"/>
            </a:effectRef>
            <a:fontRef idx="minor">
              <a:schemeClr val="tx1"/>
            </a:fontRef>
          </p:style>
        </p:cxnSp>
        <p:cxnSp>
          <p:nvCxnSpPr>
            <p:cNvPr id="107" name="Straight Connector 106">
              <a:extLst>
                <a:ext uri="{FF2B5EF4-FFF2-40B4-BE49-F238E27FC236}">
                  <a16:creationId xmlns:a16="http://schemas.microsoft.com/office/drawing/2014/main" id="{3C995427-7780-4B33-9D9A-208B8EC51620}"/>
                </a:ext>
              </a:extLst>
            </p:cNvPr>
            <p:cNvCxnSpPr>
              <a:cxnSpLocks/>
              <a:endCxn id="69" idx="2"/>
            </p:cNvCxnSpPr>
            <p:nvPr/>
          </p:nvCxnSpPr>
          <p:spPr>
            <a:xfrm>
              <a:off x="4593519" y="3127032"/>
              <a:ext cx="777240" cy="177398"/>
            </a:xfrm>
            <a:prstGeom prst="line">
              <a:avLst/>
            </a:prstGeom>
          </p:spPr>
          <p:style>
            <a:lnRef idx="1">
              <a:schemeClr val="accent5"/>
            </a:lnRef>
            <a:fillRef idx="0">
              <a:schemeClr val="accent5"/>
            </a:fillRef>
            <a:effectRef idx="0">
              <a:schemeClr val="accent5"/>
            </a:effectRef>
            <a:fontRef idx="minor">
              <a:schemeClr val="tx1"/>
            </a:fontRef>
          </p:style>
        </p:cxnSp>
        <p:cxnSp>
          <p:nvCxnSpPr>
            <p:cNvPr id="108" name="Straight Connector 107">
              <a:extLst>
                <a:ext uri="{FF2B5EF4-FFF2-40B4-BE49-F238E27FC236}">
                  <a16:creationId xmlns:a16="http://schemas.microsoft.com/office/drawing/2014/main" id="{BB80D718-C815-4334-A8ED-3BF8051A37E6}"/>
                </a:ext>
              </a:extLst>
            </p:cNvPr>
            <p:cNvCxnSpPr>
              <a:cxnSpLocks/>
              <a:endCxn id="69" idx="2"/>
            </p:cNvCxnSpPr>
            <p:nvPr/>
          </p:nvCxnSpPr>
          <p:spPr>
            <a:xfrm flipV="1">
              <a:off x="4593519" y="3304430"/>
              <a:ext cx="777240" cy="281248"/>
            </a:xfrm>
            <a:prstGeom prst="line">
              <a:avLst/>
            </a:prstGeom>
          </p:spPr>
          <p:style>
            <a:lnRef idx="1">
              <a:schemeClr val="accent5"/>
            </a:lnRef>
            <a:fillRef idx="0">
              <a:schemeClr val="accent5"/>
            </a:fillRef>
            <a:effectRef idx="0">
              <a:schemeClr val="accent5"/>
            </a:effectRef>
            <a:fontRef idx="minor">
              <a:schemeClr val="tx1"/>
            </a:fontRef>
          </p:style>
        </p:cxnSp>
        <p:cxnSp>
          <p:nvCxnSpPr>
            <p:cNvPr id="109" name="Straight Connector 108">
              <a:extLst>
                <a:ext uri="{FF2B5EF4-FFF2-40B4-BE49-F238E27FC236}">
                  <a16:creationId xmlns:a16="http://schemas.microsoft.com/office/drawing/2014/main" id="{E0ECBD28-DAD2-47D9-B67A-0881B8257788}"/>
                </a:ext>
              </a:extLst>
            </p:cNvPr>
            <p:cNvCxnSpPr>
              <a:cxnSpLocks/>
              <a:endCxn id="69" idx="2"/>
            </p:cNvCxnSpPr>
            <p:nvPr/>
          </p:nvCxnSpPr>
          <p:spPr>
            <a:xfrm flipV="1">
              <a:off x="4593519" y="3304430"/>
              <a:ext cx="777240" cy="739894"/>
            </a:xfrm>
            <a:prstGeom prst="line">
              <a:avLst/>
            </a:prstGeom>
          </p:spPr>
          <p:style>
            <a:lnRef idx="1">
              <a:schemeClr val="accent5"/>
            </a:lnRef>
            <a:fillRef idx="0">
              <a:schemeClr val="accent5"/>
            </a:fillRef>
            <a:effectRef idx="0">
              <a:schemeClr val="accent5"/>
            </a:effectRef>
            <a:fontRef idx="minor">
              <a:schemeClr val="tx1"/>
            </a:fontRef>
          </p:style>
        </p:cxnSp>
        <p:sp>
          <p:nvSpPr>
            <p:cNvPr id="110" name="Oval 109">
              <a:extLst>
                <a:ext uri="{FF2B5EF4-FFF2-40B4-BE49-F238E27FC236}">
                  <a16:creationId xmlns:a16="http://schemas.microsoft.com/office/drawing/2014/main" id="{CB36BC98-3D77-4F26-8958-511E3A1ED8B2}"/>
                </a:ext>
              </a:extLst>
            </p:cNvPr>
            <p:cNvSpPr>
              <a:spLocks/>
            </p:cNvSpPr>
            <p:nvPr/>
          </p:nvSpPr>
          <p:spPr>
            <a:xfrm>
              <a:off x="3084759" y="2198776"/>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11" name="Oval 110">
              <a:extLst>
                <a:ext uri="{FF2B5EF4-FFF2-40B4-BE49-F238E27FC236}">
                  <a16:creationId xmlns:a16="http://schemas.microsoft.com/office/drawing/2014/main" id="{CFD3F63A-FF79-4A52-9E45-CDF733AB53C3}"/>
                </a:ext>
              </a:extLst>
            </p:cNvPr>
            <p:cNvSpPr>
              <a:spLocks/>
            </p:cNvSpPr>
            <p:nvPr/>
          </p:nvSpPr>
          <p:spPr>
            <a:xfrm>
              <a:off x="3084759" y="2662904"/>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11FA11B9-5F8F-4EFE-97D6-8D32AE797DA8}"/>
                </a:ext>
              </a:extLst>
            </p:cNvPr>
            <p:cNvSpPr>
              <a:spLocks/>
            </p:cNvSpPr>
            <p:nvPr/>
          </p:nvSpPr>
          <p:spPr>
            <a:xfrm>
              <a:off x="3084759" y="3127032"/>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39BBE717-257B-41D5-96F1-175005BBC047}"/>
                </a:ext>
              </a:extLst>
            </p:cNvPr>
            <p:cNvSpPr>
              <a:spLocks/>
            </p:cNvSpPr>
            <p:nvPr/>
          </p:nvSpPr>
          <p:spPr>
            <a:xfrm>
              <a:off x="3084759" y="3585678"/>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3201CC9E-DC0C-4ABA-9E70-11A6DD66A069}"/>
                </a:ext>
              </a:extLst>
            </p:cNvPr>
            <p:cNvSpPr>
              <a:spLocks/>
            </p:cNvSpPr>
            <p:nvPr/>
          </p:nvSpPr>
          <p:spPr>
            <a:xfrm>
              <a:off x="5370759" y="2662904"/>
              <a:ext cx="365760" cy="3657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9BF22066-89F2-4D30-9725-400DF55B715A}"/>
                </a:ext>
              </a:extLst>
            </p:cNvPr>
            <p:cNvSpPr>
              <a:spLocks/>
            </p:cNvSpPr>
            <p:nvPr/>
          </p:nvSpPr>
          <p:spPr>
            <a:xfrm>
              <a:off x="5370759" y="3121550"/>
              <a:ext cx="365760" cy="3657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2640C296-4E0D-4764-996C-40E9088A1976}"/>
                </a:ext>
              </a:extLst>
            </p:cNvPr>
            <p:cNvSpPr/>
            <p:nvPr/>
          </p:nvSpPr>
          <p:spPr>
            <a:xfrm>
              <a:off x="3084759" y="2198436"/>
              <a:ext cx="365760" cy="1753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E6607C2F-9C62-47F2-B9E9-597346644A57}"/>
                </a:ext>
              </a:extLst>
            </p:cNvPr>
            <p:cNvSpPr/>
            <p:nvPr/>
          </p:nvSpPr>
          <p:spPr>
            <a:xfrm>
              <a:off x="3096773" y="2234835"/>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20" name="Rectangle 119">
              <a:extLst>
                <a:ext uri="{FF2B5EF4-FFF2-40B4-BE49-F238E27FC236}">
                  <a16:creationId xmlns:a16="http://schemas.microsoft.com/office/drawing/2014/main" id="{2F6638FE-9A22-4855-9703-0B6604ACBBA3}"/>
                </a:ext>
              </a:extLst>
            </p:cNvPr>
            <p:cNvSpPr/>
            <p:nvPr/>
          </p:nvSpPr>
          <p:spPr>
            <a:xfrm>
              <a:off x="3096773" y="2683712"/>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21" name="Rectangle 120">
              <a:extLst>
                <a:ext uri="{FF2B5EF4-FFF2-40B4-BE49-F238E27FC236}">
                  <a16:creationId xmlns:a16="http://schemas.microsoft.com/office/drawing/2014/main" id="{5E5769F7-1FB9-439A-9E2F-EDDEDD7F1610}"/>
                </a:ext>
              </a:extLst>
            </p:cNvPr>
            <p:cNvSpPr/>
            <p:nvPr/>
          </p:nvSpPr>
          <p:spPr>
            <a:xfrm>
              <a:off x="3096773" y="3132589"/>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22" name="Rectangle 121">
              <a:extLst>
                <a:ext uri="{FF2B5EF4-FFF2-40B4-BE49-F238E27FC236}">
                  <a16:creationId xmlns:a16="http://schemas.microsoft.com/office/drawing/2014/main" id="{27FFCA65-5936-4510-9D87-F2660DC4FE5F}"/>
                </a:ext>
              </a:extLst>
            </p:cNvPr>
            <p:cNvSpPr/>
            <p:nvPr/>
          </p:nvSpPr>
          <p:spPr>
            <a:xfrm>
              <a:off x="3096773" y="3581466"/>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24" name="Oval 123">
              <a:extLst>
                <a:ext uri="{FF2B5EF4-FFF2-40B4-BE49-F238E27FC236}">
                  <a16:creationId xmlns:a16="http://schemas.microsoft.com/office/drawing/2014/main" id="{63B889BE-F712-4723-A14B-E50D71498F1D}"/>
                </a:ext>
              </a:extLst>
            </p:cNvPr>
            <p:cNvSpPr>
              <a:spLocks/>
            </p:cNvSpPr>
            <p:nvPr/>
          </p:nvSpPr>
          <p:spPr>
            <a:xfrm>
              <a:off x="4227759" y="2015896"/>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9314DD32-C85E-4E3E-B9C4-F00923FF238E}"/>
                </a:ext>
              </a:extLst>
            </p:cNvPr>
            <p:cNvSpPr>
              <a:spLocks/>
            </p:cNvSpPr>
            <p:nvPr/>
          </p:nvSpPr>
          <p:spPr>
            <a:xfrm>
              <a:off x="4227759" y="2480024"/>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3A815347-AE11-41CC-BFF2-5FE1D5D07E1D}"/>
                </a:ext>
              </a:extLst>
            </p:cNvPr>
            <p:cNvSpPr>
              <a:spLocks/>
            </p:cNvSpPr>
            <p:nvPr/>
          </p:nvSpPr>
          <p:spPr>
            <a:xfrm>
              <a:off x="4227759" y="2944152"/>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A4D89282-19DB-4F9B-97D9-F204991CB264}"/>
                </a:ext>
              </a:extLst>
            </p:cNvPr>
            <p:cNvSpPr>
              <a:spLocks/>
            </p:cNvSpPr>
            <p:nvPr/>
          </p:nvSpPr>
          <p:spPr>
            <a:xfrm>
              <a:off x="4227759" y="3402798"/>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D8726547-0049-4070-A9A6-A2A94B11C312}"/>
                </a:ext>
              </a:extLst>
            </p:cNvPr>
            <p:cNvSpPr>
              <a:spLocks/>
            </p:cNvSpPr>
            <p:nvPr/>
          </p:nvSpPr>
          <p:spPr>
            <a:xfrm>
              <a:off x="4227759" y="3861444"/>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054737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36E62-85A1-43C0-A4B3-5BD60367000F}"/>
              </a:ext>
            </a:extLst>
          </p:cNvPr>
          <p:cNvSpPr>
            <a:spLocks noGrp="1"/>
          </p:cNvSpPr>
          <p:nvPr>
            <p:ph type="title"/>
          </p:nvPr>
        </p:nvSpPr>
        <p:spPr/>
        <p:txBody>
          <a:bodyPr/>
          <a:lstStyle/>
          <a:p>
            <a:r>
              <a:rPr lang="en-US" dirty="0"/>
              <a:t>Or even more layers</a:t>
            </a:r>
          </a:p>
        </p:txBody>
      </p:sp>
      <p:sp>
        <p:nvSpPr>
          <p:cNvPr id="116" name="Oval 115">
            <a:extLst>
              <a:ext uri="{FF2B5EF4-FFF2-40B4-BE49-F238E27FC236}">
                <a16:creationId xmlns:a16="http://schemas.microsoft.com/office/drawing/2014/main" id="{EFE1426D-E974-4C38-B377-E9B3696039C1}"/>
              </a:ext>
            </a:extLst>
          </p:cNvPr>
          <p:cNvSpPr>
            <a:spLocks/>
          </p:cNvSpPr>
          <p:nvPr/>
        </p:nvSpPr>
        <p:spPr>
          <a:xfrm>
            <a:off x="2593794" y="1947381"/>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Oval 116">
            <a:extLst>
              <a:ext uri="{FF2B5EF4-FFF2-40B4-BE49-F238E27FC236}">
                <a16:creationId xmlns:a16="http://schemas.microsoft.com/office/drawing/2014/main" id="{79C1A5E6-EF31-4F7F-8138-C312763300C1}"/>
              </a:ext>
            </a:extLst>
          </p:cNvPr>
          <p:cNvSpPr>
            <a:spLocks/>
          </p:cNvSpPr>
          <p:nvPr/>
        </p:nvSpPr>
        <p:spPr>
          <a:xfrm>
            <a:off x="2593794" y="2411509"/>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60E7A385-ADF9-49B3-AA19-82B1B078DE75}"/>
              </a:ext>
            </a:extLst>
          </p:cNvPr>
          <p:cNvSpPr>
            <a:spLocks/>
          </p:cNvSpPr>
          <p:nvPr/>
        </p:nvSpPr>
        <p:spPr>
          <a:xfrm>
            <a:off x="2593794" y="2875637"/>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4E22ED17-FC99-4572-AE30-ACA001257AC0}"/>
              </a:ext>
            </a:extLst>
          </p:cNvPr>
          <p:cNvSpPr>
            <a:spLocks/>
          </p:cNvSpPr>
          <p:nvPr/>
        </p:nvSpPr>
        <p:spPr>
          <a:xfrm>
            <a:off x="2593794" y="3334283"/>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Oval 119">
            <a:extLst>
              <a:ext uri="{FF2B5EF4-FFF2-40B4-BE49-F238E27FC236}">
                <a16:creationId xmlns:a16="http://schemas.microsoft.com/office/drawing/2014/main" id="{6B986D6C-C218-439D-8054-024F1E609E76}"/>
              </a:ext>
            </a:extLst>
          </p:cNvPr>
          <p:cNvSpPr>
            <a:spLocks/>
          </p:cNvSpPr>
          <p:nvPr/>
        </p:nvSpPr>
        <p:spPr>
          <a:xfrm>
            <a:off x="3736794" y="1764501"/>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4EE2BD9E-9F53-4413-B893-BD171775DAB9}"/>
              </a:ext>
            </a:extLst>
          </p:cNvPr>
          <p:cNvSpPr>
            <a:spLocks/>
          </p:cNvSpPr>
          <p:nvPr/>
        </p:nvSpPr>
        <p:spPr>
          <a:xfrm>
            <a:off x="3736794" y="2228629"/>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4F9A83F7-C895-4A5E-A098-D7748278DA19}"/>
              </a:ext>
            </a:extLst>
          </p:cNvPr>
          <p:cNvSpPr>
            <a:spLocks/>
          </p:cNvSpPr>
          <p:nvPr/>
        </p:nvSpPr>
        <p:spPr>
          <a:xfrm>
            <a:off x="3736794" y="2692757"/>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3CC14AAA-E949-4369-BE2F-4D14C53D5E14}"/>
              </a:ext>
            </a:extLst>
          </p:cNvPr>
          <p:cNvSpPr>
            <a:spLocks/>
          </p:cNvSpPr>
          <p:nvPr/>
        </p:nvSpPr>
        <p:spPr>
          <a:xfrm>
            <a:off x="3736794" y="3151403"/>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4D8AAC0C-727B-41EF-ADD8-3F2F55B28528}"/>
              </a:ext>
            </a:extLst>
          </p:cNvPr>
          <p:cNvSpPr>
            <a:spLocks/>
          </p:cNvSpPr>
          <p:nvPr/>
        </p:nvSpPr>
        <p:spPr>
          <a:xfrm>
            <a:off x="3736794" y="3610049"/>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307DF004-E402-4170-A01C-ED6BE1CD68F5}"/>
              </a:ext>
            </a:extLst>
          </p:cNvPr>
          <p:cNvSpPr>
            <a:spLocks/>
          </p:cNvSpPr>
          <p:nvPr/>
        </p:nvSpPr>
        <p:spPr>
          <a:xfrm>
            <a:off x="6022794" y="2411509"/>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DA2A2268-3168-4903-8ABB-D224138784F3}"/>
              </a:ext>
            </a:extLst>
          </p:cNvPr>
          <p:cNvSpPr>
            <a:spLocks/>
          </p:cNvSpPr>
          <p:nvPr/>
        </p:nvSpPr>
        <p:spPr>
          <a:xfrm>
            <a:off x="6022794" y="2870155"/>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7" name="Straight Connector 126">
            <a:extLst>
              <a:ext uri="{FF2B5EF4-FFF2-40B4-BE49-F238E27FC236}">
                <a16:creationId xmlns:a16="http://schemas.microsoft.com/office/drawing/2014/main" id="{DE8AC529-A130-4896-9270-81BF10C8F793}"/>
              </a:ext>
            </a:extLst>
          </p:cNvPr>
          <p:cNvCxnSpPr>
            <a:cxnSpLocks/>
            <a:stCxn id="116" idx="6"/>
            <a:endCxn id="122" idx="2"/>
          </p:cNvCxnSpPr>
          <p:nvPr/>
        </p:nvCxnSpPr>
        <p:spPr>
          <a:xfrm>
            <a:off x="2959554" y="2130261"/>
            <a:ext cx="777240" cy="745376"/>
          </a:xfrm>
          <a:prstGeom prst="line">
            <a:avLst/>
          </a:prstGeom>
        </p:spPr>
        <p:style>
          <a:lnRef idx="1">
            <a:schemeClr val="accent5"/>
          </a:lnRef>
          <a:fillRef idx="0">
            <a:schemeClr val="accent5"/>
          </a:fillRef>
          <a:effectRef idx="0">
            <a:schemeClr val="accent5"/>
          </a:effectRef>
          <a:fontRef idx="minor">
            <a:schemeClr val="tx1"/>
          </a:fontRef>
        </p:style>
      </p:cxnSp>
      <p:cxnSp>
        <p:nvCxnSpPr>
          <p:cNvPr id="128" name="Straight Connector 127">
            <a:extLst>
              <a:ext uri="{FF2B5EF4-FFF2-40B4-BE49-F238E27FC236}">
                <a16:creationId xmlns:a16="http://schemas.microsoft.com/office/drawing/2014/main" id="{3922AD57-EA94-4BB8-A0D0-602B989CA378}"/>
              </a:ext>
            </a:extLst>
          </p:cNvPr>
          <p:cNvCxnSpPr>
            <a:cxnSpLocks/>
            <a:stCxn id="117" idx="6"/>
            <a:endCxn id="122" idx="2"/>
          </p:cNvCxnSpPr>
          <p:nvPr/>
        </p:nvCxnSpPr>
        <p:spPr>
          <a:xfrm>
            <a:off x="2959554" y="2594389"/>
            <a:ext cx="777240" cy="281248"/>
          </a:xfrm>
          <a:prstGeom prst="line">
            <a:avLst/>
          </a:prstGeom>
        </p:spPr>
        <p:style>
          <a:lnRef idx="1">
            <a:schemeClr val="accent5"/>
          </a:lnRef>
          <a:fillRef idx="0">
            <a:schemeClr val="accent5"/>
          </a:fillRef>
          <a:effectRef idx="0">
            <a:schemeClr val="accent5"/>
          </a:effectRef>
          <a:fontRef idx="minor">
            <a:schemeClr val="tx1"/>
          </a:fontRef>
        </p:style>
      </p:cxnSp>
      <p:cxnSp>
        <p:nvCxnSpPr>
          <p:cNvPr id="129" name="Straight Connector 128">
            <a:extLst>
              <a:ext uri="{FF2B5EF4-FFF2-40B4-BE49-F238E27FC236}">
                <a16:creationId xmlns:a16="http://schemas.microsoft.com/office/drawing/2014/main" id="{5C87645A-3F9A-4627-A4BD-A9309E1B4227}"/>
              </a:ext>
            </a:extLst>
          </p:cNvPr>
          <p:cNvCxnSpPr>
            <a:cxnSpLocks/>
            <a:stCxn id="118" idx="6"/>
            <a:endCxn id="122" idx="2"/>
          </p:cNvCxnSpPr>
          <p:nvPr/>
        </p:nvCxnSpPr>
        <p:spPr>
          <a:xfrm flipV="1">
            <a:off x="2959554" y="2875637"/>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130" name="Straight Connector 129">
            <a:extLst>
              <a:ext uri="{FF2B5EF4-FFF2-40B4-BE49-F238E27FC236}">
                <a16:creationId xmlns:a16="http://schemas.microsoft.com/office/drawing/2014/main" id="{DED7639C-8A0A-4F5D-92B2-D2BA1D0B4EB6}"/>
              </a:ext>
            </a:extLst>
          </p:cNvPr>
          <p:cNvCxnSpPr>
            <a:cxnSpLocks/>
            <a:stCxn id="119" idx="6"/>
            <a:endCxn id="122" idx="2"/>
          </p:cNvCxnSpPr>
          <p:nvPr/>
        </p:nvCxnSpPr>
        <p:spPr>
          <a:xfrm flipV="1">
            <a:off x="2959554" y="2875637"/>
            <a:ext cx="777240" cy="641526"/>
          </a:xfrm>
          <a:prstGeom prst="line">
            <a:avLst/>
          </a:prstGeom>
        </p:spPr>
        <p:style>
          <a:lnRef idx="1">
            <a:schemeClr val="accent5"/>
          </a:lnRef>
          <a:fillRef idx="0">
            <a:schemeClr val="accent5"/>
          </a:fillRef>
          <a:effectRef idx="0">
            <a:schemeClr val="accent5"/>
          </a:effectRef>
          <a:fontRef idx="minor">
            <a:schemeClr val="tx1"/>
          </a:fontRef>
        </p:style>
      </p:cxnSp>
      <p:cxnSp>
        <p:nvCxnSpPr>
          <p:cNvPr id="131" name="Straight Connector 130">
            <a:extLst>
              <a:ext uri="{FF2B5EF4-FFF2-40B4-BE49-F238E27FC236}">
                <a16:creationId xmlns:a16="http://schemas.microsoft.com/office/drawing/2014/main" id="{365C277C-7CA2-46C1-9E08-685C425630A8}"/>
              </a:ext>
            </a:extLst>
          </p:cNvPr>
          <p:cNvCxnSpPr>
            <a:cxnSpLocks/>
            <a:stCxn id="117" idx="6"/>
            <a:endCxn id="120" idx="2"/>
          </p:cNvCxnSpPr>
          <p:nvPr/>
        </p:nvCxnSpPr>
        <p:spPr>
          <a:xfrm flipV="1">
            <a:off x="2959554" y="1947381"/>
            <a:ext cx="777240" cy="647008"/>
          </a:xfrm>
          <a:prstGeom prst="line">
            <a:avLst/>
          </a:prstGeom>
        </p:spPr>
        <p:style>
          <a:lnRef idx="1">
            <a:schemeClr val="accent5"/>
          </a:lnRef>
          <a:fillRef idx="0">
            <a:schemeClr val="accent5"/>
          </a:fillRef>
          <a:effectRef idx="0">
            <a:schemeClr val="accent5"/>
          </a:effectRef>
          <a:fontRef idx="minor">
            <a:schemeClr val="tx1"/>
          </a:fontRef>
        </p:style>
      </p:cxnSp>
      <p:cxnSp>
        <p:nvCxnSpPr>
          <p:cNvPr id="132" name="Straight Connector 131">
            <a:extLst>
              <a:ext uri="{FF2B5EF4-FFF2-40B4-BE49-F238E27FC236}">
                <a16:creationId xmlns:a16="http://schemas.microsoft.com/office/drawing/2014/main" id="{31682A71-951C-4B79-81CF-2DB4EFDF8E33}"/>
              </a:ext>
            </a:extLst>
          </p:cNvPr>
          <p:cNvCxnSpPr>
            <a:cxnSpLocks/>
            <a:stCxn id="117" idx="6"/>
            <a:endCxn id="123" idx="2"/>
          </p:cNvCxnSpPr>
          <p:nvPr/>
        </p:nvCxnSpPr>
        <p:spPr>
          <a:xfrm>
            <a:off x="2959554" y="2594389"/>
            <a:ext cx="777240" cy="739894"/>
          </a:xfrm>
          <a:prstGeom prst="line">
            <a:avLst/>
          </a:prstGeom>
        </p:spPr>
        <p:style>
          <a:lnRef idx="1">
            <a:schemeClr val="accent5"/>
          </a:lnRef>
          <a:fillRef idx="0">
            <a:schemeClr val="accent5"/>
          </a:fillRef>
          <a:effectRef idx="0">
            <a:schemeClr val="accent5"/>
          </a:effectRef>
          <a:fontRef idx="minor">
            <a:schemeClr val="tx1"/>
          </a:fontRef>
        </p:style>
      </p:cxnSp>
      <p:cxnSp>
        <p:nvCxnSpPr>
          <p:cNvPr id="133" name="Straight Connector 132">
            <a:extLst>
              <a:ext uri="{FF2B5EF4-FFF2-40B4-BE49-F238E27FC236}">
                <a16:creationId xmlns:a16="http://schemas.microsoft.com/office/drawing/2014/main" id="{F1540551-7294-417F-9D58-D6ADBE8822E7}"/>
              </a:ext>
            </a:extLst>
          </p:cNvPr>
          <p:cNvCxnSpPr>
            <a:cxnSpLocks/>
            <a:stCxn id="117" idx="6"/>
            <a:endCxn id="121" idx="2"/>
          </p:cNvCxnSpPr>
          <p:nvPr/>
        </p:nvCxnSpPr>
        <p:spPr>
          <a:xfrm flipV="1">
            <a:off x="2959554" y="2411509"/>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134" name="Straight Connector 133">
            <a:extLst>
              <a:ext uri="{FF2B5EF4-FFF2-40B4-BE49-F238E27FC236}">
                <a16:creationId xmlns:a16="http://schemas.microsoft.com/office/drawing/2014/main" id="{8D021BD2-267A-49FF-8BD2-B787D087972F}"/>
              </a:ext>
            </a:extLst>
          </p:cNvPr>
          <p:cNvCxnSpPr>
            <a:cxnSpLocks/>
            <a:stCxn id="118" idx="6"/>
            <a:endCxn id="120" idx="2"/>
          </p:cNvCxnSpPr>
          <p:nvPr/>
        </p:nvCxnSpPr>
        <p:spPr>
          <a:xfrm flipV="1">
            <a:off x="2959554" y="1947381"/>
            <a:ext cx="777240" cy="1111136"/>
          </a:xfrm>
          <a:prstGeom prst="line">
            <a:avLst/>
          </a:prstGeom>
        </p:spPr>
        <p:style>
          <a:lnRef idx="1">
            <a:schemeClr val="accent5"/>
          </a:lnRef>
          <a:fillRef idx="0">
            <a:schemeClr val="accent5"/>
          </a:fillRef>
          <a:effectRef idx="0">
            <a:schemeClr val="accent5"/>
          </a:effectRef>
          <a:fontRef idx="minor">
            <a:schemeClr val="tx1"/>
          </a:fontRef>
        </p:style>
      </p:cxnSp>
      <p:cxnSp>
        <p:nvCxnSpPr>
          <p:cNvPr id="135" name="Straight Connector 134">
            <a:extLst>
              <a:ext uri="{FF2B5EF4-FFF2-40B4-BE49-F238E27FC236}">
                <a16:creationId xmlns:a16="http://schemas.microsoft.com/office/drawing/2014/main" id="{461E309F-CB2D-494F-A332-77B9FE1B4EE8}"/>
              </a:ext>
            </a:extLst>
          </p:cNvPr>
          <p:cNvCxnSpPr>
            <a:cxnSpLocks/>
            <a:stCxn id="118" idx="6"/>
            <a:endCxn id="124" idx="2"/>
          </p:cNvCxnSpPr>
          <p:nvPr/>
        </p:nvCxnSpPr>
        <p:spPr>
          <a:xfrm>
            <a:off x="2959554" y="3058517"/>
            <a:ext cx="777240" cy="734412"/>
          </a:xfrm>
          <a:prstGeom prst="line">
            <a:avLst/>
          </a:prstGeom>
        </p:spPr>
        <p:style>
          <a:lnRef idx="1">
            <a:schemeClr val="accent5"/>
          </a:lnRef>
          <a:fillRef idx="0">
            <a:schemeClr val="accent5"/>
          </a:fillRef>
          <a:effectRef idx="0">
            <a:schemeClr val="accent5"/>
          </a:effectRef>
          <a:fontRef idx="minor">
            <a:schemeClr val="tx1"/>
          </a:fontRef>
        </p:style>
      </p:cxnSp>
      <p:cxnSp>
        <p:nvCxnSpPr>
          <p:cNvPr id="136" name="Straight Connector 135">
            <a:extLst>
              <a:ext uri="{FF2B5EF4-FFF2-40B4-BE49-F238E27FC236}">
                <a16:creationId xmlns:a16="http://schemas.microsoft.com/office/drawing/2014/main" id="{55FD8B0F-6730-45C1-8540-206EFC5520C2}"/>
              </a:ext>
            </a:extLst>
          </p:cNvPr>
          <p:cNvCxnSpPr>
            <a:cxnSpLocks/>
            <a:stCxn id="119" idx="6"/>
            <a:endCxn id="120" idx="2"/>
          </p:cNvCxnSpPr>
          <p:nvPr/>
        </p:nvCxnSpPr>
        <p:spPr>
          <a:xfrm flipV="1">
            <a:off x="2959554" y="1947381"/>
            <a:ext cx="777240" cy="1569782"/>
          </a:xfrm>
          <a:prstGeom prst="line">
            <a:avLst/>
          </a:prstGeom>
        </p:spPr>
        <p:style>
          <a:lnRef idx="1">
            <a:schemeClr val="accent5"/>
          </a:lnRef>
          <a:fillRef idx="0">
            <a:schemeClr val="accent5"/>
          </a:fillRef>
          <a:effectRef idx="0">
            <a:schemeClr val="accent5"/>
          </a:effectRef>
          <a:fontRef idx="minor">
            <a:schemeClr val="tx1"/>
          </a:fontRef>
        </p:style>
      </p:cxnSp>
      <p:cxnSp>
        <p:nvCxnSpPr>
          <p:cNvPr id="137" name="Straight Connector 136">
            <a:extLst>
              <a:ext uri="{FF2B5EF4-FFF2-40B4-BE49-F238E27FC236}">
                <a16:creationId xmlns:a16="http://schemas.microsoft.com/office/drawing/2014/main" id="{D8E72BD2-C145-4CB2-9EC1-5BBF98435678}"/>
              </a:ext>
            </a:extLst>
          </p:cNvPr>
          <p:cNvCxnSpPr>
            <a:cxnSpLocks/>
            <a:stCxn id="116" idx="6"/>
            <a:endCxn id="120" idx="2"/>
          </p:cNvCxnSpPr>
          <p:nvPr/>
        </p:nvCxnSpPr>
        <p:spPr>
          <a:xfrm flipV="1">
            <a:off x="2959554" y="1947381"/>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138" name="Straight Connector 137">
            <a:extLst>
              <a:ext uri="{FF2B5EF4-FFF2-40B4-BE49-F238E27FC236}">
                <a16:creationId xmlns:a16="http://schemas.microsoft.com/office/drawing/2014/main" id="{D0F9B736-CE34-4B74-AD80-730F39E5BD8D}"/>
              </a:ext>
            </a:extLst>
          </p:cNvPr>
          <p:cNvCxnSpPr>
            <a:cxnSpLocks/>
            <a:stCxn id="116" idx="6"/>
            <a:endCxn id="123" idx="2"/>
          </p:cNvCxnSpPr>
          <p:nvPr/>
        </p:nvCxnSpPr>
        <p:spPr>
          <a:xfrm>
            <a:off x="2959554" y="2130261"/>
            <a:ext cx="777240" cy="1204022"/>
          </a:xfrm>
          <a:prstGeom prst="line">
            <a:avLst/>
          </a:prstGeom>
        </p:spPr>
        <p:style>
          <a:lnRef idx="1">
            <a:schemeClr val="accent5"/>
          </a:lnRef>
          <a:fillRef idx="0">
            <a:schemeClr val="accent5"/>
          </a:fillRef>
          <a:effectRef idx="0">
            <a:schemeClr val="accent5"/>
          </a:effectRef>
          <a:fontRef idx="minor">
            <a:schemeClr val="tx1"/>
          </a:fontRef>
        </p:style>
      </p:cxnSp>
      <p:cxnSp>
        <p:nvCxnSpPr>
          <p:cNvPr id="139" name="Straight Connector 138">
            <a:extLst>
              <a:ext uri="{FF2B5EF4-FFF2-40B4-BE49-F238E27FC236}">
                <a16:creationId xmlns:a16="http://schemas.microsoft.com/office/drawing/2014/main" id="{E1844CC2-BF7E-4A5A-9ACA-7829609F7AB7}"/>
              </a:ext>
            </a:extLst>
          </p:cNvPr>
          <p:cNvCxnSpPr>
            <a:cxnSpLocks/>
            <a:stCxn id="116" idx="6"/>
            <a:endCxn id="124" idx="2"/>
          </p:cNvCxnSpPr>
          <p:nvPr/>
        </p:nvCxnSpPr>
        <p:spPr>
          <a:xfrm>
            <a:off x="2959554" y="2130261"/>
            <a:ext cx="777240" cy="1662668"/>
          </a:xfrm>
          <a:prstGeom prst="line">
            <a:avLst/>
          </a:prstGeom>
        </p:spPr>
        <p:style>
          <a:lnRef idx="1">
            <a:schemeClr val="accent5"/>
          </a:lnRef>
          <a:fillRef idx="0">
            <a:schemeClr val="accent5"/>
          </a:fillRef>
          <a:effectRef idx="0">
            <a:schemeClr val="accent5"/>
          </a:effectRef>
          <a:fontRef idx="minor">
            <a:schemeClr val="tx1"/>
          </a:fontRef>
        </p:style>
      </p:cxnSp>
      <p:cxnSp>
        <p:nvCxnSpPr>
          <p:cNvPr id="140" name="Straight Connector 139">
            <a:extLst>
              <a:ext uri="{FF2B5EF4-FFF2-40B4-BE49-F238E27FC236}">
                <a16:creationId xmlns:a16="http://schemas.microsoft.com/office/drawing/2014/main" id="{BABB97DC-7786-461E-94DD-6D4079588AC9}"/>
              </a:ext>
            </a:extLst>
          </p:cNvPr>
          <p:cNvCxnSpPr>
            <a:cxnSpLocks/>
            <a:stCxn id="116" idx="6"/>
            <a:endCxn id="121" idx="2"/>
          </p:cNvCxnSpPr>
          <p:nvPr/>
        </p:nvCxnSpPr>
        <p:spPr>
          <a:xfrm>
            <a:off x="2959554" y="2130261"/>
            <a:ext cx="777240" cy="281248"/>
          </a:xfrm>
          <a:prstGeom prst="line">
            <a:avLst/>
          </a:prstGeom>
        </p:spPr>
        <p:style>
          <a:lnRef idx="1">
            <a:schemeClr val="accent5"/>
          </a:lnRef>
          <a:fillRef idx="0">
            <a:schemeClr val="accent5"/>
          </a:fillRef>
          <a:effectRef idx="0">
            <a:schemeClr val="accent5"/>
          </a:effectRef>
          <a:fontRef idx="minor">
            <a:schemeClr val="tx1"/>
          </a:fontRef>
        </p:style>
      </p:cxnSp>
      <p:cxnSp>
        <p:nvCxnSpPr>
          <p:cNvPr id="141" name="Straight Connector 140">
            <a:extLst>
              <a:ext uri="{FF2B5EF4-FFF2-40B4-BE49-F238E27FC236}">
                <a16:creationId xmlns:a16="http://schemas.microsoft.com/office/drawing/2014/main" id="{0D71760F-15D3-4462-98A7-5B8FF98E5BDB}"/>
              </a:ext>
            </a:extLst>
          </p:cNvPr>
          <p:cNvCxnSpPr>
            <a:cxnSpLocks/>
            <a:stCxn id="118" idx="6"/>
            <a:endCxn id="123" idx="2"/>
          </p:cNvCxnSpPr>
          <p:nvPr/>
        </p:nvCxnSpPr>
        <p:spPr>
          <a:xfrm>
            <a:off x="2959554" y="3058517"/>
            <a:ext cx="777240" cy="275766"/>
          </a:xfrm>
          <a:prstGeom prst="line">
            <a:avLst/>
          </a:prstGeom>
        </p:spPr>
        <p:style>
          <a:lnRef idx="1">
            <a:schemeClr val="accent5"/>
          </a:lnRef>
          <a:fillRef idx="0">
            <a:schemeClr val="accent5"/>
          </a:fillRef>
          <a:effectRef idx="0">
            <a:schemeClr val="accent5"/>
          </a:effectRef>
          <a:fontRef idx="minor">
            <a:schemeClr val="tx1"/>
          </a:fontRef>
        </p:style>
      </p:cxnSp>
      <p:cxnSp>
        <p:nvCxnSpPr>
          <p:cNvPr id="142" name="Straight Connector 141">
            <a:extLst>
              <a:ext uri="{FF2B5EF4-FFF2-40B4-BE49-F238E27FC236}">
                <a16:creationId xmlns:a16="http://schemas.microsoft.com/office/drawing/2014/main" id="{B126D265-8146-49F6-A60D-32F9C9BFB652}"/>
              </a:ext>
            </a:extLst>
          </p:cNvPr>
          <p:cNvCxnSpPr>
            <a:cxnSpLocks/>
            <a:stCxn id="117" idx="6"/>
            <a:endCxn id="124" idx="2"/>
          </p:cNvCxnSpPr>
          <p:nvPr/>
        </p:nvCxnSpPr>
        <p:spPr>
          <a:xfrm>
            <a:off x="2959554" y="2594389"/>
            <a:ext cx="777240" cy="1198540"/>
          </a:xfrm>
          <a:prstGeom prst="line">
            <a:avLst/>
          </a:prstGeom>
        </p:spPr>
        <p:style>
          <a:lnRef idx="1">
            <a:schemeClr val="accent5"/>
          </a:lnRef>
          <a:fillRef idx="0">
            <a:schemeClr val="accent5"/>
          </a:fillRef>
          <a:effectRef idx="0">
            <a:schemeClr val="accent5"/>
          </a:effectRef>
          <a:fontRef idx="minor">
            <a:schemeClr val="tx1"/>
          </a:fontRef>
        </p:style>
      </p:cxnSp>
      <p:cxnSp>
        <p:nvCxnSpPr>
          <p:cNvPr id="143" name="Straight Connector 142">
            <a:extLst>
              <a:ext uri="{FF2B5EF4-FFF2-40B4-BE49-F238E27FC236}">
                <a16:creationId xmlns:a16="http://schemas.microsoft.com/office/drawing/2014/main" id="{6EC658FA-4BFC-4D14-97B7-3FF85D2A7186}"/>
              </a:ext>
            </a:extLst>
          </p:cNvPr>
          <p:cNvCxnSpPr>
            <a:cxnSpLocks/>
            <a:stCxn id="118" idx="6"/>
            <a:endCxn id="121" idx="2"/>
          </p:cNvCxnSpPr>
          <p:nvPr/>
        </p:nvCxnSpPr>
        <p:spPr>
          <a:xfrm flipV="1">
            <a:off x="2959554" y="2411509"/>
            <a:ext cx="777240" cy="647008"/>
          </a:xfrm>
          <a:prstGeom prst="line">
            <a:avLst/>
          </a:prstGeom>
        </p:spPr>
        <p:style>
          <a:lnRef idx="1">
            <a:schemeClr val="accent5"/>
          </a:lnRef>
          <a:fillRef idx="0">
            <a:schemeClr val="accent5"/>
          </a:fillRef>
          <a:effectRef idx="0">
            <a:schemeClr val="accent5"/>
          </a:effectRef>
          <a:fontRef idx="minor">
            <a:schemeClr val="tx1"/>
          </a:fontRef>
        </p:style>
      </p:cxnSp>
      <p:cxnSp>
        <p:nvCxnSpPr>
          <p:cNvPr id="144" name="Straight Connector 143">
            <a:extLst>
              <a:ext uri="{FF2B5EF4-FFF2-40B4-BE49-F238E27FC236}">
                <a16:creationId xmlns:a16="http://schemas.microsoft.com/office/drawing/2014/main" id="{2C9BEC6E-8D83-43FF-A55B-C26DBF3F7A02}"/>
              </a:ext>
            </a:extLst>
          </p:cNvPr>
          <p:cNvCxnSpPr>
            <a:cxnSpLocks/>
            <a:stCxn id="119" idx="6"/>
            <a:endCxn id="124" idx="2"/>
          </p:cNvCxnSpPr>
          <p:nvPr/>
        </p:nvCxnSpPr>
        <p:spPr>
          <a:xfrm>
            <a:off x="2959554" y="3517163"/>
            <a:ext cx="777240" cy="275766"/>
          </a:xfrm>
          <a:prstGeom prst="line">
            <a:avLst/>
          </a:prstGeom>
        </p:spPr>
        <p:style>
          <a:lnRef idx="1">
            <a:schemeClr val="accent5"/>
          </a:lnRef>
          <a:fillRef idx="0">
            <a:schemeClr val="accent5"/>
          </a:fillRef>
          <a:effectRef idx="0">
            <a:schemeClr val="accent5"/>
          </a:effectRef>
          <a:fontRef idx="minor">
            <a:schemeClr val="tx1"/>
          </a:fontRef>
        </p:style>
      </p:cxnSp>
      <p:cxnSp>
        <p:nvCxnSpPr>
          <p:cNvPr id="145" name="Straight Connector 144">
            <a:extLst>
              <a:ext uri="{FF2B5EF4-FFF2-40B4-BE49-F238E27FC236}">
                <a16:creationId xmlns:a16="http://schemas.microsoft.com/office/drawing/2014/main" id="{4E053664-5912-4BFA-8BD9-71BA72E9312F}"/>
              </a:ext>
            </a:extLst>
          </p:cNvPr>
          <p:cNvCxnSpPr>
            <a:cxnSpLocks/>
            <a:stCxn id="119" idx="6"/>
            <a:endCxn id="123" idx="2"/>
          </p:cNvCxnSpPr>
          <p:nvPr/>
        </p:nvCxnSpPr>
        <p:spPr>
          <a:xfrm flipV="1">
            <a:off x="2959554" y="3334283"/>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146" name="Straight Connector 145">
            <a:extLst>
              <a:ext uri="{FF2B5EF4-FFF2-40B4-BE49-F238E27FC236}">
                <a16:creationId xmlns:a16="http://schemas.microsoft.com/office/drawing/2014/main" id="{31EBE05C-EDD5-4B9D-9FA0-D45BF4E5B5D2}"/>
              </a:ext>
            </a:extLst>
          </p:cNvPr>
          <p:cNvCxnSpPr>
            <a:cxnSpLocks/>
            <a:stCxn id="119" idx="6"/>
            <a:endCxn id="121" idx="2"/>
          </p:cNvCxnSpPr>
          <p:nvPr/>
        </p:nvCxnSpPr>
        <p:spPr>
          <a:xfrm flipV="1">
            <a:off x="2959554" y="2411509"/>
            <a:ext cx="777240" cy="1105654"/>
          </a:xfrm>
          <a:prstGeom prst="line">
            <a:avLst/>
          </a:prstGeom>
        </p:spPr>
        <p:style>
          <a:lnRef idx="1">
            <a:schemeClr val="accent5"/>
          </a:lnRef>
          <a:fillRef idx="0">
            <a:schemeClr val="accent5"/>
          </a:fillRef>
          <a:effectRef idx="0">
            <a:schemeClr val="accent5"/>
          </a:effectRef>
          <a:fontRef idx="minor">
            <a:schemeClr val="tx1"/>
          </a:fontRef>
        </p:style>
      </p:cxnSp>
      <p:cxnSp>
        <p:nvCxnSpPr>
          <p:cNvPr id="147" name="Straight Connector 146">
            <a:extLst>
              <a:ext uri="{FF2B5EF4-FFF2-40B4-BE49-F238E27FC236}">
                <a16:creationId xmlns:a16="http://schemas.microsoft.com/office/drawing/2014/main" id="{55663C84-319B-46C6-A350-BD4721789610}"/>
              </a:ext>
            </a:extLst>
          </p:cNvPr>
          <p:cNvCxnSpPr>
            <a:cxnSpLocks/>
            <a:endCxn id="125" idx="2"/>
          </p:cNvCxnSpPr>
          <p:nvPr/>
        </p:nvCxnSpPr>
        <p:spPr>
          <a:xfrm>
            <a:off x="5245554" y="1947381"/>
            <a:ext cx="777240" cy="647008"/>
          </a:xfrm>
          <a:prstGeom prst="line">
            <a:avLst/>
          </a:prstGeom>
        </p:spPr>
        <p:style>
          <a:lnRef idx="1">
            <a:schemeClr val="accent5"/>
          </a:lnRef>
          <a:fillRef idx="0">
            <a:schemeClr val="accent5"/>
          </a:fillRef>
          <a:effectRef idx="0">
            <a:schemeClr val="accent5"/>
          </a:effectRef>
          <a:fontRef idx="minor">
            <a:schemeClr val="tx1"/>
          </a:fontRef>
        </p:style>
      </p:cxnSp>
      <p:cxnSp>
        <p:nvCxnSpPr>
          <p:cNvPr id="148" name="Straight Connector 147">
            <a:extLst>
              <a:ext uri="{FF2B5EF4-FFF2-40B4-BE49-F238E27FC236}">
                <a16:creationId xmlns:a16="http://schemas.microsoft.com/office/drawing/2014/main" id="{A22B53D5-BECF-4DB8-9D2D-EF86C376ABA5}"/>
              </a:ext>
            </a:extLst>
          </p:cNvPr>
          <p:cNvCxnSpPr>
            <a:cxnSpLocks/>
            <a:endCxn id="125" idx="2"/>
          </p:cNvCxnSpPr>
          <p:nvPr/>
        </p:nvCxnSpPr>
        <p:spPr>
          <a:xfrm>
            <a:off x="5245554" y="2411509"/>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149" name="Straight Connector 148">
            <a:extLst>
              <a:ext uri="{FF2B5EF4-FFF2-40B4-BE49-F238E27FC236}">
                <a16:creationId xmlns:a16="http://schemas.microsoft.com/office/drawing/2014/main" id="{FD372F2F-63DF-414D-88C6-4BAC8A2D1AE2}"/>
              </a:ext>
            </a:extLst>
          </p:cNvPr>
          <p:cNvCxnSpPr>
            <a:cxnSpLocks/>
            <a:endCxn id="125" idx="2"/>
          </p:cNvCxnSpPr>
          <p:nvPr/>
        </p:nvCxnSpPr>
        <p:spPr>
          <a:xfrm flipV="1">
            <a:off x="5245554" y="2594389"/>
            <a:ext cx="777240" cy="281248"/>
          </a:xfrm>
          <a:prstGeom prst="line">
            <a:avLst/>
          </a:prstGeom>
        </p:spPr>
        <p:style>
          <a:lnRef idx="1">
            <a:schemeClr val="accent5"/>
          </a:lnRef>
          <a:fillRef idx="0">
            <a:schemeClr val="accent5"/>
          </a:fillRef>
          <a:effectRef idx="0">
            <a:schemeClr val="accent5"/>
          </a:effectRef>
          <a:fontRef idx="minor">
            <a:schemeClr val="tx1"/>
          </a:fontRef>
        </p:style>
      </p:cxnSp>
      <p:cxnSp>
        <p:nvCxnSpPr>
          <p:cNvPr id="150" name="Straight Connector 149">
            <a:extLst>
              <a:ext uri="{FF2B5EF4-FFF2-40B4-BE49-F238E27FC236}">
                <a16:creationId xmlns:a16="http://schemas.microsoft.com/office/drawing/2014/main" id="{E92924BC-F59D-4CE5-88BD-DF3F1D2F15EB}"/>
              </a:ext>
            </a:extLst>
          </p:cNvPr>
          <p:cNvCxnSpPr>
            <a:cxnSpLocks/>
            <a:endCxn id="125" idx="2"/>
          </p:cNvCxnSpPr>
          <p:nvPr/>
        </p:nvCxnSpPr>
        <p:spPr>
          <a:xfrm flipV="1">
            <a:off x="5245554" y="2594389"/>
            <a:ext cx="777240" cy="739894"/>
          </a:xfrm>
          <a:prstGeom prst="line">
            <a:avLst/>
          </a:prstGeom>
        </p:spPr>
        <p:style>
          <a:lnRef idx="1">
            <a:schemeClr val="accent5"/>
          </a:lnRef>
          <a:fillRef idx="0">
            <a:schemeClr val="accent5"/>
          </a:fillRef>
          <a:effectRef idx="0">
            <a:schemeClr val="accent5"/>
          </a:effectRef>
          <a:fontRef idx="minor">
            <a:schemeClr val="tx1"/>
          </a:fontRef>
        </p:style>
      </p:cxnSp>
      <p:cxnSp>
        <p:nvCxnSpPr>
          <p:cNvPr id="151" name="Straight Connector 150">
            <a:extLst>
              <a:ext uri="{FF2B5EF4-FFF2-40B4-BE49-F238E27FC236}">
                <a16:creationId xmlns:a16="http://schemas.microsoft.com/office/drawing/2014/main" id="{35154A96-F11A-4153-B952-3FEFA05F08B6}"/>
              </a:ext>
            </a:extLst>
          </p:cNvPr>
          <p:cNvCxnSpPr>
            <a:cxnSpLocks/>
            <a:endCxn id="125" idx="2"/>
          </p:cNvCxnSpPr>
          <p:nvPr/>
        </p:nvCxnSpPr>
        <p:spPr>
          <a:xfrm flipV="1">
            <a:off x="5245554" y="2594389"/>
            <a:ext cx="777240" cy="1198540"/>
          </a:xfrm>
          <a:prstGeom prst="line">
            <a:avLst/>
          </a:prstGeom>
        </p:spPr>
        <p:style>
          <a:lnRef idx="1">
            <a:schemeClr val="accent5"/>
          </a:lnRef>
          <a:fillRef idx="0">
            <a:schemeClr val="accent5"/>
          </a:fillRef>
          <a:effectRef idx="0">
            <a:schemeClr val="accent5"/>
          </a:effectRef>
          <a:fontRef idx="minor">
            <a:schemeClr val="tx1"/>
          </a:fontRef>
        </p:style>
      </p:cxnSp>
      <p:cxnSp>
        <p:nvCxnSpPr>
          <p:cNvPr id="152" name="Straight Connector 151">
            <a:extLst>
              <a:ext uri="{FF2B5EF4-FFF2-40B4-BE49-F238E27FC236}">
                <a16:creationId xmlns:a16="http://schemas.microsoft.com/office/drawing/2014/main" id="{D9703FB8-5860-4562-8569-C8981B01D5CE}"/>
              </a:ext>
            </a:extLst>
          </p:cNvPr>
          <p:cNvCxnSpPr>
            <a:cxnSpLocks/>
            <a:endCxn id="126" idx="2"/>
          </p:cNvCxnSpPr>
          <p:nvPr/>
        </p:nvCxnSpPr>
        <p:spPr>
          <a:xfrm>
            <a:off x="5245554" y="1947381"/>
            <a:ext cx="777240" cy="1105654"/>
          </a:xfrm>
          <a:prstGeom prst="line">
            <a:avLst/>
          </a:prstGeom>
        </p:spPr>
        <p:style>
          <a:lnRef idx="1">
            <a:schemeClr val="accent5"/>
          </a:lnRef>
          <a:fillRef idx="0">
            <a:schemeClr val="accent5"/>
          </a:fillRef>
          <a:effectRef idx="0">
            <a:schemeClr val="accent5"/>
          </a:effectRef>
          <a:fontRef idx="minor">
            <a:schemeClr val="tx1"/>
          </a:fontRef>
        </p:style>
      </p:cxnSp>
      <p:cxnSp>
        <p:nvCxnSpPr>
          <p:cNvPr id="153" name="Straight Connector 152">
            <a:extLst>
              <a:ext uri="{FF2B5EF4-FFF2-40B4-BE49-F238E27FC236}">
                <a16:creationId xmlns:a16="http://schemas.microsoft.com/office/drawing/2014/main" id="{CF1A3E33-0412-466F-B07B-ED77E4DD261C}"/>
              </a:ext>
            </a:extLst>
          </p:cNvPr>
          <p:cNvCxnSpPr>
            <a:cxnSpLocks/>
            <a:endCxn id="126" idx="2"/>
          </p:cNvCxnSpPr>
          <p:nvPr/>
        </p:nvCxnSpPr>
        <p:spPr>
          <a:xfrm>
            <a:off x="5245554" y="2411509"/>
            <a:ext cx="777240" cy="641526"/>
          </a:xfrm>
          <a:prstGeom prst="line">
            <a:avLst/>
          </a:prstGeom>
        </p:spPr>
        <p:style>
          <a:lnRef idx="1">
            <a:schemeClr val="accent5"/>
          </a:lnRef>
          <a:fillRef idx="0">
            <a:schemeClr val="accent5"/>
          </a:fillRef>
          <a:effectRef idx="0">
            <a:schemeClr val="accent5"/>
          </a:effectRef>
          <a:fontRef idx="minor">
            <a:schemeClr val="tx1"/>
          </a:fontRef>
        </p:style>
      </p:cxnSp>
      <p:cxnSp>
        <p:nvCxnSpPr>
          <p:cNvPr id="154" name="Straight Connector 153">
            <a:extLst>
              <a:ext uri="{FF2B5EF4-FFF2-40B4-BE49-F238E27FC236}">
                <a16:creationId xmlns:a16="http://schemas.microsoft.com/office/drawing/2014/main" id="{5E1F02FE-0482-4C99-A707-0BFBF48467CA}"/>
              </a:ext>
            </a:extLst>
          </p:cNvPr>
          <p:cNvCxnSpPr>
            <a:cxnSpLocks/>
            <a:endCxn id="126" idx="2"/>
          </p:cNvCxnSpPr>
          <p:nvPr/>
        </p:nvCxnSpPr>
        <p:spPr>
          <a:xfrm>
            <a:off x="5245554" y="2875637"/>
            <a:ext cx="777240" cy="177398"/>
          </a:xfrm>
          <a:prstGeom prst="line">
            <a:avLst/>
          </a:prstGeom>
        </p:spPr>
        <p:style>
          <a:lnRef idx="1">
            <a:schemeClr val="accent5"/>
          </a:lnRef>
          <a:fillRef idx="0">
            <a:schemeClr val="accent5"/>
          </a:fillRef>
          <a:effectRef idx="0">
            <a:schemeClr val="accent5"/>
          </a:effectRef>
          <a:fontRef idx="minor">
            <a:schemeClr val="tx1"/>
          </a:fontRef>
        </p:style>
      </p:cxnSp>
      <p:cxnSp>
        <p:nvCxnSpPr>
          <p:cNvPr id="155" name="Straight Connector 154">
            <a:extLst>
              <a:ext uri="{FF2B5EF4-FFF2-40B4-BE49-F238E27FC236}">
                <a16:creationId xmlns:a16="http://schemas.microsoft.com/office/drawing/2014/main" id="{F9B305FD-E275-4A08-A1F3-6C5674B3D7BB}"/>
              </a:ext>
            </a:extLst>
          </p:cNvPr>
          <p:cNvCxnSpPr>
            <a:cxnSpLocks/>
            <a:endCxn id="126" idx="2"/>
          </p:cNvCxnSpPr>
          <p:nvPr/>
        </p:nvCxnSpPr>
        <p:spPr>
          <a:xfrm flipV="1">
            <a:off x="5245554" y="3053035"/>
            <a:ext cx="777240" cy="281248"/>
          </a:xfrm>
          <a:prstGeom prst="line">
            <a:avLst/>
          </a:prstGeom>
        </p:spPr>
        <p:style>
          <a:lnRef idx="1">
            <a:schemeClr val="accent5"/>
          </a:lnRef>
          <a:fillRef idx="0">
            <a:schemeClr val="accent5"/>
          </a:fillRef>
          <a:effectRef idx="0">
            <a:schemeClr val="accent5"/>
          </a:effectRef>
          <a:fontRef idx="minor">
            <a:schemeClr val="tx1"/>
          </a:fontRef>
        </p:style>
      </p:cxnSp>
      <p:cxnSp>
        <p:nvCxnSpPr>
          <p:cNvPr id="156" name="Straight Connector 155">
            <a:extLst>
              <a:ext uri="{FF2B5EF4-FFF2-40B4-BE49-F238E27FC236}">
                <a16:creationId xmlns:a16="http://schemas.microsoft.com/office/drawing/2014/main" id="{B2BD19BA-FA09-45A1-8752-F4B75E754CE9}"/>
              </a:ext>
            </a:extLst>
          </p:cNvPr>
          <p:cNvCxnSpPr>
            <a:cxnSpLocks/>
            <a:endCxn id="126" idx="2"/>
          </p:cNvCxnSpPr>
          <p:nvPr/>
        </p:nvCxnSpPr>
        <p:spPr>
          <a:xfrm flipV="1">
            <a:off x="5245554" y="3053035"/>
            <a:ext cx="777240" cy="739894"/>
          </a:xfrm>
          <a:prstGeom prst="line">
            <a:avLst/>
          </a:prstGeom>
        </p:spPr>
        <p:style>
          <a:lnRef idx="1">
            <a:schemeClr val="accent5"/>
          </a:lnRef>
          <a:fillRef idx="0">
            <a:schemeClr val="accent5"/>
          </a:fillRef>
          <a:effectRef idx="0">
            <a:schemeClr val="accent5"/>
          </a:effectRef>
          <a:fontRef idx="minor">
            <a:schemeClr val="tx1"/>
          </a:fontRef>
        </p:style>
      </p:cxnSp>
      <p:sp>
        <p:nvSpPr>
          <p:cNvPr id="157" name="Oval 156">
            <a:extLst>
              <a:ext uri="{FF2B5EF4-FFF2-40B4-BE49-F238E27FC236}">
                <a16:creationId xmlns:a16="http://schemas.microsoft.com/office/drawing/2014/main" id="{75195BAB-7ADA-4E08-9FEC-83ABCACBD1D2}"/>
              </a:ext>
            </a:extLst>
          </p:cNvPr>
          <p:cNvSpPr>
            <a:spLocks/>
          </p:cNvSpPr>
          <p:nvPr/>
        </p:nvSpPr>
        <p:spPr>
          <a:xfrm>
            <a:off x="2593794" y="1947381"/>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58" name="Oval 157">
            <a:extLst>
              <a:ext uri="{FF2B5EF4-FFF2-40B4-BE49-F238E27FC236}">
                <a16:creationId xmlns:a16="http://schemas.microsoft.com/office/drawing/2014/main" id="{E801F470-C57B-4267-B30F-04C40AFF6EDF}"/>
              </a:ext>
            </a:extLst>
          </p:cNvPr>
          <p:cNvSpPr>
            <a:spLocks/>
          </p:cNvSpPr>
          <p:nvPr/>
        </p:nvSpPr>
        <p:spPr>
          <a:xfrm>
            <a:off x="2593794" y="2411509"/>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BB8A880D-D7CC-4B5B-A6FC-06745496AAC6}"/>
              </a:ext>
            </a:extLst>
          </p:cNvPr>
          <p:cNvSpPr>
            <a:spLocks/>
          </p:cNvSpPr>
          <p:nvPr/>
        </p:nvSpPr>
        <p:spPr>
          <a:xfrm>
            <a:off x="2593794" y="2875637"/>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7129260D-4A2D-40A8-B906-BC5E219A94E5}"/>
              </a:ext>
            </a:extLst>
          </p:cNvPr>
          <p:cNvSpPr>
            <a:spLocks/>
          </p:cNvSpPr>
          <p:nvPr/>
        </p:nvSpPr>
        <p:spPr>
          <a:xfrm>
            <a:off x="2593794" y="3334283"/>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61" name="Oval 160">
            <a:extLst>
              <a:ext uri="{FF2B5EF4-FFF2-40B4-BE49-F238E27FC236}">
                <a16:creationId xmlns:a16="http://schemas.microsoft.com/office/drawing/2014/main" id="{421DDF83-716F-43E7-A147-96587EE69C99}"/>
              </a:ext>
            </a:extLst>
          </p:cNvPr>
          <p:cNvSpPr>
            <a:spLocks/>
          </p:cNvSpPr>
          <p:nvPr/>
        </p:nvSpPr>
        <p:spPr>
          <a:xfrm>
            <a:off x="6022794" y="2411509"/>
            <a:ext cx="365760" cy="3657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C6534D8C-51C8-4B16-90B2-7B0019E36B74}"/>
              </a:ext>
            </a:extLst>
          </p:cNvPr>
          <p:cNvSpPr>
            <a:spLocks/>
          </p:cNvSpPr>
          <p:nvPr/>
        </p:nvSpPr>
        <p:spPr>
          <a:xfrm>
            <a:off x="6022794" y="2870155"/>
            <a:ext cx="365760" cy="3657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3EF92180-6E11-4286-B43F-E9A0AE4D7479}"/>
              </a:ext>
            </a:extLst>
          </p:cNvPr>
          <p:cNvSpPr/>
          <p:nvPr/>
        </p:nvSpPr>
        <p:spPr>
          <a:xfrm>
            <a:off x="2593794" y="1947041"/>
            <a:ext cx="365760" cy="1753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34CE0744-D6A5-44FE-9637-8B8B538AFF38}"/>
              </a:ext>
            </a:extLst>
          </p:cNvPr>
          <p:cNvSpPr/>
          <p:nvPr/>
        </p:nvSpPr>
        <p:spPr>
          <a:xfrm>
            <a:off x="2605808" y="1983440"/>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65" name="Rectangle 164">
            <a:extLst>
              <a:ext uri="{FF2B5EF4-FFF2-40B4-BE49-F238E27FC236}">
                <a16:creationId xmlns:a16="http://schemas.microsoft.com/office/drawing/2014/main" id="{46EF8979-260B-4CE8-B672-672480E896A5}"/>
              </a:ext>
            </a:extLst>
          </p:cNvPr>
          <p:cNvSpPr/>
          <p:nvPr/>
        </p:nvSpPr>
        <p:spPr>
          <a:xfrm>
            <a:off x="2605808" y="2432317"/>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66" name="Rectangle 165">
            <a:extLst>
              <a:ext uri="{FF2B5EF4-FFF2-40B4-BE49-F238E27FC236}">
                <a16:creationId xmlns:a16="http://schemas.microsoft.com/office/drawing/2014/main" id="{D07F3C1B-ED99-4CEC-A811-7139D01CD331}"/>
              </a:ext>
            </a:extLst>
          </p:cNvPr>
          <p:cNvSpPr/>
          <p:nvPr/>
        </p:nvSpPr>
        <p:spPr>
          <a:xfrm>
            <a:off x="2605808" y="2881194"/>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67" name="Rectangle 166">
            <a:extLst>
              <a:ext uri="{FF2B5EF4-FFF2-40B4-BE49-F238E27FC236}">
                <a16:creationId xmlns:a16="http://schemas.microsoft.com/office/drawing/2014/main" id="{06F9B839-55A7-4A1C-9907-F2CFA8AA95DF}"/>
              </a:ext>
            </a:extLst>
          </p:cNvPr>
          <p:cNvSpPr/>
          <p:nvPr/>
        </p:nvSpPr>
        <p:spPr>
          <a:xfrm>
            <a:off x="2605808" y="3330071"/>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68" name="Oval 167">
            <a:extLst>
              <a:ext uri="{FF2B5EF4-FFF2-40B4-BE49-F238E27FC236}">
                <a16:creationId xmlns:a16="http://schemas.microsoft.com/office/drawing/2014/main" id="{90263714-191C-41E4-85FA-E5E76433E975}"/>
              </a:ext>
            </a:extLst>
          </p:cNvPr>
          <p:cNvSpPr>
            <a:spLocks/>
          </p:cNvSpPr>
          <p:nvPr/>
        </p:nvSpPr>
        <p:spPr>
          <a:xfrm>
            <a:off x="4879794" y="1764501"/>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A76BBF38-8CBA-439C-AB4B-F551F7F52434}"/>
              </a:ext>
            </a:extLst>
          </p:cNvPr>
          <p:cNvSpPr>
            <a:spLocks/>
          </p:cNvSpPr>
          <p:nvPr/>
        </p:nvSpPr>
        <p:spPr>
          <a:xfrm>
            <a:off x="4879794" y="2228629"/>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356FE8C1-F4E5-4409-A157-7635BE24F28D}"/>
              </a:ext>
            </a:extLst>
          </p:cNvPr>
          <p:cNvSpPr>
            <a:spLocks/>
          </p:cNvSpPr>
          <p:nvPr/>
        </p:nvSpPr>
        <p:spPr>
          <a:xfrm>
            <a:off x="4879794" y="2692757"/>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8AB9988B-3798-4950-BFA3-AD7AFFC44732}"/>
              </a:ext>
            </a:extLst>
          </p:cNvPr>
          <p:cNvSpPr>
            <a:spLocks/>
          </p:cNvSpPr>
          <p:nvPr/>
        </p:nvSpPr>
        <p:spPr>
          <a:xfrm>
            <a:off x="4879794" y="3151403"/>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E5E5C204-B793-46A7-934F-E6701A2D5789}"/>
              </a:ext>
            </a:extLst>
          </p:cNvPr>
          <p:cNvSpPr>
            <a:spLocks/>
          </p:cNvSpPr>
          <p:nvPr/>
        </p:nvSpPr>
        <p:spPr>
          <a:xfrm>
            <a:off x="4879794" y="3610049"/>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3" name="Straight Connector 172">
            <a:extLst>
              <a:ext uri="{FF2B5EF4-FFF2-40B4-BE49-F238E27FC236}">
                <a16:creationId xmlns:a16="http://schemas.microsoft.com/office/drawing/2014/main" id="{106DE1C4-3FE0-4A36-BE49-81886D73ECEA}"/>
              </a:ext>
            </a:extLst>
          </p:cNvPr>
          <p:cNvCxnSpPr>
            <a:cxnSpLocks/>
            <a:stCxn id="169" idx="2"/>
            <a:endCxn id="120" idx="6"/>
          </p:cNvCxnSpPr>
          <p:nvPr/>
        </p:nvCxnSpPr>
        <p:spPr>
          <a:xfrm flipH="1" flipV="1">
            <a:off x="4102554" y="1947381"/>
            <a:ext cx="777240" cy="464128"/>
          </a:xfrm>
          <a:prstGeom prst="line">
            <a:avLst/>
          </a:prstGeom>
        </p:spPr>
        <p:style>
          <a:lnRef idx="1">
            <a:schemeClr val="accent5"/>
          </a:lnRef>
          <a:fillRef idx="0">
            <a:schemeClr val="accent5"/>
          </a:fillRef>
          <a:effectRef idx="0">
            <a:schemeClr val="accent5"/>
          </a:effectRef>
          <a:fontRef idx="minor">
            <a:schemeClr val="tx1"/>
          </a:fontRef>
        </p:style>
      </p:cxnSp>
      <p:cxnSp>
        <p:nvCxnSpPr>
          <p:cNvPr id="174" name="Straight Connector 173">
            <a:extLst>
              <a:ext uri="{FF2B5EF4-FFF2-40B4-BE49-F238E27FC236}">
                <a16:creationId xmlns:a16="http://schemas.microsoft.com/office/drawing/2014/main" id="{9B61B6CD-924B-4495-899B-EE081A389AC2}"/>
              </a:ext>
            </a:extLst>
          </p:cNvPr>
          <p:cNvCxnSpPr>
            <a:cxnSpLocks/>
          </p:cNvCxnSpPr>
          <p:nvPr/>
        </p:nvCxnSpPr>
        <p:spPr>
          <a:xfrm flipH="1" flipV="1">
            <a:off x="4102554" y="2400456"/>
            <a:ext cx="777240" cy="464128"/>
          </a:xfrm>
          <a:prstGeom prst="line">
            <a:avLst/>
          </a:prstGeom>
        </p:spPr>
        <p:style>
          <a:lnRef idx="1">
            <a:schemeClr val="accent5"/>
          </a:lnRef>
          <a:fillRef idx="0">
            <a:schemeClr val="accent5"/>
          </a:fillRef>
          <a:effectRef idx="0">
            <a:schemeClr val="accent5"/>
          </a:effectRef>
          <a:fontRef idx="minor">
            <a:schemeClr val="tx1"/>
          </a:fontRef>
        </p:style>
      </p:cxnSp>
      <p:cxnSp>
        <p:nvCxnSpPr>
          <p:cNvPr id="175" name="Straight Connector 174">
            <a:extLst>
              <a:ext uri="{FF2B5EF4-FFF2-40B4-BE49-F238E27FC236}">
                <a16:creationId xmlns:a16="http://schemas.microsoft.com/office/drawing/2014/main" id="{5624EF5A-D5DF-4078-A23B-2692E910C133}"/>
              </a:ext>
            </a:extLst>
          </p:cNvPr>
          <p:cNvCxnSpPr>
            <a:cxnSpLocks/>
            <a:stCxn id="171" idx="2"/>
            <a:endCxn id="122" idx="6"/>
          </p:cNvCxnSpPr>
          <p:nvPr/>
        </p:nvCxnSpPr>
        <p:spPr>
          <a:xfrm flipH="1" flipV="1">
            <a:off x="4102554" y="2875637"/>
            <a:ext cx="777240" cy="458646"/>
          </a:xfrm>
          <a:prstGeom prst="line">
            <a:avLst/>
          </a:prstGeom>
        </p:spPr>
        <p:style>
          <a:lnRef idx="1">
            <a:schemeClr val="accent5"/>
          </a:lnRef>
          <a:fillRef idx="0">
            <a:schemeClr val="accent5"/>
          </a:fillRef>
          <a:effectRef idx="0">
            <a:schemeClr val="accent5"/>
          </a:effectRef>
          <a:fontRef idx="minor">
            <a:schemeClr val="tx1"/>
          </a:fontRef>
        </p:style>
      </p:cxnSp>
      <p:cxnSp>
        <p:nvCxnSpPr>
          <p:cNvPr id="176" name="Straight Connector 175">
            <a:extLst>
              <a:ext uri="{FF2B5EF4-FFF2-40B4-BE49-F238E27FC236}">
                <a16:creationId xmlns:a16="http://schemas.microsoft.com/office/drawing/2014/main" id="{CCEC106D-68FE-4445-AF18-991256AD6F5F}"/>
              </a:ext>
            </a:extLst>
          </p:cNvPr>
          <p:cNvCxnSpPr>
            <a:cxnSpLocks/>
            <a:stCxn id="172" idx="2"/>
            <a:endCxn id="123" idx="6"/>
          </p:cNvCxnSpPr>
          <p:nvPr/>
        </p:nvCxnSpPr>
        <p:spPr>
          <a:xfrm flipH="1" flipV="1">
            <a:off x="4102554" y="3334283"/>
            <a:ext cx="777240" cy="458646"/>
          </a:xfrm>
          <a:prstGeom prst="line">
            <a:avLst/>
          </a:prstGeom>
        </p:spPr>
        <p:style>
          <a:lnRef idx="1">
            <a:schemeClr val="accent5"/>
          </a:lnRef>
          <a:fillRef idx="0">
            <a:schemeClr val="accent5"/>
          </a:fillRef>
          <a:effectRef idx="0">
            <a:schemeClr val="accent5"/>
          </a:effectRef>
          <a:fontRef idx="minor">
            <a:schemeClr val="tx1"/>
          </a:fontRef>
        </p:style>
      </p:cxnSp>
      <p:cxnSp>
        <p:nvCxnSpPr>
          <p:cNvPr id="177" name="Straight Connector 176">
            <a:extLst>
              <a:ext uri="{FF2B5EF4-FFF2-40B4-BE49-F238E27FC236}">
                <a16:creationId xmlns:a16="http://schemas.microsoft.com/office/drawing/2014/main" id="{B18C640E-2363-443E-84FF-194746EF56A5}"/>
              </a:ext>
            </a:extLst>
          </p:cNvPr>
          <p:cNvCxnSpPr>
            <a:cxnSpLocks/>
            <a:stCxn id="170" idx="2"/>
            <a:endCxn id="120" idx="6"/>
          </p:cNvCxnSpPr>
          <p:nvPr/>
        </p:nvCxnSpPr>
        <p:spPr>
          <a:xfrm flipH="1" flipV="1">
            <a:off x="4102554" y="1947381"/>
            <a:ext cx="777240" cy="928256"/>
          </a:xfrm>
          <a:prstGeom prst="line">
            <a:avLst/>
          </a:prstGeom>
        </p:spPr>
        <p:style>
          <a:lnRef idx="1">
            <a:schemeClr val="accent5"/>
          </a:lnRef>
          <a:fillRef idx="0">
            <a:schemeClr val="accent5"/>
          </a:fillRef>
          <a:effectRef idx="0">
            <a:schemeClr val="accent5"/>
          </a:effectRef>
          <a:fontRef idx="minor">
            <a:schemeClr val="tx1"/>
          </a:fontRef>
        </p:style>
      </p:cxnSp>
      <p:cxnSp>
        <p:nvCxnSpPr>
          <p:cNvPr id="178" name="Straight Connector 177">
            <a:extLst>
              <a:ext uri="{FF2B5EF4-FFF2-40B4-BE49-F238E27FC236}">
                <a16:creationId xmlns:a16="http://schemas.microsoft.com/office/drawing/2014/main" id="{C3617587-F5C5-47DA-9EC5-606FF4E65480}"/>
              </a:ext>
            </a:extLst>
          </p:cNvPr>
          <p:cNvCxnSpPr>
            <a:cxnSpLocks/>
            <a:stCxn id="171" idx="2"/>
            <a:endCxn id="121" idx="6"/>
          </p:cNvCxnSpPr>
          <p:nvPr/>
        </p:nvCxnSpPr>
        <p:spPr>
          <a:xfrm flipH="1" flipV="1">
            <a:off x="4102554" y="2411509"/>
            <a:ext cx="777240" cy="922774"/>
          </a:xfrm>
          <a:prstGeom prst="line">
            <a:avLst/>
          </a:prstGeom>
        </p:spPr>
        <p:style>
          <a:lnRef idx="1">
            <a:schemeClr val="accent5"/>
          </a:lnRef>
          <a:fillRef idx="0">
            <a:schemeClr val="accent5"/>
          </a:fillRef>
          <a:effectRef idx="0">
            <a:schemeClr val="accent5"/>
          </a:effectRef>
          <a:fontRef idx="minor">
            <a:schemeClr val="tx1"/>
          </a:fontRef>
        </p:style>
      </p:cxnSp>
      <p:cxnSp>
        <p:nvCxnSpPr>
          <p:cNvPr id="179" name="Straight Connector 178">
            <a:extLst>
              <a:ext uri="{FF2B5EF4-FFF2-40B4-BE49-F238E27FC236}">
                <a16:creationId xmlns:a16="http://schemas.microsoft.com/office/drawing/2014/main" id="{409DC196-013E-4D07-A720-DC0A8AC7AFDB}"/>
              </a:ext>
            </a:extLst>
          </p:cNvPr>
          <p:cNvCxnSpPr>
            <a:cxnSpLocks/>
            <a:stCxn id="172" idx="2"/>
            <a:endCxn id="122" idx="6"/>
          </p:cNvCxnSpPr>
          <p:nvPr/>
        </p:nvCxnSpPr>
        <p:spPr>
          <a:xfrm flipH="1" flipV="1">
            <a:off x="4102554" y="2875637"/>
            <a:ext cx="777240" cy="917292"/>
          </a:xfrm>
          <a:prstGeom prst="line">
            <a:avLst/>
          </a:prstGeom>
        </p:spPr>
        <p:style>
          <a:lnRef idx="1">
            <a:schemeClr val="accent5"/>
          </a:lnRef>
          <a:fillRef idx="0">
            <a:schemeClr val="accent5"/>
          </a:fillRef>
          <a:effectRef idx="0">
            <a:schemeClr val="accent5"/>
          </a:effectRef>
          <a:fontRef idx="minor">
            <a:schemeClr val="tx1"/>
          </a:fontRef>
        </p:style>
      </p:cxnSp>
      <p:cxnSp>
        <p:nvCxnSpPr>
          <p:cNvPr id="180" name="Straight Connector 179">
            <a:extLst>
              <a:ext uri="{FF2B5EF4-FFF2-40B4-BE49-F238E27FC236}">
                <a16:creationId xmlns:a16="http://schemas.microsoft.com/office/drawing/2014/main" id="{2AB9EEDB-F0FA-4584-82D9-AC7FBA784BB4}"/>
              </a:ext>
            </a:extLst>
          </p:cNvPr>
          <p:cNvCxnSpPr>
            <a:cxnSpLocks/>
            <a:stCxn id="168" idx="2"/>
            <a:endCxn id="120" idx="6"/>
          </p:cNvCxnSpPr>
          <p:nvPr/>
        </p:nvCxnSpPr>
        <p:spPr>
          <a:xfrm flipH="1">
            <a:off x="4102554" y="1947381"/>
            <a:ext cx="777240"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181" name="Straight Connector 180">
            <a:extLst>
              <a:ext uri="{FF2B5EF4-FFF2-40B4-BE49-F238E27FC236}">
                <a16:creationId xmlns:a16="http://schemas.microsoft.com/office/drawing/2014/main" id="{A8365FCD-3763-4B0A-B542-8DDEDDBBEDA0}"/>
              </a:ext>
            </a:extLst>
          </p:cNvPr>
          <p:cNvCxnSpPr>
            <a:cxnSpLocks/>
            <a:stCxn id="169" idx="2"/>
            <a:endCxn id="121" idx="6"/>
          </p:cNvCxnSpPr>
          <p:nvPr/>
        </p:nvCxnSpPr>
        <p:spPr>
          <a:xfrm flipH="1">
            <a:off x="4102554" y="2411509"/>
            <a:ext cx="777240"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182" name="Straight Connector 181">
            <a:extLst>
              <a:ext uri="{FF2B5EF4-FFF2-40B4-BE49-F238E27FC236}">
                <a16:creationId xmlns:a16="http://schemas.microsoft.com/office/drawing/2014/main" id="{3863D3EC-2895-4F21-872C-A5D06CC0C909}"/>
              </a:ext>
            </a:extLst>
          </p:cNvPr>
          <p:cNvCxnSpPr>
            <a:cxnSpLocks/>
            <a:stCxn id="170" idx="2"/>
            <a:endCxn id="122" idx="6"/>
          </p:cNvCxnSpPr>
          <p:nvPr/>
        </p:nvCxnSpPr>
        <p:spPr>
          <a:xfrm flipH="1">
            <a:off x="4102554" y="2875637"/>
            <a:ext cx="777240"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183" name="Straight Connector 182">
            <a:extLst>
              <a:ext uri="{FF2B5EF4-FFF2-40B4-BE49-F238E27FC236}">
                <a16:creationId xmlns:a16="http://schemas.microsoft.com/office/drawing/2014/main" id="{019077C2-1B75-4801-84B1-11465BB61F92}"/>
              </a:ext>
            </a:extLst>
          </p:cNvPr>
          <p:cNvCxnSpPr>
            <a:cxnSpLocks/>
            <a:stCxn id="171" idx="2"/>
            <a:endCxn id="123" idx="6"/>
          </p:cNvCxnSpPr>
          <p:nvPr/>
        </p:nvCxnSpPr>
        <p:spPr>
          <a:xfrm flipH="1">
            <a:off x="4102554" y="3334283"/>
            <a:ext cx="777240"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184" name="Straight Connector 183">
            <a:extLst>
              <a:ext uri="{FF2B5EF4-FFF2-40B4-BE49-F238E27FC236}">
                <a16:creationId xmlns:a16="http://schemas.microsoft.com/office/drawing/2014/main" id="{33B21E9A-A0FD-4503-8C5F-7A6F03614D1E}"/>
              </a:ext>
            </a:extLst>
          </p:cNvPr>
          <p:cNvCxnSpPr>
            <a:cxnSpLocks/>
            <a:stCxn id="172" idx="2"/>
            <a:endCxn id="124" idx="6"/>
          </p:cNvCxnSpPr>
          <p:nvPr/>
        </p:nvCxnSpPr>
        <p:spPr>
          <a:xfrm flipH="1">
            <a:off x="4102554" y="3792929"/>
            <a:ext cx="777240"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185" name="Straight Connector 184">
            <a:extLst>
              <a:ext uri="{FF2B5EF4-FFF2-40B4-BE49-F238E27FC236}">
                <a16:creationId xmlns:a16="http://schemas.microsoft.com/office/drawing/2014/main" id="{F9D32C35-8D9E-43EC-A414-1E9A9E583F96}"/>
              </a:ext>
            </a:extLst>
          </p:cNvPr>
          <p:cNvCxnSpPr>
            <a:cxnSpLocks/>
            <a:stCxn id="171" idx="2"/>
            <a:endCxn id="124" idx="6"/>
          </p:cNvCxnSpPr>
          <p:nvPr/>
        </p:nvCxnSpPr>
        <p:spPr>
          <a:xfrm flipH="1">
            <a:off x="4102554" y="3334283"/>
            <a:ext cx="777240" cy="458646"/>
          </a:xfrm>
          <a:prstGeom prst="line">
            <a:avLst/>
          </a:prstGeom>
        </p:spPr>
        <p:style>
          <a:lnRef idx="1">
            <a:schemeClr val="accent5"/>
          </a:lnRef>
          <a:fillRef idx="0">
            <a:schemeClr val="accent5"/>
          </a:fillRef>
          <a:effectRef idx="0">
            <a:schemeClr val="accent5"/>
          </a:effectRef>
          <a:fontRef idx="minor">
            <a:schemeClr val="tx1"/>
          </a:fontRef>
        </p:style>
      </p:cxnSp>
      <p:cxnSp>
        <p:nvCxnSpPr>
          <p:cNvPr id="186" name="Straight Connector 185">
            <a:extLst>
              <a:ext uri="{FF2B5EF4-FFF2-40B4-BE49-F238E27FC236}">
                <a16:creationId xmlns:a16="http://schemas.microsoft.com/office/drawing/2014/main" id="{27DE6876-D272-432D-9FBB-C957879D70CD}"/>
              </a:ext>
            </a:extLst>
          </p:cNvPr>
          <p:cNvCxnSpPr>
            <a:cxnSpLocks/>
            <a:stCxn id="170" idx="2"/>
            <a:endCxn id="123" idx="6"/>
          </p:cNvCxnSpPr>
          <p:nvPr/>
        </p:nvCxnSpPr>
        <p:spPr>
          <a:xfrm flipH="1">
            <a:off x="4102554" y="2875637"/>
            <a:ext cx="777240" cy="458646"/>
          </a:xfrm>
          <a:prstGeom prst="line">
            <a:avLst/>
          </a:prstGeom>
        </p:spPr>
        <p:style>
          <a:lnRef idx="1">
            <a:schemeClr val="accent5"/>
          </a:lnRef>
          <a:fillRef idx="0">
            <a:schemeClr val="accent5"/>
          </a:fillRef>
          <a:effectRef idx="0">
            <a:schemeClr val="accent5"/>
          </a:effectRef>
          <a:fontRef idx="minor">
            <a:schemeClr val="tx1"/>
          </a:fontRef>
        </p:style>
      </p:cxnSp>
      <p:cxnSp>
        <p:nvCxnSpPr>
          <p:cNvPr id="187" name="Straight Connector 186">
            <a:extLst>
              <a:ext uri="{FF2B5EF4-FFF2-40B4-BE49-F238E27FC236}">
                <a16:creationId xmlns:a16="http://schemas.microsoft.com/office/drawing/2014/main" id="{379660AC-0381-4CE1-845D-8B8A683C32E6}"/>
              </a:ext>
            </a:extLst>
          </p:cNvPr>
          <p:cNvCxnSpPr>
            <a:cxnSpLocks/>
            <a:stCxn id="169" idx="2"/>
            <a:endCxn id="122" idx="6"/>
          </p:cNvCxnSpPr>
          <p:nvPr/>
        </p:nvCxnSpPr>
        <p:spPr>
          <a:xfrm flipH="1">
            <a:off x="4102554" y="2411509"/>
            <a:ext cx="777240" cy="464128"/>
          </a:xfrm>
          <a:prstGeom prst="line">
            <a:avLst/>
          </a:prstGeom>
        </p:spPr>
        <p:style>
          <a:lnRef idx="1">
            <a:schemeClr val="accent5"/>
          </a:lnRef>
          <a:fillRef idx="0">
            <a:schemeClr val="accent5"/>
          </a:fillRef>
          <a:effectRef idx="0">
            <a:schemeClr val="accent5"/>
          </a:effectRef>
          <a:fontRef idx="minor">
            <a:schemeClr val="tx1"/>
          </a:fontRef>
        </p:style>
      </p:cxnSp>
      <p:cxnSp>
        <p:nvCxnSpPr>
          <p:cNvPr id="188" name="Straight Connector 187">
            <a:extLst>
              <a:ext uri="{FF2B5EF4-FFF2-40B4-BE49-F238E27FC236}">
                <a16:creationId xmlns:a16="http://schemas.microsoft.com/office/drawing/2014/main" id="{6A5C6CA9-C58F-4246-B2E4-89FADDBEA6E8}"/>
              </a:ext>
            </a:extLst>
          </p:cNvPr>
          <p:cNvCxnSpPr>
            <a:cxnSpLocks/>
            <a:stCxn id="168" idx="2"/>
            <a:endCxn id="121" idx="6"/>
          </p:cNvCxnSpPr>
          <p:nvPr/>
        </p:nvCxnSpPr>
        <p:spPr>
          <a:xfrm flipH="1">
            <a:off x="4102554" y="1947381"/>
            <a:ext cx="777240" cy="464128"/>
          </a:xfrm>
          <a:prstGeom prst="line">
            <a:avLst/>
          </a:prstGeom>
        </p:spPr>
        <p:style>
          <a:lnRef idx="1">
            <a:schemeClr val="accent5"/>
          </a:lnRef>
          <a:fillRef idx="0">
            <a:schemeClr val="accent5"/>
          </a:fillRef>
          <a:effectRef idx="0">
            <a:schemeClr val="accent5"/>
          </a:effectRef>
          <a:fontRef idx="minor">
            <a:schemeClr val="tx1"/>
          </a:fontRef>
        </p:style>
      </p:cxnSp>
      <p:cxnSp>
        <p:nvCxnSpPr>
          <p:cNvPr id="189" name="Straight Connector 188">
            <a:extLst>
              <a:ext uri="{FF2B5EF4-FFF2-40B4-BE49-F238E27FC236}">
                <a16:creationId xmlns:a16="http://schemas.microsoft.com/office/drawing/2014/main" id="{71E7E69C-2B36-46F2-96E4-8F73809D3E25}"/>
              </a:ext>
            </a:extLst>
          </p:cNvPr>
          <p:cNvCxnSpPr>
            <a:cxnSpLocks/>
            <a:stCxn id="171" idx="2"/>
            <a:endCxn id="120" idx="6"/>
          </p:cNvCxnSpPr>
          <p:nvPr/>
        </p:nvCxnSpPr>
        <p:spPr>
          <a:xfrm flipH="1" flipV="1">
            <a:off x="4102554" y="1947381"/>
            <a:ext cx="777240" cy="1386902"/>
          </a:xfrm>
          <a:prstGeom prst="line">
            <a:avLst/>
          </a:prstGeom>
        </p:spPr>
        <p:style>
          <a:lnRef idx="1">
            <a:schemeClr val="accent5"/>
          </a:lnRef>
          <a:fillRef idx="0">
            <a:schemeClr val="accent5"/>
          </a:fillRef>
          <a:effectRef idx="0">
            <a:schemeClr val="accent5"/>
          </a:effectRef>
          <a:fontRef idx="minor">
            <a:schemeClr val="tx1"/>
          </a:fontRef>
        </p:style>
      </p:cxnSp>
      <p:cxnSp>
        <p:nvCxnSpPr>
          <p:cNvPr id="190" name="Straight Connector 189">
            <a:extLst>
              <a:ext uri="{FF2B5EF4-FFF2-40B4-BE49-F238E27FC236}">
                <a16:creationId xmlns:a16="http://schemas.microsoft.com/office/drawing/2014/main" id="{9D78CFC3-21E4-495C-8A76-125B85AAE4CB}"/>
              </a:ext>
            </a:extLst>
          </p:cNvPr>
          <p:cNvCxnSpPr>
            <a:cxnSpLocks/>
            <a:stCxn id="172" idx="2"/>
            <a:endCxn id="120" idx="6"/>
          </p:cNvCxnSpPr>
          <p:nvPr/>
        </p:nvCxnSpPr>
        <p:spPr>
          <a:xfrm flipH="1" flipV="1">
            <a:off x="4102554" y="1947381"/>
            <a:ext cx="777240" cy="1845548"/>
          </a:xfrm>
          <a:prstGeom prst="line">
            <a:avLst/>
          </a:prstGeom>
        </p:spPr>
        <p:style>
          <a:lnRef idx="1">
            <a:schemeClr val="accent5"/>
          </a:lnRef>
          <a:fillRef idx="0">
            <a:schemeClr val="accent5"/>
          </a:fillRef>
          <a:effectRef idx="0">
            <a:schemeClr val="accent5"/>
          </a:effectRef>
          <a:fontRef idx="minor">
            <a:schemeClr val="tx1"/>
          </a:fontRef>
        </p:style>
      </p:cxnSp>
      <p:cxnSp>
        <p:nvCxnSpPr>
          <p:cNvPr id="191" name="Straight Connector 190">
            <a:extLst>
              <a:ext uri="{FF2B5EF4-FFF2-40B4-BE49-F238E27FC236}">
                <a16:creationId xmlns:a16="http://schemas.microsoft.com/office/drawing/2014/main" id="{0BAA8A77-FF7A-4BC0-A944-C53315C84424}"/>
              </a:ext>
            </a:extLst>
          </p:cNvPr>
          <p:cNvCxnSpPr>
            <a:cxnSpLocks/>
            <a:stCxn id="172" idx="2"/>
            <a:endCxn id="121" idx="6"/>
          </p:cNvCxnSpPr>
          <p:nvPr/>
        </p:nvCxnSpPr>
        <p:spPr>
          <a:xfrm flipH="1" flipV="1">
            <a:off x="4102554" y="2411509"/>
            <a:ext cx="777240" cy="1381420"/>
          </a:xfrm>
          <a:prstGeom prst="line">
            <a:avLst/>
          </a:prstGeom>
        </p:spPr>
        <p:style>
          <a:lnRef idx="1">
            <a:schemeClr val="accent5"/>
          </a:lnRef>
          <a:fillRef idx="0">
            <a:schemeClr val="accent5"/>
          </a:fillRef>
          <a:effectRef idx="0">
            <a:schemeClr val="accent5"/>
          </a:effectRef>
          <a:fontRef idx="minor">
            <a:schemeClr val="tx1"/>
          </a:fontRef>
        </p:style>
      </p:cxnSp>
      <p:cxnSp>
        <p:nvCxnSpPr>
          <p:cNvPr id="192" name="Straight Connector 191">
            <a:extLst>
              <a:ext uri="{FF2B5EF4-FFF2-40B4-BE49-F238E27FC236}">
                <a16:creationId xmlns:a16="http://schemas.microsoft.com/office/drawing/2014/main" id="{7A90212B-460C-4ACA-B1E0-37F491E01488}"/>
              </a:ext>
            </a:extLst>
          </p:cNvPr>
          <p:cNvCxnSpPr>
            <a:cxnSpLocks/>
            <a:stCxn id="170" idx="2"/>
            <a:endCxn id="124" idx="6"/>
          </p:cNvCxnSpPr>
          <p:nvPr/>
        </p:nvCxnSpPr>
        <p:spPr>
          <a:xfrm flipH="1">
            <a:off x="4102554" y="2875637"/>
            <a:ext cx="777240" cy="917292"/>
          </a:xfrm>
          <a:prstGeom prst="line">
            <a:avLst/>
          </a:prstGeom>
        </p:spPr>
        <p:style>
          <a:lnRef idx="1">
            <a:schemeClr val="accent5"/>
          </a:lnRef>
          <a:fillRef idx="0">
            <a:schemeClr val="accent5"/>
          </a:fillRef>
          <a:effectRef idx="0">
            <a:schemeClr val="accent5"/>
          </a:effectRef>
          <a:fontRef idx="minor">
            <a:schemeClr val="tx1"/>
          </a:fontRef>
        </p:style>
      </p:cxnSp>
      <p:cxnSp>
        <p:nvCxnSpPr>
          <p:cNvPr id="193" name="Straight Connector 192">
            <a:extLst>
              <a:ext uri="{FF2B5EF4-FFF2-40B4-BE49-F238E27FC236}">
                <a16:creationId xmlns:a16="http://schemas.microsoft.com/office/drawing/2014/main" id="{EF99F1CA-B2D8-462D-BE2B-4C0AF5CB9F17}"/>
              </a:ext>
            </a:extLst>
          </p:cNvPr>
          <p:cNvCxnSpPr>
            <a:cxnSpLocks/>
            <a:stCxn id="169" idx="2"/>
            <a:endCxn id="124" idx="6"/>
          </p:cNvCxnSpPr>
          <p:nvPr/>
        </p:nvCxnSpPr>
        <p:spPr>
          <a:xfrm flipH="1">
            <a:off x="4102554" y="2411509"/>
            <a:ext cx="777240" cy="1381420"/>
          </a:xfrm>
          <a:prstGeom prst="line">
            <a:avLst/>
          </a:prstGeom>
        </p:spPr>
        <p:style>
          <a:lnRef idx="1">
            <a:schemeClr val="accent5"/>
          </a:lnRef>
          <a:fillRef idx="0">
            <a:schemeClr val="accent5"/>
          </a:fillRef>
          <a:effectRef idx="0">
            <a:schemeClr val="accent5"/>
          </a:effectRef>
          <a:fontRef idx="minor">
            <a:schemeClr val="tx1"/>
          </a:fontRef>
        </p:style>
      </p:cxnSp>
      <p:cxnSp>
        <p:nvCxnSpPr>
          <p:cNvPr id="194" name="Straight Connector 193">
            <a:extLst>
              <a:ext uri="{FF2B5EF4-FFF2-40B4-BE49-F238E27FC236}">
                <a16:creationId xmlns:a16="http://schemas.microsoft.com/office/drawing/2014/main" id="{FE1FE8C0-73B9-493D-9FB6-CF564D09FF45}"/>
              </a:ext>
            </a:extLst>
          </p:cNvPr>
          <p:cNvCxnSpPr>
            <a:cxnSpLocks/>
            <a:stCxn id="168" idx="2"/>
            <a:endCxn id="124" idx="6"/>
          </p:cNvCxnSpPr>
          <p:nvPr/>
        </p:nvCxnSpPr>
        <p:spPr>
          <a:xfrm flipH="1">
            <a:off x="4102554" y="1947381"/>
            <a:ext cx="777240" cy="1845548"/>
          </a:xfrm>
          <a:prstGeom prst="line">
            <a:avLst/>
          </a:prstGeom>
        </p:spPr>
        <p:style>
          <a:lnRef idx="1">
            <a:schemeClr val="accent5"/>
          </a:lnRef>
          <a:fillRef idx="0">
            <a:schemeClr val="accent5"/>
          </a:fillRef>
          <a:effectRef idx="0">
            <a:schemeClr val="accent5"/>
          </a:effectRef>
          <a:fontRef idx="minor">
            <a:schemeClr val="tx1"/>
          </a:fontRef>
        </p:style>
      </p:cxnSp>
      <p:cxnSp>
        <p:nvCxnSpPr>
          <p:cNvPr id="195" name="Straight Connector 194">
            <a:extLst>
              <a:ext uri="{FF2B5EF4-FFF2-40B4-BE49-F238E27FC236}">
                <a16:creationId xmlns:a16="http://schemas.microsoft.com/office/drawing/2014/main" id="{840CE182-C52C-44C5-8F8B-EE9740F4B7AC}"/>
              </a:ext>
            </a:extLst>
          </p:cNvPr>
          <p:cNvCxnSpPr>
            <a:cxnSpLocks/>
            <a:stCxn id="169" idx="2"/>
            <a:endCxn id="123" idx="6"/>
          </p:cNvCxnSpPr>
          <p:nvPr/>
        </p:nvCxnSpPr>
        <p:spPr>
          <a:xfrm flipH="1">
            <a:off x="4102554" y="2411509"/>
            <a:ext cx="777240" cy="922774"/>
          </a:xfrm>
          <a:prstGeom prst="line">
            <a:avLst/>
          </a:prstGeom>
        </p:spPr>
        <p:style>
          <a:lnRef idx="1">
            <a:schemeClr val="accent5"/>
          </a:lnRef>
          <a:fillRef idx="0">
            <a:schemeClr val="accent5"/>
          </a:fillRef>
          <a:effectRef idx="0">
            <a:schemeClr val="accent5"/>
          </a:effectRef>
          <a:fontRef idx="minor">
            <a:schemeClr val="tx1"/>
          </a:fontRef>
        </p:style>
      </p:cxnSp>
      <p:cxnSp>
        <p:nvCxnSpPr>
          <p:cNvPr id="196" name="Straight Connector 195">
            <a:extLst>
              <a:ext uri="{FF2B5EF4-FFF2-40B4-BE49-F238E27FC236}">
                <a16:creationId xmlns:a16="http://schemas.microsoft.com/office/drawing/2014/main" id="{AAF75B8C-CC27-44EB-A4BD-13E8552CF816}"/>
              </a:ext>
            </a:extLst>
          </p:cNvPr>
          <p:cNvCxnSpPr>
            <a:cxnSpLocks/>
            <a:stCxn id="168" idx="2"/>
            <a:endCxn id="123" idx="6"/>
          </p:cNvCxnSpPr>
          <p:nvPr/>
        </p:nvCxnSpPr>
        <p:spPr>
          <a:xfrm flipH="1">
            <a:off x="4102554" y="1947381"/>
            <a:ext cx="777240" cy="1386902"/>
          </a:xfrm>
          <a:prstGeom prst="line">
            <a:avLst/>
          </a:prstGeom>
        </p:spPr>
        <p:style>
          <a:lnRef idx="1">
            <a:schemeClr val="accent5"/>
          </a:lnRef>
          <a:fillRef idx="0">
            <a:schemeClr val="accent5"/>
          </a:fillRef>
          <a:effectRef idx="0">
            <a:schemeClr val="accent5"/>
          </a:effectRef>
          <a:fontRef idx="minor">
            <a:schemeClr val="tx1"/>
          </a:fontRef>
        </p:style>
      </p:cxnSp>
      <p:cxnSp>
        <p:nvCxnSpPr>
          <p:cNvPr id="197" name="Straight Connector 196">
            <a:extLst>
              <a:ext uri="{FF2B5EF4-FFF2-40B4-BE49-F238E27FC236}">
                <a16:creationId xmlns:a16="http://schemas.microsoft.com/office/drawing/2014/main" id="{B5B435B3-F4E7-46C2-A6A5-EA29E00F3EF3}"/>
              </a:ext>
            </a:extLst>
          </p:cNvPr>
          <p:cNvCxnSpPr>
            <a:cxnSpLocks/>
            <a:stCxn id="168" idx="2"/>
            <a:endCxn id="122" idx="6"/>
          </p:cNvCxnSpPr>
          <p:nvPr/>
        </p:nvCxnSpPr>
        <p:spPr>
          <a:xfrm flipH="1">
            <a:off x="4102554" y="1947381"/>
            <a:ext cx="777240" cy="928256"/>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507431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This talk</a:t>
            </a:r>
          </a:p>
        </p:txBody>
      </p:sp>
      <p:sp>
        <p:nvSpPr>
          <p:cNvPr id="76" name="Shape 76"/>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lvl="0" indent="-228600" rtl="0">
              <a:lnSpc>
                <a:spcPct val="150000"/>
              </a:lnSpc>
              <a:spcBef>
                <a:spcPts val="0"/>
              </a:spcBef>
            </a:pPr>
            <a:r>
              <a:rPr lang="en" dirty="0"/>
              <a:t>Give the quick and general idea how neural networks work</a:t>
            </a:r>
          </a:p>
          <a:p>
            <a:pPr marL="457200" lvl="0" indent="-228600" rtl="0">
              <a:lnSpc>
                <a:spcPct val="150000"/>
              </a:lnSpc>
              <a:spcBef>
                <a:spcPts val="0"/>
              </a:spcBef>
            </a:pPr>
            <a:r>
              <a:rPr lang="en" dirty="0"/>
              <a:t>Go through examples of how to construct and use neural networks</a:t>
            </a:r>
          </a:p>
          <a:p>
            <a:pPr marL="457200" lvl="0" indent="-228600" rtl="0">
              <a:lnSpc>
                <a:spcPct val="150000"/>
              </a:lnSpc>
              <a:spcBef>
                <a:spcPts val="0"/>
              </a:spcBef>
            </a:pPr>
            <a:r>
              <a:rPr lang="en" dirty="0"/>
              <a:t>Give modern techniques which you can use</a:t>
            </a:r>
          </a:p>
          <a:p>
            <a:pPr marL="457200" lvl="0" indent="-228600" rtl="0">
              <a:lnSpc>
                <a:spcPct val="150000"/>
              </a:lnSpc>
              <a:spcBef>
                <a:spcPts val="0"/>
              </a:spcBef>
            </a:pPr>
            <a:r>
              <a:rPr lang="en" dirty="0"/>
              <a:t>Review some approaches to our common problems  </a:t>
            </a:r>
            <a:br>
              <a:rPr lang="en" dirty="0"/>
            </a:br>
            <a:r>
              <a:rPr lang="en" dirty="0"/>
              <a:t>(PID., pattern matching., etc.)</a:t>
            </a:r>
          </a:p>
          <a:p>
            <a:pPr lvl="0">
              <a:lnSpc>
                <a:spcPct val="150000"/>
              </a:lnSpc>
              <a:spcBef>
                <a:spcPts val="0"/>
              </a:spcBef>
              <a:buNone/>
            </a:pPr>
            <a:r>
              <a:rPr lang="en-US" sz="1400" i="1" dirty="0"/>
              <a:t>This talk is about neural networks only</a:t>
            </a:r>
            <a:endParaRPr lang="en" sz="1400" i="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585CE-E397-4C1D-AC4F-17D7EE27C48A}"/>
              </a:ext>
            </a:extLst>
          </p:cNvPr>
          <p:cNvSpPr>
            <a:spLocks noGrp="1"/>
          </p:cNvSpPr>
          <p:nvPr>
            <p:ph type="title"/>
          </p:nvPr>
        </p:nvSpPr>
        <p:spPr/>
        <p:txBody>
          <a:bodyPr/>
          <a:lstStyle/>
          <a:p>
            <a:r>
              <a:rPr lang="en-US" dirty="0"/>
              <a:t>Why “deep”? </a:t>
            </a:r>
          </a:p>
        </p:txBody>
      </p:sp>
      <p:pic>
        <p:nvPicPr>
          <p:cNvPr id="7" name="Picture 6">
            <a:extLst>
              <a:ext uri="{FF2B5EF4-FFF2-40B4-BE49-F238E27FC236}">
                <a16:creationId xmlns:a16="http://schemas.microsoft.com/office/drawing/2014/main" id="{078613BF-2D49-4210-BBEB-D08ACFF98E21}"/>
              </a:ext>
            </a:extLst>
          </p:cNvPr>
          <p:cNvPicPr>
            <a:picLocks noChangeAspect="1"/>
          </p:cNvPicPr>
          <p:nvPr/>
        </p:nvPicPr>
        <p:blipFill>
          <a:blip r:embed="rId3"/>
          <a:stretch>
            <a:fillRect/>
          </a:stretch>
        </p:blipFill>
        <p:spPr>
          <a:xfrm>
            <a:off x="688788" y="1385548"/>
            <a:ext cx="3420261" cy="1920608"/>
          </a:xfrm>
          <a:prstGeom prst="rect">
            <a:avLst/>
          </a:prstGeom>
        </p:spPr>
      </p:pic>
      <p:grpSp>
        <p:nvGrpSpPr>
          <p:cNvPr id="9" name="Group 8">
            <a:extLst>
              <a:ext uri="{FF2B5EF4-FFF2-40B4-BE49-F238E27FC236}">
                <a16:creationId xmlns:a16="http://schemas.microsoft.com/office/drawing/2014/main" id="{35D0A75D-8765-45C1-A2E0-F0F076794BD7}"/>
              </a:ext>
            </a:extLst>
          </p:cNvPr>
          <p:cNvGrpSpPr/>
          <p:nvPr/>
        </p:nvGrpSpPr>
        <p:grpSpPr>
          <a:xfrm>
            <a:off x="5291170" y="1385548"/>
            <a:ext cx="2885034" cy="1920608"/>
            <a:chOff x="5291170" y="1599130"/>
            <a:chExt cx="2885034" cy="1920608"/>
          </a:xfrm>
        </p:grpSpPr>
        <p:pic>
          <p:nvPicPr>
            <p:cNvPr id="5" name="Picture 4">
              <a:extLst>
                <a:ext uri="{FF2B5EF4-FFF2-40B4-BE49-F238E27FC236}">
                  <a16:creationId xmlns:a16="http://schemas.microsoft.com/office/drawing/2014/main" id="{378C1C95-545C-4EC4-91FF-270E99B4721B}"/>
                </a:ext>
              </a:extLst>
            </p:cNvPr>
            <p:cNvPicPr>
              <a:picLocks noChangeAspect="1"/>
            </p:cNvPicPr>
            <p:nvPr/>
          </p:nvPicPr>
          <p:blipFill>
            <a:blip r:embed="rId4"/>
            <a:stretch>
              <a:fillRect/>
            </a:stretch>
          </p:blipFill>
          <p:spPr>
            <a:xfrm>
              <a:off x="5291170" y="1599130"/>
              <a:ext cx="2885034" cy="1920608"/>
            </a:xfrm>
            <a:prstGeom prst="rect">
              <a:avLst/>
            </a:prstGeom>
          </p:spPr>
        </p:pic>
        <p:sp>
          <p:nvSpPr>
            <p:cNvPr id="8" name="TextBox 7">
              <a:extLst>
                <a:ext uri="{FF2B5EF4-FFF2-40B4-BE49-F238E27FC236}">
                  <a16:creationId xmlns:a16="http://schemas.microsoft.com/office/drawing/2014/main" id="{0352167A-15C9-4FFA-8EE9-85F5B59DFCD4}"/>
                </a:ext>
              </a:extLst>
            </p:cNvPr>
            <p:cNvSpPr txBox="1"/>
            <p:nvPr/>
          </p:nvSpPr>
          <p:spPr>
            <a:xfrm>
              <a:off x="5555319" y="2974680"/>
              <a:ext cx="2356735" cy="369332"/>
            </a:xfrm>
            <a:prstGeom prst="rect">
              <a:avLst/>
            </a:prstGeom>
            <a:noFill/>
          </p:spPr>
          <p:txBody>
            <a:bodyPr wrap="none" rtlCol="0">
              <a:spAutoFit/>
            </a:bodyPr>
            <a:lstStyle/>
            <a:p>
              <a:r>
                <a:rPr lang="en-US" sz="1800" b="1" dirty="0">
                  <a:solidFill>
                    <a:schemeClr val="bg1"/>
                  </a:solidFill>
                </a:rPr>
                <a:t>NO</a:t>
              </a:r>
              <a:r>
                <a:rPr lang="en-US" b="1" dirty="0">
                  <a:solidFill>
                    <a:schemeClr val="bg1"/>
                  </a:solidFill>
                </a:rPr>
                <a:t> NEED TO GO WIDER</a:t>
              </a:r>
            </a:p>
          </p:txBody>
        </p:sp>
      </p:grpSp>
      <p:pic>
        <p:nvPicPr>
          <p:cNvPr id="11" name="Picture 10">
            <a:extLst>
              <a:ext uri="{FF2B5EF4-FFF2-40B4-BE49-F238E27FC236}">
                <a16:creationId xmlns:a16="http://schemas.microsoft.com/office/drawing/2014/main" id="{F7564DFD-60CB-43D9-B273-2160DF72EC2D}"/>
              </a:ext>
            </a:extLst>
          </p:cNvPr>
          <p:cNvPicPr>
            <a:picLocks noChangeAspect="1"/>
          </p:cNvPicPr>
          <p:nvPr/>
        </p:nvPicPr>
        <p:blipFill rotWithShape="1">
          <a:blip r:embed="rId5"/>
          <a:srcRect l="-1" t="21163" r="66789"/>
          <a:stretch/>
        </p:blipFill>
        <p:spPr>
          <a:xfrm rot="5400000">
            <a:off x="5898265" y="3382046"/>
            <a:ext cx="1670841" cy="1519061"/>
          </a:xfrm>
          <a:prstGeom prst="rect">
            <a:avLst/>
          </a:prstGeom>
        </p:spPr>
      </p:pic>
      <p:pic>
        <p:nvPicPr>
          <p:cNvPr id="4098" name="Picture 2" descr="http://adilmoujahid.com/images/feedforward-nn.png">
            <a:extLst>
              <a:ext uri="{FF2B5EF4-FFF2-40B4-BE49-F238E27FC236}">
                <a16:creationId xmlns:a16="http://schemas.microsoft.com/office/drawing/2014/main" id="{7E03EEBD-FB97-400E-A859-EB1A31B64A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973" y="3586932"/>
            <a:ext cx="3038256" cy="1224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7229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36E62-85A1-43C0-A4B3-5BD60367000F}"/>
              </a:ext>
            </a:extLst>
          </p:cNvPr>
          <p:cNvSpPr>
            <a:spLocks noGrp="1"/>
          </p:cNvSpPr>
          <p:nvPr>
            <p:ph type="title"/>
          </p:nvPr>
        </p:nvSpPr>
        <p:spPr/>
        <p:txBody>
          <a:bodyPr/>
          <a:lstStyle/>
          <a:p>
            <a:r>
              <a:rPr lang="en-US" dirty="0"/>
              <a:t>Adding inner layers</a:t>
            </a:r>
          </a:p>
        </p:txBody>
      </p:sp>
      <p:sp>
        <p:nvSpPr>
          <p:cNvPr id="116" name="Oval 115">
            <a:extLst>
              <a:ext uri="{FF2B5EF4-FFF2-40B4-BE49-F238E27FC236}">
                <a16:creationId xmlns:a16="http://schemas.microsoft.com/office/drawing/2014/main" id="{EFE1426D-E974-4C38-B377-E9B3696039C1}"/>
              </a:ext>
            </a:extLst>
          </p:cNvPr>
          <p:cNvSpPr>
            <a:spLocks/>
          </p:cNvSpPr>
          <p:nvPr/>
        </p:nvSpPr>
        <p:spPr>
          <a:xfrm>
            <a:off x="818389" y="1920683"/>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Oval 116">
            <a:extLst>
              <a:ext uri="{FF2B5EF4-FFF2-40B4-BE49-F238E27FC236}">
                <a16:creationId xmlns:a16="http://schemas.microsoft.com/office/drawing/2014/main" id="{79C1A5E6-EF31-4F7F-8138-C312763300C1}"/>
              </a:ext>
            </a:extLst>
          </p:cNvPr>
          <p:cNvSpPr>
            <a:spLocks/>
          </p:cNvSpPr>
          <p:nvPr/>
        </p:nvSpPr>
        <p:spPr>
          <a:xfrm>
            <a:off x="818389" y="2384811"/>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60E7A385-ADF9-49B3-AA19-82B1B078DE75}"/>
              </a:ext>
            </a:extLst>
          </p:cNvPr>
          <p:cNvSpPr>
            <a:spLocks/>
          </p:cNvSpPr>
          <p:nvPr/>
        </p:nvSpPr>
        <p:spPr>
          <a:xfrm>
            <a:off x="818389" y="2848939"/>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4E22ED17-FC99-4572-AE30-ACA001257AC0}"/>
              </a:ext>
            </a:extLst>
          </p:cNvPr>
          <p:cNvSpPr>
            <a:spLocks/>
          </p:cNvSpPr>
          <p:nvPr/>
        </p:nvSpPr>
        <p:spPr>
          <a:xfrm>
            <a:off x="818389" y="3307585"/>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Oval 119">
            <a:extLst>
              <a:ext uri="{FF2B5EF4-FFF2-40B4-BE49-F238E27FC236}">
                <a16:creationId xmlns:a16="http://schemas.microsoft.com/office/drawing/2014/main" id="{6B986D6C-C218-439D-8054-024F1E609E76}"/>
              </a:ext>
            </a:extLst>
          </p:cNvPr>
          <p:cNvSpPr>
            <a:spLocks/>
          </p:cNvSpPr>
          <p:nvPr/>
        </p:nvSpPr>
        <p:spPr>
          <a:xfrm>
            <a:off x="1961389" y="1737803"/>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4EE2BD9E-9F53-4413-B893-BD171775DAB9}"/>
              </a:ext>
            </a:extLst>
          </p:cNvPr>
          <p:cNvSpPr>
            <a:spLocks/>
          </p:cNvSpPr>
          <p:nvPr/>
        </p:nvSpPr>
        <p:spPr>
          <a:xfrm>
            <a:off x="1961389" y="2201931"/>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4F9A83F7-C895-4A5E-A098-D7748278DA19}"/>
              </a:ext>
            </a:extLst>
          </p:cNvPr>
          <p:cNvSpPr>
            <a:spLocks/>
          </p:cNvSpPr>
          <p:nvPr/>
        </p:nvSpPr>
        <p:spPr>
          <a:xfrm>
            <a:off x="1961389" y="2666059"/>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3CC14AAA-E949-4369-BE2F-4D14C53D5E14}"/>
              </a:ext>
            </a:extLst>
          </p:cNvPr>
          <p:cNvSpPr>
            <a:spLocks/>
          </p:cNvSpPr>
          <p:nvPr/>
        </p:nvSpPr>
        <p:spPr>
          <a:xfrm>
            <a:off x="1961389" y="3124705"/>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4D8AAC0C-727B-41EF-ADD8-3F2F55B28528}"/>
              </a:ext>
            </a:extLst>
          </p:cNvPr>
          <p:cNvSpPr>
            <a:spLocks/>
          </p:cNvSpPr>
          <p:nvPr/>
        </p:nvSpPr>
        <p:spPr>
          <a:xfrm>
            <a:off x="1961389" y="3583351"/>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307DF004-E402-4170-A01C-ED6BE1CD68F5}"/>
              </a:ext>
            </a:extLst>
          </p:cNvPr>
          <p:cNvSpPr>
            <a:spLocks/>
          </p:cNvSpPr>
          <p:nvPr/>
        </p:nvSpPr>
        <p:spPr>
          <a:xfrm>
            <a:off x="4247389" y="2384811"/>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DA2A2268-3168-4903-8ABB-D224138784F3}"/>
              </a:ext>
            </a:extLst>
          </p:cNvPr>
          <p:cNvSpPr>
            <a:spLocks/>
          </p:cNvSpPr>
          <p:nvPr/>
        </p:nvSpPr>
        <p:spPr>
          <a:xfrm>
            <a:off x="4247389" y="2843457"/>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7" name="Straight Connector 126">
            <a:extLst>
              <a:ext uri="{FF2B5EF4-FFF2-40B4-BE49-F238E27FC236}">
                <a16:creationId xmlns:a16="http://schemas.microsoft.com/office/drawing/2014/main" id="{DE8AC529-A130-4896-9270-81BF10C8F793}"/>
              </a:ext>
            </a:extLst>
          </p:cNvPr>
          <p:cNvCxnSpPr>
            <a:cxnSpLocks/>
            <a:stCxn id="116" idx="6"/>
            <a:endCxn id="122" idx="2"/>
          </p:cNvCxnSpPr>
          <p:nvPr/>
        </p:nvCxnSpPr>
        <p:spPr>
          <a:xfrm>
            <a:off x="1184149" y="2103563"/>
            <a:ext cx="777240" cy="745376"/>
          </a:xfrm>
          <a:prstGeom prst="line">
            <a:avLst/>
          </a:prstGeom>
        </p:spPr>
        <p:style>
          <a:lnRef idx="1">
            <a:schemeClr val="accent5"/>
          </a:lnRef>
          <a:fillRef idx="0">
            <a:schemeClr val="accent5"/>
          </a:fillRef>
          <a:effectRef idx="0">
            <a:schemeClr val="accent5"/>
          </a:effectRef>
          <a:fontRef idx="minor">
            <a:schemeClr val="tx1"/>
          </a:fontRef>
        </p:style>
      </p:cxnSp>
      <p:cxnSp>
        <p:nvCxnSpPr>
          <p:cNvPr id="128" name="Straight Connector 127">
            <a:extLst>
              <a:ext uri="{FF2B5EF4-FFF2-40B4-BE49-F238E27FC236}">
                <a16:creationId xmlns:a16="http://schemas.microsoft.com/office/drawing/2014/main" id="{3922AD57-EA94-4BB8-A0D0-602B989CA378}"/>
              </a:ext>
            </a:extLst>
          </p:cNvPr>
          <p:cNvCxnSpPr>
            <a:cxnSpLocks/>
            <a:stCxn id="117" idx="6"/>
            <a:endCxn id="122" idx="2"/>
          </p:cNvCxnSpPr>
          <p:nvPr/>
        </p:nvCxnSpPr>
        <p:spPr>
          <a:xfrm>
            <a:off x="1184149" y="2567691"/>
            <a:ext cx="777240" cy="281248"/>
          </a:xfrm>
          <a:prstGeom prst="line">
            <a:avLst/>
          </a:prstGeom>
        </p:spPr>
        <p:style>
          <a:lnRef idx="1">
            <a:schemeClr val="accent5"/>
          </a:lnRef>
          <a:fillRef idx="0">
            <a:schemeClr val="accent5"/>
          </a:fillRef>
          <a:effectRef idx="0">
            <a:schemeClr val="accent5"/>
          </a:effectRef>
          <a:fontRef idx="minor">
            <a:schemeClr val="tx1"/>
          </a:fontRef>
        </p:style>
      </p:cxnSp>
      <p:cxnSp>
        <p:nvCxnSpPr>
          <p:cNvPr id="129" name="Straight Connector 128">
            <a:extLst>
              <a:ext uri="{FF2B5EF4-FFF2-40B4-BE49-F238E27FC236}">
                <a16:creationId xmlns:a16="http://schemas.microsoft.com/office/drawing/2014/main" id="{5C87645A-3F9A-4627-A4BD-A9309E1B4227}"/>
              </a:ext>
            </a:extLst>
          </p:cNvPr>
          <p:cNvCxnSpPr>
            <a:cxnSpLocks/>
            <a:stCxn id="118" idx="6"/>
            <a:endCxn id="122" idx="2"/>
          </p:cNvCxnSpPr>
          <p:nvPr/>
        </p:nvCxnSpPr>
        <p:spPr>
          <a:xfrm flipV="1">
            <a:off x="1184149" y="2848939"/>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130" name="Straight Connector 129">
            <a:extLst>
              <a:ext uri="{FF2B5EF4-FFF2-40B4-BE49-F238E27FC236}">
                <a16:creationId xmlns:a16="http://schemas.microsoft.com/office/drawing/2014/main" id="{DED7639C-8A0A-4F5D-92B2-D2BA1D0B4EB6}"/>
              </a:ext>
            </a:extLst>
          </p:cNvPr>
          <p:cNvCxnSpPr>
            <a:cxnSpLocks/>
            <a:stCxn id="119" idx="6"/>
            <a:endCxn id="122" idx="2"/>
          </p:cNvCxnSpPr>
          <p:nvPr/>
        </p:nvCxnSpPr>
        <p:spPr>
          <a:xfrm flipV="1">
            <a:off x="1184149" y="2848939"/>
            <a:ext cx="777240" cy="641526"/>
          </a:xfrm>
          <a:prstGeom prst="line">
            <a:avLst/>
          </a:prstGeom>
        </p:spPr>
        <p:style>
          <a:lnRef idx="1">
            <a:schemeClr val="accent5"/>
          </a:lnRef>
          <a:fillRef idx="0">
            <a:schemeClr val="accent5"/>
          </a:fillRef>
          <a:effectRef idx="0">
            <a:schemeClr val="accent5"/>
          </a:effectRef>
          <a:fontRef idx="minor">
            <a:schemeClr val="tx1"/>
          </a:fontRef>
        </p:style>
      </p:cxnSp>
      <p:cxnSp>
        <p:nvCxnSpPr>
          <p:cNvPr id="131" name="Straight Connector 130">
            <a:extLst>
              <a:ext uri="{FF2B5EF4-FFF2-40B4-BE49-F238E27FC236}">
                <a16:creationId xmlns:a16="http://schemas.microsoft.com/office/drawing/2014/main" id="{365C277C-7CA2-46C1-9E08-685C425630A8}"/>
              </a:ext>
            </a:extLst>
          </p:cNvPr>
          <p:cNvCxnSpPr>
            <a:cxnSpLocks/>
            <a:stCxn id="117" idx="6"/>
            <a:endCxn id="120" idx="2"/>
          </p:cNvCxnSpPr>
          <p:nvPr/>
        </p:nvCxnSpPr>
        <p:spPr>
          <a:xfrm flipV="1">
            <a:off x="1184149" y="1920683"/>
            <a:ext cx="777240" cy="647008"/>
          </a:xfrm>
          <a:prstGeom prst="line">
            <a:avLst/>
          </a:prstGeom>
        </p:spPr>
        <p:style>
          <a:lnRef idx="1">
            <a:schemeClr val="accent5"/>
          </a:lnRef>
          <a:fillRef idx="0">
            <a:schemeClr val="accent5"/>
          </a:fillRef>
          <a:effectRef idx="0">
            <a:schemeClr val="accent5"/>
          </a:effectRef>
          <a:fontRef idx="minor">
            <a:schemeClr val="tx1"/>
          </a:fontRef>
        </p:style>
      </p:cxnSp>
      <p:cxnSp>
        <p:nvCxnSpPr>
          <p:cNvPr id="132" name="Straight Connector 131">
            <a:extLst>
              <a:ext uri="{FF2B5EF4-FFF2-40B4-BE49-F238E27FC236}">
                <a16:creationId xmlns:a16="http://schemas.microsoft.com/office/drawing/2014/main" id="{31682A71-951C-4B79-81CF-2DB4EFDF8E33}"/>
              </a:ext>
            </a:extLst>
          </p:cNvPr>
          <p:cNvCxnSpPr>
            <a:cxnSpLocks/>
            <a:stCxn id="117" idx="6"/>
            <a:endCxn id="123" idx="2"/>
          </p:cNvCxnSpPr>
          <p:nvPr/>
        </p:nvCxnSpPr>
        <p:spPr>
          <a:xfrm>
            <a:off x="1184149" y="2567691"/>
            <a:ext cx="777240" cy="739894"/>
          </a:xfrm>
          <a:prstGeom prst="line">
            <a:avLst/>
          </a:prstGeom>
        </p:spPr>
        <p:style>
          <a:lnRef idx="1">
            <a:schemeClr val="accent5"/>
          </a:lnRef>
          <a:fillRef idx="0">
            <a:schemeClr val="accent5"/>
          </a:fillRef>
          <a:effectRef idx="0">
            <a:schemeClr val="accent5"/>
          </a:effectRef>
          <a:fontRef idx="minor">
            <a:schemeClr val="tx1"/>
          </a:fontRef>
        </p:style>
      </p:cxnSp>
      <p:cxnSp>
        <p:nvCxnSpPr>
          <p:cNvPr id="133" name="Straight Connector 132">
            <a:extLst>
              <a:ext uri="{FF2B5EF4-FFF2-40B4-BE49-F238E27FC236}">
                <a16:creationId xmlns:a16="http://schemas.microsoft.com/office/drawing/2014/main" id="{F1540551-7294-417F-9D58-D6ADBE8822E7}"/>
              </a:ext>
            </a:extLst>
          </p:cNvPr>
          <p:cNvCxnSpPr>
            <a:cxnSpLocks/>
            <a:stCxn id="117" idx="6"/>
            <a:endCxn id="121" idx="2"/>
          </p:cNvCxnSpPr>
          <p:nvPr/>
        </p:nvCxnSpPr>
        <p:spPr>
          <a:xfrm flipV="1">
            <a:off x="1184149" y="2384811"/>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134" name="Straight Connector 133">
            <a:extLst>
              <a:ext uri="{FF2B5EF4-FFF2-40B4-BE49-F238E27FC236}">
                <a16:creationId xmlns:a16="http://schemas.microsoft.com/office/drawing/2014/main" id="{8D021BD2-267A-49FF-8BD2-B787D087972F}"/>
              </a:ext>
            </a:extLst>
          </p:cNvPr>
          <p:cNvCxnSpPr>
            <a:cxnSpLocks/>
            <a:stCxn id="118" idx="6"/>
            <a:endCxn id="120" idx="2"/>
          </p:cNvCxnSpPr>
          <p:nvPr/>
        </p:nvCxnSpPr>
        <p:spPr>
          <a:xfrm flipV="1">
            <a:off x="1184149" y="1920683"/>
            <a:ext cx="777240" cy="1111136"/>
          </a:xfrm>
          <a:prstGeom prst="line">
            <a:avLst/>
          </a:prstGeom>
        </p:spPr>
        <p:style>
          <a:lnRef idx="1">
            <a:schemeClr val="accent5"/>
          </a:lnRef>
          <a:fillRef idx="0">
            <a:schemeClr val="accent5"/>
          </a:fillRef>
          <a:effectRef idx="0">
            <a:schemeClr val="accent5"/>
          </a:effectRef>
          <a:fontRef idx="minor">
            <a:schemeClr val="tx1"/>
          </a:fontRef>
        </p:style>
      </p:cxnSp>
      <p:cxnSp>
        <p:nvCxnSpPr>
          <p:cNvPr id="135" name="Straight Connector 134">
            <a:extLst>
              <a:ext uri="{FF2B5EF4-FFF2-40B4-BE49-F238E27FC236}">
                <a16:creationId xmlns:a16="http://schemas.microsoft.com/office/drawing/2014/main" id="{461E309F-CB2D-494F-A332-77B9FE1B4EE8}"/>
              </a:ext>
            </a:extLst>
          </p:cNvPr>
          <p:cNvCxnSpPr>
            <a:cxnSpLocks/>
            <a:stCxn id="118" idx="6"/>
            <a:endCxn id="124" idx="2"/>
          </p:cNvCxnSpPr>
          <p:nvPr/>
        </p:nvCxnSpPr>
        <p:spPr>
          <a:xfrm>
            <a:off x="1184149" y="3031819"/>
            <a:ext cx="777240" cy="734412"/>
          </a:xfrm>
          <a:prstGeom prst="line">
            <a:avLst/>
          </a:prstGeom>
        </p:spPr>
        <p:style>
          <a:lnRef idx="1">
            <a:schemeClr val="accent5"/>
          </a:lnRef>
          <a:fillRef idx="0">
            <a:schemeClr val="accent5"/>
          </a:fillRef>
          <a:effectRef idx="0">
            <a:schemeClr val="accent5"/>
          </a:effectRef>
          <a:fontRef idx="minor">
            <a:schemeClr val="tx1"/>
          </a:fontRef>
        </p:style>
      </p:cxnSp>
      <p:cxnSp>
        <p:nvCxnSpPr>
          <p:cNvPr id="136" name="Straight Connector 135">
            <a:extLst>
              <a:ext uri="{FF2B5EF4-FFF2-40B4-BE49-F238E27FC236}">
                <a16:creationId xmlns:a16="http://schemas.microsoft.com/office/drawing/2014/main" id="{55FD8B0F-6730-45C1-8540-206EFC5520C2}"/>
              </a:ext>
            </a:extLst>
          </p:cNvPr>
          <p:cNvCxnSpPr>
            <a:cxnSpLocks/>
            <a:stCxn id="119" idx="6"/>
            <a:endCxn id="120" idx="2"/>
          </p:cNvCxnSpPr>
          <p:nvPr/>
        </p:nvCxnSpPr>
        <p:spPr>
          <a:xfrm flipV="1">
            <a:off x="1184149" y="1920683"/>
            <a:ext cx="777240" cy="1569782"/>
          </a:xfrm>
          <a:prstGeom prst="line">
            <a:avLst/>
          </a:prstGeom>
        </p:spPr>
        <p:style>
          <a:lnRef idx="1">
            <a:schemeClr val="accent5"/>
          </a:lnRef>
          <a:fillRef idx="0">
            <a:schemeClr val="accent5"/>
          </a:fillRef>
          <a:effectRef idx="0">
            <a:schemeClr val="accent5"/>
          </a:effectRef>
          <a:fontRef idx="minor">
            <a:schemeClr val="tx1"/>
          </a:fontRef>
        </p:style>
      </p:cxnSp>
      <p:cxnSp>
        <p:nvCxnSpPr>
          <p:cNvPr id="137" name="Straight Connector 136">
            <a:extLst>
              <a:ext uri="{FF2B5EF4-FFF2-40B4-BE49-F238E27FC236}">
                <a16:creationId xmlns:a16="http://schemas.microsoft.com/office/drawing/2014/main" id="{D8E72BD2-C145-4CB2-9EC1-5BBF98435678}"/>
              </a:ext>
            </a:extLst>
          </p:cNvPr>
          <p:cNvCxnSpPr>
            <a:cxnSpLocks/>
            <a:stCxn id="116" idx="6"/>
            <a:endCxn id="120" idx="2"/>
          </p:cNvCxnSpPr>
          <p:nvPr/>
        </p:nvCxnSpPr>
        <p:spPr>
          <a:xfrm flipV="1">
            <a:off x="1184149" y="1920683"/>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138" name="Straight Connector 137">
            <a:extLst>
              <a:ext uri="{FF2B5EF4-FFF2-40B4-BE49-F238E27FC236}">
                <a16:creationId xmlns:a16="http://schemas.microsoft.com/office/drawing/2014/main" id="{D0F9B736-CE34-4B74-AD80-730F39E5BD8D}"/>
              </a:ext>
            </a:extLst>
          </p:cNvPr>
          <p:cNvCxnSpPr>
            <a:cxnSpLocks/>
            <a:stCxn id="116" idx="6"/>
            <a:endCxn id="123" idx="2"/>
          </p:cNvCxnSpPr>
          <p:nvPr/>
        </p:nvCxnSpPr>
        <p:spPr>
          <a:xfrm>
            <a:off x="1184149" y="2103563"/>
            <a:ext cx="777240" cy="1204022"/>
          </a:xfrm>
          <a:prstGeom prst="line">
            <a:avLst/>
          </a:prstGeom>
        </p:spPr>
        <p:style>
          <a:lnRef idx="1">
            <a:schemeClr val="accent5"/>
          </a:lnRef>
          <a:fillRef idx="0">
            <a:schemeClr val="accent5"/>
          </a:fillRef>
          <a:effectRef idx="0">
            <a:schemeClr val="accent5"/>
          </a:effectRef>
          <a:fontRef idx="minor">
            <a:schemeClr val="tx1"/>
          </a:fontRef>
        </p:style>
      </p:cxnSp>
      <p:cxnSp>
        <p:nvCxnSpPr>
          <p:cNvPr id="139" name="Straight Connector 138">
            <a:extLst>
              <a:ext uri="{FF2B5EF4-FFF2-40B4-BE49-F238E27FC236}">
                <a16:creationId xmlns:a16="http://schemas.microsoft.com/office/drawing/2014/main" id="{E1844CC2-BF7E-4A5A-9ACA-7829609F7AB7}"/>
              </a:ext>
            </a:extLst>
          </p:cNvPr>
          <p:cNvCxnSpPr>
            <a:cxnSpLocks/>
            <a:stCxn id="116" idx="6"/>
            <a:endCxn id="124" idx="2"/>
          </p:cNvCxnSpPr>
          <p:nvPr/>
        </p:nvCxnSpPr>
        <p:spPr>
          <a:xfrm>
            <a:off x="1184149" y="2103563"/>
            <a:ext cx="777240" cy="1662668"/>
          </a:xfrm>
          <a:prstGeom prst="line">
            <a:avLst/>
          </a:prstGeom>
        </p:spPr>
        <p:style>
          <a:lnRef idx="1">
            <a:schemeClr val="accent5"/>
          </a:lnRef>
          <a:fillRef idx="0">
            <a:schemeClr val="accent5"/>
          </a:fillRef>
          <a:effectRef idx="0">
            <a:schemeClr val="accent5"/>
          </a:effectRef>
          <a:fontRef idx="minor">
            <a:schemeClr val="tx1"/>
          </a:fontRef>
        </p:style>
      </p:cxnSp>
      <p:cxnSp>
        <p:nvCxnSpPr>
          <p:cNvPr id="140" name="Straight Connector 139">
            <a:extLst>
              <a:ext uri="{FF2B5EF4-FFF2-40B4-BE49-F238E27FC236}">
                <a16:creationId xmlns:a16="http://schemas.microsoft.com/office/drawing/2014/main" id="{BABB97DC-7786-461E-94DD-6D4079588AC9}"/>
              </a:ext>
            </a:extLst>
          </p:cNvPr>
          <p:cNvCxnSpPr>
            <a:cxnSpLocks/>
            <a:stCxn id="116" idx="6"/>
            <a:endCxn id="121" idx="2"/>
          </p:cNvCxnSpPr>
          <p:nvPr/>
        </p:nvCxnSpPr>
        <p:spPr>
          <a:xfrm>
            <a:off x="1184149" y="2103563"/>
            <a:ext cx="777240" cy="281248"/>
          </a:xfrm>
          <a:prstGeom prst="line">
            <a:avLst/>
          </a:prstGeom>
        </p:spPr>
        <p:style>
          <a:lnRef idx="1">
            <a:schemeClr val="accent5"/>
          </a:lnRef>
          <a:fillRef idx="0">
            <a:schemeClr val="accent5"/>
          </a:fillRef>
          <a:effectRef idx="0">
            <a:schemeClr val="accent5"/>
          </a:effectRef>
          <a:fontRef idx="minor">
            <a:schemeClr val="tx1"/>
          </a:fontRef>
        </p:style>
      </p:cxnSp>
      <p:cxnSp>
        <p:nvCxnSpPr>
          <p:cNvPr id="141" name="Straight Connector 140">
            <a:extLst>
              <a:ext uri="{FF2B5EF4-FFF2-40B4-BE49-F238E27FC236}">
                <a16:creationId xmlns:a16="http://schemas.microsoft.com/office/drawing/2014/main" id="{0D71760F-15D3-4462-98A7-5B8FF98E5BDB}"/>
              </a:ext>
            </a:extLst>
          </p:cNvPr>
          <p:cNvCxnSpPr>
            <a:cxnSpLocks/>
            <a:stCxn id="118" idx="6"/>
            <a:endCxn id="123" idx="2"/>
          </p:cNvCxnSpPr>
          <p:nvPr/>
        </p:nvCxnSpPr>
        <p:spPr>
          <a:xfrm>
            <a:off x="1184149" y="3031819"/>
            <a:ext cx="777240" cy="275766"/>
          </a:xfrm>
          <a:prstGeom prst="line">
            <a:avLst/>
          </a:prstGeom>
        </p:spPr>
        <p:style>
          <a:lnRef idx="1">
            <a:schemeClr val="accent5"/>
          </a:lnRef>
          <a:fillRef idx="0">
            <a:schemeClr val="accent5"/>
          </a:fillRef>
          <a:effectRef idx="0">
            <a:schemeClr val="accent5"/>
          </a:effectRef>
          <a:fontRef idx="minor">
            <a:schemeClr val="tx1"/>
          </a:fontRef>
        </p:style>
      </p:cxnSp>
      <p:cxnSp>
        <p:nvCxnSpPr>
          <p:cNvPr id="142" name="Straight Connector 141">
            <a:extLst>
              <a:ext uri="{FF2B5EF4-FFF2-40B4-BE49-F238E27FC236}">
                <a16:creationId xmlns:a16="http://schemas.microsoft.com/office/drawing/2014/main" id="{B126D265-8146-49F6-A60D-32F9C9BFB652}"/>
              </a:ext>
            </a:extLst>
          </p:cNvPr>
          <p:cNvCxnSpPr>
            <a:cxnSpLocks/>
            <a:stCxn id="117" idx="6"/>
            <a:endCxn id="124" idx="2"/>
          </p:cNvCxnSpPr>
          <p:nvPr/>
        </p:nvCxnSpPr>
        <p:spPr>
          <a:xfrm>
            <a:off x="1184149" y="2567691"/>
            <a:ext cx="777240" cy="1198540"/>
          </a:xfrm>
          <a:prstGeom prst="line">
            <a:avLst/>
          </a:prstGeom>
        </p:spPr>
        <p:style>
          <a:lnRef idx="1">
            <a:schemeClr val="accent5"/>
          </a:lnRef>
          <a:fillRef idx="0">
            <a:schemeClr val="accent5"/>
          </a:fillRef>
          <a:effectRef idx="0">
            <a:schemeClr val="accent5"/>
          </a:effectRef>
          <a:fontRef idx="minor">
            <a:schemeClr val="tx1"/>
          </a:fontRef>
        </p:style>
      </p:cxnSp>
      <p:cxnSp>
        <p:nvCxnSpPr>
          <p:cNvPr id="143" name="Straight Connector 142">
            <a:extLst>
              <a:ext uri="{FF2B5EF4-FFF2-40B4-BE49-F238E27FC236}">
                <a16:creationId xmlns:a16="http://schemas.microsoft.com/office/drawing/2014/main" id="{6EC658FA-4BFC-4D14-97B7-3FF85D2A7186}"/>
              </a:ext>
            </a:extLst>
          </p:cNvPr>
          <p:cNvCxnSpPr>
            <a:cxnSpLocks/>
            <a:stCxn id="118" idx="6"/>
            <a:endCxn id="121" idx="2"/>
          </p:cNvCxnSpPr>
          <p:nvPr/>
        </p:nvCxnSpPr>
        <p:spPr>
          <a:xfrm flipV="1">
            <a:off x="1184149" y="2384811"/>
            <a:ext cx="777240" cy="647008"/>
          </a:xfrm>
          <a:prstGeom prst="line">
            <a:avLst/>
          </a:prstGeom>
        </p:spPr>
        <p:style>
          <a:lnRef idx="1">
            <a:schemeClr val="accent5"/>
          </a:lnRef>
          <a:fillRef idx="0">
            <a:schemeClr val="accent5"/>
          </a:fillRef>
          <a:effectRef idx="0">
            <a:schemeClr val="accent5"/>
          </a:effectRef>
          <a:fontRef idx="minor">
            <a:schemeClr val="tx1"/>
          </a:fontRef>
        </p:style>
      </p:cxnSp>
      <p:cxnSp>
        <p:nvCxnSpPr>
          <p:cNvPr id="144" name="Straight Connector 143">
            <a:extLst>
              <a:ext uri="{FF2B5EF4-FFF2-40B4-BE49-F238E27FC236}">
                <a16:creationId xmlns:a16="http://schemas.microsoft.com/office/drawing/2014/main" id="{2C9BEC6E-8D83-43FF-A55B-C26DBF3F7A02}"/>
              </a:ext>
            </a:extLst>
          </p:cNvPr>
          <p:cNvCxnSpPr>
            <a:cxnSpLocks/>
            <a:stCxn id="119" idx="6"/>
            <a:endCxn id="124" idx="2"/>
          </p:cNvCxnSpPr>
          <p:nvPr/>
        </p:nvCxnSpPr>
        <p:spPr>
          <a:xfrm>
            <a:off x="1184149" y="3490465"/>
            <a:ext cx="777240" cy="275766"/>
          </a:xfrm>
          <a:prstGeom prst="line">
            <a:avLst/>
          </a:prstGeom>
        </p:spPr>
        <p:style>
          <a:lnRef idx="1">
            <a:schemeClr val="accent5"/>
          </a:lnRef>
          <a:fillRef idx="0">
            <a:schemeClr val="accent5"/>
          </a:fillRef>
          <a:effectRef idx="0">
            <a:schemeClr val="accent5"/>
          </a:effectRef>
          <a:fontRef idx="minor">
            <a:schemeClr val="tx1"/>
          </a:fontRef>
        </p:style>
      </p:cxnSp>
      <p:cxnSp>
        <p:nvCxnSpPr>
          <p:cNvPr id="145" name="Straight Connector 144">
            <a:extLst>
              <a:ext uri="{FF2B5EF4-FFF2-40B4-BE49-F238E27FC236}">
                <a16:creationId xmlns:a16="http://schemas.microsoft.com/office/drawing/2014/main" id="{4E053664-5912-4BFA-8BD9-71BA72E9312F}"/>
              </a:ext>
            </a:extLst>
          </p:cNvPr>
          <p:cNvCxnSpPr>
            <a:cxnSpLocks/>
            <a:stCxn id="119" idx="6"/>
            <a:endCxn id="123" idx="2"/>
          </p:cNvCxnSpPr>
          <p:nvPr/>
        </p:nvCxnSpPr>
        <p:spPr>
          <a:xfrm flipV="1">
            <a:off x="1184149" y="3307585"/>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146" name="Straight Connector 145">
            <a:extLst>
              <a:ext uri="{FF2B5EF4-FFF2-40B4-BE49-F238E27FC236}">
                <a16:creationId xmlns:a16="http://schemas.microsoft.com/office/drawing/2014/main" id="{31EBE05C-EDD5-4B9D-9FA0-D45BF4E5B5D2}"/>
              </a:ext>
            </a:extLst>
          </p:cNvPr>
          <p:cNvCxnSpPr>
            <a:cxnSpLocks/>
            <a:stCxn id="119" idx="6"/>
            <a:endCxn id="121" idx="2"/>
          </p:cNvCxnSpPr>
          <p:nvPr/>
        </p:nvCxnSpPr>
        <p:spPr>
          <a:xfrm flipV="1">
            <a:off x="1184149" y="2384811"/>
            <a:ext cx="777240" cy="1105654"/>
          </a:xfrm>
          <a:prstGeom prst="line">
            <a:avLst/>
          </a:prstGeom>
        </p:spPr>
        <p:style>
          <a:lnRef idx="1">
            <a:schemeClr val="accent5"/>
          </a:lnRef>
          <a:fillRef idx="0">
            <a:schemeClr val="accent5"/>
          </a:fillRef>
          <a:effectRef idx="0">
            <a:schemeClr val="accent5"/>
          </a:effectRef>
          <a:fontRef idx="minor">
            <a:schemeClr val="tx1"/>
          </a:fontRef>
        </p:style>
      </p:cxnSp>
      <p:cxnSp>
        <p:nvCxnSpPr>
          <p:cNvPr id="147" name="Straight Connector 146">
            <a:extLst>
              <a:ext uri="{FF2B5EF4-FFF2-40B4-BE49-F238E27FC236}">
                <a16:creationId xmlns:a16="http://schemas.microsoft.com/office/drawing/2014/main" id="{55663C84-319B-46C6-A350-BD4721789610}"/>
              </a:ext>
            </a:extLst>
          </p:cNvPr>
          <p:cNvCxnSpPr>
            <a:cxnSpLocks/>
            <a:endCxn id="125" idx="2"/>
          </p:cNvCxnSpPr>
          <p:nvPr/>
        </p:nvCxnSpPr>
        <p:spPr>
          <a:xfrm>
            <a:off x="3470149" y="1920683"/>
            <a:ext cx="777240" cy="647008"/>
          </a:xfrm>
          <a:prstGeom prst="line">
            <a:avLst/>
          </a:prstGeom>
        </p:spPr>
        <p:style>
          <a:lnRef idx="1">
            <a:schemeClr val="accent5"/>
          </a:lnRef>
          <a:fillRef idx="0">
            <a:schemeClr val="accent5"/>
          </a:fillRef>
          <a:effectRef idx="0">
            <a:schemeClr val="accent5"/>
          </a:effectRef>
          <a:fontRef idx="minor">
            <a:schemeClr val="tx1"/>
          </a:fontRef>
        </p:style>
      </p:cxnSp>
      <p:cxnSp>
        <p:nvCxnSpPr>
          <p:cNvPr id="148" name="Straight Connector 147">
            <a:extLst>
              <a:ext uri="{FF2B5EF4-FFF2-40B4-BE49-F238E27FC236}">
                <a16:creationId xmlns:a16="http://schemas.microsoft.com/office/drawing/2014/main" id="{A22B53D5-BECF-4DB8-9D2D-EF86C376ABA5}"/>
              </a:ext>
            </a:extLst>
          </p:cNvPr>
          <p:cNvCxnSpPr>
            <a:cxnSpLocks/>
            <a:endCxn id="125" idx="2"/>
          </p:cNvCxnSpPr>
          <p:nvPr/>
        </p:nvCxnSpPr>
        <p:spPr>
          <a:xfrm>
            <a:off x="3470149" y="2384811"/>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149" name="Straight Connector 148">
            <a:extLst>
              <a:ext uri="{FF2B5EF4-FFF2-40B4-BE49-F238E27FC236}">
                <a16:creationId xmlns:a16="http://schemas.microsoft.com/office/drawing/2014/main" id="{FD372F2F-63DF-414D-88C6-4BAC8A2D1AE2}"/>
              </a:ext>
            </a:extLst>
          </p:cNvPr>
          <p:cNvCxnSpPr>
            <a:cxnSpLocks/>
            <a:endCxn id="125" idx="2"/>
          </p:cNvCxnSpPr>
          <p:nvPr/>
        </p:nvCxnSpPr>
        <p:spPr>
          <a:xfrm flipV="1">
            <a:off x="3470149" y="2567691"/>
            <a:ext cx="777240" cy="281248"/>
          </a:xfrm>
          <a:prstGeom prst="line">
            <a:avLst/>
          </a:prstGeom>
        </p:spPr>
        <p:style>
          <a:lnRef idx="1">
            <a:schemeClr val="accent5"/>
          </a:lnRef>
          <a:fillRef idx="0">
            <a:schemeClr val="accent5"/>
          </a:fillRef>
          <a:effectRef idx="0">
            <a:schemeClr val="accent5"/>
          </a:effectRef>
          <a:fontRef idx="minor">
            <a:schemeClr val="tx1"/>
          </a:fontRef>
        </p:style>
      </p:cxnSp>
      <p:cxnSp>
        <p:nvCxnSpPr>
          <p:cNvPr id="150" name="Straight Connector 149">
            <a:extLst>
              <a:ext uri="{FF2B5EF4-FFF2-40B4-BE49-F238E27FC236}">
                <a16:creationId xmlns:a16="http://schemas.microsoft.com/office/drawing/2014/main" id="{E92924BC-F59D-4CE5-88BD-DF3F1D2F15EB}"/>
              </a:ext>
            </a:extLst>
          </p:cNvPr>
          <p:cNvCxnSpPr>
            <a:cxnSpLocks/>
            <a:endCxn id="125" idx="2"/>
          </p:cNvCxnSpPr>
          <p:nvPr/>
        </p:nvCxnSpPr>
        <p:spPr>
          <a:xfrm flipV="1">
            <a:off x="3470149" y="2567691"/>
            <a:ext cx="777240" cy="739894"/>
          </a:xfrm>
          <a:prstGeom prst="line">
            <a:avLst/>
          </a:prstGeom>
        </p:spPr>
        <p:style>
          <a:lnRef idx="1">
            <a:schemeClr val="accent5"/>
          </a:lnRef>
          <a:fillRef idx="0">
            <a:schemeClr val="accent5"/>
          </a:fillRef>
          <a:effectRef idx="0">
            <a:schemeClr val="accent5"/>
          </a:effectRef>
          <a:fontRef idx="minor">
            <a:schemeClr val="tx1"/>
          </a:fontRef>
        </p:style>
      </p:cxnSp>
      <p:cxnSp>
        <p:nvCxnSpPr>
          <p:cNvPr id="151" name="Straight Connector 150">
            <a:extLst>
              <a:ext uri="{FF2B5EF4-FFF2-40B4-BE49-F238E27FC236}">
                <a16:creationId xmlns:a16="http://schemas.microsoft.com/office/drawing/2014/main" id="{35154A96-F11A-4153-B952-3FEFA05F08B6}"/>
              </a:ext>
            </a:extLst>
          </p:cNvPr>
          <p:cNvCxnSpPr>
            <a:cxnSpLocks/>
            <a:endCxn id="125" idx="2"/>
          </p:cNvCxnSpPr>
          <p:nvPr/>
        </p:nvCxnSpPr>
        <p:spPr>
          <a:xfrm flipV="1">
            <a:off x="3470149" y="2567691"/>
            <a:ext cx="777240" cy="1198540"/>
          </a:xfrm>
          <a:prstGeom prst="line">
            <a:avLst/>
          </a:prstGeom>
        </p:spPr>
        <p:style>
          <a:lnRef idx="1">
            <a:schemeClr val="accent5"/>
          </a:lnRef>
          <a:fillRef idx="0">
            <a:schemeClr val="accent5"/>
          </a:fillRef>
          <a:effectRef idx="0">
            <a:schemeClr val="accent5"/>
          </a:effectRef>
          <a:fontRef idx="minor">
            <a:schemeClr val="tx1"/>
          </a:fontRef>
        </p:style>
      </p:cxnSp>
      <p:cxnSp>
        <p:nvCxnSpPr>
          <p:cNvPr id="152" name="Straight Connector 151">
            <a:extLst>
              <a:ext uri="{FF2B5EF4-FFF2-40B4-BE49-F238E27FC236}">
                <a16:creationId xmlns:a16="http://schemas.microsoft.com/office/drawing/2014/main" id="{D9703FB8-5860-4562-8569-C8981B01D5CE}"/>
              </a:ext>
            </a:extLst>
          </p:cNvPr>
          <p:cNvCxnSpPr>
            <a:cxnSpLocks/>
            <a:endCxn id="126" idx="2"/>
          </p:cNvCxnSpPr>
          <p:nvPr/>
        </p:nvCxnSpPr>
        <p:spPr>
          <a:xfrm>
            <a:off x="3470149" y="1920683"/>
            <a:ext cx="777240" cy="1105654"/>
          </a:xfrm>
          <a:prstGeom prst="line">
            <a:avLst/>
          </a:prstGeom>
        </p:spPr>
        <p:style>
          <a:lnRef idx="1">
            <a:schemeClr val="accent5"/>
          </a:lnRef>
          <a:fillRef idx="0">
            <a:schemeClr val="accent5"/>
          </a:fillRef>
          <a:effectRef idx="0">
            <a:schemeClr val="accent5"/>
          </a:effectRef>
          <a:fontRef idx="minor">
            <a:schemeClr val="tx1"/>
          </a:fontRef>
        </p:style>
      </p:cxnSp>
      <p:cxnSp>
        <p:nvCxnSpPr>
          <p:cNvPr id="153" name="Straight Connector 152">
            <a:extLst>
              <a:ext uri="{FF2B5EF4-FFF2-40B4-BE49-F238E27FC236}">
                <a16:creationId xmlns:a16="http://schemas.microsoft.com/office/drawing/2014/main" id="{CF1A3E33-0412-466F-B07B-ED77E4DD261C}"/>
              </a:ext>
            </a:extLst>
          </p:cNvPr>
          <p:cNvCxnSpPr>
            <a:cxnSpLocks/>
            <a:endCxn id="126" idx="2"/>
          </p:cNvCxnSpPr>
          <p:nvPr/>
        </p:nvCxnSpPr>
        <p:spPr>
          <a:xfrm>
            <a:off x="3470149" y="2384811"/>
            <a:ext cx="777240" cy="641526"/>
          </a:xfrm>
          <a:prstGeom prst="line">
            <a:avLst/>
          </a:prstGeom>
        </p:spPr>
        <p:style>
          <a:lnRef idx="1">
            <a:schemeClr val="accent5"/>
          </a:lnRef>
          <a:fillRef idx="0">
            <a:schemeClr val="accent5"/>
          </a:fillRef>
          <a:effectRef idx="0">
            <a:schemeClr val="accent5"/>
          </a:effectRef>
          <a:fontRef idx="minor">
            <a:schemeClr val="tx1"/>
          </a:fontRef>
        </p:style>
      </p:cxnSp>
      <p:cxnSp>
        <p:nvCxnSpPr>
          <p:cNvPr id="154" name="Straight Connector 153">
            <a:extLst>
              <a:ext uri="{FF2B5EF4-FFF2-40B4-BE49-F238E27FC236}">
                <a16:creationId xmlns:a16="http://schemas.microsoft.com/office/drawing/2014/main" id="{5E1F02FE-0482-4C99-A707-0BFBF48467CA}"/>
              </a:ext>
            </a:extLst>
          </p:cNvPr>
          <p:cNvCxnSpPr>
            <a:cxnSpLocks/>
            <a:endCxn id="126" idx="2"/>
          </p:cNvCxnSpPr>
          <p:nvPr/>
        </p:nvCxnSpPr>
        <p:spPr>
          <a:xfrm>
            <a:off x="3470149" y="2848939"/>
            <a:ext cx="777240" cy="177398"/>
          </a:xfrm>
          <a:prstGeom prst="line">
            <a:avLst/>
          </a:prstGeom>
        </p:spPr>
        <p:style>
          <a:lnRef idx="1">
            <a:schemeClr val="accent5"/>
          </a:lnRef>
          <a:fillRef idx="0">
            <a:schemeClr val="accent5"/>
          </a:fillRef>
          <a:effectRef idx="0">
            <a:schemeClr val="accent5"/>
          </a:effectRef>
          <a:fontRef idx="minor">
            <a:schemeClr val="tx1"/>
          </a:fontRef>
        </p:style>
      </p:cxnSp>
      <p:cxnSp>
        <p:nvCxnSpPr>
          <p:cNvPr id="155" name="Straight Connector 154">
            <a:extLst>
              <a:ext uri="{FF2B5EF4-FFF2-40B4-BE49-F238E27FC236}">
                <a16:creationId xmlns:a16="http://schemas.microsoft.com/office/drawing/2014/main" id="{F9B305FD-E275-4A08-A1F3-6C5674B3D7BB}"/>
              </a:ext>
            </a:extLst>
          </p:cNvPr>
          <p:cNvCxnSpPr>
            <a:cxnSpLocks/>
            <a:endCxn id="126" idx="2"/>
          </p:cNvCxnSpPr>
          <p:nvPr/>
        </p:nvCxnSpPr>
        <p:spPr>
          <a:xfrm flipV="1">
            <a:off x="3470149" y="3026337"/>
            <a:ext cx="777240" cy="281248"/>
          </a:xfrm>
          <a:prstGeom prst="line">
            <a:avLst/>
          </a:prstGeom>
        </p:spPr>
        <p:style>
          <a:lnRef idx="1">
            <a:schemeClr val="accent5"/>
          </a:lnRef>
          <a:fillRef idx="0">
            <a:schemeClr val="accent5"/>
          </a:fillRef>
          <a:effectRef idx="0">
            <a:schemeClr val="accent5"/>
          </a:effectRef>
          <a:fontRef idx="minor">
            <a:schemeClr val="tx1"/>
          </a:fontRef>
        </p:style>
      </p:cxnSp>
      <p:cxnSp>
        <p:nvCxnSpPr>
          <p:cNvPr id="156" name="Straight Connector 155">
            <a:extLst>
              <a:ext uri="{FF2B5EF4-FFF2-40B4-BE49-F238E27FC236}">
                <a16:creationId xmlns:a16="http://schemas.microsoft.com/office/drawing/2014/main" id="{B2BD19BA-FA09-45A1-8752-F4B75E754CE9}"/>
              </a:ext>
            </a:extLst>
          </p:cNvPr>
          <p:cNvCxnSpPr>
            <a:cxnSpLocks/>
            <a:endCxn id="126" idx="2"/>
          </p:cNvCxnSpPr>
          <p:nvPr/>
        </p:nvCxnSpPr>
        <p:spPr>
          <a:xfrm flipV="1">
            <a:off x="3470149" y="3026337"/>
            <a:ext cx="777240" cy="739894"/>
          </a:xfrm>
          <a:prstGeom prst="line">
            <a:avLst/>
          </a:prstGeom>
        </p:spPr>
        <p:style>
          <a:lnRef idx="1">
            <a:schemeClr val="accent5"/>
          </a:lnRef>
          <a:fillRef idx="0">
            <a:schemeClr val="accent5"/>
          </a:fillRef>
          <a:effectRef idx="0">
            <a:schemeClr val="accent5"/>
          </a:effectRef>
          <a:fontRef idx="minor">
            <a:schemeClr val="tx1"/>
          </a:fontRef>
        </p:style>
      </p:cxnSp>
      <p:sp>
        <p:nvSpPr>
          <p:cNvPr id="157" name="Oval 156">
            <a:extLst>
              <a:ext uri="{FF2B5EF4-FFF2-40B4-BE49-F238E27FC236}">
                <a16:creationId xmlns:a16="http://schemas.microsoft.com/office/drawing/2014/main" id="{75195BAB-7ADA-4E08-9FEC-83ABCACBD1D2}"/>
              </a:ext>
            </a:extLst>
          </p:cNvPr>
          <p:cNvSpPr>
            <a:spLocks/>
          </p:cNvSpPr>
          <p:nvPr/>
        </p:nvSpPr>
        <p:spPr>
          <a:xfrm>
            <a:off x="818389" y="1920683"/>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58" name="Oval 157">
            <a:extLst>
              <a:ext uri="{FF2B5EF4-FFF2-40B4-BE49-F238E27FC236}">
                <a16:creationId xmlns:a16="http://schemas.microsoft.com/office/drawing/2014/main" id="{E801F470-C57B-4267-B30F-04C40AFF6EDF}"/>
              </a:ext>
            </a:extLst>
          </p:cNvPr>
          <p:cNvSpPr>
            <a:spLocks/>
          </p:cNvSpPr>
          <p:nvPr/>
        </p:nvSpPr>
        <p:spPr>
          <a:xfrm>
            <a:off x="818389" y="2384811"/>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BB8A880D-D7CC-4B5B-A6FC-06745496AAC6}"/>
              </a:ext>
            </a:extLst>
          </p:cNvPr>
          <p:cNvSpPr>
            <a:spLocks/>
          </p:cNvSpPr>
          <p:nvPr/>
        </p:nvSpPr>
        <p:spPr>
          <a:xfrm>
            <a:off x="818389" y="2848939"/>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7129260D-4A2D-40A8-B906-BC5E219A94E5}"/>
              </a:ext>
            </a:extLst>
          </p:cNvPr>
          <p:cNvSpPr>
            <a:spLocks/>
          </p:cNvSpPr>
          <p:nvPr/>
        </p:nvSpPr>
        <p:spPr>
          <a:xfrm>
            <a:off x="818389" y="3307585"/>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61" name="Oval 160">
            <a:extLst>
              <a:ext uri="{FF2B5EF4-FFF2-40B4-BE49-F238E27FC236}">
                <a16:creationId xmlns:a16="http://schemas.microsoft.com/office/drawing/2014/main" id="{421DDF83-716F-43E7-A147-96587EE69C99}"/>
              </a:ext>
            </a:extLst>
          </p:cNvPr>
          <p:cNvSpPr>
            <a:spLocks/>
          </p:cNvSpPr>
          <p:nvPr/>
        </p:nvSpPr>
        <p:spPr>
          <a:xfrm>
            <a:off x="4247389" y="2384811"/>
            <a:ext cx="365760" cy="3657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C6534D8C-51C8-4B16-90B2-7B0019E36B74}"/>
              </a:ext>
            </a:extLst>
          </p:cNvPr>
          <p:cNvSpPr>
            <a:spLocks/>
          </p:cNvSpPr>
          <p:nvPr/>
        </p:nvSpPr>
        <p:spPr>
          <a:xfrm>
            <a:off x="4247389" y="2843457"/>
            <a:ext cx="365760" cy="3657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3EF92180-6E11-4286-B43F-E9A0AE4D7479}"/>
              </a:ext>
            </a:extLst>
          </p:cNvPr>
          <p:cNvSpPr/>
          <p:nvPr/>
        </p:nvSpPr>
        <p:spPr>
          <a:xfrm>
            <a:off x="818389" y="1920343"/>
            <a:ext cx="365760" cy="1753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34CE0744-D6A5-44FE-9637-8B8B538AFF38}"/>
              </a:ext>
            </a:extLst>
          </p:cNvPr>
          <p:cNvSpPr/>
          <p:nvPr/>
        </p:nvSpPr>
        <p:spPr>
          <a:xfrm>
            <a:off x="830403" y="1956742"/>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65" name="Rectangle 164">
            <a:extLst>
              <a:ext uri="{FF2B5EF4-FFF2-40B4-BE49-F238E27FC236}">
                <a16:creationId xmlns:a16="http://schemas.microsoft.com/office/drawing/2014/main" id="{46EF8979-260B-4CE8-B672-672480E896A5}"/>
              </a:ext>
            </a:extLst>
          </p:cNvPr>
          <p:cNvSpPr/>
          <p:nvPr/>
        </p:nvSpPr>
        <p:spPr>
          <a:xfrm>
            <a:off x="830403" y="2405619"/>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66" name="Rectangle 165">
            <a:extLst>
              <a:ext uri="{FF2B5EF4-FFF2-40B4-BE49-F238E27FC236}">
                <a16:creationId xmlns:a16="http://schemas.microsoft.com/office/drawing/2014/main" id="{D07F3C1B-ED99-4CEC-A811-7139D01CD331}"/>
              </a:ext>
            </a:extLst>
          </p:cNvPr>
          <p:cNvSpPr/>
          <p:nvPr/>
        </p:nvSpPr>
        <p:spPr>
          <a:xfrm>
            <a:off x="830403" y="2854496"/>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67" name="Rectangle 166">
            <a:extLst>
              <a:ext uri="{FF2B5EF4-FFF2-40B4-BE49-F238E27FC236}">
                <a16:creationId xmlns:a16="http://schemas.microsoft.com/office/drawing/2014/main" id="{06F9B839-55A7-4A1C-9907-F2CFA8AA95DF}"/>
              </a:ext>
            </a:extLst>
          </p:cNvPr>
          <p:cNvSpPr/>
          <p:nvPr/>
        </p:nvSpPr>
        <p:spPr>
          <a:xfrm>
            <a:off x="830403" y="3303373"/>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68" name="Oval 167">
            <a:extLst>
              <a:ext uri="{FF2B5EF4-FFF2-40B4-BE49-F238E27FC236}">
                <a16:creationId xmlns:a16="http://schemas.microsoft.com/office/drawing/2014/main" id="{90263714-191C-41E4-85FA-E5E76433E975}"/>
              </a:ext>
            </a:extLst>
          </p:cNvPr>
          <p:cNvSpPr>
            <a:spLocks/>
          </p:cNvSpPr>
          <p:nvPr/>
        </p:nvSpPr>
        <p:spPr>
          <a:xfrm>
            <a:off x="3104389" y="1737803"/>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A76BBF38-8CBA-439C-AB4B-F551F7F52434}"/>
              </a:ext>
            </a:extLst>
          </p:cNvPr>
          <p:cNvSpPr>
            <a:spLocks/>
          </p:cNvSpPr>
          <p:nvPr/>
        </p:nvSpPr>
        <p:spPr>
          <a:xfrm>
            <a:off x="3104389" y="2201931"/>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356FE8C1-F4E5-4409-A157-7635BE24F28D}"/>
              </a:ext>
            </a:extLst>
          </p:cNvPr>
          <p:cNvSpPr>
            <a:spLocks/>
          </p:cNvSpPr>
          <p:nvPr/>
        </p:nvSpPr>
        <p:spPr>
          <a:xfrm>
            <a:off x="3104389" y="2666059"/>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8AB9988B-3798-4950-BFA3-AD7AFFC44732}"/>
              </a:ext>
            </a:extLst>
          </p:cNvPr>
          <p:cNvSpPr>
            <a:spLocks/>
          </p:cNvSpPr>
          <p:nvPr/>
        </p:nvSpPr>
        <p:spPr>
          <a:xfrm>
            <a:off x="3104389" y="3124705"/>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E5E5C204-B793-46A7-934F-E6701A2D5789}"/>
              </a:ext>
            </a:extLst>
          </p:cNvPr>
          <p:cNvSpPr>
            <a:spLocks/>
          </p:cNvSpPr>
          <p:nvPr/>
        </p:nvSpPr>
        <p:spPr>
          <a:xfrm>
            <a:off x="3104389" y="3583351"/>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3" name="Straight Connector 172">
            <a:extLst>
              <a:ext uri="{FF2B5EF4-FFF2-40B4-BE49-F238E27FC236}">
                <a16:creationId xmlns:a16="http://schemas.microsoft.com/office/drawing/2014/main" id="{106DE1C4-3FE0-4A36-BE49-81886D73ECEA}"/>
              </a:ext>
            </a:extLst>
          </p:cNvPr>
          <p:cNvCxnSpPr>
            <a:cxnSpLocks/>
            <a:stCxn id="169" idx="2"/>
            <a:endCxn id="120" idx="6"/>
          </p:cNvCxnSpPr>
          <p:nvPr/>
        </p:nvCxnSpPr>
        <p:spPr>
          <a:xfrm flipH="1" flipV="1">
            <a:off x="2327149" y="1920683"/>
            <a:ext cx="777240" cy="464128"/>
          </a:xfrm>
          <a:prstGeom prst="line">
            <a:avLst/>
          </a:prstGeom>
        </p:spPr>
        <p:style>
          <a:lnRef idx="1">
            <a:schemeClr val="accent5"/>
          </a:lnRef>
          <a:fillRef idx="0">
            <a:schemeClr val="accent5"/>
          </a:fillRef>
          <a:effectRef idx="0">
            <a:schemeClr val="accent5"/>
          </a:effectRef>
          <a:fontRef idx="minor">
            <a:schemeClr val="tx1"/>
          </a:fontRef>
        </p:style>
      </p:cxnSp>
      <p:cxnSp>
        <p:nvCxnSpPr>
          <p:cNvPr id="174" name="Straight Connector 173">
            <a:extLst>
              <a:ext uri="{FF2B5EF4-FFF2-40B4-BE49-F238E27FC236}">
                <a16:creationId xmlns:a16="http://schemas.microsoft.com/office/drawing/2014/main" id="{9B61B6CD-924B-4495-899B-EE081A389AC2}"/>
              </a:ext>
            </a:extLst>
          </p:cNvPr>
          <p:cNvCxnSpPr>
            <a:cxnSpLocks/>
          </p:cNvCxnSpPr>
          <p:nvPr/>
        </p:nvCxnSpPr>
        <p:spPr>
          <a:xfrm flipH="1" flipV="1">
            <a:off x="2327149" y="2373758"/>
            <a:ext cx="777240" cy="464128"/>
          </a:xfrm>
          <a:prstGeom prst="line">
            <a:avLst/>
          </a:prstGeom>
        </p:spPr>
        <p:style>
          <a:lnRef idx="1">
            <a:schemeClr val="accent5"/>
          </a:lnRef>
          <a:fillRef idx="0">
            <a:schemeClr val="accent5"/>
          </a:fillRef>
          <a:effectRef idx="0">
            <a:schemeClr val="accent5"/>
          </a:effectRef>
          <a:fontRef idx="minor">
            <a:schemeClr val="tx1"/>
          </a:fontRef>
        </p:style>
      </p:cxnSp>
      <p:cxnSp>
        <p:nvCxnSpPr>
          <p:cNvPr id="175" name="Straight Connector 174">
            <a:extLst>
              <a:ext uri="{FF2B5EF4-FFF2-40B4-BE49-F238E27FC236}">
                <a16:creationId xmlns:a16="http://schemas.microsoft.com/office/drawing/2014/main" id="{5624EF5A-D5DF-4078-A23B-2692E910C133}"/>
              </a:ext>
            </a:extLst>
          </p:cNvPr>
          <p:cNvCxnSpPr>
            <a:cxnSpLocks/>
            <a:stCxn id="171" idx="2"/>
            <a:endCxn id="122" idx="6"/>
          </p:cNvCxnSpPr>
          <p:nvPr/>
        </p:nvCxnSpPr>
        <p:spPr>
          <a:xfrm flipH="1" flipV="1">
            <a:off x="2327149" y="2848939"/>
            <a:ext cx="777240" cy="458646"/>
          </a:xfrm>
          <a:prstGeom prst="line">
            <a:avLst/>
          </a:prstGeom>
        </p:spPr>
        <p:style>
          <a:lnRef idx="1">
            <a:schemeClr val="accent5"/>
          </a:lnRef>
          <a:fillRef idx="0">
            <a:schemeClr val="accent5"/>
          </a:fillRef>
          <a:effectRef idx="0">
            <a:schemeClr val="accent5"/>
          </a:effectRef>
          <a:fontRef idx="minor">
            <a:schemeClr val="tx1"/>
          </a:fontRef>
        </p:style>
      </p:cxnSp>
      <p:cxnSp>
        <p:nvCxnSpPr>
          <p:cNvPr id="176" name="Straight Connector 175">
            <a:extLst>
              <a:ext uri="{FF2B5EF4-FFF2-40B4-BE49-F238E27FC236}">
                <a16:creationId xmlns:a16="http://schemas.microsoft.com/office/drawing/2014/main" id="{CCEC106D-68FE-4445-AF18-991256AD6F5F}"/>
              </a:ext>
            </a:extLst>
          </p:cNvPr>
          <p:cNvCxnSpPr>
            <a:cxnSpLocks/>
            <a:stCxn id="172" idx="2"/>
            <a:endCxn id="123" idx="6"/>
          </p:cNvCxnSpPr>
          <p:nvPr/>
        </p:nvCxnSpPr>
        <p:spPr>
          <a:xfrm flipH="1" flipV="1">
            <a:off x="2327149" y="3307585"/>
            <a:ext cx="777240" cy="458646"/>
          </a:xfrm>
          <a:prstGeom prst="line">
            <a:avLst/>
          </a:prstGeom>
        </p:spPr>
        <p:style>
          <a:lnRef idx="1">
            <a:schemeClr val="accent5"/>
          </a:lnRef>
          <a:fillRef idx="0">
            <a:schemeClr val="accent5"/>
          </a:fillRef>
          <a:effectRef idx="0">
            <a:schemeClr val="accent5"/>
          </a:effectRef>
          <a:fontRef idx="minor">
            <a:schemeClr val="tx1"/>
          </a:fontRef>
        </p:style>
      </p:cxnSp>
      <p:cxnSp>
        <p:nvCxnSpPr>
          <p:cNvPr id="177" name="Straight Connector 176">
            <a:extLst>
              <a:ext uri="{FF2B5EF4-FFF2-40B4-BE49-F238E27FC236}">
                <a16:creationId xmlns:a16="http://schemas.microsoft.com/office/drawing/2014/main" id="{B18C640E-2363-443E-84FF-194746EF56A5}"/>
              </a:ext>
            </a:extLst>
          </p:cNvPr>
          <p:cNvCxnSpPr>
            <a:cxnSpLocks/>
            <a:stCxn id="170" idx="2"/>
            <a:endCxn id="120" idx="6"/>
          </p:cNvCxnSpPr>
          <p:nvPr/>
        </p:nvCxnSpPr>
        <p:spPr>
          <a:xfrm flipH="1" flipV="1">
            <a:off x="2327149" y="1920683"/>
            <a:ext cx="777240" cy="928256"/>
          </a:xfrm>
          <a:prstGeom prst="line">
            <a:avLst/>
          </a:prstGeom>
        </p:spPr>
        <p:style>
          <a:lnRef idx="1">
            <a:schemeClr val="accent5"/>
          </a:lnRef>
          <a:fillRef idx="0">
            <a:schemeClr val="accent5"/>
          </a:fillRef>
          <a:effectRef idx="0">
            <a:schemeClr val="accent5"/>
          </a:effectRef>
          <a:fontRef idx="minor">
            <a:schemeClr val="tx1"/>
          </a:fontRef>
        </p:style>
      </p:cxnSp>
      <p:cxnSp>
        <p:nvCxnSpPr>
          <p:cNvPr id="178" name="Straight Connector 177">
            <a:extLst>
              <a:ext uri="{FF2B5EF4-FFF2-40B4-BE49-F238E27FC236}">
                <a16:creationId xmlns:a16="http://schemas.microsoft.com/office/drawing/2014/main" id="{C3617587-F5C5-47DA-9EC5-606FF4E65480}"/>
              </a:ext>
            </a:extLst>
          </p:cNvPr>
          <p:cNvCxnSpPr>
            <a:cxnSpLocks/>
            <a:stCxn id="171" idx="2"/>
            <a:endCxn id="121" idx="6"/>
          </p:cNvCxnSpPr>
          <p:nvPr/>
        </p:nvCxnSpPr>
        <p:spPr>
          <a:xfrm flipH="1" flipV="1">
            <a:off x="2327149" y="2384811"/>
            <a:ext cx="777240" cy="922774"/>
          </a:xfrm>
          <a:prstGeom prst="line">
            <a:avLst/>
          </a:prstGeom>
        </p:spPr>
        <p:style>
          <a:lnRef idx="1">
            <a:schemeClr val="accent5"/>
          </a:lnRef>
          <a:fillRef idx="0">
            <a:schemeClr val="accent5"/>
          </a:fillRef>
          <a:effectRef idx="0">
            <a:schemeClr val="accent5"/>
          </a:effectRef>
          <a:fontRef idx="minor">
            <a:schemeClr val="tx1"/>
          </a:fontRef>
        </p:style>
      </p:cxnSp>
      <p:cxnSp>
        <p:nvCxnSpPr>
          <p:cNvPr id="179" name="Straight Connector 178">
            <a:extLst>
              <a:ext uri="{FF2B5EF4-FFF2-40B4-BE49-F238E27FC236}">
                <a16:creationId xmlns:a16="http://schemas.microsoft.com/office/drawing/2014/main" id="{409DC196-013E-4D07-A720-DC0A8AC7AFDB}"/>
              </a:ext>
            </a:extLst>
          </p:cNvPr>
          <p:cNvCxnSpPr>
            <a:cxnSpLocks/>
            <a:stCxn id="172" idx="2"/>
            <a:endCxn id="122" idx="6"/>
          </p:cNvCxnSpPr>
          <p:nvPr/>
        </p:nvCxnSpPr>
        <p:spPr>
          <a:xfrm flipH="1" flipV="1">
            <a:off x="2327149" y="2848939"/>
            <a:ext cx="777240" cy="917292"/>
          </a:xfrm>
          <a:prstGeom prst="line">
            <a:avLst/>
          </a:prstGeom>
        </p:spPr>
        <p:style>
          <a:lnRef idx="1">
            <a:schemeClr val="accent5"/>
          </a:lnRef>
          <a:fillRef idx="0">
            <a:schemeClr val="accent5"/>
          </a:fillRef>
          <a:effectRef idx="0">
            <a:schemeClr val="accent5"/>
          </a:effectRef>
          <a:fontRef idx="minor">
            <a:schemeClr val="tx1"/>
          </a:fontRef>
        </p:style>
      </p:cxnSp>
      <p:cxnSp>
        <p:nvCxnSpPr>
          <p:cNvPr id="180" name="Straight Connector 179">
            <a:extLst>
              <a:ext uri="{FF2B5EF4-FFF2-40B4-BE49-F238E27FC236}">
                <a16:creationId xmlns:a16="http://schemas.microsoft.com/office/drawing/2014/main" id="{2AB9EEDB-F0FA-4584-82D9-AC7FBA784BB4}"/>
              </a:ext>
            </a:extLst>
          </p:cNvPr>
          <p:cNvCxnSpPr>
            <a:cxnSpLocks/>
            <a:stCxn id="168" idx="2"/>
            <a:endCxn id="120" idx="6"/>
          </p:cNvCxnSpPr>
          <p:nvPr/>
        </p:nvCxnSpPr>
        <p:spPr>
          <a:xfrm flipH="1">
            <a:off x="2327149" y="1920683"/>
            <a:ext cx="777240"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181" name="Straight Connector 180">
            <a:extLst>
              <a:ext uri="{FF2B5EF4-FFF2-40B4-BE49-F238E27FC236}">
                <a16:creationId xmlns:a16="http://schemas.microsoft.com/office/drawing/2014/main" id="{A8365FCD-3763-4B0A-B542-8DDEDDBBEDA0}"/>
              </a:ext>
            </a:extLst>
          </p:cNvPr>
          <p:cNvCxnSpPr>
            <a:cxnSpLocks/>
            <a:stCxn id="169" idx="2"/>
            <a:endCxn id="121" idx="6"/>
          </p:cNvCxnSpPr>
          <p:nvPr/>
        </p:nvCxnSpPr>
        <p:spPr>
          <a:xfrm flipH="1">
            <a:off x="2327149" y="2384811"/>
            <a:ext cx="777240"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182" name="Straight Connector 181">
            <a:extLst>
              <a:ext uri="{FF2B5EF4-FFF2-40B4-BE49-F238E27FC236}">
                <a16:creationId xmlns:a16="http://schemas.microsoft.com/office/drawing/2014/main" id="{3863D3EC-2895-4F21-872C-A5D06CC0C909}"/>
              </a:ext>
            </a:extLst>
          </p:cNvPr>
          <p:cNvCxnSpPr>
            <a:cxnSpLocks/>
            <a:stCxn id="170" idx="2"/>
            <a:endCxn id="122" idx="6"/>
          </p:cNvCxnSpPr>
          <p:nvPr/>
        </p:nvCxnSpPr>
        <p:spPr>
          <a:xfrm flipH="1">
            <a:off x="2327149" y="2848939"/>
            <a:ext cx="777240"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183" name="Straight Connector 182">
            <a:extLst>
              <a:ext uri="{FF2B5EF4-FFF2-40B4-BE49-F238E27FC236}">
                <a16:creationId xmlns:a16="http://schemas.microsoft.com/office/drawing/2014/main" id="{019077C2-1B75-4801-84B1-11465BB61F92}"/>
              </a:ext>
            </a:extLst>
          </p:cNvPr>
          <p:cNvCxnSpPr>
            <a:cxnSpLocks/>
            <a:stCxn id="171" idx="2"/>
            <a:endCxn id="123" idx="6"/>
          </p:cNvCxnSpPr>
          <p:nvPr/>
        </p:nvCxnSpPr>
        <p:spPr>
          <a:xfrm flipH="1">
            <a:off x="2327149" y="3307585"/>
            <a:ext cx="777240"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184" name="Straight Connector 183">
            <a:extLst>
              <a:ext uri="{FF2B5EF4-FFF2-40B4-BE49-F238E27FC236}">
                <a16:creationId xmlns:a16="http://schemas.microsoft.com/office/drawing/2014/main" id="{33B21E9A-A0FD-4503-8C5F-7A6F03614D1E}"/>
              </a:ext>
            </a:extLst>
          </p:cNvPr>
          <p:cNvCxnSpPr>
            <a:cxnSpLocks/>
            <a:stCxn id="172" idx="2"/>
            <a:endCxn id="124" idx="6"/>
          </p:cNvCxnSpPr>
          <p:nvPr/>
        </p:nvCxnSpPr>
        <p:spPr>
          <a:xfrm flipH="1">
            <a:off x="2327149" y="3766231"/>
            <a:ext cx="777240"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185" name="Straight Connector 184">
            <a:extLst>
              <a:ext uri="{FF2B5EF4-FFF2-40B4-BE49-F238E27FC236}">
                <a16:creationId xmlns:a16="http://schemas.microsoft.com/office/drawing/2014/main" id="{F9D32C35-8D9E-43EC-A414-1E9A9E583F96}"/>
              </a:ext>
            </a:extLst>
          </p:cNvPr>
          <p:cNvCxnSpPr>
            <a:cxnSpLocks/>
            <a:stCxn id="171" idx="2"/>
            <a:endCxn id="124" idx="6"/>
          </p:cNvCxnSpPr>
          <p:nvPr/>
        </p:nvCxnSpPr>
        <p:spPr>
          <a:xfrm flipH="1">
            <a:off x="2327149" y="3307585"/>
            <a:ext cx="777240" cy="458646"/>
          </a:xfrm>
          <a:prstGeom prst="line">
            <a:avLst/>
          </a:prstGeom>
        </p:spPr>
        <p:style>
          <a:lnRef idx="1">
            <a:schemeClr val="accent5"/>
          </a:lnRef>
          <a:fillRef idx="0">
            <a:schemeClr val="accent5"/>
          </a:fillRef>
          <a:effectRef idx="0">
            <a:schemeClr val="accent5"/>
          </a:effectRef>
          <a:fontRef idx="minor">
            <a:schemeClr val="tx1"/>
          </a:fontRef>
        </p:style>
      </p:cxnSp>
      <p:cxnSp>
        <p:nvCxnSpPr>
          <p:cNvPr id="186" name="Straight Connector 185">
            <a:extLst>
              <a:ext uri="{FF2B5EF4-FFF2-40B4-BE49-F238E27FC236}">
                <a16:creationId xmlns:a16="http://schemas.microsoft.com/office/drawing/2014/main" id="{27DE6876-D272-432D-9FBB-C957879D70CD}"/>
              </a:ext>
            </a:extLst>
          </p:cNvPr>
          <p:cNvCxnSpPr>
            <a:cxnSpLocks/>
            <a:stCxn id="170" idx="2"/>
            <a:endCxn id="123" idx="6"/>
          </p:cNvCxnSpPr>
          <p:nvPr/>
        </p:nvCxnSpPr>
        <p:spPr>
          <a:xfrm flipH="1">
            <a:off x="2327149" y="2848939"/>
            <a:ext cx="777240" cy="458646"/>
          </a:xfrm>
          <a:prstGeom prst="line">
            <a:avLst/>
          </a:prstGeom>
        </p:spPr>
        <p:style>
          <a:lnRef idx="1">
            <a:schemeClr val="accent5"/>
          </a:lnRef>
          <a:fillRef idx="0">
            <a:schemeClr val="accent5"/>
          </a:fillRef>
          <a:effectRef idx="0">
            <a:schemeClr val="accent5"/>
          </a:effectRef>
          <a:fontRef idx="minor">
            <a:schemeClr val="tx1"/>
          </a:fontRef>
        </p:style>
      </p:cxnSp>
      <p:cxnSp>
        <p:nvCxnSpPr>
          <p:cNvPr id="187" name="Straight Connector 186">
            <a:extLst>
              <a:ext uri="{FF2B5EF4-FFF2-40B4-BE49-F238E27FC236}">
                <a16:creationId xmlns:a16="http://schemas.microsoft.com/office/drawing/2014/main" id="{379660AC-0381-4CE1-845D-8B8A683C32E6}"/>
              </a:ext>
            </a:extLst>
          </p:cNvPr>
          <p:cNvCxnSpPr>
            <a:cxnSpLocks/>
            <a:stCxn id="169" idx="2"/>
            <a:endCxn id="122" idx="6"/>
          </p:cNvCxnSpPr>
          <p:nvPr/>
        </p:nvCxnSpPr>
        <p:spPr>
          <a:xfrm flipH="1">
            <a:off x="2327149" y="2384811"/>
            <a:ext cx="777240" cy="464128"/>
          </a:xfrm>
          <a:prstGeom prst="line">
            <a:avLst/>
          </a:prstGeom>
        </p:spPr>
        <p:style>
          <a:lnRef idx="1">
            <a:schemeClr val="accent5"/>
          </a:lnRef>
          <a:fillRef idx="0">
            <a:schemeClr val="accent5"/>
          </a:fillRef>
          <a:effectRef idx="0">
            <a:schemeClr val="accent5"/>
          </a:effectRef>
          <a:fontRef idx="minor">
            <a:schemeClr val="tx1"/>
          </a:fontRef>
        </p:style>
      </p:cxnSp>
      <p:cxnSp>
        <p:nvCxnSpPr>
          <p:cNvPr id="188" name="Straight Connector 187">
            <a:extLst>
              <a:ext uri="{FF2B5EF4-FFF2-40B4-BE49-F238E27FC236}">
                <a16:creationId xmlns:a16="http://schemas.microsoft.com/office/drawing/2014/main" id="{6A5C6CA9-C58F-4246-B2E4-89FADDBEA6E8}"/>
              </a:ext>
            </a:extLst>
          </p:cNvPr>
          <p:cNvCxnSpPr>
            <a:cxnSpLocks/>
            <a:stCxn id="168" idx="2"/>
            <a:endCxn id="121" idx="6"/>
          </p:cNvCxnSpPr>
          <p:nvPr/>
        </p:nvCxnSpPr>
        <p:spPr>
          <a:xfrm flipH="1">
            <a:off x="2327149" y="1920683"/>
            <a:ext cx="777240" cy="464128"/>
          </a:xfrm>
          <a:prstGeom prst="line">
            <a:avLst/>
          </a:prstGeom>
        </p:spPr>
        <p:style>
          <a:lnRef idx="1">
            <a:schemeClr val="accent5"/>
          </a:lnRef>
          <a:fillRef idx="0">
            <a:schemeClr val="accent5"/>
          </a:fillRef>
          <a:effectRef idx="0">
            <a:schemeClr val="accent5"/>
          </a:effectRef>
          <a:fontRef idx="minor">
            <a:schemeClr val="tx1"/>
          </a:fontRef>
        </p:style>
      </p:cxnSp>
      <p:cxnSp>
        <p:nvCxnSpPr>
          <p:cNvPr id="189" name="Straight Connector 188">
            <a:extLst>
              <a:ext uri="{FF2B5EF4-FFF2-40B4-BE49-F238E27FC236}">
                <a16:creationId xmlns:a16="http://schemas.microsoft.com/office/drawing/2014/main" id="{71E7E69C-2B36-46F2-96E4-8F73809D3E25}"/>
              </a:ext>
            </a:extLst>
          </p:cNvPr>
          <p:cNvCxnSpPr>
            <a:cxnSpLocks/>
            <a:stCxn id="171" idx="2"/>
            <a:endCxn id="120" idx="6"/>
          </p:cNvCxnSpPr>
          <p:nvPr/>
        </p:nvCxnSpPr>
        <p:spPr>
          <a:xfrm flipH="1" flipV="1">
            <a:off x="2327149" y="1920683"/>
            <a:ext cx="777240" cy="1386902"/>
          </a:xfrm>
          <a:prstGeom prst="line">
            <a:avLst/>
          </a:prstGeom>
        </p:spPr>
        <p:style>
          <a:lnRef idx="1">
            <a:schemeClr val="accent5"/>
          </a:lnRef>
          <a:fillRef idx="0">
            <a:schemeClr val="accent5"/>
          </a:fillRef>
          <a:effectRef idx="0">
            <a:schemeClr val="accent5"/>
          </a:effectRef>
          <a:fontRef idx="minor">
            <a:schemeClr val="tx1"/>
          </a:fontRef>
        </p:style>
      </p:cxnSp>
      <p:cxnSp>
        <p:nvCxnSpPr>
          <p:cNvPr id="190" name="Straight Connector 189">
            <a:extLst>
              <a:ext uri="{FF2B5EF4-FFF2-40B4-BE49-F238E27FC236}">
                <a16:creationId xmlns:a16="http://schemas.microsoft.com/office/drawing/2014/main" id="{9D78CFC3-21E4-495C-8A76-125B85AAE4CB}"/>
              </a:ext>
            </a:extLst>
          </p:cNvPr>
          <p:cNvCxnSpPr>
            <a:cxnSpLocks/>
            <a:stCxn id="172" idx="2"/>
            <a:endCxn id="120" idx="6"/>
          </p:cNvCxnSpPr>
          <p:nvPr/>
        </p:nvCxnSpPr>
        <p:spPr>
          <a:xfrm flipH="1" flipV="1">
            <a:off x="2327149" y="1920683"/>
            <a:ext cx="777240" cy="1845548"/>
          </a:xfrm>
          <a:prstGeom prst="line">
            <a:avLst/>
          </a:prstGeom>
        </p:spPr>
        <p:style>
          <a:lnRef idx="1">
            <a:schemeClr val="accent5"/>
          </a:lnRef>
          <a:fillRef idx="0">
            <a:schemeClr val="accent5"/>
          </a:fillRef>
          <a:effectRef idx="0">
            <a:schemeClr val="accent5"/>
          </a:effectRef>
          <a:fontRef idx="minor">
            <a:schemeClr val="tx1"/>
          </a:fontRef>
        </p:style>
      </p:cxnSp>
      <p:cxnSp>
        <p:nvCxnSpPr>
          <p:cNvPr id="191" name="Straight Connector 190">
            <a:extLst>
              <a:ext uri="{FF2B5EF4-FFF2-40B4-BE49-F238E27FC236}">
                <a16:creationId xmlns:a16="http://schemas.microsoft.com/office/drawing/2014/main" id="{0BAA8A77-FF7A-4BC0-A944-C53315C84424}"/>
              </a:ext>
            </a:extLst>
          </p:cNvPr>
          <p:cNvCxnSpPr>
            <a:cxnSpLocks/>
            <a:stCxn id="172" idx="2"/>
            <a:endCxn id="121" idx="6"/>
          </p:cNvCxnSpPr>
          <p:nvPr/>
        </p:nvCxnSpPr>
        <p:spPr>
          <a:xfrm flipH="1" flipV="1">
            <a:off x="2327149" y="2384811"/>
            <a:ext cx="777240" cy="1381420"/>
          </a:xfrm>
          <a:prstGeom prst="line">
            <a:avLst/>
          </a:prstGeom>
        </p:spPr>
        <p:style>
          <a:lnRef idx="1">
            <a:schemeClr val="accent5"/>
          </a:lnRef>
          <a:fillRef idx="0">
            <a:schemeClr val="accent5"/>
          </a:fillRef>
          <a:effectRef idx="0">
            <a:schemeClr val="accent5"/>
          </a:effectRef>
          <a:fontRef idx="minor">
            <a:schemeClr val="tx1"/>
          </a:fontRef>
        </p:style>
      </p:cxnSp>
      <p:cxnSp>
        <p:nvCxnSpPr>
          <p:cNvPr id="192" name="Straight Connector 191">
            <a:extLst>
              <a:ext uri="{FF2B5EF4-FFF2-40B4-BE49-F238E27FC236}">
                <a16:creationId xmlns:a16="http://schemas.microsoft.com/office/drawing/2014/main" id="{7A90212B-460C-4ACA-B1E0-37F491E01488}"/>
              </a:ext>
            </a:extLst>
          </p:cNvPr>
          <p:cNvCxnSpPr>
            <a:cxnSpLocks/>
            <a:stCxn id="170" idx="2"/>
            <a:endCxn id="124" idx="6"/>
          </p:cNvCxnSpPr>
          <p:nvPr/>
        </p:nvCxnSpPr>
        <p:spPr>
          <a:xfrm flipH="1">
            <a:off x="2327149" y="2848939"/>
            <a:ext cx="777240" cy="917292"/>
          </a:xfrm>
          <a:prstGeom prst="line">
            <a:avLst/>
          </a:prstGeom>
        </p:spPr>
        <p:style>
          <a:lnRef idx="1">
            <a:schemeClr val="accent5"/>
          </a:lnRef>
          <a:fillRef idx="0">
            <a:schemeClr val="accent5"/>
          </a:fillRef>
          <a:effectRef idx="0">
            <a:schemeClr val="accent5"/>
          </a:effectRef>
          <a:fontRef idx="minor">
            <a:schemeClr val="tx1"/>
          </a:fontRef>
        </p:style>
      </p:cxnSp>
      <p:cxnSp>
        <p:nvCxnSpPr>
          <p:cNvPr id="193" name="Straight Connector 192">
            <a:extLst>
              <a:ext uri="{FF2B5EF4-FFF2-40B4-BE49-F238E27FC236}">
                <a16:creationId xmlns:a16="http://schemas.microsoft.com/office/drawing/2014/main" id="{EF99F1CA-B2D8-462D-BE2B-4C0AF5CB9F17}"/>
              </a:ext>
            </a:extLst>
          </p:cNvPr>
          <p:cNvCxnSpPr>
            <a:cxnSpLocks/>
            <a:stCxn id="169" idx="2"/>
            <a:endCxn id="124" idx="6"/>
          </p:cNvCxnSpPr>
          <p:nvPr/>
        </p:nvCxnSpPr>
        <p:spPr>
          <a:xfrm flipH="1">
            <a:off x="2327149" y="2384811"/>
            <a:ext cx="777240" cy="1381420"/>
          </a:xfrm>
          <a:prstGeom prst="line">
            <a:avLst/>
          </a:prstGeom>
        </p:spPr>
        <p:style>
          <a:lnRef idx="1">
            <a:schemeClr val="accent5"/>
          </a:lnRef>
          <a:fillRef idx="0">
            <a:schemeClr val="accent5"/>
          </a:fillRef>
          <a:effectRef idx="0">
            <a:schemeClr val="accent5"/>
          </a:effectRef>
          <a:fontRef idx="minor">
            <a:schemeClr val="tx1"/>
          </a:fontRef>
        </p:style>
      </p:cxnSp>
      <p:cxnSp>
        <p:nvCxnSpPr>
          <p:cNvPr id="194" name="Straight Connector 193">
            <a:extLst>
              <a:ext uri="{FF2B5EF4-FFF2-40B4-BE49-F238E27FC236}">
                <a16:creationId xmlns:a16="http://schemas.microsoft.com/office/drawing/2014/main" id="{FE1FE8C0-73B9-493D-9FB6-CF564D09FF45}"/>
              </a:ext>
            </a:extLst>
          </p:cNvPr>
          <p:cNvCxnSpPr>
            <a:cxnSpLocks/>
            <a:stCxn id="168" idx="2"/>
            <a:endCxn id="124" idx="6"/>
          </p:cNvCxnSpPr>
          <p:nvPr/>
        </p:nvCxnSpPr>
        <p:spPr>
          <a:xfrm flipH="1">
            <a:off x="2327149" y="1920683"/>
            <a:ext cx="777240" cy="1845548"/>
          </a:xfrm>
          <a:prstGeom prst="line">
            <a:avLst/>
          </a:prstGeom>
        </p:spPr>
        <p:style>
          <a:lnRef idx="1">
            <a:schemeClr val="accent5"/>
          </a:lnRef>
          <a:fillRef idx="0">
            <a:schemeClr val="accent5"/>
          </a:fillRef>
          <a:effectRef idx="0">
            <a:schemeClr val="accent5"/>
          </a:effectRef>
          <a:fontRef idx="minor">
            <a:schemeClr val="tx1"/>
          </a:fontRef>
        </p:style>
      </p:cxnSp>
      <p:cxnSp>
        <p:nvCxnSpPr>
          <p:cNvPr id="195" name="Straight Connector 194">
            <a:extLst>
              <a:ext uri="{FF2B5EF4-FFF2-40B4-BE49-F238E27FC236}">
                <a16:creationId xmlns:a16="http://schemas.microsoft.com/office/drawing/2014/main" id="{840CE182-C52C-44C5-8F8B-EE9740F4B7AC}"/>
              </a:ext>
            </a:extLst>
          </p:cNvPr>
          <p:cNvCxnSpPr>
            <a:cxnSpLocks/>
            <a:stCxn id="169" idx="2"/>
            <a:endCxn id="123" idx="6"/>
          </p:cNvCxnSpPr>
          <p:nvPr/>
        </p:nvCxnSpPr>
        <p:spPr>
          <a:xfrm flipH="1">
            <a:off x="2327149" y="2384811"/>
            <a:ext cx="777240" cy="922774"/>
          </a:xfrm>
          <a:prstGeom prst="line">
            <a:avLst/>
          </a:prstGeom>
        </p:spPr>
        <p:style>
          <a:lnRef idx="1">
            <a:schemeClr val="accent5"/>
          </a:lnRef>
          <a:fillRef idx="0">
            <a:schemeClr val="accent5"/>
          </a:fillRef>
          <a:effectRef idx="0">
            <a:schemeClr val="accent5"/>
          </a:effectRef>
          <a:fontRef idx="minor">
            <a:schemeClr val="tx1"/>
          </a:fontRef>
        </p:style>
      </p:cxnSp>
      <p:cxnSp>
        <p:nvCxnSpPr>
          <p:cNvPr id="196" name="Straight Connector 195">
            <a:extLst>
              <a:ext uri="{FF2B5EF4-FFF2-40B4-BE49-F238E27FC236}">
                <a16:creationId xmlns:a16="http://schemas.microsoft.com/office/drawing/2014/main" id="{AAF75B8C-CC27-44EB-A4BD-13E8552CF816}"/>
              </a:ext>
            </a:extLst>
          </p:cNvPr>
          <p:cNvCxnSpPr>
            <a:cxnSpLocks/>
            <a:stCxn id="168" idx="2"/>
            <a:endCxn id="123" idx="6"/>
          </p:cNvCxnSpPr>
          <p:nvPr/>
        </p:nvCxnSpPr>
        <p:spPr>
          <a:xfrm flipH="1">
            <a:off x="2327149" y="1920683"/>
            <a:ext cx="777240" cy="1386902"/>
          </a:xfrm>
          <a:prstGeom prst="line">
            <a:avLst/>
          </a:prstGeom>
        </p:spPr>
        <p:style>
          <a:lnRef idx="1">
            <a:schemeClr val="accent5"/>
          </a:lnRef>
          <a:fillRef idx="0">
            <a:schemeClr val="accent5"/>
          </a:fillRef>
          <a:effectRef idx="0">
            <a:schemeClr val="accent5"/>
          </a:effectRef>
          <a:fontRef idx="minor">
            <a:schemeClr val="tx1"/>
          </a:fontRef>
        </p:style>
      </p:cxnSp>
      <p:cxnSp>
        <p:nvCxnSpPr>
          <p:cNvPr id="197" name="Straight Connector 196">
            <a:extLst>
              <a:ext uri="{FF2B5EF4-FFF2-40B4-BE49-F238E27FC236}">
                <a16:creationId xmlns:a16="http://schemas.microsoft.com/office/drawing/2014/main" id="{B5B435B3-F4E7-46C2-A6A5-EA29E00F3EF3}"/>
              </a:ext>
            </a:extLst>
          </p:cNvPr>
          <p:cNvCxnSpPr>
            <a:cxnSpLocks/>
            <a:stCxn id="168" idx="2"/>
            <a:endCxn id="122" idx="6"/>
          </p:cNvCxnSpPr>
          <p:nvPr/>
        </p:nvCxnSpPr>
        <p:spPr>
          <a:xfrm flipH="1">
            <a:off x="2327149" y="1920683"/>
            <a:ext cx="777240" cy="928256"/>
          </a:xfrm>
          <a:prstGeom prst="line">
            <a:avLst/>
          </a:prstGeom>
        </p:spPr>
        <p:style>
          <a:lnRef idx="1">
            <a:schemeClr val="accent5"/>
          </a:lnRef>
          <a:fillRef idx="0">
            <a:schemeClr val="accent5"/>
          </a:fillRef>
          <a:effectRef idx="0">
            <a:schemeClr val="accent5"/>
          </a:effectRef>
          <a:fontRef idx="minor">
            <a:schemeClr val="tx1"/>
          </a:fontRef>
        </p:style>
      </p:cxnSp>
      <p:pic>
        <p:nvPicPr>
          <p:cNvPr id="85" name="Picture 84">
            <a:extLst>
              <a:ext uri="{FF2B5EF4-FFF2-40B4-BE49-F238E27FC236}">
                <a16:creationId xmlns:a16="http://schemas.microsoft.com/office/drawing/2014/main" id="{7B7E02B2-3495-41F4-A3A8-E112DFF7B231}"/>
              </a:ext>
            </a:extLst>
          </p:cNvPr>
          <p:cNvPicPr>
            <a:picLocks noChangeAspect="1"/>
          </p:cNvPicPr>
          <p:nvPr/>
        </p:nvPicPr>
        <p:blipFill>
          <a:blip r:embed="rId2"/>
          <a:stretch>
            <a:fillRect/>
          </a:stretch>
        </p:blipFill>
        <p:spPr>
          <a:xfrm>
            <a:off x="5529678" y="947909"/>
            <a:ext cx="3032029" cy="1718150"/>
          </a:xfrm>
          <a:prstGeom prst="rect">
            <a:avLst/>
          </a:prstGeom>
        </p:spPr>
      </p:pic>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6AD7823D-7318-4E34-B8C3-AB7A80828391}"/>
                  </a:ext>
                </a:extLst>
              </p:cNvPr>
              <p:cNvSpPr txBox="1"/>
              <p:nvPr/>
            </p:nvSpPr>
            <p:spPr>
              <a:xfrm>
                <a:off x="8286651" y="2535233"/>
                <a:ext cx="254648" cy="2616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1100" b="0" i="1" smtClean="0">
                          <a:latin typeface="Cambria Math" panose="02040503050406030204" pitchFamily="18" charset="0"/>
                        </a:rPr>
                        <m:t>𝐿</m:t>
                      </m:r>
                    </m:oMath>
                  </m:oMathPara>
                </a14:m>
                <a:endParaRPr lang="en-US" sz="1100" dirty="0"/>
              </a:p>
            </p:txBody>
          </p:sp>
        </mc:Choice>
        <mc:Fallback xmlns="">
          <p:sp>
            <p:nvSpPr>
              <p:cNvPr id="86" name="TextBox 85">
                <a:extLst>
                  <a:ext uri="{FF2B5EF4-FFF2-40B4-BE49-F238E27FC236}">
                    <a16:creationId xmlns:a16="http://schemas.microsoft.com/office/drawing/2014/main" id="{6AD7823D-7318-4E34-B8C3-AB7A80828391}"/>
                  </a:ext>
                </a:extLst>
              </p:cNvPr>
              <p:cNvSpPr txBox="1">
                <a:spLocks noRot="1" noChangeAspect="1" noMove="1" noResize="1" noEditPoints="1" noAdjustHandles="1" noChangeArrowheads="1" noChangeShapeType="1" noTextEdit="1"/>
              </p:cNvSpPr>
              <p:nvPr/>
            </p:nvSpPr>
            <p:spPr>
              <a:xfrm>
                <a:off x="8286651" y="2535233"/>
                <a:ext cx="254648" cy="26161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09C0CF8B-61CE-4A97-8B6E-3BB878656617}"/>
                  </a:ext>
                </a:extLst>
              </p:cNvPr>
              <p:cNvSpPr txBox="1"/>
              <p:nvPr/>
            </p:nvSpPr>
            <p:spPr>
              <a:xfrm>
                <a:off x="6869106" y="786893"/>
                <a:ext cx="502920" cy="23083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900" b="0" i="1" smtClean="0">
                          <a:latin typeface="Cambria Math" panose="02040503050406030204" pitchFamily="18" charset="0"/>
                        </a:rPr>
                        <m:t>𝑓</m:t>
                      </m:r>
                      <m:r>
                        <a:rPr lang="en-US" sz="900" b="0" i="1" smtClean="0">
                          <a:latin typeface="Cambria Math" panose="02040503050406030204" pitchFamily="18" charset="0"/>
                        </a:rPr>
                        <m:t>(</m:t>
                      </m:r>
                      <m:r>
                        <a:rPr lang="en-US" sz="900" b="0" i="1" smtClean="0">
                          <a:latin typeface="Cambria Math" panose="02040503050406030204" pitchFamily="18" charset="0"/>
                        </a:rPr>
                        <m:t>𝐿</m:t>
                      </m:r>
                      <m:r>
                        <a:rPr lang="en-US" sz="900" b="0" i="1" smtClean="0">
                          <a:latin typeface="Cambria Math" panose="02040503050406030204" pitchFamily="18" charset="0"/>
                        </a:rPr>
                        <m:t>)</m:t>
                      </m:r>
                    </m:oMath>
                  </m:oMathPara>
                </a14:m>
                <a:endParaRPr lang="en-US" sz="900" dirty="0"/>
              </a:p>
            </p:txBody>
          </p:sp>
        </mc:Choice>
        <mc:Fallback xmlns="">
          <p:sp>
            <p:nvSpPr>
              <p:cNvPr id="87" name="TextBox 86">
                <a:extLst>
                  <a:ext uri="{FF2B5EF4-FFF2-40B4-BE49-F238E27FC236}">
                    <a16:creationId xmlns:a16="http://schemas.microsoft.com/office/drawing/2014/main" id="{09C0CF8B-61CE-4A97-8B6E-3BB878656617}"/>
                  </a:ext>
                </a:extLst>
              </p:cNvPr>
              <p:cNvSpPr txBox="1">
                <a:spLocks noRot="1" noChangeAspect="1" noMove="1" noResize="1" noEditPoints="1" noAdjustHandles="1" noChangeArrowheads="1" noChangeShapeType="1" noTextEdit="1"/>
              </p:cNvSpPr>
              <p:nvPr/>
            </p:nvSpPr>
            <p:spPr>
              <a:xfrm>
                <a:off x="6869106" y="786893"/>
                <a:ext cx="502920" cy="230832"/>
              </a:xfrm>
              <a:prstGeom prst="rect">
                <a:avLst/>
              </a:prstGeom>
              <a:blipFill>
                <a:blip r:embed="rId4"/>
                <a:stretch>
                  <a:fillRect b="-2632"/>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AD3D77E2-4294-47C1-86C5-54D1BA60CD48}"/>
              </a:ext>
            </a:extLst>
          </p:cNvPr>
          <p:cNvSpPr/>
          <p:nvPr/>
        </p:nvSpPr>
        <p:spPr>
          <a:xfrm>
            <a:off x="3505048" y="991196"/>
            <a:ext cx="2334293" cy="307777"/>
          </a:xfrm>
          <a:prstGeom prst="rect">
            <a:avLst/>
          </a:prstGeom>
        </p:spPr>
        <p:txBody>
          <a:bodyPr wrap="none">
            <a:spAutoFit/>
          </a:bodyPr>
          <a:lstStyle/>
          <a:p>
            <a:r>
              <a:rPr lang="en-US" dirty="0">
                <a:hlinkClick r:id="rId5" tooltip="Rectifier (neural networks)"/>
              </a:rPr>
              <a:t>Rectified linear unit</a:t>
            </a:r>
            <a:r>
              <a:rPr lang="en-US" dirty="0"/>
              <a:t> (</a:t>
            </a:r>
            <a:r>
              <a:rPr lang="en-US" dirty="0" err="1"/>
              <a:t>ReLU</a:t>
            </a:r>
            <a:r>
              <a:rPr lang="en-US" dirty="0"/>
              <a:t>)</a:t>
            </a:r>
          </a:p>
        </p:txBody>
      </p:sp>
      <p:sp>
        <p:nvSpPr>
          <p:cNvPr id="4" name="Freeform: Shape 3">
            <a:extLst>
              <a:ext uri="{FF2B5EF4-FFF2-40B4-BE49-F238E27FC236}">
                <a16:creationId xmlns:a16="http://schemas.microsoft.com/office/drawing/2014/main" id="{D28A0707-5908-414A-B450-860D7C3D5D56}"/>
              </a:ext>
            </a:extLst>
          </p:cNvPr>
          <p:cNvSpPr/>
          <p:nvPr/>
        </p:nvSpPr>
        <p:spPr>
          <a:xfrm>
            <a:off x="3325607" y="1207379"/>
            <a:ext cx="206908" cy="380444"/>
          </a:xfrm>
          <a:custGeom>
            <a:avLst/>
            <a:gdLst>
              <a:gd name="connsiteX0" fmla="*/ 206908 w 206908"/>
              <a:gd name="connsiteY0" fmla="*/ 0 h 380444"/>
              <a:gd name="connsiteX1" fmla="*/ 133489 w 206908"/>
              <a:gd name="connsiteY1" fmla="*/ 60070 h 380444"/>
              <a:gd name="connsiteX2" fmla="*/ 106791 w 206908"/>
              <a:gd name="connsiteY2" fmla="*/ 80094 h 380444"/>
              <a:gd name="connsiteX3" fmla="*/ 66744 w 206908"/>
              <a:gd name="connsiteY3" fmla="*/ 120140 h 380444"/>
              <a:gd name="connsiteX4" fmla="*/ 53395 w 206908"/>
              <a:gd name="connsiteY4" fmla="*/ 160187 h 380444"/>
              <a:gd name="connsiteX5" fmla="*/ 26698 w 206908"/>
              <a:gd name="connsiteY5" fmla="*/ 226932 h 380444"/>
              <a:gd name="connsiteX6" fmla="*/ 6674 w 206908"/>
              <a:gd name="connsiteY6" fmla="*/ 307025 h 380444"/>
              <a:gd name="connsiteX7" fmla="*/ 0 w 206908"/>
              <a:gd name="connsiteY7" fmla="*/ 380444 h 38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908" h="380444">
                <a:moveTo>
                  <a:pt x="206908" y="0"/>
                </a:moveTo>
                <a:lnTo>
                  <a:pt x="133489" y="60070"/>
                </a:lnTo>
                <a:cubicBezTo>
                  <a:pt x="124802" y="67019"/>
                  <a:pt x="113465" y="71195"/>
                  <a:pt x="106791" y="80094"/>
                </a:cubicBezTo>
                <a:cubicBezTo>
                  <a:pt x="81955" y="113209"/>
                  <a:pt x="96024" y="100622"/>
                  <a:pt x="66744" y="120140"/>
                </a:cubicBezTo>
                <a:cubicBezTo>
                  <a:pt x="62294" y="133489"/>
                  <a:pt x="58621" y="147122"/>
                  <a:pt x="53395" y="160187"/>
                </a:cubicBezTo>
                <a:cubicBezTo>
                  <a:pt x="39157" y="195783"/>
                  <a:pt x="35553" y="182661"/>
                  <a:pt x="26698" y="226932"/>
                </a:cubicBezTo>
                <a:cubicBezTo>
                  <a:pt x="16846" y="276186"/>
                  <a:pt x="23140" y="249396"/>
                  <a:pt x="6674" y="307025"/>
                </a:cubicBezTo>
                <a:lnTo>
                  <a:pt x="0" y="380444"/>
                </a:lnTo>
              </a:path>
            </a:pathLst>
          </a:custGeom>
          <a:noFill/>
          <a:ln>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F469360F-6B53-4CBA-9098-ECA690D3F10E}"/>
              </a:ext>
            </a:extLst>
          </p:cNvPr>
          <p:cNvSpPr/>
          <p:nvPr/>
        </p:nvSpPr>
        <p:spPr>
          <a:xfrm>
            <a:off x="2217555" y="1167333"/>
            <a:ext cx="1321634" cy="447188"/>
          </a:xfrm>
          <a:custGeom>
            <a:avLst/>
            <a:gdLst>
              <a:gd name="connsiteX0" fmla="*/ 1321634 w 1321634"/>
              <a:gd name="connsiteY0" fmla="*/ 0 h 447188"/>
              <a:gd name="connsiteX1" fmla="*/ 1141424 w 1321634"/>
              <a:gd name="connsiteY1" fmla="*/ 6674 h 447188"/>
              <a:gd name="connsiteX2" fmla="*/ 801027 w 1321634"/>
              <a:gd name="connsiteY2" fmla="*/ 13348 h 447188"/>
              <a:gd name="connsiteX3" fmla="*/ 774329 w 1321634"/>
              <a:gd name="connsiteY3" fmla="*/ 20023 h 447188"/>
              <a:gd name="connsiteX4" fmla="*/ 674212 w 1321634"/>
              <a:gd name="connsiteY4" fmla="*/ 33372 h 447188"/>
              <a:gd name="connsiteX5" fmla="*/ 554072 w 1321634"/>
              <a:gd name="connsiteY5" fmla="*/ 66744 h 447188"/>
              <a:gd name="connsiteX6" fmla="*/ 480653 w 1321634"/>
              <a:gd name="connsiteY6" fmla="*/ 93442 h 447188"/>
              <a:gd name="connsiteX7" fmla="*/ 400560 w 1321634"/>
              <a:gd name="connsiteY7" fmla="*/ 113465 h 447188"/>
              <a:gd name="connsiteX8" fmla="*/ 373862 w 1321634"/>
              <a:gd name="connsiteY8" fmla="*/ 120140 h 447188"/>
              <a:gd name="connsiteX9" fmla="*/ 327141 w 1321634"/>
              <a:gd name="connsiteY9" fmla="*/ 146838 h 447188"/>
              <a:gd name="connsiteX10" fmla="*/ 293769 w 1321634"/>
              <a:gd name="connsiteY10" fmla="*/ 166861 h 447188"/>
              <a:gd name="connsiteX11" fmla="*/ 247047 w 1321634"/>
              <a:gd name="connsiteY11" fmla="*/ 180210 h 447188"/>
              <a:gd name="connsiteX12" fmla="*/ 186977 w 1321634"/>
              <a:gd name="connsiteY12" fmla="*/ 213582 h 447188"/>
              <a:gd name="connsiteX13" fmla="*/ 160280 w 1321634"/>
              <a:gd name="connsiteY13" fmla="*/ 233605 h 447188"/>
              <a:gd name="connsiteX14" fmla="*/ 140256 w 1321634"/>
              <a:gd name="connsiteY14" fmla="*/ 246954 h 447188"/>
              <a:gd name="connsiteX15" fmla="*/ 100209 w 1321634"/>
              <a:gd name="connsiteY15" fmla="*/ 287001 h 447188"/>
              <a:gd name="connsiteX16" fmla="*/ 80186 w 1321634"/>
              <a:gd name="connsiteY16" fmla="*/ 300350 h 447188"/>
              <a:gd name="connsiteX17" fmla="*/ 40139 w 1321634"/>
              <a:gd name="connsiteY17" fmla="*/ 353746 h 447188"/>
              <a:gd name="connsiteX18" fmla="*/ 26791 w 1321634"/>
              <a:gd name="connsiteY18" fmla="*/ 373769 h 447188"/>
              <a:gd name="connsiteX19" fmla="*/ 6767 w 1321634"/>
              <a:gd name="connsiteY19" fmla="*/ 413816 h 447188"/>
              <a:gd name="connsiteX20" fmla="*/ 93 w 1321634"/>
              <a:gd name="connsiteY20" fmla="*/ 447188 h 44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21634" h="447188">
                <a:moveTo>
                  <a:pt x="1321634" y="0"/>
                </a:moveTo>
                <a:lnTo>
                  <a:pt x="1141424" y="6674"/>
                </a:lnTo>
                <a:lnTo>
                  <a:pt x="801027" y="13348"/>
                </a:lnTo>
                <a:cubicBezTo>
                  <a:pt x="791860" y="13681"/>
                  <a:pt x="783324" y="18224"/>
                  <a:pt x="774329" y="20023"/>
                </a:cubicBezTo>
                <a:cubicBezTo>
                  <a:pt x="736890" y="27511"/>
                  <a:pt x="714266" y="28921"/>
                  <a:pt x="674212" y="33372"/>
                </a:cubicBezTo>
                <a:cubicBezTo>
                  <a:pt x="666720" y="35245"/>
                  <a:pt x="576124" y="55718"/>
                  <a:pt x="554072" y="66744"/>
                </a:cubicBezTo>
                <a:cubicBezTo>
                  <a:pt x="516181" y="85690"/>
                  <a:pt x="531579" y="80040"/>
                  <a:pt x="480653" y="93442"/>
                </a:cubicBezTo>
                <a:cubicBezTo>
                  <a:pt x="454040" y="100445"/>
                  <a:pt x="427258" y="106791"/>
                  <a:pt x="400560" y="113465"/>
                </a:cubicBezTo>
                <a:lnTo>
                  <a:pt x="373862" y="120140"/>
                </a:lnTo>
                <a:cubicBezTo>
                  <a:pt x="309306" y="168556"/>
                  <a:pt x="378101" y="121358"/>
                  <a:pt x="327141" y="146838"/>
                </a:cubicBezTo>
                <a:cubicBezTo>
                  <a:pt x="315538" y="152640"/>
                  <a:pt x="305372" y="161060"/>
                  <a:pt x="293769" y="166861"/>
                </a:cubicBezTo>
                <a:cubicBezTo>
                  <a:pt x="277640" y="174925"/>
                  <a:pt x="264145" y="173798"/>
                  <a:pt x="247047" y="180210"/>
                </a:cubicBezTo>
                <a:cubicBezTo>
                  <a:pt x="232511" y="185661"/>
                  <a:pt x="197896" y="206303"/>
                  <a:pt x="186977" y="213582"/>
                </a:cubicBezTo>
                <a:cubicBezTo>
                  <a:pt x="177721" y="219752"/>
                  <a:pt x="169332" y="227139"/>
                  <a:pt x="160280" y="233605"/>
                </a:cubicBezTo>
                <a:cubicBezTo>
                  <a:pt x="153752" y="238268"/>
                  <a:pt x="146252" y="241625"/>
                  <a:pt x="140256" y="246954"/>
                </a:cubicBezTo>
                <a:cubicBezTo>
                  <a:pt x="126146" y="259496"/>
                  <a:pt x="115917" y="276529"/>
                  <a:pt x="100209" y="287001"/>
                </a:cubicBezTo>
                <a:cubicBezTo>
                  <a:pt x="93535" y="291451"/>
                  <a:pt x="85552" y="294388"/>
                  <a:pt x="80186" y="300350"/>
                </a:cubicBezTo>
                <a:cubicBezTo>
                  <a:pt x="65303" y="316887"/>
                  <a:pt x="52480" y="335234"/>
                  <a:pt x="40139" y="353746"/>
                </a:cubicBezTo>
                <a:cubicBezTo>
                  <a:pt x="35690" y="360420"/>
                  <a:pt x="30378" y="366594"/>
                  <a:pt x="26791" y="373769"/>
                </a:cubicBezTo>
                <a:cubicBezTo>
                  <a:pt x="-841" y="429033"/>
                  <a:pt x="45021" y="356434"/>
                  <a:pt x="6767" y="413816"/>
                </a:cubicBezTo>
                <a:cubicBezTo>
                  <a:pt x="-1314" y="438060"/>
                  <a:pt x="93" y="426804"/>
                  <a:pt x="93" y="447188"/>
                </a:cubicBezTo>
              </a:path>
            </a:pathLst>
          </a:custGeom>
          <a:noFill/>
          <a:ln>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0BBD5BA-19DD-4394-AA36-C44F39696A01}"/>
                  </a:ext>
                </a:extLst>
              </p:cNvPr>
              <p:cNvSpPr txBox="1"/>
              <p:nvPr/>
            </p:nvSpPr>
            <p:spPr>
              <a:xfrm>
                <a:off x="5870027" y="2885104"/>
                <a:ext cx="2416624" cy="7101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rPr>
                        <m:t>𝑓</m:t>
                      </m:r>
                      <m:d>
                        <m:dPr>
                          <m:ctrlPr>
                            <a:rPr lang="en-US" sz="1800" i="1" smtClean="0">
                              <a:latin typeface="Cambria Math" panose="02040503050406030204" pitchFamily="18" charset="0"/>
                            </a:rPr>
                          </m:ctrlPr>
                        </m:dPr>
                        <m:e>
                          <m:r>
                            <a:rPr lang="en-US" sz="1800" b="0" i="1" smtClean="0">
                              <a:latin typeface="Cambria Math" panose="02040503050406030204" pitchFamily="18" charset="0"/>
                            </a:rPr>
                            <m:t>𝐿</m:t>
                          </m:r>
                        </m:e>
                      </m:d>
                      <m:r>
                        <a:rPr lang="en-US" sz="1800" i="1" smtClean="0">
                          <a:latin typeface="Cambria Math" panose="02040503050406030204" pitchFamily="18" charset="0"/>
                        </a:rPr>
                        <m:t>=</m:t>
                      </m:r>
                      <m:d>
                        <m:dPr>
                          <m:begChr m:val="{"/>
                          <m:endChr m:val=""/>
                          <m:ctrlPr>
                            <a:rPr lang="en-US" sz="1800" i="1" smtClean="0">
                              <a:latin typeface="Cambria Math" panose="02040503050406030204" pitchFamily="18" charset="0"/>
                            </a:rPr>
                          </m:ctrlPr>
                        </m:dPr>
                        <m:e>
                          <m:eqArr>
                            <m:eqArrPr>
                              <m:ctrlPr>
                                <a:rPr lang="en-US" sz="1800" i="1" smtClean="0">
                                  <a:latin typeface="Cambria Math" panose="02040503050406030204" pitchFamily="18" charset="0"/>
                                </a:rPr>
                              </m:ctrlPr>
                            </m:eqArrPr>
                            <m:e>
                              <m:r>
                                <a:rPr lang="en-US" sz="1800" b="0" i="1" smtClean="0">
                                  <a:latin typeface="Cambria Math" panose="02040503050406030204" pitchFamily="18" charset="0"/>
                                </a:rPr>
                                <m:t>  0</m:t>
                              </m:r>
                              <m:r>
                                <a:rPr lang="en-US" sz="1800" i="1" smtClean="0">
                                  <a:latin typeface="Cambria Math" panose="02040503050406030204" pitchFamily="18" charset="0"/>
                                </a:rPr>
                                <m:t>,  </m:t>
                              </m:r>
                              <m:r>
                                <a:rPr lang="en-US" sz="1800" b="0" i="1" smtClean="0">
                                  <a:latin typeface="Cambria Math" panose="02040503050406030204" pitchFamily="18" charset="0"/>
                                </a:rPr>
                                <m:t>𝐿</m:t>
                              </m:r>
                              <m:r>
                                <a:rPr lang="en-US" sz="1800" i="1" smtClean="0">
                                  <a:latin typeface="Cambria Math" panose="02040503050406030204" pitchFamily="18" charset="0"/>
                                </a:rPr>
                                <m:t>&lt;0</m:t>
                              </m:r>
                            </m:e>
                            <m:e>
                              <m:r>
                                <a:rPr lang="en-US" sz="1800" i="1" smtClean="0">
                                  <a:latin typeface="Cambria Math" panose="02040503050406030204" pitchFamily="18" charset="0"/>
                                </a:rPr>
                                <m:t>&amp;</m:t>
                              </m:r>
                              <m:r>
                                <a:rPr lang="en-US" sz="1800" b="0" i="1" smtClean="0">
                                  <a:latin typeface="Cambria Math" panose="02040503050406030204" pitchFamily="18" charset="0"/>
                                </a:rPr>
                                <m:t>  </m:t>
                              </m:r>
                              <m:r>
                                <a:rPr lang="en-US" sz="1800" b="0" i="1" smtClean="0">
                                  <a:latin typeface="Cambria Math" panose="02040503050406030204" pitchFamily="18" charset="0"/>
                                </a:rPr>
                                <m:t>𝐿</m:t>
                              </m:r>
                              <m:r>
                                <a:rPr lang="en-US" sz="1800" i="1" smtClean="0">
                                  <a:latin typeface="Cambria Math" panose="02040503050406030204" pitchFamily="18" charset="0"/>
                                </a:rPr>
                                <m:t>,  </m:t>
                              </m:r>
                              <m:r>
                                <a:rPr lang="en-US" sz="1800" b="0" i="1" smtClean="0">
                                  <a:latin typeface="Cambria Math" panose="02040503050406030204" pitchFamily="18" charset="0"/>
                                </a:rPr>
                                <m:t>𝐿</m:t>
                              </m:r>
                              <m:r>
                                <a:rPr lang="en-US" sz="1800" i="1" smtClean="0">
                                  <a:latin typeface="Cambria Math" panose="02040503050406030204" pitchFamily="18" charset="0"/>
                                </a:rPr>
                                <m:t>≥0</m:t>
                              </m:r>
                            </m:e>
                          </m:eqArr>
                        </m:e>
                      </m:d>
                    </m:oMath>
                  </m:oMathPara>
                </a14:m>
                <a:endParaRPr lang="en-US" sz="1800" dirty="0"/>
              </a:p>
            </p:txBody>
          </p:sp>
        </mc:Choice>
        <mc:Fallback xmlns="">
          <p:sp>
            <p:nvSpPr>
              <p:cNvPr id="8" name="TextBox 7">
                <a:extLst>
                  <a:ext uri="{FF2B5EF4-FFF2-40B4-BE49-F238E27FC236}">
                    <a16:creationId xmlns:a16="http://schemas.microsoft.com/office/drawing/2014/main" id="{60BBD5BA-19DD-4394-AA36-C44F39696A01}"/>
                  </a:ext>
                </a:extLst>
              </p:cNvPr>
              <p:cNvSpPr txBox="1">
                <a:spLocks noRot="1" noChangeAspect="1" noMove="1" noResize="1" noEditPoints="1" noAdjustHandles="1" noChangeArrowheads="1" noChangeShapeType="1" noTextEdit="1"/>
              </p:cNvSpPr>
              <p:nvPr/>
            </p:nvSpPr>
            <p:spPr>
              <a:xfrm>
                <a:off x="5870027" y="2885104"/>
                <a:ext cx="2416624" cy="710194"/>
              </a:xfrm>
              <a:prstGeom prst="rect">
                <a:avLst/>
              </a:prstGeom>
              <a:blipFill>
                <a:blip r:embed="rId6"/>
                <a:stretch>
                  <a:fillRect/>
                </a:stretch>
              </a:blipFill>
            </p:spPr>
            <p:txBody>
              <a:bodyPr/>
              <a:lstStyle/>
              <a:p>
                <a:r>
                  <a:rPr lang="en-US">
                    <a:noFill/>
                  </a:rPr>
                  <a:t> </a:t>
                </a:r>
              </a:p>
            </p:txBody>
          </p:sp>
        </mc:Fallback>
      </mc:AlternateContent>
      <p:sp>
        <p:nvSpPr>
          <p:cNvPr id="9" name="Rectangle 1">
            <a:extLst>
              <a:ext uri="{FF2B5EF4-FFF2-40B4-BE49-F238E27FC236}">
                <a16:creationId xmlns:a16="http://schemas.microsoft.com/office/drawing/2014/main" id="{F72AC699-809C-41BF-99BC-9A282026E38F}"/>
              </a:ext>
            </a:extLst>
          </p:cNvPr>
          <p:cNvSpPr>
            <a:spLocks noChangeArrowheads="1"/>
          </p:cNvSpPr>
          <p:nvPr/>
        </p:nvSpPr>
        <p:spPr bwMode="auto">
          <a:xfrm>
            <a:off x="2359764" y="4544292"/>
            <a:ext cx="4675762" cy="3077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C00000"/>
                </a:solidFill>
                <a:effectLst/>
                <a:latin typeface="Consolas" panose="020B0609020204030204" pitchFamily="49" charset="0"/>
              </a:rPr>
              <a:t>Y1</a:t>
            </a:r>
            <a:r>
              <a:rPr kumimoji="0" lang="en-US" altLang="en-US" b="0" i="0" u="none" strike="noStrike" cap="none" normalizeH="0" baseline="0" dirty="0">
                <a:ln>
                  <a:noFill/>
                </a:ln>
                <a:solidFill>
                  <a:srgbClr val="000000"/>
                </a:solidFill>
                <a:effectLst/>
                <a:latin typeface="Consolas" panose="020B0609020204030204" pitchFamily="49" charset="0"/>
              </a:rPr>
              <a:t> = </a:t>
            </a:r>
            <a:r>
              <a:rPr kumimoji="0" lang="en-US" altLang="en-US" b="0" i="0" u="none" strike="noStrike" cap="none" normalizeH="0" baseline="0" dirty="0" err="1">
                <a:ln>
                  <a:noFill/>
                </a:ln>
                <a:solidFill>
                  <a:srgbClr val="0070C0"/>
                </a:solidFill>
                <a:effectLst/>
                <a:latin typeface="Consolas" panose="020B0609020204030204" pitchFamily="49" charset="0"/>
              </a:rPr>
              <a:t>tf.nn</a:t>
            </a:r>
            <a:r>
              <a:rPr kumimoji="0" lang="en-US" altLang="en-US" b="0" i="0" u="none" strike="noStrike" cap="none" normalizeH="0" baseline="0" dirty="0" err="1">
                <a:ln>
                  <a:noFill/>
                </a:ln>
                <a:solidFill>
                  <a:srgbClr val="000000"/>
                </a:solidFill>
                <a:effectLst/>
                <a:latin typeface="Consolas" panose="020B0609020204030204" pitchFamily="49" charset="0"/>
              </a:rPr>
              <a:t>.relu</a:t>
            </a:r>
            <a:r>
              <a:rPr kumimoji="0" lang="en-US" altLang="en-US" b="0" i="0" u="none" strike="noStrike" cap="none" normalizeH="0" baseline="0" dirty="0">
                <a:ln>
                  <a:noFill/>
                </a:ln>
                <a:solidFill>
                  <a:srgbClr val="000000"/>
                </a:solidFill>
                <a:effectLst/>
                <a:latin typeface="Consolas" panose="020B0609020204030204" pitchFamily="49" charset="0"/>
              </a:rPr>
              <a:t>(</a:t>
            </a:r>
            <a:r>
              <a:rPr kumimoji="0" lang="en-US" altLang="en-US" b="0" i="0" u="none" strike="noStrike" cap="none" normalizeH="0" baseline="0" dirty="0" err="1">
                <a:ln>
                  <a:noFill/>
                </a:ln>
                <a:solidFill>
                  <a:srgbClr val="0070C0"/>
                </a:solidFill>
                <a:effectLst/>
                <a:latin typeface="Consolas" panose="020B0609020204030204" pitchFamily="49" charset="0"/>
              </a:rPr>
              <a:t>tf</a:t>
            </a:r>
            <a:r>
              <a:rPr kumimoji="0" lang="en-US" altLang="en-US" b="0" i="0" u="none" strike="noStrike" cap="none" normalizeH="0" baseline="0" dirty="0" err="1">
                <a:ln>
                  <a:noFill/>
                </a:ln>
                <a:solidFill>
                  <a:srgbClr val="000000"/>
                </a:solidFill>
                <a:effectLst/>
                <a:latin typeface="Consolas" panose="020B0609020204030204" pitchFamily="49" charset="0"/>
              </a:rPr>
              <a:t>.matmul</a:t>
            </a:r>
            <a:r>
              <a:rPr kumimoji="0" lang="en-US" altLang="en-US" b="0" i="0" u="none" strike="noStrike" cap="none" normalizeH="0" baseline="0" dirty="0">
                <a:ln>
                  <a:noFill/>
                </a:ln>
                <a:solidFill>
                  <a:srgbClr val="000000"/>
                </a:solidFill>
                <a:effectLst/>
                <a:latin typeface="Consolas" panose="020B0609020204030204" pitchFamily="49" charset="0"/>
              </a:rPr>
              <a:t>(</a:t>
            </a:r>
            <a:r>
              <a:rPr kumimoji="0" lang="en-US" altLang="en-US" b="1" i="0" u="none" strike="noStrike" cap="none" normalizeH="0" baseline="0" dirty="0">
                <a:ln>
                  <a:noFill/>
                </a:ln>
                <a:solidFill>
                  <a:srgbClr val="C00000"/>
                </a:solidFill>
                <a:effectLst/>
                <a:latin typeface="Consolas" panose="020B0609020204030204" pitchFamily="49" charset="0"/>
              </a:rPr>
              <a:t>X</a:t>
            </a:r>
            <a:r>
              <a:rPr kumimoji="0" lang="en-US" altLang="en-US" b="0" i="0" u="none" strike="noStrike" cap="none" normalizeH="0" baseline="0" dirty="0">
                <a:ln>
                  <a:noFill/>
                </a:ln>
                <a:solidFill>
                  <a:srgbClr val="000000"/>
                </a:solidFill>
                <a:effectLst/>
                <a:latin typeface="Consolas" panose="020B0609020204030204" pitchFamily="49" charset="0"/>
              </a:rPr>
              <a:t>, </a:t>
            </a:r>
            <a:r>
              <a:rPr kumimoji="0" lang="en-US" altLang="en-US" b="1" i="0" u="none" strike="noStrike" cap="none" normalizeH="0" baseline="0" dirty="0">
                <a:ln>
                  <a:noFill/>
                </a:ln>
                <a:solidFill>
                  <a:srgbClr val="C00000"/>
                </a:solidFill>
                <a:effectLst/>
                <a:latin typeface="Consolas" panose="020B0609020204030204" pitchFamily="49" charset="0"/>
              </a:rPr>
              <a:t>W1</a:t>
            </a:r>
            <a:r>
              <a:rPr kumimoji="0" lang="en-US" altLang="en-US" b="0" i="0" u="none" strike="noStrike" cap="none" normalizeH="0" baseline="0" dirty="0">
                <a:ln>
                  <a:noFill/>
                </a:ln>
                <a:solidFill>
                  <a:srgbClr val="000000"/>
                </a:solidFill>
                <a:effectLst/>
                <a:latin typeface="Consolas" panose="020B0609020204030204" pitchFamily="49" charset="0"/>
              </a:rPr>
              <a:t>) + </a:t>
            </a:r>
            <a:r>
              <a:rPr kumimoji="0" lang="en-US" altLang="en-US" b="1" i="0" u="none" strike="noStrike" cap="none" normalizeH="0" baseline="0" dirty="0">
                <a:ln>
                  <a:noFill/>
                </a:ln>
                <a:solidFill>
                  <a:srgbClr val="C00000"/>
                </a:solidFill>
                <a:effectLst/>
                <a:latin typeface="Consolas" panose="020B0609020204030204" pitchFamily="49" charset="0"/>
              </a:rPr>
              <a:t>B1</a:t>
            </a:r>
            <a:r>
              <a:rPr kumimoji="0" lang="en-US" altLang="en-US" b="0" i="0" u="none" strike="noStrike" cap="none" normalizeH="0" baseline="0" dirty="0">
                <a:ln>
                  <a:noFill/>
                </a:ln>
                <a:solidFill>
                  <a:srgbClr val="000000"/>
                </a:solidFill>
                <a:effectLst/>
                <a:latin typeface="Consolas" panose="020B0609020204030204" pitchFamily="49" charset="0"/>
              </a:rPr>
              <a:t>)</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9643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up)">
                                      <p:cBhvr>
                                        <p:cTn id="7" dur="300"/>
                                        <p:tgtEl>
                                          <p:spTgt spid="8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6"/>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8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3" grpId="0"/>
      <p:bldP spid="4" grpId="0" animBg="1"/>
      <p:bldP spid="5" grpId="0" animBg="1"/>
      <p:bldP spid="8" grpId="0"/>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9AD68-7046-41C5-A4D7-9E14C2B54120}"/>
              </a:ext>
            </a:extLst>
          </p:cNvPr>
          <p:cNvSpPr>
            <a:spLocks noGrp="1"/>
          </p:cNvSpPr>
          <p:nvPr>
            <p:ph type="title"/>
          </p:nvPr>
        </p:nvSpPr>
        <p:spPr/>
        <p:txBody>
          <a:bodyPr/>
          <a:lstStyle/>
          <a:p>
            <a:r>
              <a:rPr lang="en-US" dirty="0" err="1"/>
              <a:t>Tensorflow</a:t>
            </a:r>
            <a:r>
              <a:rPr lang="en-US" dirty="0"/>
              <a:t> code for more neurons</a:t>
            </a:r>
          </a:p>
        </p:txBody>
      </p:sp>
      <p:pic>
        <p:nvPicPr>
          <p:cNvPr id="4" name="Picture 3">
            <a:extLst>
              <a:ext uri="{FF2B5EF4-FFF2-40B4-BE49-F238E27FC236}">
                <a16:creationId xmlns:a16="http://schemas.microsoft.com/office/drawing/2014/main" id="{D9DF277D-F91E-4FE3-83B9-B396B71F4200}"/>
              </a:ext>
            </a:extLst>
          </p:cNvPr>
          <p:cNvPicPr>
            <a:picLocks noChangeAspect="1"/>
          </p:cNvPicPr>
          <p:nvPr/>
        </p:nvPicPr>
        <p:blipFill rotWithShape="1">
          <a:blip r:embed="rId2"/>
          <a:srcRect l="34234" t="20349" r="16453" b="48023"/>
          <a:stretch/>
        </p:blipFill>
        <p:spPr>
          <a:xfrm>
            <a:off x="505783" y="1405719"/>
            <a:ext cx="7771584" cy="2703601"/>
          </a:xfrm>
          <a:prstGeom prst="rect">
            <a:avLst/>
          </a:prstGeom>
        </p:spPr>
      </p:pic>
    </p:spTree>
    <p:extLst>
      <p:ext uri="{BB962C8B-B14F-4D97-AF65-F5344CB8AC3E}">
        <p14:creationId xmlns:p14="http://schemas.microsoft.com/office/powerpoint/2010/main" val="1872978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C84BE-1011-4092-A8B5-BA06A7DEDEA0}"/>
              </a:ext>
            </a:extLst>
          </p:cNvPr>
          <p:cNvSpPr>
            <a:spLocks noGrp="1"/>
          </p:cNvSpPr>
          <p:nvPr>
            <p:ph type="title"/>
          </p:nvPr>
        </p:nvSpPr>
        <p:spPr>
          <a:xfrm>
            <a:off x="311700" y="291513"/>
            <a:ext cx="8520600" cy="572700"/>
          </a:xfrm>
        </p:spPr>
        <p:txBody>
          <a:bodyPr/>
          <a:lstStyle/>
          <a:p>
            <a:r>
              <a:rPr lang="en-US" dirty="0"/>
              <a:t>Running the new network</a:t>
            </a:r>
          </a:p>
        </p:txBody>
      </p:sp>
      <p:pic>
        <p:nvPicPr>
          <p:cNvPr id="6" name="Picture 5">
            <a:extLst>
              <a:ext uri="{FF2B5EF4-FFF2-40B4-BE49-F238E27FC236}">
                <a16:creationId xmlns:a16="http://schemas.microsoft.com/office/drawing/2014/main" id="{BA830BFD-AE69-433C-AD41-1889F8518D3D}"/>
              </a:ext>
            </a:extLst>
          </p:cNvPr>
          <p:cNvPicPr>
            <a:picLocks noChangeAspect="1"/>
          </p:cNvPicPr>
          <p:nvPr/>
        </p:nvPicPr>
        <p:blipFill rotWithShape="1">
          <a:blip r:embed="rId2"/>
          <a:srcRect l="-1" r="-7"/>
          <a:stretch/>
        </p:blipFill>
        <p:spPr>
          <a:xfrm>
            <a:off x="1880223" y="864213"/>
            <a:ext cx="6075724" cy="3854625"/>
          </a:xfrm>
          <a:prstGeom prst="rect">
            <a:avLst/>
          </a:prstGeom>
        </p:spPr>
      </p:pic>
      <p:sp>
        <p:nvSpPr>
          <p:cNvPr id="7" name="TextBox 6">
            <a:extLst>
              <a:ext uri="{FF2B5EF4-FFF2-40B4-BE49-F238E27FC236}">
                <a16:creationId xmlns:a16="http://schemas.microsoft.com/office/drawing/2014/main" id="{795382CA-466C-4E18-8D89-5F198052425E}"/>
              </a:ext>
            </a:extLst>
          </p:cNvPr>
          <p:cNvSpPr txBox="1"/>
          <p:nvPr/>
        </p:nvSpPr>
        <p:spPr>
          <a:xfrm>
            <a:off x="3617553" y="4718838"/>
            <a:ext cx="3249608" cy="523220"/>
          </a:xfrm>
          <a:prstGeom prst="rect">
            <a:avLst/>
          </a:prstGeom>
          <a:noFill/>
        </p:spPr>
        <p:txBody>
          <a:bodyPr wrap="none" rtlCol="0">
            <a:spAutoFit/>
          </a:bodyPr>
          <a:lstStyle/>
          <a:p>
            <a:r>
              <a:rPr lang="en-US" dirty="0"/>
              <a:t>Accuracy converge to 97.5% (+1.5%)</a:t>
            </a:r>
          </a:p>
          <a:p>
            <a:r>
              <a:rPr lang="en-US" dirty="0"/>
              <a:t> </a:t>
            </a:r>
          </a:p>
        </p:txBody>
      </p:sp>
    </p:spTree>
    <p:extLst>
      <p:ext uri="{BB962C8B-B14F-4D97-AF65-F5344CB8AC3E}">
        <p14:creationId xmlns:p14="http://schemas.microsoft.com/office/powerpoint/2010/main" val="23041339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708D7-C221-464E-B2CF-F7E445FE5E22}"/>
              </a:ext>
            </a:extLst>
          </p:cNvPr>
          <p:cNvSpPr>
            <a:spLocks noGrp="1"/>
          </p:cNvSpPr>
          <p:nvPr>
            <p:ph type="title"/>
          </p:nvPr>
        </p:nvSpPr>
        <p:spPr/>
        <p:txBody>
          <a:bodyPr/>
          <a:lstStyle/>
          <a:p>
            <a:r>
              <a:rPr lang="en-US" dirty="0"/>
              <a:t>How to improve the results more?</a:t>
            </a:r>
          </a:p>
        </p:txBody>
      </p:sp>
      <p:sp>
        <p:nvSpPr>
          <p:cNvPr id="3" name="Text Placeholder 2">
            <a:extLst>
              <a:ext uri="{FF2B5EF4-FFF2-40B4-BE49-F238E27FC236}">
                <a16:creationId xmlns:a16="http://schemas.microsoft.com/office/drawing/2014/main" id="{489C580C-86EE-4B81-BF06-7D7D5A19D81D}"/>
              </a:ext>
            </a:extLst>
          </p:cNvPr>
          <p:cNvSpPr>
            <a:spLocks noGrp="1"/>
          </p:cNvSpPr>
          <p:nvPr>
            <p:ph type="body" idx="1"/>
          </p:nvPr>
        </p:nvSpPr>
        <p:spPr/>
        <p:txBody>
          <a:bodyPr/>
          <a:lstStyle/>
          <a:p>
            <a:r>
              <a:rPr lang="en-US" dirty="0"/>
              <a:t>Instead of hits per layer, directly use deposits in wires of the </a:t>
            </a:r>
            <a:r>
              <a:rPr lang="en-US" dirty="0" err="1"/>
              <a:t>dirft</a:t>
            </a:r>
            <a:r>
              <a:rPr lang="en-US" dirty="0"/>
              <a:t> chamber</a:t>
            </a:r>
            <a:br>
              <a:rPr lang="en-US" dirty="0"/>
            </a:br>
            <a:endParaRPr lang="en-US" dirty="0"/>
          </a:p>
          <a:p>
            <a:r>
              <a:rPr lang="en-US" dirty="0"/>
              <a:t>The DC has ~1120 wires</a:t>
            </a:r>
            <a:br>
              <a:rPr lang="en-US" dirty="0"/>
            </a:br>
            <a:endParaRPr lang="en-US" dirty="0"/>
          </a:p>
          <a:p>
            <a:r>
              <a:rPr lang="en-US" dirty="0"/>
              <a:t>Build a bigger neural network</a:t>
            </a:r>
          </a:p>
        </p:txBody>
      </p:sp>
    </p:spTree>
    <p:extLst>
      <p:ext uri="{BB962C8B-B14F-4D97-AF65-F5344CB8AC3E}">
        <p14:creationId xmlns:p14="http://schemas.microsoft.com/office/powerpoint/2010/main" val="5201034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A0C108-BB67-4290-BF7C-81F33195BB10}"/>
              </a:ext>
            </a:extLst>
          </p:cNvPr>
          <p:cNvSpPr>
            <a:spLocks noGrp="1"/>
          </p:cNvSpPr>
          <p:nvPr>
            <p:ph type="title"/>
          </p:nvPr>
        </p:nvSpPr>
        <p:spPr/>
        <p:txBody>
          <a:bodyPr/>
          <a:lstStyle/>
          <a:p>
            <a:r>
              <a:rPr lang="en-US" dirty="0"/>
              <a:t>Larger and deeper neural network</a:t>
            </a:r>
          </a:p>
        </p:txBody>
      </p:sp>
      <p:sp>
        <p:nvSpPr>
          <p:cNvPr id="6" name="Rectangle 5">
            <a:extLst>
              <a:ext uri="{FF2B5EF4-FFF2-40B4-BE49-F238E27FC236}">
                <a16:creationId xmlns:a16="http://schemas.microsoft.com/office/drawing/2014/main" id="{1A89FCB9-6DF9-4DED-81AA-1C2D07566339}"/>
              </a:ext>
            </a:extLst>
          </p:cNvPr>
          <p:cNvSpPr/>
          <p:nvPr/>
        </p:nvSpPr>
        <p:spPr>
          <a:xfrm>
            <a:off x="1441682" y="1435007"/>
            <a:ext cx="5973635" cy="35374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1120 inputs</a:t>
            </a:r>
          </a:p>
        </p:txBody>
      </p:sp>
      <p:sp>
        <p:nvSpPr>
          <p:cNvPr id="7" name="Rectangle: Rounded Corners 6">
            <a:extLst>
              <a:ext uri="{FF2B5EF4-FFF2-40B4-BE49-F238E27FC236}">
                <a16:creationId xmlns:a16="http://schemas.microsoft.com/office/drawing/2014/main" id="{3D7F52EF-885B-431E-B0E9-434BD281A62B}"/>
              </a:ext>
            </a:extLst>
          </p:cNvPr>
          <p:cNvSpPr/>
          <p:nvPr/>
        </p:nvSpPr>
        <p:spPr>
          <a:xfrm>
            <a:off x="1918905" y="2035152"/>
            <a:ext cx="5019188" cy="473886"/>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800 neurons</a:t>
            </a:r>
          </a:p>
        </p:txBody>
      </p:sp>
      <p:sp>
        <p:nvSpPr>
          <p:cNvPr id="8" name="Rectangle: Rounded Corners 7">
            <a:extLst>
              <a:ext uri="{FF2B5EF4-FFF2-40B4-BE49-F238E27FC236}">
                <a16:creationId xmlns:a16="http://schemas.microsoft.com/office/drawing/2014/main" id="{3610F183-96CA-4B79-8FCC-9C7BD40B1947}"/>
              </a:ext>
            </a:extLst>
          </p:cNvPr>
          <p:cNvSpPr/>
          <p:nvPr/>
        </p:nvSpPr>
        <p:spPr>
          <a:xfrm>
            <a:off x="2856109" y="2797710"/>
            <a:ext cx="3431781" cy="473886"/>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200 neurons</a:t>
            </a:r>
          </a:p>
        </p:txBody>
      </p:sp>
      <p:sp>
        <p:nvSpPr>
          <p:cNvPr id="9" name="Rectangle: Rounded Corners 8">
            <a:extLst>
              <a:ext uri="{FF2B5EF4-FFF2-40B4-BE49-F238E27FC236}">
                <a16:creationId xmlns:a16="http://schemas.microsoft.com/office/drawing/2014/main" id="{C28051B7-0244-4163-A449-AC5A6CA4EB52}"/>
              </a:ext>
            </a:extLst>
          </p:cNvPr>
          <p:cNvSpPr/>
          <p:nvPr/>
        </p:nvSpPr>
        <p:spPr>
          <a:xfrm>
            <a:off x="3675953" y="3560268"/>
            <a:ext cx="1937816" cy="473886"/>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50 neurons</a:t>
            </a:r>
          </a:p>
        </p:txBody>
      </p:sp>
      <p:sp>
        <p:nvSpPr>
          <p:cNvPr id="10" name="Oval 9">
            <a:extLst>
              <a:ext uri="{FF2B5EF4-FFF2-40B4-BE49-F238E27FC236}">
                <a16:creationId xmlns:a16="http://schemas.microsoft.com/office/drawing/2014/main" id="{2D9EAB9D-3E26-4614-8052-84F77C1215A9}"/>
              </a:ext>
            </a:extLst>
          </p:cNvPr>
          <p:cNvSpPr>
            <a:spLocks/>
          </p:cNvSpPr>
          <p:nvPr/>
        </p:nvSpPr>
        <p:spPr>
          <a:xfrm>
            <a:off x="4767997" y="4139946"/>
            <a:ext cx="365760" cy="3657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 dirty="0"/>
              <a:t>mu</a:t>
            </a:r>
          </a:p>
        </p:txBody>
      </p:sp>
      <p:sp>
        <p:nvSpPr>
          <p:cNvPr id="11" name="Oval 10">
            <a:extLst>
              <a:ext uri="{FF2B5EF4-FFF2-40B4-BE49-F238E27FC236}">
                <a16:creationId xmlns:a16="http://schemas.microsoft.com/office/drawing/2014/main" id="{9EEF91B7-EB12-457C-B66C-2E8A97657A62}"/>
              </a:ext>
            </a:extLst>
          </p:cNvPr>
          <p:cNvSpPr>
            <a:spLocks/>
          </p:cNvSpPr>
          <p:nvPr/>
        </p:nvSpPr>
        <p:spPr>
          <a:xfrm>
            <a:off x="4279101" y="4139946"/>
            <a:ext cx="365760" cy="3657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700" dirty="0"/>
              <a:t>pi</a:t>
            </a:r>
          </a:p>
        </p:txBody>
      </p:sp>
      <p:sp>
        <p:nvSpPr>
          <p:cNvPr id="12" name="TextBox 11">
            <a:extLst>
              <a:ext uri="{FF2B5EF4-FFF2-40B4-BE49-F238E27FC236}">
                <a16:creationId xmlns:a16="http://schemas.microsoft.com/office/drawing/2014/main" id="{E0B40C98-200C-4641-BB19-8F8FC5F7013C}"/>
              </a:ext>
            </a:extLst>
          </p:cNvPr>
          <p:cNvSpPr txBox="1"/>
          <p:nvPr/>
        </p:nvSpPr>
        <p:spPr>
          <a:xfrm>
            <a:off x="2371484" y="4505706"/>
            <a:ext cx="4979248" cy="523220"/>
          </a:xfrm>
          <a:prstGeom prst="rect">
            <a:avLst/>
          </a:prstGeom>
          <a:noFill/>
        </p:spPr>
        <p:txBody>
          <a:bodyPr wrap="none" rtlCol="0">
            <a:spAutoFit/>
          </a:bodyPr>
          <a:lstStyle/>
          <a:p>
            <a:r>
              <a:rPr lang="en-US" dirty="0"/>
              <a:t>Will not bring much better results </a:t>
            </a:r>
          </a:p>
          <a:p>
            <a:r>
              <a:rPr lang="en-US" dirty="0"/>
              <a:t>because doesn’t hold geometric relations between the wires </a:t>
            </a:r>
          </a:p>
        </p:txBody>
      </p:sp>
    </p:spTree>
    <p:extLst>
      <p:ext uri="{BB962C8B-B14F-4D97-AF65-F5344CB8AC3E}">
        <p14:creationId xmlns:p14="http://schemas.microsoft.com/office/powerpoint/2010/main" val="274487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D83FF-AD80-4D52-B282-8A24EDC0B6F0}"/>
              </a:ext>
            </a:extLst>
          </p:cNvPr>
          <p:cNvSpPr>
            <a:spLocks noGrp="1"/>
          </p:cNvSpPr>
          <p:nvPr>
            <p:ph type="title"/>
          </p:nvPr>
        </p:nvSpPr>
        <p:spPr/>
        <p:txBody>
          <a:bodyPr/>
          <a:lstStyle/>
          <a:p>
            <a:r>
              <a:rPr lang="en-US" dirty="0"/>
              <a:t>Sample task conclusion</a:t>
            </a:r>
          </a:p>
        </p:txBody>
      </p:sp>
      <p:sp>
        <p:nvSpPr>
          <p:cNvPr id="3" name="Text Placeholder 2">
            <a:extLst>
              <a:ext uri="{FF2B5EF4-FFF2-40B4-BE49-F238E27FC236}">
                <a16:creationId xmlns:a16="http://schemas.microsoft.com/office/drawing/2014/main" id="{047A5A87-E5FF-4B4B-908E-38F39E6E7D72}"/>
              </a:ext>
            </a:extLst>
          </p:cNvPr>
          <p:cNvSpPr>
            <a:spLocks noGrp="1"/>
          </p:cNvSpPr>
          <p:nvPr>
            <p:ph type="body" idx="1"/>
          </p:nvPr>
        </p:nvSpPr>
        <p:spPr/>
        <p:txBody>
          <a:bodyPr/>
          <a:lstStyle/>
          <a:p>
            <a:r>
              <a:rPr lang="en-US" dirty="0"/>
              <a:t>Even simplest neural network may separate </a:t>
            </a:r>
            <a:r>
              <a:rPr lang="el-GR" dirty="0"/>
              <a:t>π</a:t>
            </a:r>
            <a:r>
              <a:rPr lang="el-GR" baseline="30000" dirty="0"/>
              <a:t>+</a:t>
            </a:r>
            <a:r>
              <a:rPr lang="el-GR" dirty="0"/>
              <a:t>π</a:t>
            </a:r>
            <a:r>
              <a:rPr lang="el-GR" baseline="30000" dirty="0"/>
              <a:t>−</a:t>
            </a:r>
            <a:r>
              <a:rPr lang="en-US" dirty="0"/>
              <a:t> from </a:t>
            </a:r>
            <a:r>
              <a:rPr lang="el-GR" dirty="0"/>
              <a:t>μ</a:t>
            </a:r>
            <a:r>
              <a:rPr lang="el-GR" baseline="30000" dirty="0"/>
              <a:t>−</a:t>
            </a:r>
            <a:r>
              <a:rPr lang="el-GR" dirty="0"/>
              <a:t>μ</a:t>
            </a:r>
            <a:r>
              <a:rPr lang="el-GR" baseline="30000" dirty="0"/>
              <a:t>+</a:t>
            </a:r>
            <a:r>
              <a:rPr lang="en-US" dirty="0"/>
              <a:t> with 96% accuracy</a:t>
            </a:r>
          </a:p>
          <a:p>
            <a:endParaRPr lang="en-US" dirty="0"/>
          </a:p>
          <a:p>
            <a:r>
              <a:rPr lang="en-US" dirty="0"/>
              <a:t>Larger networks can do it with about 98% efficiency</a:t>
            </a:r>
          </a:p>
          <a:p>
            <a:endParaRPr lang="en-US" dirty="0"/>
          </a:p>
          <a:p>
            <a:r>
              <a:rPr lang="en-US" dirty="0"/>
              <a:t>The best result could be achieved with convolutional neural networks</a:t>
            </a:r>
          </a:p>
        </p:txBody>
      </p:sp>
    </p:spTree>
    <p:extLst>
      <p:ext uri="{BB962C8B-B14F-4D97-AF65-F5344CB8AC3E}">
        <p14:creationId xmlns:p14="http://schemas.microsoft.com/office/powerpoint/2010/main" val="4277050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8458E-EDF8-462E-80D5-7946F0411C6A}"/>
              </a:ext>
            </a:extLst>
          </p:cNvPr>
          <p:cNvSpPr>
            <a:spLocks noGrp="1"/>
          </p:cNvSpPr>
          <p:nvPr>
            <p:ph type="title"/>
          </p:nvPr>
        </p:nvSpPr>
        <p:spPr/>
        <p:txBody>
          <a:bodyPr/>
          <a:lstStyle/>
          <a:p>
            <a:r>
              <a:rPr lang="en-US" dirty="0"/>
              <a:t>Feed forward network results</a:t>
            </a:r>
          </a:p>
        </p:txBody>
      </p:sp>
      <p:sp>
        <p:nvSpPr>
          <p:cNvPr id="3" name="Text Placeholder 2">
            <a:extLst>
              <a:ext uri="{FF2B5EF4-FFF2-40B4-BE49-F238E27FC236}">
                <a16:creationId xmlns:a16="http://schemas.microsoft.com/office/drawing/2014/main" id="{38AED04C-8AB1-473A-AA0B-BAA6AFC10274}"/>
              </a:ext>
            </a:extLst>
          </p:cNvPr>
          <p:cNvSpPr>
            <a:spLocks noGrp="1"/>
          </p:cNvSpPr>
          <p:nvPr>
            <p:ph type="body" idx="1"/>
          </p:nvPr>
        </p:nvSpPr>
        <p:spPr/>
        <p:txBody>
          <a:bodyPr/>
          <a:lstStyle/>
          <a:p>
            <a:r>
              <a:rPr lang="en-US" dirty="0"/>
              <a:t> Performance of the CDF neural network electron isolation trigger </a:t>
            </a:r>
            <a:r>
              <a:rPr lang="en-US" dirty="0" err="1">
                <a:hlinkClick r:id="rId2"/>
              </a:rPr>
              <a:t>Nucl.Instrum.Meth</a:t>
            </a:r>
            <a:r>
              <a:rPr lang="en-US" dirty="0">
                <a:hlinkClick r:id="rId2"/>
              </a:rPr>
              <a:t>. A356 (1995) 485-492 </a:t>
            </a:r>
            <a:br>
              <a:rPr lang="en-US" dirty="0"/>
            </a:br>
            <a:r>
              <a:rPr lang="en-US" sz="1200" dirty="0"/>
              <a:t>The neural network chip used to perform the isolation calculation exhibited no problems with reliability or stability during 8 months of running.</a:t>
            </a:r>
          </a:p>
          <a:p>
            <a:r>
              <a:rPr lang="en-US" dirty="0"/>
              <a:t>Neural networks technique based signal-from-background separation and design optimization for a W/quartz fiber calorimeter (2003)</a:t>
            </a:r>
            <a:br>
              <a:rPr lang="en-US" dirty="0"/>
            </a:br>
            <a:r>
              <a:rPr lang="en-US" sz="1400" dirty="0"/>
              <a:t>Neural network methods performs better</a:t>
            </a:r>
            <a:endParaRPr lang="en-US" dirty="0"/>
          </a:p>
          <a:p>
            <a:r>
              <a:rPr lang="en-US" dirty="0"/>
              <a:t>C. Adler, et al., ALICE Collaboration, </a:t>
            </a:r>
            <a:r>
              <a:rPr lang="en-US" dirty="0" err="1"/>
              <a:t>Electyron</a:t>
            </a:r>
            <a:r>
              <a:rPr lang="en-US" dirty="0"/>
              <a:t>/pion identification with ALICE TRD prototypes using a neural network </a:t>
            </a:r>
            <a:r>
              <a:rPr lang="en-US" dirty="0" err="1"/>
              <a:t>algotithm</a:t>
            </a:r>
            <a:r>
              <a:rPr lang="en-US" dirty="0"/>
              <a:t> </a:t>
            </a:r>
            <a:r>
              <a:rPr lang="en-US" dirty="0">
                <a:hlinkClick r:id="rId3"/>
              </a:rPr>
              <a:t>Nuclear Instruments and Methods in Physics Research Section A 552 (2005) 364</a:t>
            </a:r>
            <a:endParaRPr lang="en-US" dirty="0"/>
          </a:p>
        </p:txBody>
      </p:sp>
    </p:spTree>
    <p:extLst>
      <p:ext uri="{BB962C8B-B14F-4D97-AF65-F5344CB8AC3E}">
        <p14:creationId xmlns:p14="http://schemas.microsoft.com/office/powerpoint/2010/main" val="23072471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F74F8-EF1E-43C9-B72D-C76B8B8ADEA0}"/>
              </a:ext>
            </a:extLst>
          </p:cNvPr>
          <p:cNvSpPr>
            <a:spLocks noGrp="1"/>
          </p:cNvSpPr>
          <p:nvPr>
            <p:ph type="title"/>
          </p:nvPr>
        </p:nvSpPr>
        <p:spPr/>
        <p:txBody>
          <a:bodyPr/>
          <a:lstStyle/>
          <a:p>
            <a:r>
              <a:rPr lang="en-US" dirty="0"/>
              <a:t>ALICE TRD. NN compared to LQX</a:t>
            </a:r>
          </a:p>
        </p:txBody>
      </p:sp>
      <p:pic>
        <p:nvPicPr>
          <p:cNvPr id="4" name="Picture 3">
            <a:extLst>
              <a:ext uri="{FF2B5EF4-FFF2-40B4-BE49-F238E27FC236}">
                <a16:creationId xmlns:a16="http://schemas.microsoft.com/office/drawing/2014/main" id="{BB92EC80-DF1A-4B99-BF13-82D8650035DE}"/>
              </a:ext>
            </a:extLst>
          </p:cNvPr>
          <p:cNvPicPr>
            <a:picLocks noChangeAspect="1"/>
          </p:cNvPicPr>
          <p:nvPr/>
        </p:nvPicPr>
        <p:blipFill rotWithShape="1">
          <a:blip r:embed="rId2"/>
          <a:srcRect l="20657" t="20176" r="17883" b="11099"/>
          <a:stretch/>
        </p:blipFill>
        <p:spPr>
          <a:xfrm>
            <a:off x="667445" y="1615217"/>
            <a:ext cx="3625379" cy="2195895"/>
          </a:xfrm>
          <a:prstGeom prst="rect">
            <a:avLst/>
          </a:prstGeom>
        </p:spPr>
      </p:pic>
      <p:pic>
        <p:nvPicPr>
          <p:cNvPr id="5" name="Picture 4">
            <a:extLst>
              <a:ext uri="{FF2B5EF4-FFF2-40B4-BE49-F238E27FC236}">
                <a16:creationId xmlns:a16="http://schemas.microsoft.com/office/drawing/2014/main" id="{A6BE1ECF-93DC-4EFA-B4A6-AE6E21CF222E}"/>
              </a:ext>
            </a:extLst>
          </p:cNvPr>
          <p:cNvPicPr>
            <a:picLocks noChangeAspect="1"/>
          </p:cNvPicPr>
          <p:nvPr/>
        </p:nvPicPr>
        <p:blipFill rotWithShape="1">
          <a:blip r:embed="rId3"/>
          <a:srcRect l="21460" t="15864" r="19050" b="19723"/>
          <a:stretch/>
        </p:blipFill>
        <p:spPr>
          <a:xfrm>
            <a:off x="4538627" y="1615217"/>
            <a:ext cx="3530785" cy="2070816"/>
          </a:xfrm>
          <a:prstGeom prst="rect">
            <a:avLst/>
          </a:prstGeom>
        </p:spPr>
      </p:pic>
    </p:spTree>
    <p:extLst>
      <p:ext uri="{BB962C8B-B14F-4D97-AF65-F5344CB8AC3E}">
        <p14:creationId xmlns:p14="http://schemas.microsoft.com/office/powerpoint/2010/main" val="26918212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86E67-0270-4015-993F-3BB8C2883E2B}"/>
              </a:ext>
            </a:extLst>
          </p:cNvPr>
          <p:cNvSpPr>
            <a:spLocks noGrp="1"/>
          </p:cNvSpPr>
          <p:nvPr>
            <p:ph type="title"/>
          </p:nvPr>
        </p:nvSpPr>
        <p:spPr/>
        <p:txBody>
          <a:bodyPr/>
          <a:lstStyle/>
          <a:p>
            <a:r>
              <a:rPr lang="en-US" dirty="0"/>
              <a:t>Resources and links</a:t>
            </a:r>
          </a:p>
        </p:txBody>
      </p:sp>
      <p:sp>
        <p:nvSpPr>
          <p:cNvPr id="3" name="Text Placeholder 2">
            <a:extLst>
              <a:ext uri="{FF2B5EF4-FFF2-40B4-BE49-F238E27FC236}">
                <a16:creationId xmlns:a16="http://schemas.microsoft.com/office/drawing/2014/main" id="{0AB31586-EAB0-4139-81D3-03A24F610061}"/>
              </a:ext>
            </a:extLst>
          </p:cNvPr>
          <p:cNvSpPr>
            <a:spLocks noGrp="1"/>
          </p:cNvSpPr>
          <p:nvPr>
            <p:ph type="body" idx="1"/>
          </p:nvPr>
        </p:nvSpPr>
        <p:spPr/>
        <p:txBody>
          <a:bodyPr/>
          <a:lstStyle/>
          <a:p>
            <a:endParaRPr lang="en-US" dirty="0"/>
          </a:p>
          <a:p>
            <a:r>
              <a:rPr lang="en-US" dirty="0"/>
              <a:t> </a:t>
            </a:r>
            <a:r>
              <a:rPr lang="en-US" dirty="0" err="1">
                <a:hlinkClick r:id="rId2"/>
              </a:rPr>
              <a:t>Tensorflow</a:t>
            </a:r>
            <a:r>
              <a:rPr lang="en-US" dirty="0">
                <a:hlinkClick r:id="rId2"/>
              </a:rPr>
              <a:t> and deep learning - without a PhD by Martin </a:t>
            </a:r>
            <a:r>
              <a:rPr lang="en-US" dirty="0" err="1">
                <a:hlinkClick r:id="rId2"/>
              </a:rPr>
              <a:t>Görner</a:t>
            </a:r>
            <a:br>
              <a:rPr lang="en-US" dirty="0"/>
            </a:br>
            <a:endParaRPr lang="en-US" dirty="0"/>
          </a:p>
          <a:p>
            <a:r>
              <a:rPr lang="en-US" dirty="0"/>
              <a:t> </a:t>
            </a:r>
            <a:r>
              <a:rPr lang="en-US" dirty="0" err="1">
                <a:hlinkClick r:id="rId3"/>
              </a:rPr>
              <a:t>Hvass</a:t>
            </a:r>
            <a:r>
              <a:rPr lang="en-US" dirty="0">
                <a:hlinkClick r:id="rId3"/>
              </a:rPr>
              <a:t>-Labs in Jupiter notebook</a:t>
            </a:r>
            <a:br>
              <a:rPr lang="en-US" dirty="0"/>
            </a:br>
            <a:endParaRPr lang="ru-RU" dirty="0"/>
          </a:p>
          <a:p>
            <a:r>
              <a:rPr lang="en-US" dirty="0">
                <a:hlinkClick r:id="rId4"/>
              </a:rPr>
              <a:t>http://www.deeplearningbook.org/</a:t>
            </a:r>
            <a:endParaRPr lang="en-US" dirty="0"/>
          </a:p>
          <a:p>
            <a:endParaRPr lang="en-US" dirty="0"/>
          </a:p>
        </p:txBody>
      </p:sp>
    </p:spTree>
    <p:extLst>
      <p:ext uri="{BB962C8B-B14F-4D97-AF65-F5344CB8AC3E}">
        <p14:creationId xmlns:p14="http://schemas.microsoft.com/office/powerpoint/2010/main" val="1673019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276175" y="1801950"/>
            <a:ext cx="8520600" cy="572700"/>
          </a:xfrm>
          <a:prstGeom prst="rect">
            <a:avLst/>
          </a:prstGeom>
        </p:spPr>
        <p:txBody>
          <a:bodyPr lIns="91425" tIns="91425" rIns="91425" bIns="91425" anchor="t" anchorCtr="0">
            <a:noAutofit/>
          </a:bodyPr>
          <a:lstStyle/>
          <a:p>
            <a:pPr lvl="0" algn="ctr">
              <a:spcBef>
                <a:spcPts val="0"/>
              </a:spcBef>
              <a:buNone/>
            </a:pPr>
            <a:r>
              <a:rPr lang="en"/>
              <a:t>Skepticism and Concerns</a:t>
            </a:r>
          </a:p>
        </p:txBody>
      </p:sp>
      <p:pic>
        <p:nvPicPr>
          <p:cNvPr id="82" name="Shape 82"/>
          <p:cNvPicPr preferRelativeResize="0"/>
          <p:nvPr/>
        </p:nvPicPr>
        <p:blipFill rotWithShape="1">
          <a:blip r:embed="rId3">
            <a:alphaModFix/>
          </a:blip>
          <a:srcRect r="54145"/>
          <a:stretch/>
        </p:blipFill>
        <p:spPr>
          <a:xfrm>
            <a:off x="152400" y="2527050"/>
            <a:ext cx="1048225" cy="21145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4377F-92CA-4A9A-ABEF-B56C0427142F}"/>
              </a:ext>
            </a:extLst>
          </p:cNvPr>
          <p:cNvSpPr>
            <a:spLocks noGrp="1"/>
          </p:cNvSpPr>
          <p:nvPr>
            <p:ph type="title"/>
          </p:nvPr>
        </p:nvSpPr>
        <p:spPr>
          <a:xfrm>
            <a:off x="425166" y="1719845"/>
            <a:ext cx="8520600" cy="1557311"/>
          </a:xfrm>
        </p:spPr>
        <p:txBody>
          <a:bodyPr/>
          <a:lstStyle/>
          <a:p>
            <a:pPr algn="ctr"/>
            <a:r>
              <a:rPr lang="en-US" dirty="0"/>
              <a:t>Brief review of other network types</a:t>
            </a:r>
            <a:br>
              <a:rPr lang="en-US" dirty="0"/>
            </a:br>
            <a:br>
              <a:rPr lang="en-US" dirty="0"/>
            </a:br>
            <a:r>
              <a:rPr lang="en-US" dirty="0"/>
              <a:t>Their application in nuclear and HEP physics </a:t>
            </a:r>
          </a:p>
        </p:txBody>
      </p:sp>
    </p:spTree>
    <p:extLst>
      <p:ext uri="{BB962C8B-B14F-4D97-AF65-F5344CB8AC3E}">
        <p14:creationId xmlns:p14="http://schemas.microsoft.com/office/powerpoint/2010/main" val="6576127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CE20F-1937-422E-81DD-F28DDB663C08}"/>
              </a:ext>
            </a:extLst>
          </p:cNvPr>
          <p:cNvSpPr>
            <a:spLocks noGrp="1"/>
          </p:cNvSpPr>
          <p:nvPr>
            <p:ph type="title"/>
          </p:nvPr>
        </p:nvSpPr>
        <p:spPr/>
        <p:txBody>
          <a:bodyPr/>
          <a:lstStyle/>
          <a:p>
            <a:r>
              <a:rPr lang="en-US" dirty="0"/>
              <a:t>Convolutional neural networks</a:t>
            </a:r>
          </a:p>
        </p:txBody>
      </p:sp>
      <p:sp>
        <p:nvSpPr>
          <p:cNvPr id="5" name="TextBox 4">
            <a:extLst>
              <a:ext uri="{FF2B5EF4-FFF2-40B4-BE49-F238E27FC236}">
                <a16:creationId xmlns:a16="http://schemas.microsoft.com/office/drawing/2014/main" id="{ACF1FDE1-3755-460B-84DB-49D1F068D796}"/>
              </a:ext>
            </a:extLst>
          </p:cNvPr>
          <p:cNvSpPr txBox="1"/>
          <p:nvPr/>
        </p:nvSpPr>
        <p:spPr>
          <a:xfrm>
            <a:off x="2738004" y="4401180"/>
            <a:ext cx="3926075" cy="307777"/>
          </a:xfrm>
          <a:prstGeom prst="rect">
            <a:avLst/>
          </a:prstGeom>
          <a:noFill/>
        </p:spPr>
        <p:txBody>
          <a:bodyPr wrap="none" rtlCol="0">
            <a:spAutoFit/>
          </a:bodyPr>
          <a:lstStyle/>
          <a:p>
            <a:r>
              <a:rPr lang="en-US" b="1" dirty="0">
                <a:solidFill>
                  <a:schemeClr val="accent5">
                    <a:lumMod val="75000"/>
                  </a:schemeClr>
                </a:solidFill>
              </a:rPr>
              <a:t>Use CNN if geometrical relationships matter</a:t>
            </a:r>
          </a:p>
        </p:txBody>
      </p:sp>
      <p:pic>
        <p:nvPicPr>
          <p:cNvPr id="7" name="Picture 6">
            <a:extLst>
              <a:ext uri="{FF2B5EF4-FFF2-40B4-BE49-F238E27FC236}">
                <a16:creationId xmlns:a16="http://schemas.microsoft.com/office/drawing/2014/main" id="{FEA9DA38-DEC2-40ED-9842-76DE006B5E38}"/>
              </a:ext>
            </a:extLst>
          </p:cNvPr>
          <p:cNvPicPr>
            <a:picLocks noChangeAspect="1"/>
          </p:cNvPicPr>
          <p:nvPr/>
        </p:nvPicPr>
        <p:blipFill>
          <a:blip r:embed="rId2"/>
          <a:stretch>
            <a:fillRect/>
          </a:stretch>
        </p:blipFill>
        <p:spPr>
          <a:xfrm>
            <a:off x="1430357" y="1431541"/>
            <a:ext cx="6541367" cy="2439895"/>
          </a:xfrm>
          <a:prstGeom prst="rect">
            <a:avLst/>
          </a:prstGeom>
        </p:spPr>
      </p:pic>
    </p:spTree>
    <p:extLst>
      <p:ext uri="{BB962C8B-B14F-4D97-AF65-F5344CB8AC3E}">
        <p14:creationId xmlns:p14="http://schemas.microsoft.com/office/powerpoint/2010/main" val="10505245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C6487-04B6-4969-A328-32E577A5E169}"/>
              </a:ext>
            </a:extLst>
          </p:cNvPr>
          <p:cNvSpPr>
            <a:spLocks noGrp="1"/>
          </p:cNvSpPr>
          <p:nvPr>
            <p:ph type="title"/>
          </p:nvPr>
        </p:nvSpPr>
        <p:spPr/>
        <p:txBody>
          <a:bodyPr/>
          <a:lstStyle/>
          <a:p>
            <a:r>
              <a:rPr lang="en-US" dirty="0"/>
              <a:t>Convolutional neural networks (CNN)</a:t>
            </a:r>
          </a:p>
        </p:txBody>
      </p:sp>
      <p:pic>
        <p:nvPicPr>
          <p:cNvPr id="5" name="Picture 4">
            <a:extLst>
              <a:ext uri="{FF2B5EF4-FFF2-40B4-BE49-F238E27FC236}">
                <a16:creationId xmlns:a16="http://schemas.microsoft.com/office/drawing/2014/main" id="{BECF054A-761E-4030-A4E2-05998533852F}"/>
              </a:ext>
            </a:extLst>
          </p:cNvPr>
          <p:cNvPicPr>
            <a:picLocks noChangeAspect="1"/>
          </p:cNvPicPr>
          <p:nvPr/>
        </p:nvPicPr>
        <p:blipFill>
          <a:blip r:embed="rId2"/>
          <a:stretch>
            <a:fillRect/>
          </a:stretch>
        </p:blipFill>
        <p:spPr>
          <a:xfrm>
            <a:off x="2260622" y="1124516"/>
            <a:ext cx="4622755" cy="3308026"/>
          </a:xfrm>
          <a:prstGeom prst="rect">
            <a:avLst/>
          </a:prstGeom>
        </p:spPr>
      </p:pic>
    </p:spTree>
    <p:extLst>
      <p:ext uri="{BB962C8B-B14F-4D97-AF65-F5344CB8AC3E}">
        <p14:creationId xmlns:p14="http://schemas.microsoft.com/office/powerpoint/2010/main" val="34395683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1882B-12A2-4F27-B674-5B0828992403}"/>
              </a:ext>
            </a:extLst>
          </p:cNvPr>
          <p:cNvSpPr>
            <a:spLocks noGrp="1"/>
          </p:cNvSpPr>
          <p:nvPr>
            <p:ph type="title"/>
          </p:nvPr>
        </p:nvSpPr>
        <p:spPr/>
        <p:txBody>
          <a:bodyPr/>
          <a:lstStyle/>
          <a:p>
            <a:r>
              <a:rPr lang="en-US" dirty="0"/>
              <a:t>Example of convolutional architecture</a:t>
            </a:r>
          </a:p>
        </p:txBody>
      </p:sp>
      <p:pic>
        <p:nvPicPr>
          <p:cNvPr id="5" name="Picture 4">
            <a:extLst>
              <a:ext uri="{FF2B5EF4-FFF2-40B4-BE49-F238E27FC236}">
                <a16:creationId xmlns:a16="http://schemas.microsoft.com/office/drawing/2014/main" id="{4350B3AE-4889-44CE-A183-BB58E613AA47}"/>
              </a:ext>
            </a:extLst>
          </p:cNvPr>
          <p:cNvPicPr>
            <a:picLocks noChangeAspect="1"/>
          </p:cNvPicPr>
          <p:nvPr/>
        </p:nvPicPr>
        <p:blipFill>
          <a:blip r:embed="rId2"/>
          <a:stretch>
            <a:fillRect/>
          </a:stretch>
        </p:blipFill>
        <p:spPr>
          <a:xfrm>
            <a:off x="1709989" y="1261471"/>
            <a:ext cx="5724022" cy="3341398"/>
          </a:xfrm>
          <a:prstGeom prst="rect">
            <a:avLst/>
          </a:prstGeom>
        </p:spPr>
      </p:pic>
    </p:spTree>
    <p:extLst>
      <p:ext uri="{BB962C8B-B14F-4D97-AF65-F5344CB8AC3E}">
        <p14:creationId xmlns:p14="http://schemas.microsoft.com/office/powerpoint/2010/main" val="4955844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2CBCF-B6FE-40D2-BCE1-A63EF780CCDA}"/>
              </a:ext>
            </a:extLst>
          </p:cNvPr>
          <p:cNvSpPr>
            <a:spLocks noGrp="1"/>
          </p:cNvSpPr>
          <p:nvPr>
            <p:ph type="title"/>
          </p:nvPr>
        </p:nvSpPr>
        <p:spPr/>
        <p:txBody>
          <a:bodyPr/>
          <a:lstStyle/>
          <a:p>
            <a:r>
              <a:rPr lang="en-US" dirty="0"/>
              <a:t>Intuition behind CNN</a:t>
            </a:r>
          </a:p>
        </p:txBody>
      </p:sp>
      <p:pic>
        <p:nvPicPr>
          <p:cNvPr id="4" name="Picture 3">
            <a:extLst>
              <a:ext uri="{FF2B5EF4-FFF2-40B4-BE49-F238E27FC236}">
                <a16:creationId xmlns:a16="http://schemas.microsoft.com/office/drawing/2014/main" id="{2955D62A-0EB1-4A86-A3DE-9A662D501416}"/>
              </a:ext>
            </a:extLst>
          </p:cNvPr>
          <p:cNvPicPr>
            <a:picLocks noChangeAspect="1"/>
          </p:cNvPicPr>
          <p:nvPr/>
        </p:nvPicPr>
        <p:blipFill rotWithShape="1">
          <a:blip r:embed="rId2"/>
          <a:srcRect l="10103" t="18625" r="12084" b="9616"/>
          <a:stretch/>
        </p:blipFill>
        <p:spPr>
          <a:xfrm>
            <a:off x="1014412" y="1017725"/>
            <a:ext cx="7115176" cy="3554275"/>
          </a:xfrm>
          <a:prstGeom prst="rect">
            <a:avLst/>
          </a:prstGeom>
        </p:spPr>
      </p:pic>
      <p:sp>
        <p:nvSpPr>
          <p:cNvPr id="5" name="TextBox 4">
            <a:extLst>
              <a:ext uri="{FF2B5EF4-FFF2-40B4-BE49-F238E27FC236}">
                <a16:creationId xmlns:a16="http://schemas.microsoft.com/office/drawing/2014/main" id="{A729A1FE-9FE2-4CCB-87D3-B503F548B972}"/>
              </a:ext>
            </a:extLst>
          </p:cNvPr>
          <p:cNvSpPr txBox="1"/>
          <p:nvPr/>
        </p:nvSpPr>
        <p:spPr>
          <a:xfrm>
            <a:off x="3783162" y="4676775"/>
            <a:ext cx="1577676" cy="307777"/>
          </a:xfrm>
          <a:prstGeom prst="rect">
            <a:avLst/>
          </a:prstGeom>
          <a:noFill/>
        </p:spPr>
        <p:txBody>
          <a:bodyPr wrap="none" rtlCol="0">
            <a:spAutoFit/>
          </a:bodyPr>
          <a:lstStyle/>
          <a:p>
            <a:r>
              <a:rPr lang="en-US" dirty="0">
                <a:hlinkClick r:id="rId3"/>
              </a:rPr>
              <a:t>Nips 2015 tutorial</a:t>
            </a:r>
            <a:endParaRPr lang="en-US" dirty="0"/>
          </a:p>
        </p:txBody>
      </p:sp>
    </p:spTree>
    <p:extLst>
      <p:ext uri="{BB962C8B-B14F-4D97-AF65-F5344CB8AC3E}">
        <p14:creationId xmlns:p14="http://schemas.microsoft.com/office/powerpoint/2010/main" val="13829371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70B55-32DB-4FA5-9E44-E66DE4E1FA9D}"/>
              </a:ext>
            </a:extLst>
          </p:cNvPr>
          <p:cNvSpPr>
            <a:spLocks noGrp="1"/>
          </p:cNvSpPr>
          <p:nvPr>
            <p:ph type="title"/>
          </p:nvPr>
        </p:nvSpPr>
        <p:spPr/>
        <p:txBody>
          <a:bodyPr/>
          <a:lstStyle/>
          <a:p>
            <a:r>
              <a:rPr lang="en-US" dirty="0"/>
              <a:t>Applications</a:t>
            </a:r>
          </a:p>
        </p:txBody>
      </p:sp>
      <p:pic>
        <p:nvPicPr>
          <p:cNvPr id="6" name="Picture 4" descr="http://www.slac.stanford.edu/pubs/icfa/fall98/paper3/img9.gif">
            <a:extLst>
              <a:ext uri="{FF2B5EF4-FFF2-40B4-BE49-F238E27FC236}">
                <a16:creationId xmlns:a16="http://schemas.microsoft.com/office/drawing/2014/main" id="{205150E5-8342-4EB8-8D76-EC6B4BF20E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7571" y="1447398"/>
            <a:ext cx="2428876" cy="242887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indiana.edu/~hpg/images/research/FCAL_stacked.jpg">
            <a:extLst>
              <a:ext uri="{FF2B5EF4-FFF2-40B4-BE49-F238E27FC236}">
                <a16:creationId xmlns:a16="http://schemas.microsoft.com/office/drawing/2014/main" id="{B7464B43-73F6-4D42-AC40-7396BA7A6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733" y="1447399"/>
            <a:ext cx="2647950" cy="24288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B96EF35-E1A3-4394-8426-808AA8CAF453}"/>
              </a:ext>
            </a:extLst>
          </p:cNvPr>
          <p:cNvPicPr>
            <a:picLocks noChangeAspect="1"/>
          </p:cNvPicPr>
          <p:nvPr/>
        </p:nvPicPr>
        <p:blipFill>
          <a:blip r:embed="rId4"/>
          <a:stretch>
            <a:fillRect/>
          </a:stretch>
        </p:blipFill>
        <p:spPr>
          <a:xfrm>
            <a:off x="3648074" y="1447398"/>
            <a:ext cx="1812315" cy="2428876"/>
          </a:xfrm>
          <a:prstGeom prst="rect">
            <a:avLst/>
          </a:prstGeom>
        </p:spPr>
      </p:pic>
    </p:spTree>
    <p:extLst>
      <p:ext uri="{BB962C8B-B14F-4D97-AF65-F5344CB8AC3E}">
        <p14:creationId xmlns:p14="http://schemas.microsoft.com/office/powerpoint/2010/main" val="14759857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647C6-ED2A-41AC-B8E3-92909C574E8D}"/>
              </a:ext>
            </a:extLst>
          </p:cNvPr>
          <p:cNvSpPr>
            <a:spLocks noGrp="1"/>
          </p:cNvSpPr>
          <p:nvPr>
            <p:ph type="title"/>
          </p:nvPr>
        </p:nvSpPr>
        <p:spPr/>
        <p:txBody>
          <a:bodyPr/>
          <a:lstStyle/>
          <a:p>
            <a:r>
              <a:rPr lang="en-US" dirty="0"/>
              <a:t>CNN for calorimetry</a:t>
            </a:r>
          </a:p>
        </p:txBody>
      </p:sp>
      <p:sp>
        <p:nvSpPr>
          <p:cNvPr id="3" name="Text Placeholder 2">
            <a:extLst>
              <a:ext uri="{FF2B5EF4-FFF2-40B4-BE49-F238E27FC236}">
                <a16:creationId xmlns:a16="http://schemas.microsoft.com/office/drawing/2014/main" id="{596E241E-39B2-475A-98CE-C0E11C80A1F6}"/>
              </a:ext>
            </a:extLst>
          </p:cNvPr>
          <p:cNvSpPr>
            <a:spLocks noGrp="1"/>
          </p:cNvSpPr>
          <p:nvPr>
            <p:ph type="body" idx="1"/>
          </p:nvPr>
        </p:nvSpPr>
        <p:spPr>
          <a:xfrm>
            <a:off x="644433" y="1152475"/>
            <a:ext cx="7557480" cy="3416400"/>
          </a:xfrm>
        </p:spPr>
        <p:txBody>
          <a:bodyPr/>
          <a:lstStyle/>
          <a:p>
            <a:r>
              <a:rPr lang="en-US" dirty="0">
                <a:hlinkClick r:id="rId2"/>
              </a:rPr>
              <a:t>Deep learning in color: towards automated quark/gluon jet discrimination (Feb 2017)</a:t>
            </a:r>
            <a:r>
              <a:rPr lang="en-US" dirty="0"/>
              <a:t> </a:t>
            </a:r>
            <a:br>
              <a:rPr lang="en-US" dirty="0"/>
            </a:br>
            <a:endParaRPr lang="en-US" dirty="0"/>
          </a:p>
        </p:txBody>
      </p:sp>
      <p:sp>
        <p:nvSpPr>
          <p:cNvPr id="5" name="TextBox 4">
            <a:extLst>
              <a:ext uri="{FF2B5EF4-FFF2-40B4-BE49-F238E27FC236}">
                <a16:creationId xmlns:a16="http://schemas.microsoft.com/office/drawing/2014/main" id="{C9668132-418D-4A84-A1D9-DF50BB0DF9FE}"/>
              </a:ext>
            </a:extLst>
          </p:cNvPr>
          <p:cNvSpPr txBox="1"/>
          <p:nvPr/>
        </p:nvSpPr>
        <p:spPr>
          <a:xfrm>
            <a:off x="644433" y="2878675"/>
            <a:ext cx="7283250" cy="1384995"/>
          </a:xfrm>
          <a:prstGeom prst="rect">
            <a:avLst/>
          </a:prstGeom>
          <a:noFill/>
        </p:spPr>
        <p:txBody>
          <a:bodyPr wrap="square" rtlCol="0">
            <a:spAutoFit/>
          </a:bodyPr>
          <a:lstStyle/>
          <a:p>
            <a:r>
              <a:rPr lang="en-US" dirty="0"/>
              <a:t>Our approach builds upon the paradigm that a jet can be treated as an image, with intensity given by the local calorimeter deposits. We supplement this construction by adding color to the images, with red, green and blue intensities given by the transverse momentum in charged particles, transverse momentum in neutral particles, and pixel-level charged particle counts.</a:t>
            </a:r>
          </a:p>
          <a:p>
            <a:endParaRPr lang="en-US" dirty="0"/>
          </a:p>
        </p:txBody>
      </p:sp>
      <p:sp>
        <p:nvSpPr>
          <p:cNvPr id="6" name="TextBox 5">
            <a:extLst>
              <a:ext uri="{FF2B5EF4-FFF2-40B4-BE49-F238E27FC236}">
                <a16:creationId xmlns:a16="http://schemas.microsoft.com/office/drawing/2014/main" id="{1C39C123-E069-4DFA-9F77-C8B15E6D5499}"/>
              </a:ext>
            </a:extLst>
          </p:cNvPr>
          <p:cNvSpPr txBox="1"/>
          <p:nvPr/>
        </p:nvSpPr>
        <p:spPr>
          <a:xfrm>
            <a:off x="644433" y="1834806"/>
            <a:ext cx="6208751" cy="738664"/>
          </a:xfrm>
          <a:prstGeom prst="rect">
            <a:avLst/>
          </a:prstGeom>
          <a:noFill/>
        </p:spPr>
        <p:txBody>
          <a:bodyPr wrap="none" rtlCol="0">
            <a:spAutoFit/>
          </a:bodyPr>
          <a:lstStyle/>
          <a:p>
            <a:endParaRPr lang="en-US" sz="1050" dirty="0"/>
          </a:p>
          <a:p>
            <a:r>
              <a:rPr lang="en-US" sz="1050" dirty="0"/>
              <a:t>- Center for Theoretical Physics, Massachusetts Institute of Technology, Cambridge, MA 02139, USA</a:t>
            </a:r>
          </a:p>
          <a:p>
            <a:r>
              <a:rPr lang="en-US" sz="1050" dirty="0"/>
              <a:t>- Department of Physics, Harvard University, Cambridge, MA 02138, USA</a:t>
            </a:r>
          </a:p>
          <a:p>
            <a:endParaRPr lang="en-US" sz="1050" dirty="0"/>
          </a:p>
        </p:txBody>
      </p:sp>
    </p:spTree>
    <p:extLst>
      <p:ext uri="{BB962C8B-B14F-4D97-AF65-F5344CB8AC3E}">
        <p14:creationId xmlns:p14="http://schemas.microsoft.com/office/powerpoint/2010/main" val="887448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C75B79-A0D5-4E69-99FA-C2FC66F750E3}"/>
              </a:ext>
            </a:extLst>
          </p:cNvPr>
          <p:cNvPicPr>
            <a:picLocks noChangeAspect="1"/>
          </p:cNvPicPr>
          <p:nvPr/>
        </p:nvPicPr>
        <p:blipFill rotWithShape="1">
          <a:blip r:embed="rId2"/>
          <a:srcRect l="27944" t="20329" r="21863" b="2473"/>
          <a:stretch/>
        </p:blipFill>
        <p:spPr>
          <a:xfrm>
            <a:off x="1521775" y="384954"/>
            <a:ext cx="5426330" cy="4520769"/>
          </a:xfrm>
          <a:prstGeom prst="rect">
            <a:avLst/>
          </a:prstGeom>
        </p:spPr>
      </p:pic>
      <p:sp>
        <p:nvSpPr>
          <p:cNvPr id="2" name="Title 1">
            <a:extLst>
              <a:ext uri="{FF2B5EF4-FFF2-40B4-BE49-F238E27FC236}">
                <a16:creationId xmlns:a16="http://schemas.microsoft.com/office/drawing/2014/main" id="{1000346E-563A-449D-8A39-9E46AC9597B5}"/>
              </a:ext>
            </a:extLst>
          </p:cNvPr>
          <p:cNvSpPr>
            <a:spLocks noGrp="1"/>
          </p:cNvSpPr>
          <p:nvPr>
            <p:ph type="title"/>
          </p:nvPr>
        </p:nvSpPr>
        <p:spPr>
          <a:xfrm>
            <a:off x="5489076" y="158674"/>
            <a:ext cx="3601528" cy="572700"/>
          </a:xfrm>
        </p:spPr>
        <p:txBody>
          <a:bodyPr/>
          <a:lstStyle/>
          <a:p>
            <a:r>
              <a:rPr lang="en-US" dirty="0"/>
              <a:t>Jet discrimination</a:t>
            </a:r>
          </a:p>
        </p:txBody>
      </p:sp>
    </p:spTree>
    <p:extLst>
      <p:ext uri="{BB962C8B-B14F-4D97-AF65-F5344CB8AC3E}">
        <p14:creationId xmlns:p14="http://schemas.microsoft.com/office/powerpoint/2010/main" val="1917669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33F18-7818-4053-9894-B1111CA79E26}"/>
              </a:ext>
            </a:extLst>
          </p:cNvPr>
          <p:cNvSpPr>
            <a:spLocks noGrp="1"/>
          </p:cNvSpPr>
          <p:nvPr>
            <p:ph type="title"/>
          </p:nvPr>
        </p:nvSpPr>
        <p:spPr/>
        <p:txBody>
          <a:bodyPr/>
          <a:lstStyle/>
          <a:p>
            <a:r>
              <a:rPr lang="en-US" dirty="0"/>
              <a:t>CNN for time-spatial recognition</a:t>
            </a:r>
          </a:p>
        </p:txBody>
      </p:sp>
      <p:pic>
        <p:nvPicPr>
          <p:cNvPr id="2050" name="Picture 2" descr="Image result for convolution 3d">
            <a:extLst>
              <a:ext uri="{FF2B5EF4-FFF2-40B4-BE49-F238E27FC236}">
                <a16:creationId xmlns:a16="http://schemas.microsoft.com/office/drawing/2014/main" id="{7C076F9F-2240-459D-9CDF-5AADAC2F6B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40" t="1" r="52415" b="63837"/>
          <a:stretch/>
        </p:blipFill>
        <p:spPr bwMode="auto">
          <a:xfrm>
            <a:off x="804312" y="1447801"/>
            <a:ext cx="3910563" cy="18600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EFCBF19-8959-44C0-996B-BA7A53639E21}"/>
              </a:ext>
            </a:extLst>
          </p:cNvPr>
          <p:cNvPicPr>
            <a:picLocks noChangeAspect="1"/>
          </p:cNvPicPr>
          <p:nvPr/>
        </p:nvPicPr>
        <p:blipFill>
          <a:blip r:embed="rId3"/>
          <a:stretch>
            <a:fillRect/>
          </a:stretch>
        </p:blipFill>
        <p:spPr>
          <a:xfrm>
            <a:off x="5388959" y="1447801"/>
            <a:ext cx="2997570" cy="2056630"/>
          </a:xfrm>
          <a:prstGeom prst="rect">
            <a:avLst/>
          </a:prstGeom>
        </p:spPr>
      </p:pic>
      <p:sp>
        <p:nvSpPr>
          <p:cNvPr id="6" name="Rectangle 5">
            <a:extLst>
              <a:ext uri="{FF2B5EF4-FFF2-40B4-BE49-F238E27FC236}">
                <a16:creationId xmlns:a16="http://schemas.microsoft.com/office/drawing/2014/main" id="{CDD49AFF-7F51-4327-8C9F-4EDD5D2B8865}"/>
              </a:ext>
            </a:extLst>
          </p:cNvPr>
          <p:cNvSpPr/>
          <p:nvPr/>
        </p:nvSpPr>
        <p:spPr>
          <a:xfrm>
            <a:off x="3083597" y="3183714"/>
            <a:ext cx="1788753" cy="7275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E2CCCD-1E40-4AC9-91BC-BFDD1761D479}"/>
              </a:ext>
            </a:extLst>
          </p:cNvPr>
          <p:cNvSpPr/>
          <p:nvPr/>
        </p:nvSpPr>
        <p:spPr>
          <a:xfrm>
            <a:off x="3460146" y="2944061"/>
            <a:ext cx="1035653" cy="7275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E1B3CE9-C773-4D61-A6AB-9063B8488C76}"/>
              </a:ext>
            </a:extLst>
          </p:cNvPr>
          <p:cNvSpPr txBox="1"/>
          <p:nvPr/>
        </p:nvSpPr>
        <p:spPr>
          <a:xfrm>
            <a:off x="2026866" y="3889272"/>
            <a:ext cx="5572359" cy="523220"/>
          </a:xfrm>
          <a:prstGeom prst="rect">
            <a:avLst/>
          </a:prstGeom>
          <a:noFill/>
        </p:spPr>
        <p:txBody>
          <a:bodyPr wrap="none" rtlCol="0">
            <a:spAutoFit/>
          </a:bodyPr>
          <a:lstStyle/>
          <a:p>
            <a:r>
              <a:rPr lang="en-US" b="1" dirty="0"/>
              <a:t>3D</a:t>
            </a:r>
            <a:r>
              <a:rPr lang="en-US" dirty="0"/>
              <a:t> and even </a:t>
            </a:r>
            <a:r>
              <a:rPr lang="en-US" b="1" dirty="0"/>
              <a:t>4D convolutional neural networks </a:t>
            </a:r>
            <a:r>
              <a:rPr lang="en-US" dirty="0"/>
              <a:t>allow one</a:t>
            </a:r>
          </a:p>
          <a:p>
            <a:r>
              <a:rPr lang="en-US" dirty="0"/>
              <a:t>to get the best performance on volumetric (or even space-time) data.</a:t>
            </a:r>
          </a:p>
        </p:txBody>
      </p:sp>
    </p:spTree>
    <p:extLst>
      <p:ext uri="{BB962C8B-B14F-4D97-AF65-F5344CB8AC3E}">
        <p14:creationId xmlns:p14="http://schemas.microsoft.com/office/powerpoint/2010/main" val="2864807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85142B-A46F-46A2-AFEA-D59B80FCF31E}"/>
              </a:ext>
            </a:extLst>
          </p:cNvPr>
          <p:cNvPicPr>
            <a:picLocks noChangeAspect="1"/>
          </p:cNvPicPr>
          <p:nvPr/>
        </p:nvPicPr>
        <p:blipFill rotWithShape="1">
          <a:blip r:embed="rId3"/>
          <a:srcRect l="25840" t="21345" r="22409" b="24034"/>
          <a:stretch/>
        </p:blipFill>
        <p:spPr>
          <a:xfrm>
            <a:off x="2289337" y="1490637"/>
            <a:ext cx="4732187" cy="2705359"/>
          </a:xfrm>
          <a:prstGeom prst="rect">
            <a:avLst/>
          </a:prstGeom>
        </p:spPr>
      </p:pic>
      <p:sp>
        <p:nvSpPr>
          <p:cNvPr id="2" name="Title 1">
            <a:extLst>
              <a:ext uri="{FF2B5EF4-FFF2-40B4-BE49-F238E27FC236}">
                <a16:creationId xmlns:a16="http://schemas.microsoft.com/office/drawing/2014/main" id="{CFE10CC5-35FB-4CF0-9F2C-97245284233F}"/>
              </a:ext>
            </a:extLst>
          </p:cNvPr>
          <p:cNvSpPr>
            <a:spLocks noGrp="1"/>
          </p:cNvSpPr>
          <p:nvPr>
            <p:ph type="title"/>
          </p:nvPr>
        </p:nvSpPr>
        <p:spPr/>
        <p:txBody>
          <a:bodyPr/>
          <a:lstStyle/>
          <a:p>
            <a:r>
              <a:rPr lang="en-US" dirty="0"/>
              <a:t>Neutrino Event Classifier</a:t>
            </a:r>
          </a:p>
        </p:txBody>
      </p:sp>
      <p:sp>
        <p:nvSpPr>
          <p:cNvPr id="3" name="Text Placeholder 2">
            <a:extLst>
              <a:ext uri="{FF2B5EF4-FFF2-40B4-BE49-F238E27FC236}">
                <a16:creationId xmlns:a16="http://schemas.microsoft.com/office/drawing/2014/main" id="{020B52C4-7E6C-4038-89F0-30658516E6AD}"/>
              </a:ext>
            </a:extLst>
          </p:cNvPr>
          <p:cNvSpPr>
            <a:spLocks noGrp="1"/>
          </p:cNvSpPr>
          <p:nvPr>
            <p:ph type="body" idx="1"/>
          </p:nvPr>
        </p:nvSpPr>
        <p:spPr>
          <a:xfrm>
            <a:off x="311700" y="1152475"/>
            <a:ext cx="8520600" cy="676325"/>
          </a:xfrm>
        </p:spPr>
        <p:txBody>
          <a:bodyPr/>
          <a:lstStyle/>
          <a:p>
            <a:r>
              <a:rPr lang="en-US" dirty="0"/>
              <a:t>A Convolutional Neural Network Neutrino Event Classifier (Aug 2016) </a:t>
            </a:r>
            <a:r>
              <a:rPr lang="en-US" dirty="0" err="1"/>
              <a:t>Fermilab</a:t>
            </a:r>
            <a:endParaRPr lang="en-US" dirty="0"/>
          </a:p>
        </p:txBody>
      </p:sp>
      <p:sp>
        <p:nvSpPr>
          <p:cNvPr id="4" name="TextBox 3">
            <a:extLst>
              <a:ext uri="{FF2B5EF4-FFF2-40B4-BE49-F238E27FC236}">
                <a16:creationId xmlns:a16="http://schemas.microsoft.com/office/drawing/2014/main" id="{9CDAFA66-092C-43CA-A40A-BC28629B90F4}"/>
              </a:ext>
            </a:extLst>
          </p:cNvPr>
          <p:cNvSpPr txBox="1"/>
          <p:nvPr/>
        </p:nvSpPr>
        <p:spPr>
          <a:xfrm>
            <a:off x="885808" y="4258250"/>
            <a:ext cx="7539243" cy="738664"/>
          </a:xfrm>
          <a:prstGeom prst="rect">
            <a:avLst/>
          </a:prstGeom>
          <a:noFill/>
        </p:spPr>
        <p:txBody>
          <a:bodyPr wrap="none" rtlCol="0">
            <a:spAutoFit/>
          </a:bodyPr>
          <a:lstStyle/>
          <a:p>
            <a:r>
              <a:rPr lang="en-US" dirty="0"/>
              <a:t>This algorithm, CVN (Convolutional Visual Network) identifies neutrino interactions based on </a:t>
            </a:r>
          </a:p>
          <a:p>
            <a:r>
              <a:rPr lang="en-US" dirty="0"/>
              <a:t>their topology without the need for detailed reconstruction and outperforms </a:t>
            </a:r>
          </a:p>
          <a:p>
            <a:r>
              <a:rPr lang="en-US" dirty="0"/>
              <a:t>algorithms currently in use by the </a:t>
            </a:r>
            <a:r>
              <a:rPr lang="en-US" dirty="0" err="1"/>
              <a:t>NOvA</a:t>
            </a:r>
            <a:r>
              <a:rPr lang="en-US" dirty="0"/>
              <a:t> collaboration. </a:t>
            </a:r>
          </a:p>
        </p:txBody>
      </p:sp>
    </p:spTree>
    <p:extLst>
      <p:ext uri="{BB962C8B-B14F-4D97-AF65-F5344CB8AC3E}">
        <p14:creationId xmlns:p14="http://schemas.microsoft.com/office/powerpoint/2010/main" val="3093006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US" dirty="0"/>
              <a:t>Skepticism 1</a:t>
            </a:r>
            <a:endParaRPr dirty="0"/>
          </a:p>
        </p:txBody>
      </p:sp>
      <p:sp>
        <p:nvSpPr>
          <p:cNvPr id="88" name="Shape 88"/>
          <p:cNvSpPr txBox="1">
            <a:spLocks noGrp="1"/>
          </p:cNvSpPr>
          <p:nvPr>
            <p:ph type="body" idx="1"/>
          </p:nvPr>
        </p:nvSpPr>
        <p:spPr>
          <a:xfrm>
            <a:off x="1123646" y="2373901"/>
            <a:ext cx="7016848" cy="1203607"/>
          </a:xfrm>
          <a:prstGeom prst="rect">
            <a:avLst/>
          </a:prstGeom>
        </p:spPr>
        <p:txBody>
          <a:bodyPr lIns="91425" tIns="91425" rIns="91425" bIns="91425" anchor="t" anchorCtr="0">
            <a:noAutofit/>
          </a:bodyPr>
          <a:lstStyle/>
          <a:p>
            <a:pPr lvl="0">
              <a:spcBef>
                <a:spcPts val="0"/>
              </a:spcBef>
              <a:buNone/>
            </a:pPr>
            <a:endParaRPr dirty="0"/>
          </a:p>
          <a:p>
            <a:pPr lvl="0">
              <a:spcBef>
                <a:spcPts val="0"/>
              </a:spcBef>
              <a:buNone/>
            </a:pPr>
            <a:r>
              <a:rPr lang="en" dirty="0"/>
              <a:t>Neural networks are known for decades, </a:t>
            </a:r>
            <a:r>
              <a:rPr lang="en-US" dirty="0"/>
              <a:t>but where are the results?</a:t>
            </a:r>
            <a:endParaRPr lang="en"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DCB5B-A36A-462B-A0B3-F02E4C4C73CD}"/>
              </a:ext>
            </a:extLst>
          </p:cNvPr>
          <p:cNvSpPr>
            <a:spLocks noGrp="1"/>
          </p:cNvSpPr>
          <p:nvPr>
            <p:ph type="title"/>
          </p:nvPr>
        </p:nvSpPr>
        <p:spPr>
          <a:xfrm>
            <a:off x="3849159" y="0"/>
            <a:ext cx="5655261" cy="572700"/>
          </a:xfrm>
        </p:spPr>
        <p:txBody>
          <a:bodyPr/>
          <a:lstStyle/>
          <a:p>
            <a:r>
              <a:rPr lang="en-US" dirty="0"/>
              <a:t>CNN neutrino event recognition</a:t>
            </a:r>
          </a:p>
        </p:txBody>
      </p:sp>
      <p:pic>
        <p:nvPicPr>
          <p:cNvPr id="4" name="Picture 3">
            <a:extLst>
              <a:ext uri="{FF2B5EF4-FFF2-40B4-BE49-F238E27FC236}">
                <a16:creationId xmlns:a16="http://schemas.microsoft.com/office/drawing/2014/main" id="{652EF13A-0B69-4472-82FB-ED7C7457A189}"/>
              </a:ext>
            </a:extLst>
          </p:cNvPr>
          <p:cNvPicPr>
            <a:picLocks noChangeAspect="1"/>
          </p:cNvPicPr>
          <p:nvPr/>
        </p:nvPicPr>
        <p:blipFill rotWithShape="1">
          <a:blip r:embed="rId2"/>
          <a:srcRect l="40949" t="18625" r="41971" b="6516"/>
          <a:stretch/>
        </p:blipFill>
        <p:spPr>
          <a:xfrm>
            <a:off x="827632" y="48723"/>
            <a:ext cx="2029033" cy="4816954"/>
          </a:xfrm>
          <a:prstGeom prst="rect">
            <a:avLst/>
          </a:prstGeom>
        </p:spPr>
      </p:pic>
      <p:pic>
        <p:nvPicPr>
          <p:cNvPr id="5" name="Picture 4">
            <a:extLst>
              <a:ext uri="{FF2B5EF4-FFF2-40B4-BE49-F238E27FC236}">
                <a16:creationId xmlns:a16="http://schemas.microsoft.com/office/drawing/2014/main" id="{0C5D81D5-15A6-4749-AA61-1710ECEBE728}"/>
              </a:ext>
            </a:extLst>
          </p:cNvPr>
          <p:cNvPicPr>
            <a:picLocks noChangeAspect="1"/>
          </p:cNvPicPr>
          <p:nvPr/>
        </p:nvPicPr>
        <p:blipFill rotWithShape="1">
          <a:blip r:embed="rId3"/>
          <a:srcRect l="24817" t="16535" r="25475" b="-488"/>
          <a:stretch/>
        </p:blipFill>
        <p:spPr>
          <a:xfrm>
            <a:off x="3410645" y="861004"/>
            <a:ext cx="4545302" cy="4158185"/>
          </a:xfrm>
          <a:prstGeom prst="rect">
            <a:avLst/>
          </a:prstGeom>
        </p:spPr>
      </p:pic>
    </p:spTree>
    <p:extLst>
      <p:ext uri="{BB962C8B-B14F-4D97-AF65-F5344CB8AC3E}">
        <p14:creationId xmlns:p14="http://schemas.microsoft.com/office/powerpoint/2010/main" val="32742409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092F0-915F-4C21-9650-7441AFEDE6E8}"/>
              </a:ext>
            </a:extLst>
          </p:cNvPr>
          <p:cNvSpPr>
            <a:spLocks noGrp="1"/>
          </p:cNvSpPr>
          <p:nvPr>
            <p:ph type="title"/>
          </p:nvPr>
        </p:nvSpPr>
        <p:spPr/>
        <p:txBody>
          <a:bodyPr/>
          <a:lstStyle/>
          <a:p>
            <a:r>
              <a:rPr lang="en-US" dirty="0"/>
              <a:t>How hard is to try to use them?</a:t>
            </a:r>
          </a:p>
        </p:txBody>
      </p:sp>
      <p:pic>
        <p:nvPicPr>
          <p:cNvPr id="32" name="Picture 31">
            <a:extLst>
              <a:ext uri="{FF2B5EF4-FFF2-40B4-BE49-F238E27FC236}">
                <a16:creationId xmlns:a16="http://schemas.microsoft.com/office/drawing/2014/main" id="{E2799A3F-D324-4196-ADCD-63CCF3FCE021}"/>
              </a:ext>
            </a:extLst>
          </p:cNvPr>
          <p:cNvPicPr>
            <a:picLocks noChangeAspect="1"/>
          </p:cNvPicPr>
          <p:nvPr/>
        </p:nvPicPr>
        <p:blipFill rotWithShape="1">
          <a:blip r:embed="rId2"/>
          <a:srcRect l="34380" t="14835" r="17111" b="70228"/>
          <a:stretch/>
        </p:blipFill>
        <p:spPr>
          <a:xfrm>
            <a:off x="863342" y="1284132"/>
            <a:ext cx="7417316" cy="1238861"/>
          </a:xfrm>
          <a:prstGeom prst="rect">
            <a:avLst/>
          </a:prstGeom>
        </p:spPr>
      </p:pic>
      <p:sp>
        <p:nvSpPr>
          <p:cNvPr id="33" name="TextBox 32">
            <a:extLst>
              <a:ext uri="{FF2B5EF4-FFF2-40B4-BE49-F238E27FC236}">
                <a16:creationId xmlns:a16="http://schemas.microsoft.com/office/drawing/2014/main" id="{64435755-450E-4524-A72C-FF86A7C5950F}"/>
              </a:ext>
            </a:extLst>
          </p:cNvPr>
          <p:cNvSpPr txBox="1"/>
          <p:nvPr/>
        </p:nvSpPr>
        <p:spPr>
          <a:xfrm>
            <a:off x="863342" y="3059539"/>
            <a:ext cx="7614585" cy="523220"/>
          </a:xfrm>
          <a:prstGeom prst="rect">
            <a:avLst/>
          </a:prstGeom>
          <a:noFill/>
        </p:spPr>
        <p:txBody>
          <a:bodyPr wrap="none" rtlCol="0">
            <a:spAutoFit/>
          </a:bodyPr>
          <a:lstStyle/>
          <a:p>
            <a:r>
              <a:rPr lang="en-US" b="1" dirty="0">
                <a:solidFill>
                  <a:srgbClr val="C00000"/>
                </a:solidFill>
              </a:rPr>
              <a:t>Using higher level libraries like </a:t>
            </a:r>
            <a:r>
              <a:rPr lang="en-US" b="1" dirty="0" err="1">
                <a:solidFill>
                  <a:srgbClr val="C00000"/>
                </a:solidFill>
              </a:rPr>
              <a:t>Keras</a:t>
            </a:r>
            <a:r>
              <a:rPr lang="en-US" b="1" dirty="0">
                <a:solidFill>
                  <a:srgbClr val="C00000"/>
                </a:solidFill>
              </a:rPr>
              <a:t> or </a:t>
            </a:r>
            <a:r>
              <a:rPr lang="en-US" b="1" dirty="0" err="1">
                <a:solidFill>
                  <a:srgbClr val="C00000"/>
                </a:solidFill>
              </a:rPr>
              <a:t>Tflearn</a:t>
            </a:r>
            <a:r>
              <a:rPr lang="en-US" b="1" dirty="0">
                <a:solidFill>
                  <a:srgbClr val="C00000"/>
                </a:solidFill>
              </a:rPr>
              <a:t> makes creating neural networks is easy</a:t>
            </a:r>
          </a:p>
          <a:p>
            <a:endParaRPr lang="en-US" b="1" dirty="0">
              <a:solidFill>
                <a:srgbClr val="C00000"/>
              </a:solidFill>
            </a:endParaRPr>
          </a:p>
        </p:txBody>
      </p:sp>
      <p:pic>
        <p:nvPicPr>
          <p:cNvPr id="35" name="Picture 34">
            <a:extLst>
              <a:ext uri="{FF2B5EF4-FFF2-40B4-BE49-F238E27FC236}">
                <a16:creationId xmlns:a16="http://schemas.microsoft.com/office/drawing/2014/main" id="{02245139-98C6-4A67-BB91-3E33605A1C88}"/>
              </a:ext>
            </a:extLst>
          </p:cNvPr>
          <p:cNvPicPr>
            <a:picLocks noChangeAspect="1"/>
          </p:cNvPicPr>
          <p:nvPr/>
        </p:nvPicPr>
        <p:blipFill>
          <a:blip r:embed="rId3"/>
          <a:stretch>
            <a:fillRect/>
          </a:stretch>
        </p:blipFill>
        <p:spPr>
          <a:xfrm>
            <a:off x="4243235" y="3582759"/>
            <a:ext cx="657529" cy="657529"/>
          </a:xfrm>
          <a:prstGeom prst="rect">
            <a:avLst/>
          </a:prstGeom>
        </p:spPr>
      </p:pic>
    </p:spTree>
    <p:extLst>
      <p:ext uri="{BB962C8B-B14F-4D97-AF65-F5344CB8AC3E}">
        <p14:creationId xmlns:p14="http://schemas.microsoft.com/office/powerpoint/2010/main" val="29003699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AC41C-F345-4905-991D-3F3D2CF078FB}"/>
              </a:ext>
            </a:extLst>
          </p:cNvPr>
          <p:cNvSpPr>
            <a:spLocks noGrp="1"/>
          </p:cNvSpPr>
          <p:nvPr>
            <p:ph type="title"/>
          </p:nvPr>
        </p:nvSpPr>
        <p:spPr/>
        <p:txBody>
          <a:bodyPr/>
          <a:lstStyle/>
          <a:p>
            <a:r>
              <a:rPr lang="en-US" dirty="0"/>
              <a:t>Recurrent Neural Networks (RNN) and Long Short-Term Memory (LSTM)</a:t>
            </a:r>
          </a:p>
        </p:txBody>
      </p:sp>
      <p:pic>
        <p:nvPicPr>
          <p:cNvPr id="5" name="Picture 4">
            <a:extLst>
              <a:ext uri="{FF2B5EF4-FFF2-40B4-BE49-F238E27FC236}">
                <a16:creationId xmlns:a16="http://schemas.microsoft.com/office/drawing/2014/main" id="{CBAEFCF6-A8B1-43EA-B9FE-7B20D9A3A811}"/>
              </a:ext>
            </a:extLst>
          </p:cNvPr>
          <p:cNvPicPr>
            <a:picLocks noChangeAspect="1"/>
          </p:cNvPicPr>
          <p:nvPr/>
        </p:nvPicPr>
        <p:blipFill>
          <a:blip r:embed="rId2"/>
          <a:stretch>
            <a:fillRect/>
          </a:stretch>
        </p:blipFill>
        <p:spPr>
          <a:xfrm>
            <a:off x="5975557" y="3601175"/>
            <a:ext cx="2325674" cy="1308192"/>
          </a:xfrm>
          <a:prstGeom prst="rect">
            <a:avLst/>
          </a:prstGeom>
        </p:spPr>
      </p:pic>
      <p:sp>
        <p:nvSpPr>
          <p:cNvPr id="10" name="Oval 9">
            <a:extLst>
              <a:ext uri="{FF2B5EF4-FFF2-40B4-BE49-F238E27FC236}">
                <a16:creationId xmlns:a16="http://schemas.microsoft.com/office/drawing/2014/main" id="{5B9E3533-930C-4443-B406-43B2D3AB9B32}"/>
              </a:ext>
            </a:extLst>
          </p:cNvPr>
          <p:cNvSpPr>
            <a:spLocks/>
          </p:cNvSpPr>
          <p:nvPr/>
        </p:nvSpPr>
        <p:spPr>
          <a:xfrm rot="5400000">
            <a:off x="5092906" y="2933729"/>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A90F79E-C27D-407C-91FB-E66DF22C7076}"/>
              </a:ext>
            </a:extLst>
          </p:cNvPr>
          <p:cNvSpPr>
            <a:spLocks/>
          </p:cNvSpPr>
          <p:nvPr/>
        </p:nvSpPr>
        <p:spPr>
          <a:xfrm rot="5400000">
            <a:off x="4628778" y="2933729"/>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612E050-9C72-40CB-9860-623EBF9EFE08}"/>
              </a:ext>
            </a:extLst>
          </p:cNvPr>
          <p:cNvSpPr>
            <a:spLocks/>
          </p:cNvSpPr>
          <p:nvPr/>
        </p:nvSpPr>
        <p:spPr>
          <a:xfrm rot="5400000">
            <a:off x="4164650" y="2933729"/>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9A7912A-C13B-4FE9-847F-00E3C1B5D4B3}"/>
              </a:ext>
            </a:extLst>
          </p:cNvPr>
          <p:cNvSpPr>
            <a:spLocks/>
          </p:cNvSpPr>
          <p:nvPr/>
        </p:nvSpPr>
        <p:spPr>
          <a:xfrm rot="5400000">
            <a:off x="3706004" y="2933729"/>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DAD6233-3608-49EF-91DE-F2D6B8DDE728}"/>
              </a:ext>
            </a:extLst>
          </p:cNvPr>
          <p:cNvSpPr>
            <a:spLocks/>
          </p:cNvSpPr>
          <p:nvPr/>
        </p:nvSpPr>
        <p:spPr>
          <a:xfrm rot="5400000">
            <a:off x="4445898" y="4076730"/>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5D5E90C-5774-431D-BDF4-1B9DEBAD356C}"/>
              </a:ext>
            </a:extLst>
          </p:cNvPr>
          <p:cNvSpPr>
            <a:spLocks/>
          </p:cNvSpPr>
          <p:nvPr/>
        </p:nvSpPr>
        <p:spPr>
          <a:xfrm rot="5400000">
            <a:off x="3987252" y="4076730"/>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ABFFC1C1-A942-4737-9C85-AC473B4AE815}"/>
              </a:ext>
            </a:extLst>
          </p:cNvPr>
          <p:cNvCxnSpPr>
            <a:cxnSpLocks/>
            <a:endCxn id="14" idx="2"/>
          </p:cNvCxnSpPr>
          <p:nvPr/>
        </p:nvCxnSpPr>
        <p:spPr>
          <a:xfrm rot="5400000">
            <a:off x="4563662" y="3364606"/>
            <a:ext cx="777240" cy="647008"/>
          </a:xfrm>
          <a:prstGeom prst="line">
            <a:avLst/>
          </a:prstGeom>
        </p:spPr>
        <p:style>
          <a:lnRef idx="1">
            <a:schemeClr val="accent5"/>
          </a:lnRef>
          <a:fillRef idx="0">
            <a:schemeClr val="accent5"/>
          </a:fillRef>
          <a:effectRef idx="0">
            <a:schemeClr val="accent5"/>
          </a:effectRef>
          <a:fontRef idx="minor">
            <a:schemeClr val="tx1"/>
          </a:fontRef>
        </p:style>
      </p:cxnSp>
      <p:cxnSp>
        <p:nvCxnSpPr>
          <p:cNvPr id="37" name="Straight Connector 36">
            <a:extLst>
              <a:ext uri="{FF2B5EF4-FFF2-40B4-BE49-F238E27FC236}">
                <a16:creationId xmlns:a16="http://schemas.microsoft.com/office/drawing/2014/main" id="{FEF9B82C-9E50-4439-9EE9-ED0B4F2D201B}"/>
              </a:ext>
            </a:extLst>
          </p:cNvPr>
          <p:cNvCxnSpPr>
            <a:cxnSpLocks/>
            <a:endCxn id="14" idx="2"/>
          </p:cNvCxnSpPr>
          <p:nvPr/>
        </p:nvCxnSpPr>
        <p:spPr>
          <a:xfrm rot="5400000">
            <a:off x="4331598" y="3596670"/>
            <a:ext cx="777240" cy="182880"/>
          </a:xfrm>
          <a:prstGeom prst="line">
            <a:avLst/>
          </a:prstGeom>
        </p:spPr>
        <p:style>
          <a:lnRef idx="1">
            <a:schemeClr val="accent5"/>
          </a:lnRef>
          <a:fillRef idx="0">
            <a:schemeClr val="accent5"/>
          </a:fillRef>
          <a:effectRef idx="0">
            <a:schemeClr val="accent5"/>
          </a:effectRef>
          <a:fontRef idx="minor">
            <a:schemeClr val="tx1"/>
          </a:fontRef>
        </p:style>
      </p:cxnSp>
      <p:cxnSp>
        <p:nvCxnSpPr>
          <p:cNvPr id="38" name="Straight Connector 37">
            <a:extLst>
              <a:ext uri="{FF2B5EF4-FFF2-40B4-BE49-F238E27FC236}">
                <a16:creationId xmlns:a16="http://schemas.microsoft.com/office/drawing/2014/main" id="{10E360C8-3F91-4080-AD19-9EF540790079}"/>
              </a:ext>
            </a:extLst>
          </p:cNvPr>
          <p:cNvCxnSpPr>
            <a:cxnSpLocks/>
            <a:endCxn id="14" idx="2"/>
          </p:cNvCxnSpPr>
          <p:nvPr/>
        </p:nvCxnSpPr>
        <p:spPr>
          <a:xfrm rot="5400000" flipV="1">
            <a:off x="4099534" y="3547486"/>
            <a:ext cx="777240" cy="281248"/>
          </a:xfrm>
          <a:prstGeom prst="line">
            <a:avLst/>
          </a:prstGeom>
        </p:spPr>
        <p:style>
          <a:lnRef idx="1">
            <a:schemeClr val="accent5"/>
          </a:lnRef>
          <a:fillRef idx="0">
            <a:schemeClr val="accent5"/>
          </a:fillRef>
          <a:effectRef idx="0">
            <a:schemeClr val="accent5"/>
          </a:effectRef>
          <a:fontRef idx="minor">
            <a:schemeClr val="tx1"/>
          </a:fontRef>
        </p:style>
      </p:cxnSp>
      <p:cxnSp>
        <p:nvCxnSpPr>
          <p:cNvPr id="39" name="Straight Connector 38">
            <a:extLst>
              <a:ext uri="{FF2B5EF4-FFF2-40B4-BE49-F238E27FC236}">
                <a16:creationId xmlns:a16="http://schemas.microsoft.com/office/drawing/2014/main" id="{8AC4068D-5B71-4D78-84E3-CD477B541915}"/>
              </a:ext>
            </a:extLst>
          </p:cNvPr>
          <p:cNvCxnSpPr>
            <a:cxnSpLocks/>
            <a:endCxn id="14" idx="2"/>
          </p:cNvCxnSpPr>
          <p:nvPr/>
        </p:nvCxnSpPr>
        <p:spPr>
          <a:xfrm rot="5400000" flipV="1">
            <a:off x="3870211" y="3318163"/>
            <a:ext cx="777240" cy="739894"/>
          </a:xfrm>
          <a:prstGeom prst="line">
            <a:avLst/>
          </a:prstGeom>
        </p:spPr>
        <p:style>
          <a:lnRef idx="1">
            <a:schemeClr val="accent5"/>
          </a:lnRef>
          <a:fillRef idx="0">
            <a:schemeClr val="accent5"/>
          </a:fillRef>
          <a:effectRef idx="0">
            <a:schemeClr val="accent5"/>
          </a:effectRef>
          <a:fontRef idx="minor">
            <a:schemeClr val="tx1"/>
          </a:fontRef>
        </p:style>
      </p:cxnSp>
      <p:cxnSp>
        <p:nvCxnSpPr>
          <p:cNvPr id="40" name="Straight Connector 39">
            <a:extLst>
              <a:ext uri="{FF2B5EF4-FFF2-40B4-BE49-F238E27FC236}">
                <a16:creationId xmlns:a16="http://schemas.microsoft.com/office/drawing/2014/main" id="{394968A9-F4B3-48BD-88BD-F310A38BFCBF}"/>
              </a:ext>
            </a:extLst>
          </p:cNvPr>
          <p:cNvCxnSpPr>
            <a:cxnSpLocks/>
            <a:endCxn id="14" idx="2"/>
          </p:cNvCxnSpPr>
          <p:nvPr/>
        </p:nvCxnSpPr>
        <p:spPr>
          <a:xfrm rot="5400000" flipV="1">
            <a:off x="3640888" y="3088840"/>
            <a:ext cx="777240" cy="1198540"/>
          </a:xfrm>
          <a:prstGeom prst="line">
            <a:avLst/>
          </a:prstGeom>
        </p:spPr>
        <p:style>
          <a:lnRef idx="1">
            <a:schemeClr val="accent5"/>
          </a:lnRef>
          <a:fillRef idx="0">
            <a:schemeClr val="accent5"/>
          </a:fillRef>
          <a:effectRef idx="0">
            <a:schemeClr val="accent5"/>
          </a:effectRef>
          <a:fontRef idx="minor">
            <a:schemeClr val="tx1"/>
          </a:fontRef>
        </p:style>
      </p:cxnSp>
      <p:cxnSp>
        <p:nvCxnSpPr>
          <p:cNvPr id="41" name="Straight Connector 40">
            <a:extLst>
              <a:ext uri="{FF2B5EF4-FFF2-40B4-BE49-F238E27FC236}">
                <a16:creationId xmlns:a16="http://schemas.microsoft.com/office/drawing/2014/main" id="{33434092-0075-45B9-9613-5CAD4DEA6DF9}"/>
              </a:ext>
            </a:extLst>
          </p:cNvPr>
          <p:cNvCxnSpPr>
            <a:cxnSpLocks/>
            <a:endCxn id="15" idx="2"/>
          </p:cNvCxnSpPr>
          <p:nvPr/>
        </p:nvCxnSpPr>
        <p:spPr>
          <a:xfrm rot="5400000">
            <a:off x="4334339" y="3135283"/>
            <a:ext cx="777240" cy="1105654"/>
          </a:xfrm>
          <a:prstGeom prst="line">
            <a:avLst/>
          </a:prstGeom>
        </p:spPr>
        <p:style>
          <a:lnRef idx="1">
            <a:schemeClr val="accent5"/>
          </a:lnRef>
          <a:fillRef idx="0">
            <a:schemeClr val="accent5"/>
          </a:fillRef>
          <a:effectRef idx="0">
            <a:schemeClr val="accent5"/>
          </a:effectRef>
          <a:fontRef idx="minor">
            <a:schemeClr val="tx1"/>
          </a:fontRef>
        </p:style>
      </p:cxnSp>
      <p:cxnSp>
        <p:nvCxnSpPr>
          <p:cNvPr id="42" name="Straight Connector 41">
            <a:extLst>
              <a:ext uri="{FF2B5EF4-FFF2-40B4-BE49-F238E27FC236}">
                <a16:creationId xmlns:a16="http://schemas.microsoft.com/office/drawing/2014/main" id="{03B67256-F8DB-479A-B7AF-C3995E0038D6}"/>
              </a:ext>
            </a:extLst>
          </p:cNvPr>
          <p:cNvCxnSpPr>
            <a:cxnSpLocks/>
            <a:endCxn id="15" idx="2"/>
          </p:cNvCxnSpPr>
          <p:nvPr/>
        </p:nvCxnSpPr>
        <p:spPr>
          <a:xfrm rot="5400000">
            <a:off x="4102275" y="3367347"/>
            <a:ext cx="777240" cy="641526"/>
          </a:xfrm>
          <a:prstGeom prst="line">
            <a:avLst/>
          </a:prstGeom>
        </p:spPr>
        <p:style>
          <a:lnRef idx="1">
            <a:schemeClr val="accent5"/>
          </a:lnRef>
          <a:fillRef idx="0">
            <a:schemeClr val="accent5"/>
          </a:fillRef>
          <a:effectRef idx="0">
            <a:schemeClr val="accent5"/>
          </a:effectRef>
          <a:fontRef idx="minor">
            <a:schemeClr val="tx1"/>
          </a:fontRef>
        </p:style>
      </p:cxnSp>
      <p:cxnSp>
        <p:nvCxnSpPr>
          <p:cNvPr id="43" name="Straight Connector 42">
            <a:extLst>
              <a:ext uri="{FF2B5EF4-FFF2-40B4-BE49-F238E27FC236}">
                <a16:creationId xmlns:a16="http://schemas.microsoft.com/office/drawing/2014/main" id="{D1BB3A2A-19FF-4354-904B-673863F57BF0}"/>
              </a:ext>
            </a:extLst>
          </p:cNvPr>
          <p:cNvCxnSpPr>
            <a:cxnSpLocks/>
            <a:endCxn id="15" idx="2"/>
          </p:cNvCxnSpPr>
          <p:nvPr/>
        </p:nvCxnSpPr>
        <p:spPr>
          <a:xfrm rot="5400000">
            <a:off x="3870211" y="3599411"/>
            <a:ext cx="777240" cy="177398"/>
          </a:xfrm>
          <a:prstGeom prst="line">
            <a:avLst/>
          </a:prstGeom>
        </p:spPr>
        <p:style>
          <a:lnRef idx="1">
            <a:schemeClr val="accent5"/>
          </a:lnRef>
          <a:fillRef idx="0">
            <a:schemeClr val="accent5"/>
          </a:fillRef>
          <a:effectRef idx="0">
            <a:schemeClr val="accent5"/>
          </a:effectRef>
          <a:fontRef idx="minor">
            <a:schemeClr val="tx1"/>
          </a:fontRef>
        </p:style>
      </p:cxnSp>
      <p:cxnSp>
        <p:nvCxnSpPr>
          <p:cNvPr id="44" name="Straight Connector 43">
            <a:extLst>
              <a:ext uri="{FF2B5EF4-FFF2-40B4-BE49-F238E27FC236}">
                <a16:creationId xmlns:a16="http://schemas.microsoft.com/office/drawing/2014/main" id="{0FCD9F83-E815-4901-AFC6-3EA16133C458}"/>
              </a:ext>
            </a:extLst>
          </p:cNvPr>
          <p:cNvCxnSpPr>
            <a:cxnSpLocks/>
            <a:endCxn id="15" idx="2"/>
          </p:cNvCxnSpPr>
          <p:nvPr/>
        </p:nvCxnSpPr>
        <p:spPr>
          <a:xfrm rot="5400000" flipV="1">
            <a:off x="3640888" y="3547486"/>
            <a:ext cx="777240" cy="281248"/>
          </a:xfrm>
          <a:prstGeom prst="line">
            <a:avLst/>
          </a:prstGeom>
        </p:spPr>
        <p:style>
          <a:lnRef idx="1">
            <a:schemeClr val="accent5"/>
          </a:lnRef>
          <a:fillRef idx="0">
            <a:schemeClr val="accent5"/>
          </a:fillRef>
          <a:effectRef idx="0">
            <a:schemeClr val="accent5"/>
          </a:effectRef>
          <a:fontRef idx="minor">
            <a:schemeClr val="tx1"/>
          </a:fontRef>
        </p:style>
      </p:cxnSp>
      <p:cxnSp>
        <p:nvCxnSpPr>
          <p:cNvPr id="45" name="Straight Connector 44">
            <a:extLst>
              <a:ext uri="{FF2B5EF4-FFF2-40B4-BE49-F238E27FC236}">
                <a16:creationId xmlns:a16="http://schemas.microsoft.com/office/drawing/2014/main" id="{29FA2370-8605-4D7B-BBBA-198DD13031FE}"/>
              </a:ext>
            </a:extLst>
          </p:cNvPr>
          <p:cNvCxnSpPr>
            <a:cxnSpLocks/>
            <a:endCxn id="15" idx="2"/>
          </p:cNvCxnSpPr>
          <p:nvPr/>
        </p:nvCxnSpPr>
        <p:spPr>
          <a:xfrm rot="5400000" flipV="1">
            <a:off x="3411565" y="3318163"/>
            <a:ext cx="777240" cy="739894"/>
          </a:xfrm>
          <a:prstGeom prst="line">
            <a:avLst/>
          </a:prstGeom>
        </p:spPr>
        <p:style>
          <a:lnRef idx="1">
            <a:schemeClr val="accent5"/>
          </a:lnRef>
          <a:fillRef idx="0">
            <a:schemeClr val="accent5"/>
          </a:fillRef>
          <a:effectRef idx="0">
            <a:schemeClr val="accent5"/>
          </a:effectRef>
          <a:fontRef idx="minor">
            <a:schemeClr val="tx1"/>
          </a:fontRef>
        </p:style>
      </p:cxnSp>
      <p:sp>
        <p:nvSpPr>
          <p:cNvPr id="50" name="Oval 49">
            <a:extLst>
              <a:ext uri="{FF2B5EF4-FFF2-40B4-BE49-F238E27FC236}">
                <a16:creationId xmlns:a16="http://schemas.microsoft.com/office/drawing/2014/main" id="{5AF463BD-3853-4091-8C53-5024C55ABBCF}"/>
              </a:ext>
            </a:extLst>
          </p:cNvPr>
          <p:cNvSpPr>
            <a:spLocks/>
          </p:cNvSpPr>
          <p:nvPr/>
        </p:nvSpPr>
        <p:spPr>
          <a:xfrm rot="5400000">
            <a:off x="4445898" y="4076730"/>
            <a:ext cx="365760" cy="3657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4368137F-B8F4-4958-AAF1-B87222E7728D}"/>
              </a:ext>
            </a:extLst>
          </p:cNvPr>
          <p:cNvSpPr>
            <a:spLocks/>
          </p:cNvSpPr>
          <p:nvPr/>
        </p:nvSpPr>
        <p:spPr>
          <a:xfrm rot="5400000">
            <a:off x="3988698" y="4076730"/>
            <a:ext cx="365760" cy="3657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392BBA3-E0EA-4E81-A487-70884FA82952}"/>
              </a:ext>
            </a:extLst>
          </p:cNvPr>
          <p:cNvSpPr/>
          <p:nvPr/>
        </p:nvSpPr>
        <p:spPr>
          <a:xfrm rot="5400000">
            <a:off x="4065090" y="2021164"/>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4A25A9F5-8306-492C-9E77-61CDDB999F02}"/>
              </a:ext>
            </a:extLst>
          </p:cNvPr>
          <p:cNvSpPr/>
          <p:nvPr/>
        </p:nvSpPr>
        <p:spPr>
          <a:xfrm rot="5400000">
            <a:off x="3607016" y="2021164"/>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4751089B-D7C7-4145-8BEB-7FCE283E3CA8}"/>
              </a:ext>
            </a:extLst>
          </p:cNvPr>
          <p:cNvSpPr/>
          <p:nvPr/>
        </p:nvSpPr>
        <p:spPr>
          <a:xfrm rot="5400000">
            <a:off x="3148943" y="2021164"/>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06339AD0-7160-4466-BE0C-030132B3CB42}"/>
              </a:ext>
            </a:extLst>
          </p:cNvPr>
          <p:cNvSpPr/>
          <p:nvPr/>
        </p:nvSpPr>
        <p:spPr>
          <a:xfrm rot="5400000">
            <a:off x="2678188" y="2021164"/>
            <a:ext cx="353746" cy="3403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3FDFF8BE-3F40-42A9-A98B-C11729AF2267}"/>
              </a:ext>
            </a:extLst>
          </p:cNvPr>
          <p:cNvSpPr>
            <a:spLocks/>
          </p:cNvSpPr>
          <p:nvPr/>
        </p:nvSpPr>
        <p:spPr>
          <a:xfrm rot="5400000">
            <a:off x="3285404" y="2933728"/>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803C6EA5-6A42-4A8A-9DBE-A5671B41FF50}"/>
              </a:ext>
            </a:extLst>
          </p:cNvPr>
          <p:cNvSpPr/>
          <p:nvPr/>
        </p:nvSpPr>
        <p:spPr>
          <a:xfrm rot="5400000">
            <a:off x="5905279" y="2021165"/>
            <a:ext cx="353746" cy="34039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94" name="Rectangle 93">
            <a:extLst>
              <a:ext uri="{FF2B5EF4-FFF2-40B4-BE49-F238E27FC236}">
                <a16:creationId xmlns:a16="http://schemas.microsoft.com/office/drawing/2014/main" id="{D7648621-08D0-40F6-9511-C4BC3514CEEB}"/>
              </a:ext>
            </a:extLst>
          </p:cNvPr>
          <p:cNvSpPr/>
          <p:nvPr/>
        </p:nvSpPr>
        <p:spPr>
          <a:xfrm rot="5400000">
            <a:off x="5447205" y="2021165"/>
            <a:ext cx="353746" cy="34039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9402FECB-1B44-4F6D-9013-BDADE7640458}"/>
              </a:ext>
            </a:extLst>
          </p:cNvPr>
          <p:cNvSpPr/>
          <p:nvPr/>
        </p:nvSpPr>
        <p:spPr>
          <a:xfrm rot="5400000">
            <a:off x="4989132" y="2021165"/>
            <a:ext cx="353746" cy="34039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96" name="Rectangle 95">
            <a:extLst>
              <a:ext uri="{FF2B5EF4-FFF2-40B4-BE49-F238E27FC236}">
                <a16:creationId xmlns:a16="http://schemas.microsoft.com/office/drawing/2014/main" id="{F4832ECF-D599-4B9F-8386-0CA093775E0A}"/>
              </a:ext>
            </a:extLst>
          </p:cNvPr>
          <p:cNvSpPr/>
          <p:nvPr/>
        </p:nvSpPr>
        <p:spPr>
          <a:xfrm rot="5400000">
            <a:off x="4518377" y="2021165"/>
            <a:ext cx="353746" cy="34039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97" name="Arrow: U-Turn 96">
            <a:extLst>
              <a:ext uri="{FF2B5EF4-FFF2-40B4-BE49-F238E27FC236}">
                <a16:creationId xmlns:a16="http://schemas.microsoft.com/office/drawing/2014/main" id="{1221CFC7-D52E-4313-A592-8ADC2A6A057A}"/>
              </a:ext>
            </a:extLst>
          </p:cNvPr>
          <p:cNvSpPr/>
          <p:nvPr/>
        </p:nvSpPr>
        <p:spPr>
          <a:xfrm rot="5400000" flipH="1">
            <a:off x="6312019" y="1684701"/>
            <a:ext cx="1122504" cy="1782079"/>
          </a:xfrm>
          <a:prstGeom prst="uturnArrow">
            <a:avLst>
              <a:gd name="adj1" fmla="val 13536"/>
              <a:gd name="adj2" fmla="val 13536"/>
              <a:gd name="adj3" fmla="val 26433"/>
              <a:gd name="adj4" fmla="val 43750"/>
              <a:gd name="adj5"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98" name="Straight Connector 97">
            <a:extLst>
              <a:ext uri="{FF2B5EF4-FFF2-40B4-BE49-F238E27FC236}">
                <a16:creationId xmlns:a16="http://schemas.microsoft.com/office/drawing/2014/main" id="{1A68EF12-28CD-4359-85AC-665A84E077EE}"/>
              </a:ext>
            </a:extLst>
          </p:cNvPr>
          <p:cNvCxnSpPr>
            <a:cxnSpLocks/>
            <a:stCxn id="56" idx="3"/>
            <a:endCxn id="91" idx="2"/>
          </p:cNvCxnSpPr>
          <p:nvPr/>
        </p:nvCxnSpPr>
        <p:spPr>
          <a:xfrm>
            <a:off x="2855061" y="2368236"/>
            <a:ext cx="613223" cy="565492"/>
          </a:xfrm>
          <a:prstGeom prst="line">
            <a:avLst/>
          </a:prstGeom>
        </p:spPr>
        <p:style>
          <a:lnRef idx="1">
            <a:schemeClr val="accent5"/>
          </a:lnRef>
          <a:fillRef idx="0">
            <a:schemeClr val="accent5"/>
          </a:fillRef>
          <a:effectRef idx="0">
            <a:schemeClr val="accent5"/>
          </a:effectRef>
          <a:fontRef idx="minor">
            <a:schemeClr val="tx1"/>
          </a:fontRef>
        </p:style>
      </p:cxnSp>
      <p:cxnSp>
        <p:nvCxnSpPr>
          <p:cNvPr id="101" name="Straight Connector 100">
            <a:extLst>
              <a:ext uri="{FF2B5EF4-FFF2-40B4-BE49-F238E27FC236}">
                <a16:creationId xmlns:a16="http://schemas.microsoft.com/office/drawing/2014/main" id="{EF88CB48-EA62-481D-A455-34CFE10E47B5}"/>
              </a:ext>
            </a:extLst>
          </p:cNvPr>
          <p:cNvCxnSpPr>
            <a:cxnSpLocks/>
            <a:stCxn id="55" idx="3"/>
            <a:endCxn id="13" idx="2"/>
          </p:cNvCxnSpPr>
          <p:nvPr/>
        </p:nvCxnSpPr>
        <p:spPr>
          <a:xfrm>
            <a:off x="3325816" y="2368236"/>
            <a:ext cx="563068" cy="565493"/>
          </a:xfrm>
          <a:prstGeom prst="line">
            <a:avLst/>
          </a:prstGeom>
        </p:spPr>
        <p:style>
          <a:lnRef idx="1">
            <a:schemeClr val="accent5"/>
          </a:lnRef>
          <a:fillRef idx="0">
            <a:schemeClr val="accent5"/>
          </a:fillRef>
          <a:effectRef idx="0">
            <a:schemeClr val="accent5"/>
          </a:effectRef>
          <a:fontRef idx="minor">
            <a:schemeClr val="tx1"/>
          </a:fontRef>
        </p:style>
      </p:cxnSp>
      <p:cxnSp>
        <p:nvCxnSpPr>
          <p:cNvPr id="104" name="Straight Connector 103">
            <a:extLst>
              <a:ext uri="{FF2B5EF4-FFF2-40B4-BE49-F238E27FC236}">
                <a16:creationId xmlns:a16="http://schemas.microsoft.com/office/drawing/2014/main" id="{43AE1DE2-981F-41EB-B1A5-20FC307ACC17}"/>
              </a:ext>
            </a:extLst>
          </p:cNvPr>
          <p:cNvCxnSpPr>
            <a:cxnSpLocks/>
            <a:stCxn id="54" idx="3"/>
            <a:endCxn id="12" idx="2"/>
          </p:cNvCxnSpPr>
          <p:nvPr/>
        </p:nvCxnSpPr>
        <p:spPr>
          <a:xfrm>
            <a:off x="3783889" y="2368236"/>
            <a:ext cx="563641" cy="565493"/>
          </a:xfrm>
          <a:prstGeom prst="line">
            <a:avLst/>
          </a:prstGeom>
        </p:spPr>
        <p:style>
          <a:lnRef idx="1">
            <a:schemeClr val="accent5"/>
          </a:lnRef>
          <a:fillRef idx="0">
            <a:schemeClr val="accent5"/>
          </a:fillRef>
          <a:effectRef idx="0">
            <a:schemeClr val="accent5"/>
          </a:effectRef>
          <a:fontRef idx="minor">
            <a:schemeClr val="tx1"/>
          </a:fontRef>
        </p:style>
      </p:cxnSp>
      <p:cxnSp>
        <p:nvCxnSpPr>
          <p:cNvPr id="107" name="Straight Connector 106">
            <a:extLst>
              <a:ext uri="{FF2B5EF4-FFF2-40B4-BE49-F238E27FC236}">
                <a16:creationId xmlns:a16="http://schemas.microsoft.com/office/drawing/2014/main" id="{47DB6115-A643-4447-B335-8D7220393F35}"/>
              </a:ext>
            </a:extLst>
          </p:cNvPr>
          <p:cNvCxnSpPr>
            <a:cxnSpLocks/>
            <a:stCxn id="53" idx="3"/>
            <a:endCxn id="11" idx="2"/>
          </p:cNvCxnSpPr>
          <p:nvPr/>
        </p:nvCxnSpPr>
        <p:spPr>
          <a:xfrm>
            <a:off x="4241963" y="2368236"/>
            <a:ext cx="569695" cy="565493"/>
          </a:xfrm>
          <a:prstGeom prst="line">
            <a:avLst/>
          </a:prstGeom>
        </p:spPr>
        <p:style>
          <a:lnRef idx="1">
            <a:schemeClr val="accent5"/>
          </a:lnRef>
          <a:fillRef idx="0">
            <a:schemeClr val="accent5"/>
          </a:fillRef>
          <a:effectRef idx="0">
            <a:schemeClr val="accent5"/>
          </a:effectRef>
          <a:fontRef idx="minor">
            <a:schemeClr val="tx1"/>
          </a:fontRef>
        </p:style>
      </p:cxnSp>
      <p:cxnSp>
        <p:nvCxnSpPr>
          <p:cNvPr id="110" name="Straight Connector 109">
            <a:extLst>
              <a:ext uri="{FF2B5EF4-FFF2-40B4-BE49-F238E27FC236}">
                <a16:creationId xmlns:a16="http://schemas.microsoft.com/office/drawing/2014/main" id="{A86E1AAE-2DC4-4266-BF54-613EC02FFAEC}"/>
              </a:ext>
            </a:extLst>
          </p:cNvPr>
          <p:cNvCxnSpPr>
            <a:cxnSpLocks/>
            <a:stCxn id="96" idx="3"/>
            <a:endCxn id="10" idx="2"/>
          </p:cNvCxnSpPr>
          <p:nvPr/>
        </p:nvCxnSpPr>
        <p:spPr>
          <a:xfrm>
            <a:off x="4695250" y="2368237"/>
            <a:ext cx="580536" cy="565492"/>
          </a:xfrm>
          <a:prstGeom prst="line">
            <a:avLst/>
          </a:prstGeom>
        </p:spPr>
        <p:style>
          <a:lnRef idx="1">
            <a:schemeClr val="accent5"/>
          </a:lnRef>
          <a:fillRef idx="0">
            <a:schemeClr val="accent5"/>
          </a:fillRef>
          <a:effectRef idx="0">
            <a:schemeClr val="accent5"/>
          </a:effectRef>
          <a:fontRef idx="minor">
            <a:schemeClr val="tx1"/>
          </a:fontRef>
        </p:style>
      </p:cxnSp>
      <p:cxnSp>
        <p:nvCxnSpPr>
          <p:cNvPr id="113" name="Straight Connector 112">
            <a:extLst>
              <a:ext uri="{FF2B5EF4-FFF2-40B4-BE49-F238E27FC236}">
                <a16:creationId xmlns:a16="http://schemas.microsoft.com/office/drawing/2014/main" id="{BCF16F60-54F1-4EA7-85AA-973267957C6A}"/>
              </a:ext>
            </a:extLst>
          </p:cNvPr>
          <p:cNvCxnSpPr>
            <a:cxnSpLocks/>
            <a:stCxn id="93" idx="3"/>
            <a:endCxn id="10" idx="2"/>
          </p:cNvCxnSpPr>
          <p:nvPr/>
        </p:nvCxnSpPr>
        <p:spPr>
          <a:xfrm flipH="1">
            <a:off x="5275786" y="2368237"/>
            <a:ext cx="806366" cy="565492"/>
          </a:xfrm>
          <a:prstGeom prst="line">
            <a:avLst/>
          </a:prstGeom>
        </p:spPr>
        <p:style>
          <a:lnRef idx="1">
            <a:schemeClr val="accent5"/>
          </a:lnRef>
          <a:fillRef idx="0">
            <a:schemeClr val="accent5"/>
          </a:fillRef>
          <a:effectRef idx="0">
            <a:schemeClr val="accent5"/>
          </a:effectRef>
          <a:fontRef idx="minor">
            <a:schemeClr val="tx1"/>
          </a:fontRef>
        </p:style>
      </p:cxnSp>
      <p:cxnSp>
        <p:nvCxnSpPr>
          <p:cNvPr id="116" name="Straight Connector 115">
            <a:extLst>
              <a:ext uri="{FF2B5EF4-FFF2-40B4-BE49-F238E27FC236}">
                <a16:creationId xmlns:a16="http://schemas.microsoft.com/office/drawing/2014/main" id="{FF0FCBD5-2FF0-45EA-8568-7A3094A58224}"/>
              </a:ext>
            </a:extLst>
          </p:cNvPr>
          <p:cNvCxnSpPr>
            <a:cxnSpLocks/>
            <a:stCxn id="94" idx="3"/>
            <a:endCxn id="11" idx="2"/>
          </p:cNvCxnSpPr>
          <p:nvPr/>
        </p:nvCxnSpPr>
        <p:spPr>
          <a:xfrm flipH="1">
            <a:off x="4811658" y="2368237"/>
            <a:ext cx="812420" cy="565492"/>
          </a:xfrm>
          <a:prstGeom prst="line">
            <a:avLst/>
          </a:prstGeom>
        </p:spPr>
        <p:style>
          <a:lnRef idx="1">
            <a:schemeClr val="accent5"/>
          </a:lnRef>
          <a:fillRef idx="0">
            <a:schemeClr val="accent5"/>
          </a:fillRef>
          <a:effectRef idx="0">
            <a:schemeClr val="accent5"/>
          </a:effectRef>
          <a:fontRef idx="minor">
            <a:schemeClr val="tx1"/>
          </a:fontRef>
        </p:style>
      </p:cxnSp>
      <p:cxnSp>
        <p:nvCxnSpPr>
          <p:cNvPr id="119" name="Straight Connector 118">
            <a:extLst>
              <a:ext uri="{FF2B5EF4-FFF2-40B4-BE49-F238E27FC236}">
                <a16:creationId xmlns:a16="http://schemas.microsoft.com/office/drawing/2014/main" id="{78523233-8A43-4F9E-AA0A-C62947C528D6}"/>
              </a:ext>
            </a:extLst>
          </p:cNvPr>
          <p:cNvCxnSpPr>
            <a:cxnSpLocks/>
            <a:stCxn id="95" idx="3"/>
            <a:endCxn id="12" idx="2"/>
          </p:cNvCxnSpPr>
          <p:nvPr/>
        </p:nvCxnSpPr>
        <p:spPr>
          <a:xfrm flipH="1">
            <a:off x="4347530" y="2368237"/>
            <a:ext cx="818475" cy="565492"/>
          </a:xfrm>
          <a:prstGeom prst="line">
            <a:avLst/>
          </a:prstGeom>
        </p:spPr>
        <p:style>
          <a:lnRef idx="1">
            <a:schemeClr val="accent5"/>
          </a:lnRef>
          <a:fillRef idx="0">
            <a:schemeClr val="accent5"/>
          </a:fillRef>
          <a:effectRef idx="0">
            <a:schemeClr val="accent5"/>
          </a:effectRef>
          <a:fontRef idx="minor">
            <a:schemeClr val="tx1"/>
          </a:fontRef>
        </p:style>
      </p:cxnSp>
      <p:cxnSp>
        <p:nvCxnSpPr>
          <p:cNvPr id="122" name="Straight Connector 121">
            <a:extLst>
              <a:ext uri="{FF2B5EF4-FFF2-40B4-BE49-F238E27FC236}">
                <a16:creationId xmlns:a16="http://schemas.microsoft.com/office/drawing/2014/main" id="{19291F32-2324-4ED8-A2DF-241CF9448C65}"/>
              </a:ext>
            </a:extLst>
          </p:cNvPr>
          <p:cNvCxnSpPr>
            <a:cxnSpLocks/>
            <a:stCxn id="96" idx="3"/>
            <a:endCxn id="13" idx="2"/>
          </p:cNvCxnSpPr>
          <p:nvPr/>
        </p:nvCxnSpPr>
        <p:spPr>
          <a:xfrm flipH="1">
            <a:off x="3888884" y="2368237"/>
            <a:ext cx="806366" cy="565492"/>
          </a:xfrm>
          <a:prstGeom prst="line">
            <a:avLst/>
          </a:prstGeom>
        </p:spPr>
        <p:style>
          <a:lnRef idx="1">
            <a:schemeClr val="accent5"/>
          </a:lnRef>
          <a:fillRef idx="0">
            <a:schemeClr val="accent5"/>
          </a:fillRef>
          <a:effectRef idx="0">
            <a:schemeClr val="accent5"/>
          </a:effectRef>
          <a:fontRef idx="minor">
            <a:schemeClr val="tx1"/>
          </a:fontRef>
        </p:style>
      </p:cxnSp>
      <p:cxnSp>
        <p:nvCxnSpPr>
          <p:cNvPr id="125" name="Straight Connector 124">
            <a:extLst>
              <a:ext uri="{FF2B5EF4-FFF2-40B4-BE49-F238E27FC236}">
                <a16:creationId xmlns:a16="http://schemas.microsoft.com/office/drawing/2014/main" id="{36BF0A43-779A-4199-BD0A-0B1380972ED0}"/>
              </a:ext>
            </a:extLst>
          </p:cNvPr>
          <p:cNvCxnSpPr>
            <a:cxnSpLocks/>
            <a:stCxn id="53" idx="3"/>
            <a:endCxn id="91" idx="2"/>
          </p:cNvCxnSpPr>
          <p:nvPr/>
        </p:nvCxnSpPr>
        <p:spPr>
          <a:xfrm flipH="1">
            <a:off x="3468284" y="2368236"/>
            <a:ext cx="773679" cy="565492"/>
          </a:xfrm>
          <a:prstGeom prst="line">
            <a:avLst/>
          </a:prstGeom>
        </p:spPr>
        <p:style>
          <a:lnRef idx="1">
            <a:schemeClr val="accent5"/>
          </a:lnRef>
          <a:fillRef idx="0">
            <a:schemeClr val="accent5"/>
          </a:fillRef>
          <a:effectRef idx="0">
            <a:schemeClr val="accent5"/>
          </a:effectRef>
          <a:fontRef idx="minor">
            <a:schemeClr val="tx1"/>
          </a:fontRef>
        </p:style>
      </p:cxnSp>
      <p:cxnSp>
        <p:nvCxnSpPr>
          <p:cNvPr id="128" name="Straight Connector 127">
            <a:extLst>
              <a:ext uri="{FF2B5EF4-FFF2-40B4-BE49-F238E27FC236}">
                <a16:creationId xmlns:a16="http://schemas.microsoft.com/office/drawing/2014/main" id="{31CFD23A-0AD8-460C-8D8C-745FAA78367C}"/>
              </a:ext>
            </a:extLst>
          </p:cNvPr>
          <p:cNvCxnSpPr>
            <a:cxnSpLocks/>
            <a:stCxn id="55" idx="3"/>
            <a:endCxn id="91" idx="2"/>
          </p:cNvCxnSpPr>
          <p:nvPr/>
        </p:nvCxnSpPr>
        <p:spPr>
          <a:xfrm>
            <a:off x="3325816" y="2368236"/>
            <a:ext cx="142468" cy="565492"/>
          </a:xfrm>
          <a:prstGeom prst="line">
            <a:avLst/>
          </a:prstGeom>
        </p:spPr>
        <p:style>
          <a:lnRef idx="1">
            <a:schemeClr val="accent5"/>
          </a:lnRef>
          <a:fillRef idx="0">
            <a:schemeClr val="accent5"/>
          </a:fillRef>
          <a:effectRef idx="0">
            <a:schemeClr val="accent5"/>
          </a:effectRef>
          <a:fontRef idx="minor">
            <a:schemeClr val="tx1"/>
          </a:fontRef>
        </p:style>
      </p:cxnSp>
      <p:cxnSp>
        <p:nvCxnSpPr>
          <p:cNvPr id="131" name="Straight Connector 130">
            <a:extLst>
              <a:ext uri="{FF2B5EF4-FFF2-40B4-BE49-F238E27FC236}">
                <a16:creationId xmlns:a16="http://schemas.microsoft.com/office/drawing/2014/main" id="{E4AFDD1E-377F-452B-AE68-8D663E0EB81F}"/>
              </a:ext>
            </a:extLst>
          </p:cNvPr>
          <p:cNvCxnSpPr>
            <a:cxnSpLocks/>
            <a:stCxn id="54" idx="3"/>
            <a:endCxn id="91" idx="2"/>
          </p:cNvCxnSpPr>
          <p:nvPr/>
        </p:nvCxnSpPr>
        <p:spPr>
          <a:xfrm flipH="1">
            <a:off x="3468284" y="2368236"/>
            <a:ext cx="315605" cy="565492"/>
          </a:xfrm>
          <a:prstGeom prst="line">
            <a:avLst/>
          </a:prstGeom>
        </p:spPr>
        <p:style>
          <a:lnRef idx="1">
            <a:schemeClr val="accent5"/>
          </a:lnRef>
          <a:fillRef idx="0">
            <a:schemeClr val="accent5"/>
          </a:fillRef>
          <a:effectRef idx="0">
            <a:schemeClr val="accent5"/>
          </a:effectRef>
          <a:fontRef idx="minor">
            <a:schemeClr val="tx1"/>
          </a:fontRef>
        </p:style>
      </p:cxnSp>
      <p:cxnSp>
        <p:nvCxnSpPr>
          <p:cNvPr id="134" name="Straight Connector 133">
            <a:extLst>
              <a:ext uri="{FF2B5EF4-FFF2-40B4-BE49-F238E27FC236}">
                <a16:creationId xmlns:a16="http://schemas.microsoft.com/office/drawing/2014/main" id="{C6F06690-CED8-4686-9986-95A23F4ABE96}"/>
              </a:ext>
            </a:extLst>
          </p:cNvPr>
          <p:cNvCxnSpPr>
            <a:cxnSpLocks/>
            <a:stCxn id="53" idx="3"/>
            <a:endCxn id="13" idx="2"/>
          </p:cNvCxnSpPr>
          <p:nvPr/>
        </p:nvCxnSpPr>
        <p:spPr>
          <a:xfrm flipH="1">
            <a:off x="3888884" y="2368236"/>
            <a:ext cx="353079" cy="565493"/>
          </a:xfrm>
          <a:prstGeom prst="line">
            <a:avLst/>
          </a:prstGeom>
        </p:spPr>
        <p:style>
          <a:lnRef idx="1">
            <a:schemeClr val="accent5"/>
          </a:lnRef>
          <a:fillRef idx="0">
            <a:schemeClr val="accent5"/>
          </a:fillRef>
          <a:effectRef idx="0">
            <a:schemeClr val="accent5"/>
          </a:effectRef>
          <a:fontRef idx="minor">
            <a:schemeClr val="tx1"/>
          </a:fontRef>
        </p:style>
      </p:cxnSp>
      <p:cxnSp>
        <p:nvCxnSpPr>
          <p:cNvPr id="137" name="Straight Connector 136">
            <a:extLst>
              <a:ext uri="{FF2B5EF4-FFF2-40B4-BE49-F238E27FC236}">
                <a16:creationId xmlns:a16="http://schemas.microsoft.com/office/drawing/2014/main" id="{7126E72F-F34B-44D9-AD35-5A193393B1B5}"/>
              </a:ext>
            </a:extLst>
          </p:cNvPr>
          <p:cNvCxnSpPr>
            <a:cxnSpLocks/>
            <a:stCxn id="94" idx="3"/>
            <a:endCxn id="10" idx="2"/>
          </p:cNvCxnSpPr>
          <p:nvPr/>
        </p:nvCxnSpPr>
        <p:spPr>
          <a:xfrm flipH="1">
            <a:off x="5275786" y="2368237"/>
            <a:ext cx="348292" cy="565492"/>
          </a:xfrm>
          <a:prstGeom prst="line">
            <a:avLst/>
          </a:prstGeom>
        </p:spPr>
        <p:style>
          <a:lnRef idx="1">
            <a:schemeClr val="accent5"/>
          </a:lnRef>
          <a:fillRef idx="0">
            <a:schemeClr val="accent5"/>
          </a:fillRef>
          <a:effectRef idx="0">
            <a:schemeClr val="accent5"/>
          </a:effectRef>
          <a:fontRef idx="minor">
            <a:schemeClr val="tx1"/>
          </a:fontRef>
        </p:style>
      </p:cxnSp>
      <p:cxnSp>
        <p:nvCxnSpPr>
          <p:cNvPr id="140" name="Straight Connector 139">
            <a:extLst>
              <a:ext uri="{FF2B5EF4-FFF2-40B4-BE49-F238E27FC236}">
                <a16:creationId xmlns:a16="http://schemas.microsoft.com/office/drawing/2014/main" id="{FDDEF7BD-B848-41E3-A8D5-451823BE9274}"/>
              </a:ext>
            </a:extLst>
          </p:cNvPr>
          <p:cNvCxnSpPr>
            <a:cxnSpLocks/>
            <a:stCxn id="95" idx="3"/>
            <a:endCxn id="11" idx="2"/>
          </p:cNvCxnSpPr>
          <p:nvPr/>
        </p:nvCxnSpPr>
        <p:spPr>
          <a:xfrm flipH="1">
            <a:off x="4811658" y="2368237"/>
            <a:ext cx="354347" cy="565492"/>
          </a:xfrm>
          <a:prstGeom prst="line">
            <a:avLst/>
          </a:prstGeom>
        </p:spPr>
        <p:style>
          <a:lnRef idx="1">
            <a:schemeClr val="accent5"/>
          </a:lnRef>
          <a:fillRef idx="0">
            <a:schemeClr val="accent5"/>
          </a:fillRef>
          <a:effectRef idx="0">
            <a:schemeClr val="accent5"/>
          </a:effectRef>
          <a:fontRef idx="minor">
            <a:schemeClr val="tx1"/>
          </a:fontRef>
        </p:style>
      </p:cxnSp>
      <p:cxnSp>
        <p:nvCxnSpPr>
          <p:cNvPr id="143" name="Straight Connector 142">
            <a:extLst>
              <a:ext uri="{FF2B5EF4-FFF2-40B4-BE49-F238E27FC236}">
                <a16:creationId xmlns:a16="http://schemas.microsoft.com/office/drawing/2014/main" id="{FF684283-6C74-43D8-8C4D-BC9C9F83A1C7}"/>
              </a:ext>
            </a:extLst>
          </p:cNvPr>
          <p:cNvCxnSpPr>
            <a:cxnSpLocks/>
            <a:stCxn id="96" idx="3"/>
            <a:endCxn id="11" idx="2"/>
          </p:cNvCxnSpPr>
          <p:nvPr/>
        </p:nvCxnSpPr>
        <p:spPr>
          <a:xfrm>
            <a:off x="4695250" y="2368237"/>
            <a:ext cx="116408" cy="565492"/>
          </a:xfrm>
          <a:prstGeom prst="line">
            <a:avLst/>
          </a:prstGeom>
        </p:spPr>
        <p:style>
          <a:lnRef idx="1">
            <a:schemeClr val="accent5"/>
          </a:lnRef>
          <a:fillRef idx="0">
            <a:schemeClr val="accent5"/>
          </a:fillRef>
          <a:effectRef idx="0">
            <a:schemeClr val="accent5"/>
          </a:effectRef>
          <a:fontRef idx="minor">
            <a:schemeClr val="tx1"/>
          </a:fontRef>
        </p:style>
      </p:cxnSp>
      <p:cxnSp>
        <p:nvCxnSpPr>
          <p:cNvPr id="146" name="Straight Connector 145">
            <a:extLst>
              <a:ext uri="{FF2B5EF4-FFF2-40B4-BE49-F238E27FC236}">
                <a16:creationId xmlns:a16="http://schemas.microsoft.com/office/drawing/2014/main" id="{AB7B7EEA-446D-41CE-938E-955DEBC1E874}"/>
              </a:ext>
            </a:extLst>
          </p:cNvPr>
          <p:cNvCxnSpPr>
            <a:cxnSpLocks/>
            <a:stCxn id="96" idx="3"/>
            <a:endCxn id="12" idx="2"/>
          </p:cNvCxnSpPr>
          <p:nvPr/>
        </p:nvCxnSpPr>
        <p:spPr>
          <a:xfrm flipH="1">
            <a:off x="4347530" y="2368237"/>
            <a:ext cx="347720" cy="565492"/>
          </a:xfrm>
          <a:prstGeom prst="line">
            <a:avLst/>
          </a:prstGeom>
        </p:spPr>
        <p:style>
          <a:lnRef idx="1">
            <a:schemeClr val="accent5"/>
          </a:lnRef>
          <a:fillRef idx="0">
            <a:schemeClr val="accent5"/>
          </a:fillRef>
          <a:effectRef idx="0">
            <a:schemeClr val="accent5"/>
          </a:effectRef>
          <a:fontRef idx="minor">
            <a:schemeClr val="tx1"/>
          </a:fontRef>
        </p:style>
      </p:cxnSp>
      <p:cxnSp>
        <p:nvCxnSpPr>
          <p:cNvPr id="149" name="Straight Connector 148">
            <a:extLst>
              <a:ext uri="{FF2B5EF4-FFF2-40B4-BE49-F238E27FC236}">
                <a16:creationId xmlns:a16="http://schemas.microsoft.com/office/drawing/2014/main" id="{695A9201-01B0-48BA-895F-141B004A91A6}"/>
              </a:ext>
            </a:extLst>
          </p:cNvPr>
          <p:cNvCxnSpPr>
            <a:cxnSpLocks/>
            <a:stCxn id="56" idx="3"/>
            <a:endCxn id="13" idx="2"/>
          </p:cNvCxnSpPr>
          <p:nvPr/>
        </p:nvCxnSpPr>
        <p:spPr>
          <a:xfrm>
            <a:off x="2855061" y="2368236"/>
            <a:ext cx="1033823" cy="565493"/>
          </a:xfrm>
          <a:prstGeom prst="line">
            <a:avLst/>
          </a:prstGeom>
        </p:spPr>
        <p:style>
          <a:lnRef idx="1">
            <a:schemeClr val="accent5"/>
          </a:lnRef>
          <a:fillRef idx="0">
            <a:schemeClr val="accent5"/>
          </a:fillRef>
          <a:effectRef idx="0">
            <a:schemeClr val="accent5"/>
          </a:effectRef>
          <a:fontRef idx="minor">
            <a:schemeClr val="tx1"/>
          </a:fontRef>
        </p:style>
      </p:cxnSp>
      <p:cxnSp>
        <p:nvCxnSpPr>
          <p:cNvPr id="153" name="Straight Connector 152">
            <a:extLst>
              <a:ext uri="{FF2B5EF4-FFF2-40B4-BE49-F238E27FC236}">
                <a16:creationId xmlns:a16="http://schemas.microsoft.com/office/drawing/2014/main" id="{9B8814C9-2727-48B3-B123-1C8BB4B536EF}"/>
              </a:ext>
            </a:extLst>
          </p:cNvPr>
          <p:cNvCxnSpPr>
            <a:cxnSpLocks/>
            <a:stCxn id="93" idx="3"/>
            <a:endCxn id="12" idx="2"/>
          </p:cNvCxnSpPr>
          <p:nvPr/>
        </p:nvCxnSpPr>
        <p:spPr>
          <a:xfrm flipH="1">
            <a:off x="4347530" y="2368237"/>
            <a:ext cx="1734622" cy="565492"/>
          </a:xfrm>
          <a:prstGeom prst="line">
            <a:avLst/>
          </a:prstGeom>
        </p:spPr>
        <p:style>
          <a:lnRef idx="1">
            <a:schemeClr val="accent5"/>
          </a:lnRef>
          <a:fillRef idx="0">
            <a:schemeClr val="accent5"/>
          </a:fillRef>
          <a:effectRef idx="0">
            <a:schemeClr val="accent5"/>
          </a:effectRef>
          <a:fontRef idx="minor">
            <a:schemeClr val="tx1"/>
          </a:fontRef>
        </p:style>
      </p:cxnSp>
      <p:cxnSp>
        <p:nvCxnSpPr>
          <p:cNvPr id="156" name="Straight Connector 155">
            <a:extLst>
              <a:ext uri="{FF2B5EF4-FFF2-40B4-BE49-F238E27FC236}">
                <a16:creationId xmlns:a16="http://schemas.microsoft.com/office/drawing/2014/main" id="{05316CFF-0771-4418-B89E-21B709733C61}"/>
              </a:ext>
            </a:extLst>
          </p:cNvPr>
          <p:cNvCxnSpPr>
            <a:cxnSpLocks/>
            <a:stCxn id="93" idx="3"/>
            <a:endCxn id="13" idx="2"/>
          </p:cNvCxnSpPr>
          <p:nvPr/>
        </p:nvCxnSpPr>
        <p:spPr>
          <a:xfrm flipH="1">
            <a:off x="3888884" y="2368237"/>
            <a:ext cx="2193268" cy="565492"/>
          </a:xfrm>
          <a:prstGeom prst="line">
            <a:avLst/>
          </a:prstGeom>
        </p:spPr>
        <p:style>
          <a:lnRef idx="1">
            <a:schemeClr val="accent5"/>
          </a:lnRef>
          <a:fillRef idx="0">
            <a:schemeClr val="accent5"/>
          </a:fillRef>
          <a:effectRef idx="0">
            <a:schemeClr val="accent5"/>
          </a:effectRef>
          <a:fontRef idx="minor">
            <a:schemeClr val="tx1"/>
          </a:fontRef>
        </p:style>
      </p:cxnSp>
      <p:cxnSp>
        <p:nvCxnSpPr>
          <p:cNvPr id="159" name="Straight Connector 158">
            <a:extLst>
              <a:ext uri="{FF2B5EF4-FFF2-40B4-BE49-F238E27FC236}">
                <a16:creationId xmlns:a16="http://schemas.microsoft.com/office/drawing/2014/main" id="{7CABDD90-33D2-48DA-A6BA-E2B738AB20A3}"/>
              </a:ext>
            </a:extLst>
          </p:cNvPr>
          <p:cNvCxnSpPr>
            <a:cxnSpLocks/>
            <a:stCxn id="94" idx="3"/>
            <a:endCxn id="91" idx="2"/>
          </p:cNvCxnSpPr>
          <p:nvPr/>
        </p:nvCxnSpPr>
        <p:spPr>
          <a:xfrm flipH="1">
            <a:off x="3468284" y="2368237"/>
            <a:ext cx="2155794" cy="565491"/>
          </a:xfrm>
          <a:prstGeom prst="line">
            <a:avLst/>
          </a:prstGeom>
        </p:spPr>
        <p:style>
          <a:lnRef idx="1">
            <a:schemeClr val="accent5"/>
          </a:lnRef>
          <a:fillRef idx="0">
            <a:schemeClr val="accent5"/>
          </a:fillRef>
          <a:effectRef idx="0">
            <a:schemeClr val="accent5"/>
          </a:effectRef>
          <a:fontRef idx="minor">
            <a:schemeClr val="tx1"/>
          </a:fontRef>
        </p:style>
      </p:cxnSp>
      <p:cxnSp>
        <p:nvCxnSpPr>
          <p:cNvPr id="162" name="Straight Connector 161">
            <a:extLst>
              <a:ext uri="{FF2B5EF4-FFF2-40B4-BE49-F238E27FC236}">
                <a16:creationId xmlns:a16="http://schemas.microsoft.com/office/drawing/2014/main" id="{170012B2-C357-4CDE-B7FC-4410D550DCD6}"/>
              </a:ext>
            </a:extLst>
          </p:cNvPr>
          <p:cNvCxnSpPr>
            <a:cxnSpLocks/>
            <a:stCxn id="95" idx="3"/>
            <a:endCxn id="10" idx="2"/>
          </p:cNvCxnSpPr>
          <p:nvPr/>
        </p:nvCxnSpPr>
        <p:spPr>
          <a:xfrm>
            <a:off x="5166005" y="2368237"/>
            <a:ext cx="109781" cy="565492"/>
          </a:xfrm>
          <a:prstGeom prst="line">
            <a:avLst/>
          </a:prstGeom>
        </p:spPr>
        <p:style>
          <a:lnRef idx="1">
            <a:schemeClr val="accent5"/>
          </a:lnRef>
          <a:fillRef idx="0">
            <a:schemeClr val="accent5"/>
          </a:fillRef>
          <a:effectRef idx="0">
            <a:schemeClr val="accent5"/>
          </a:effectRef>
          <a:fontRef idx="minor">
            <a:schemeClr val="tx1"/>
          </a:fontRef>
        </p:style>
      </p:cxnSp>
      <p:cxnSp>
        <p:nvCxnSpPr>
          <p:cNvPr id="165" name="Straight Connector 164">
            <a:extLst>
              <a:ext uri="{FF2B5EF4-FFF2-40B4-BE49-F238E27FC236}">
                <a16:creationId xmlns:a16="http://schemas.microsoft.com/office/drawing/2014/main" id="{261178BF-2FD9-4AFC-A8AB-5566187AFB43}"/>
              </a:ext>
            </a:extLst>
          </p:cNvPr>
          <p:cNvCxnSpPr>
            <a:cxnSpLocks/>
            <a:stCxn id="95" idx="3"/>
            <a:endCxn id="91" idx="2"/>
          </p:cNvCxnSpPr>
          <p:nvPr/>
        </p:nvCxnSpPr>
        <p:spPr>
          <a:xfrm flipH="1">
            <a:off x="3468284" y="2368237"/>
            <a:ext cx="1697721" cy="565491"/>
          </a:xfrm>
          <a:prstGeom prst="line">
            <a:avLst/>
          </a:prstGeom>
        </p:spPr>
        <p:style>
          <a:lnRef idx="1">
            <a:schemeClr val="accent5"/>
          </a:lnRef>
          <a:fillRef idx="0">
            <a:schemeClr val="accent5"/>
          </a:fillRef>
          <a:effectRef idx="0">
            <a:schemeClr val="accent5"/>
          </a:effectRef>
          <a:fontRef idx="minor">
            <a:schemeClr val="tx1"/>
          </a:fontRef>
        </p:style>
      </p:cxnSp>
      <p:cxnSp>
        <p:nvCxnSpPr>
          <p:cNvPr id="168" name="Straight Connector 167">
            <a:extLst>
              <a:ext uri="{FF2B5EF4-FFF2-40B4-BE49-F238E27FC236}">
                <a16:creationId xmlns:a16="http://schemas.microsoft.com/office/drawing/2014/main" id="{197075A7-72DC-4C74-BB56-328255626457}"/>
              </a:ext>
            </a:extLst>
          </p:cNvPr>
          <p:cNvCxnSpPr>
            <a:cxnSpLocks/>
            <a:stCxn id="55" idx="3"/>
            <a:endCxn id="12" idx="2"/>
          </p:cNvCxnSpPr>
          <p:nvPr/>
        </p:nvCxnSpPr>
        <p:spPr>
          <a:xfrm>
            <a:off x="3325816" y="2368236"/>
            <a:ext cx="1021714" cy="565493"/>
          </a:xfrm>
          <a:prstGeom prst="line">
            <a:avLst/>
          </a:prstGeom>
        </p:spPr>
        <p:style>
          <a:lnRef idx="1">
            <a:schemeClr val="accent5"/>
          </a:lnRef>
          <a:fillRef idx="0">
            <a:schemeClr val="accent5"/>
          </a:fillRef>
          <a:effectRef idx="0">
            <a:schemeClr val="accent5"/>
          </a:effectRef>
          <a:fontRef idx="minor">
            <a:schemeClr val="tx1"/>
          </a:fontRef>
        </p:style>
      </p:cxnSp>
      <p:cxnSp>
        <p:nvCxnSpPr>
          <p:cNvPr id="171" name="Straight Connector 170">
            <a:extLst>
              <a:ext uri="{FF2B5EF4-FFF2-40B4-BE49-F238E27FC236}">
                <a16:creationId xmlns:a16="http://schemas.microsoft.com/office/drawing/2014/main" id="{32B2C980-9F44-4636-8094-2E4C822D66DE}"/>
              </a:ext>
            </a:extLst>
          </p:cNvPr>
          <p:cNvCxnSpPr>
            <a:cxnSpLocks/>
            <a:stCxn id="55" idx="3"/>
            <a:endCxn id="11" idx="2"/>
          </p:cNvCxnSpPr>
          <p:nvPr/>
        </p:nvCxnSpPr>
        <p:spPr>
          <a:xfrm>
            <a:off x="3325816" y="2368236"/>
            <a:ext cx="1485842" cy="565493"/>
          </a:xfrm>
          <a:prstGeom prst="line">
            <a:avLst/>
          </a:prstGeom>
        </p:spPr>
        <p:style>
          <a:lnRef idx="1">
            <a:schemeClr val="accent5"/>
          </a:lnRef>
          <a:fillRef idx="0">
            <a:schemeClr val="accent5"/>
          </a:fillRef>
          <a:effectRef idx="0">
            <a:schemeClr val="accent5"/>
          </a:effectRef>
          <a:fontRef idx="minor">
            <a:schemeClr val="tx1"/>
          </a:fontRef>
        </p:style>
      </p:cxnSp>
      <p:cxnSp>
        <p:nvCxnSpPr>
          <p:cNvPr id="174" name="Straight Connector 173">
            <a:extLst>
              <a:ext uri="{FF2B5EF4-FFF2-40B4-BE49-F238E27FC236}">
                <a16:creationId xmlns:a16="http://schemas.microsoft.com/office/drawing/2014/main" id="{A478870C-B764-4C8A-AEBD-E772AA3B4579}"/>
              </a:ext>
            </a:extLst>
          </p:cNvPr>
          <p:cNvCxnSpPr>
            <a:cxnSpLocks/>
            <a:stCxn id="56" idx="3"/>
            <a:endCxn id="10" idx="2"/>
          </p:cNvCxnSpPr>
          <p:nvPr/>
        </p:nvCxnSpPr>
        <p:spPr>
          <a:xfrm>
            <a:off x="2855061" y="2368236"/>
            <a:ext cx="2420725" cy="565493"/>
          </a:xfrm>
          <a:prstGeom prst="line">
            <a:avLst/>
          </a:prstGeom>
        </p:spPr>
        <p:style>
          <a:lnRef idx="1">
            <a:schemeClr val="accent5"/>
          </a:lnRef>
          <a:fillRef idx="0">
            <a:schemeClr val="accent5"/>
          </a:fillRef>
          <a:effectRef idx="0">
            <a:schemeClr val="accent5"/>
          </a:effectRef>
          <a:fontRef idx="minor">
            <a:schemeClr val="tx1"/>
          </a:fontRef>
        </p:style>
      </p:cxnSp>
      <p:cxnSp>
        <p:nvCxnSpPr>
          <p:cNvPr id="177" name="Straight Connector 176">
            <a:extLst>
              <a:ext uri="{FF2B5EF4-FFF2-40B4-BE49-F238E27FC236}">
                <a16:creationId xmlns:a16="http://schemas.microsoft.com/office/drawing/2014/main" id="{DFCB9F82-B25F-49B3-9790-F0036ACD82C8}"/>
              </a:ext>
            </a:extLst>
          </p:cNvPr>
          <p:cNvCxnSpPr>
            <a:cxnSpLocks/>
            <a:stCxn id="53" idx="3"/>
            <a:endCxn id="12" idx="2"/>
          </p:cNvCxnSpPr>
          <p:nvPr/>
        </p:nvCxnSpPr>
        <p:spPr>
          <a:xfrm>
            <a:off x="4241963" y="2368236"/>
            <a:ext cx="105567" cy="565493"/>
          </a:xfrm>
          <a:prstGeom prst="line">
            <a:avLst/>
          </a:prstGeom>
        </p:spPr>
        <p:style>
          <a:lnRef idx="1">
            <a:schemeClr val="accent5"/>
          </a:lnRef>
          <a:fillRef idx="0">
            <a:schemeClr val="accent5"/>
          </a:fillRef>
          <a:effectRef idx="0">
            <a:schemeClr val="accent5"/>
          </a:effectRef>
          <a:fontRef idx="minor">
            <a:schemeClr val="tx1"/>
          </a:fontRef>
        </p:style>
      </p:cxnSp>
      <p:cxnSp>
        <p:nvCxnSpPr>
          <p:cNvPr id="180" name="Straight Connector 179">
            <a:extLst>
              <a:ext uri="{FF2B5EF4-FFF2-40B4-BE49-F238E27FC236}">
                <a16:creationId xmlns:a16="http://schemas.microsoft.com/office/drawing/2014/main" id="{5E220373-47E9-469C-A969-5D9CE8E6BF11}"/>
              </a:ext>
            </a:extLst>
          </p:cNvPr>
          <p:cNvCxnSpPr>
            <a:cxnSpLocks/>
            <a:stCxn id="53" idx="3"/>
            <a:endCxn id="10" idx="2"/>
          </p:cNvCxnSpPr>
          <p:nvPr/>
        </p:nvCxnSpPr>
        <p:spPr>
          <a:xfrm>
            <a:off x="4241963" y="2368236"/>
            <a:ext cx="1033823" cy="565493"/>
          </a:xfrm>
          <a:prstGeom prst="line">
            <a:avLst/>
          </a:prstGeom>
        </p:spPr>
        <p:style>
          <a:lnRef idx="1">
            <a:schemeClr val="accent5"/>
          </a:lnRef>
          <a:fillRef idx="0">
            <a:schemeClr val="accent5"/>
          </a:fillRef>
          <a:effectRef idx="0">
            <a:schemeClr val="accent5"/>
          </a:effectRef>
          <a:fontRef idx="minor">
            <a:schemeClr val="tx1"/>
          </a:fontRef>
        </p:style>
      </p:cxnSp>
      <p:cxnSp>
        <p:nvCxnSpPr>
          <p:cNvPr id="189" name="Straight Connector 188">
            <a:extLst>
              <a:ext uri="{FF2B5EF4-FFF2-40B4-BE49-F238E27FC236}">
                <a16:creationId xmlns:a16="http://schemas.microsoft.com/office/drawing/2014/main" id="{1F744AC6-66E7-4F86-89E2-531B2EAB05EF}"/>
              </a:ext>
            </a:extLst>
          </p:cNvPr>
          <p:cNvCxnSpPr>
            <a:cxnSpLocks/>
            <a:stCxn id="56" idx="3"/>
            <a:endCxn id="11" idx="2"/>
          </p:cNvCxnSpPr>
          <p:nvPr/>
        </p:nvCxnSpPr>
        <p:spPr>
          <a:xfrm>
            <a:off x="2855061" y="2368236"/>
            <a:ext cx="1956597" cy="565493"/>
          </a:xfrm>
          <a:prstGeom prst="line">
            <a:avLst/>
          </a:prstGeom>
        </p:spPr>
        <p:style>
          <a:lnRef idx="1">
            <a:schemeClr val="accent5"/>
          </a:lnRef>
          <a:fillRef idx="0">
            <a:schemeClr val="accent5"/>
          </a:fillRef>
          <a:effectRef idx="0">
            <a:schemeClr val="accent5"/>
          </a:effectRef>
          <a:fontRef idx="minor">
            <a:schemeClr val="tx1"/>
          </a:fontRef>
        </p:style>
      </p:cxnSp>
      <p:sp>
        <p:nvSpPr>
          <p:cNvPr id="192" name="TextBox 191">
            <a:extLst>
              <a:ext uri="{FF2B5EF4-FFF2-40B4-BE49-F238E27FC236}">
                <a16:creationId xmlns:a16="http://schemas.microsoft.com/office/drawing/2014/main" id="{A649425C-102F-473C-A7DA-68AB77B37734}"/>
              </a:ext>
            </a:extLst>
          </p:cNvPr>
          <p:cNvSpPr txBox="1"/>
          <p:nvPr/>
        </p:nvSpPr>
        <p:spPr>
          <a:xfrm>
            <a:off x="3325816" y="1677721"/>
            <a:ext cx="671979" cy="307777"/>
          </a:xfrm>
          <a:prstGeom prst="rect">
            <a:avLst/>
          </a:prstGeom>
          <a:noFill/>
        </p:spPr>
        <p:txBody>
          <a:bodyPr wrap="none" rtlCol="0">
            <a:spAutoFit/>
          </a:bodyPr>
          <a:lstStyle/>
          <a:p>
            <a:r>
              <a:rPr lang="en-US" dirty="0"/>
              <a:t>Inputs</a:t>
            </a:r>
          </a:p>
        </p:txBody>
      </p:sp>
      <p:sp>
        <p:nvSpPr>
          <p:cNvPr id="193" name="TextBox 192">
            <a:extLst>
              <a:ext uri="{FF2B5EF4-FFF2-40B4-BE49-F238E27FC236}">
                <a16:creationId xmlns:a16="http://schemas.microsoft.com/office/drawing/2014/main" id="{05F1B9C2-775F-4320-8692-022ED97AEB2D}"/>
              </a:ext>
            </a:extLst>
          </p:cNvPr>
          <p:cNvSpPr txBox="1"/>
          <p:nvPr/>
        </p:nvSpPr>
        <p:spPr>
          <a:xfrm>
            <a:off x="4811658" y="1671839"/>
            <a:ext cx="1327608" cy="307777"/>
          </a:xfrm>
          <a:prstGeom prst="rect">
            <a:avLst/>
          </a:prstGeom>
          <a:noFill/>
        </p:spPr>
        <p:txBody>
          <a:bodyPr wrap="none" rtlCol="0">
            <a:spAutoFit/>
          </a:bodyPr>
          <a:lstStyle/>
          <a:p>
            <a:r>
              <a:rPr lang="en-US" dirty="0"/>
              <a:t>Recurrent part</a:t>
            </a:r>
          </a:p>
        </p:txBody>
      </p:sp>
      <p:sp>
        <p:nvSpPr>
          <p:cNvPr id="195" name="TextBox 194">
            <a:extLst>
              <a:ext uri="{FF2B5EF4-FFF2-40B4-BE49-F238E27FC236}">
                <a16:creationId xmlns:a16="http://schemas.microsoft.com/office/drawing/2014/main" id="{0A6EB147-7623-4B2E-9C36-E883E42145B7}"/>
              </a:ext>
            </a:extLst>
          </p:cNvPr>
          <p:cNvSpPr txBox="1"/>
          <p:nvPr/>
        </p:nvSpPr>
        <p:spPr>
          <a:xfrm>
            <a:off x="384395" y="4633601"/>
            <a:ext cx="2492990" cy="307777"/>
          </a:xfrm>
          <a:prstGeom prst="rect">
            <a:avLst/>
          </a:prstGeom>
          <a:noFill/>
        </p:spPr>
        <p:txBody>
          <a:bodyPr wrap="none" rtlCol="0">
            <a:spAutoFit/>
          </a:bodyPr>
          <a:lstStyle/>
          <a:p>
            <a:r>
              <a:rPr lang="en-US" b="1" dirty="0">
                <a:solidFill>
                  <a:schemeClr val="accent5">
                    <a:lumMod val="75000"/>
                  </a:schemeClr>
                </a:solidFill>
              </a:rPr>
              <a:t>Use RNN if context matters</a:t>
            </a:r>
          </a:p>
        </p:txBody>
      </p:sp>
    </p:spTree>
    <p:extLst>
      <p:ext uri="{BB962C8B-B14F-4D97-AF65-F5344CB8AC3E}">
        <p14:creationId xmlns:p14="http://schemas.microsoft.com/office/powerpoint/2010/main" val="29512827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24703-5C29-473E-AD44-4EA74748D4AE}"/>
              </a:ext>
            </a:extLst>
          </p:cNvPr>
          <p:cNvSpPr>
            <a:spLocks noGrp="1"/>
          </p:cNvSpPr>
          <p:nvPr>
            <p:ph type="title"/>
          </p:nvPr>
        </p:nvSpPr>
        <p:spPr/>
        <p:txBody>
          <a:bodyPr/>
          <a:lstStyle/>
          <a:p>
            <a:r>
              <a:rPr lang="en-US" dirty="0"/>
              <a:t>RNN use cases</a:t>
            </a:r>
          </a:p>
        </p:txBody>
      </p:sp>
      <p:sp>
        <p:nvSpPr>
          <p:cNvPr id="4" name="Rectangle 3">
            <a:extLst>
              <a:ext uri="{FF2B5EF4-FFF2-40B4-BE49-F238E27FC236}">
                <a16:creationId xmlns:a16="http://schemas.microsoft.com/office/drawing/2014/main" id="{DBB7EC05-CA0C-4BEC-942E-195BA8E00333}"/>
              </a:ext>
            </a:extLst>
          </p:cNvPr>
          <p:cNvSpPr/>
          <p:nvPr/>
        </p:nvSpPr>
        <p:spPr>
          <a:xfrm>
            <a:off x="413816" y="1311155"/>
            <a:ext cx="8630067" cy="3108543"/>
          </a:xfrm>
          <a:prstGeom prst="rect">
            <a:avLst/>
          </a:prstGeom>
        </p:spPr>
        <p:txBody>
          <a:bodyPr wrap="square">
            <a:spAutoFit/>
          </a:bodyPr>
          <a:lstStyle/>
          <a:p>
            <a:pPr>
              <a:buFont typeface="+mj-lt"/>
              <a:buAutoNum type="arabicPeriod"/>
            </a:pPr>
            <a:r>
              <a:rPr lang="en-US" dirty="0"/>
              <a:t>Language modeling (The </a:t>
            </a:r>
            <a:r>
              <a:rPr lang="en-US" dirty="0" err="1"/>
              <a:t>tensorflow</a:t>
            </a:r>
            <a:r>
              <a:rPr lang="en-US" dirty="0"/>
              <a:t> tutorial on PTB is a good place to start </a:t>
            </a:r>
            <a:r>
              <a:rPr lang="en-US" dirty="0">
                <a:hlinkClick r:id="rId2"/>
              </a:rPr>
              <a:t>Recurrent Neural Networks</a:t>
            </a:r>
            <a:r>
              <a:rPr lang="en-US" dirty="0"/>
              <a:t>) character and word level LSTM’s are used</a:t>
            </a:r>
            <a:br>
              <a:rPr lang="en-US" dirty="0"/>
            </a:br>
            <a:endParaRPr lang="en-US" dirty="0"/>
          </a:p>
          <a:p>
            <a:pPr>
              <a:buFont typeface="+mj-lt"/>
              <a:buAutoNum type="arabicPeriod"/>
            </a:pPr>
            <a:r>
              <a:rPr lang="en-US" dirty="0"/>
              <a:t>Machine Translation also known as sequence to sequence learning (</a:t>
            </a:r>
            <a:r>
              <a:rPr lang="en-US" dirty="0">
                <a:hlinkClick r:id="rId3"/>
              </a:rPr>
              <a:t>https://arxiv.org/pdf/1409.3215.pdf</a:t>
            </a:r>
            <a:r>
              <a:rPr lang="en-US" dirty="0"/>
              <a:t>)</a:t>
            </a:r>
            <a:br>
              <a:rPr lang="en-US" dirty="0"/>
            </a:br>
            <a:endParaRPr lang="en-US" dirty="0"/>
          </a:p>
          <a:p>
            <a:pPr>
              <a:buFont typeface="+mj-lt"/>
              <a:buAutoNum type="arabicPeriod"/>
            </a:pPr>
            <a:r>
              <a:rPr lang="en-US" dirty="0"/>
              <a:t>Image captioning (with and without attention, </a:t>
            </a:r>
            <a:r>
              <a:rPr lang="en-US" dirty="0">
                <a:hlinkClick r:id="rId4"/>
              </a:rPr>
              <a:t>https://arxiv.org/pdf/1411.4555v...</a:t>
            </a:r>
            <a:r>
              <a:rPr lang="en-US" dirty="0"/>
              <a:t>)</a:t>
            </a:r>
            <a:br>
              <a:rPr lang="en-US" dirty="0"/>
            </a:br>
            <a:endParaRPr lang="en-US" dirty="0"/>
          </a:p>
          <a:p>
            <a:pPr>
              <a:buFont typeface="+mj-lt"/>
              <a:buAutoNum type="arabicPeriod"/>
            </a:pPr>
            <a:r>
              <a:rPr lang="en-US" dirty="0"/>
              <a:t>Hand writing generation (</a:t>
            </a:r>
            <a:r>
              <a:rPr lang="en-US" dirty="0">
                <a:hlinkClick r:id="rId5"/>
              </a:rPr>
              <a:t>http://arxiv.org/pdf/1308.0850v5...</a:t>
            </a:r>
            <a:r>
              <a:rPr lang="en-US" dirty="0"/>
              <a:t>)</a:t>
            </a:r>
            <a:br>
              <a:rPr lang="en-US" dirty="0"/>
            </a:br>
            <a:endParaRPr lang="en-US" dirty="0"/>
          </a:p>
          <a:p>
            <a:pPr>
              <a:buFont typeface="+mj-lt"/>
              <a:buAutoNum type="arabicPeriod"/>
            </a:pPr>
            <a:r>
              <a:rPr lang="en-US" dirty="0"/>
              <a:t>Image generation using attention models (</a:t>
            </a:r>
            <a:r>
              <a:rPr lang="en-US" dirty="0">
                <a:hlinkClick r:id="rId6"/>
              </a:rPr>
              <a:t>https://arxiv.org/pdf/1502.04623...</a:t>
            </a:r>
            <a:r>
              <a:rPr lang="en-US" dirty="0"/>
              <a:t>)</a:t>
            </a:r>
            <a:br>
              <a:rPr lang="en-US" dirty="0"/>
            </a:br>
            <a:endParaRPr lang="en-US" dirty="0"/>
          </a:p>
          <a:p>
            <a:pPr>
              <a:buFont typeface="+mj-lt"/>
              <a:buAutoNum type="arabicPeriod"/>
            </a:pPr>
            <a:r>
              <a:rPr lang="en-US" dirty="0"/>
              <a:t>Question answering (</a:t>
            </a:r>
            <a:r>
              <a:rPr lang="en-US" dirty="0">
                <a:hlinkClick r:id="rId7"/>
              </a:rPr>
              <a:t>http://www.aclweb.org/anthology/...</a:t>
            </a:r>
            <a:r>
              <a:rPr lang="en-US" dirty="0"/>
              <a:t>)</a:t>
            </a:r>
            <a:br>
              <a:rPr lang="en-US" dirty="0"/>
            </a:br>
            <a:endParaRPr lang="en-US" dirty="0"/>
          </a:p>
          <a:p>
            <a:pPr>
              <a:buFont typeface="+mj-lt"/>
              <a:buAutoNum type="arabicPeriod"/>
            </a:pPr>
            <a:r>
              <a:rPr lang="en-US" dirty="0"/>
              <a:t>Video to text (</a:t>
            </a:r>
            <a:r>
              <a:rPr lang="en-US" dirty="0">
                <a:hlinkClick r:id="rId8"/>
              </a:rPr>
              <a:t>https://arxiv.org/pdf/1505.00487...</a:t>
            </a:r>
            <a:r>
              <a:rPr lang="en-US" dirty="0"/>
              <a:t>)</a:t>
            </a:r>
          </a:p>
        </p:txBody>
      </p:sp>
    </p:spTree>
    <p:extLst>
      <p:ext uri="{BB962C8B-B14F-4D97-AF65-F5344CB8AC3E}">
        <p14:creationId xmlns:p14="http://schemas.microsoft.com/office/powerpoint/2010/main" val="22749623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D26F67-2458-41D4-A9CD-0ADF42E61FAE}"/>
              </a:ext>
            </a:extLst>
          </p:cNvPr>
          <p:cNvSpPr>
            <a:spLocks noGrp="1"/>
          </p:cNvSpPr>
          <p:nvPr>
            <p:ph type="body" idx="1"/>
          </p:nvPr>
        </p:nvSpPr>
        <p:spPr/>
        <p:txBody>
          <a:bodyPr/>
          <a:lstStyle/>
          <a:p>
            <a:r>
              <a:rPr lang="en-US" dirty="0">
                <a:hlinkClick r:id="rId2"/>
              </a:rPr>
              <a:t>QCD-Aware Recursive Neural Networks for Jet Physics</a:t>
            </a:r>
            <a:r>
              <a:rPr lang="en-US" dirty="0"/>
              <a:t> (2 Feb 2017)</a:t>
            </a:r>
          </a:p>
          <a:p>
            <a:r>
              <a:rPr lang="en-US" dirty="0"/>
              <a:t>Comparison between Jet finding and natural language processing</a:t>
            </a:r>
            <a:br>
              <a:rPr lang="en-US" dirty="0"/>
            </a:br>
            <a:br>
              <a:rPr lang="en-US" dirty="0"/>
            </a:br>
            <a:br>
              <a:rPr lang="en-US" dirty="0"/>
            </a:br>
            <a:r>
              <a:rPr lang="en-US" dirty="0"/>
              <a:t> </a:t>
            </a:r>
          </a:p>
          <a:p>
            <a:r>
              <a:rPr lang="en-US" dirty="0"/>
              <a:t>Proof of concept</a:t>
            </a:r>
          </a:p>
        </p:txBody>
      </p:sp>
      <p:sp>
        <p:nvSpPr>
          <p:cNvPr id="4" name="Rectangle 3">
            <a:extLst>
              <a:ext uri="{FF2B5EF4-FFF2-40B4-BE49-F238E27FC236}">
                <a16:creationId xmlns:a16="http://schemas.microsoft.com/office/drawing/2014/main" id="{417B9FBC-C062-4F56-B144-7C5EBB51E4EF}"/>
              </a:ext>
            </a:extLst>
          </p:cNvPr>
          <p:cNvSpPr/>
          <p:nvPr/>
        </p:nvSpPr>
        <p:spPr>
          <a:xfrm>
            <a:off x="1430001" y="2146509"/>
            <a:ext cx="6283997" cy="954107"/>
          </a:xfrm>
          <a:prstGeom prst="rect">
            <a:avLst/>
          </a:prstGeom>
        </p:spPr>
        <p:txBody>
          <a:bodyPr wrap="square">
            <a:spAutoFit/>
          </a:bodyPr>
          <a:lstStyle/>
          <a:p>
            <a:r>
              <a:rPr lang="en-US" dirty="0">
                <a:latin typeface="Arial" panose="020B0604020202020204" pitchFamily="34" charset="0"/>
              </a:rPr>
              <a:t>…like a sentence is composed of words following a syntactic structure organized as a parse tree, a jet is also composed of 4-momenta following a structure dictated by QCD and organized via the clustering history of a sequential recombination jet algorithm.</a:t>
            </a:r>
            <a:endParaRPr lang="en-US" dirty="0">
              <a:effectLst/>
              <a:latin typeface="Arial" panose="020B0604020202020204" pitchFamily="34" charset="0"/>
            </a:endParaRPr>
          </a:p>
        </p:txBody>
      </p:sp>
      <p:sp>
        <p:nvSpPr>
          <p:cNvPr id="5" name="Rectangle 4">
            <a:extLst>
              <a:ext uri="{FF2B5EF4-FFF2-40B4-BE49-F238E27FC236}">
                <a16:creationId xmlns:a16="http://schemas.microsoft.com/office/drawing/2014/main" id="{20AF6333-1409-49F9-8A87-52C99A334938}"/>
              </a:ext>
            </a:extLst>
          </p:cNvPr>
          <p:cNvSpPr/>
          <p:nvPr/>
        </p:nvSpPr>
        <p:spPr>
          <a:xfrm>
            <a:off x="1430001" y="3614768"/>
            <a:ext cx="4572000" cy="954107"/>
          </a:xfrm>
          <a:prstGeom prst="rect">
            <a:avLst/>
          </a:prstGeom>
        </p:spPr>
        <p:txBody>
          <a:bodyPr>
            <a:spAutoFit/>
          </a:bodyPr>
          <a:lstStyle/>
          <a:p>
            <a:r>
              <a:rPr lang="en-US" dirty="0">
                <a:latin typeface="Arial" panose="020B0604020202020204" pitchFamily="34" charset="0"/>
              </a:rPr>
              <a:t>In conclusion, we feel confident that there is great potential in hybrid techniques like this that incorporate physics knowledge and leverage the power of machine learning</a:t>
            </a:r>
            <a:endParaRPr lang="en-US" dirty="0">
              <a:effectLst/>
              <a:latin typeface="Arial" panose="020B0604020202020204" pitchFamily="34" charset="0"/>
            </a:endParaRPr>
          </a:p>
        </p:txBody>
      </p:sp>
      <p:sp>
        <p:nvSpPr>
          <p:cNvPr id="6" name="Title 1">
            <a:extLst>
              <a:ext uri="{FF2B5EF4-FFF2-40B4-BE49-F238E27FC236}">
                <a16:creationId xmlns:a16="http://schemas.microsoft.com/office/drawing/2014/main" id="{098A506B-13C6-425D-B00A-54B82830EB0C}"/>
              </a:ext>
            </a:extLst>
          </p:cNvPr>
          <p:cNvSpPr>
            <a:spLocks noGrp="1"/>
          </p:cNvSpPr>
          <p:nvPr>
            <p:ph type="title"/>
          </p:nvPr>
        </p:nvSpPr>
        <p:spPr>
          <a:xfrm>
            <a:off x="311700" y="445025"/>
            <a:ext cx="8520600" cy="572700"/>
          </a:xfrm>
        </p:spPr>
        <p:txBody>
          <a:bodyPr/>
          <a:lstStyle/>
          <a:p>
            <a:r>
              <a:rPr lang="en-US" dirty="0"/>
              <a:t>Example of RNN usage</a:t>
            </a:r>
          </a:p>
        </p:txBody>
      </p:sp>
    </p:spTree>
    <p:extLst>
      <p:ext uri="{BB962C8B-B14F-4D97-AF65-F5344CB8AC3E}">
        <p14:creationId xmlns:p14="http://schemas.microsoft.com/office/powerpoint/2010/main" val="28269990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321CFA-B387-4F24-A6E7-3BF6C0FA59EB}"/>
              </a:ext>
            </a:extLst>
          </p:cNvPr>
          <p:cNvPicPr>
            <a:picLocks noChangeAspect="1"/>
          </p:cNvPicPr>
          <p:nvPr/>
        </p:nvPicPr>
        <p:blipFill>
          <a:blip r:embed="rId2"/>
          <a:stretch>
            <a:fillRect/>
          </a:stretch>
        </p:blipFill>
        <p:spPr>
          <a:xfrm>
            <a:off x="7333138" y="415569"/>
            <a:ext cx="1339062" cy="1339062"/>
          </a:xfrm>
          <a:prstGeom prst="rect">
            <a:avLst/>
          </a:prstGeom>
        </p:spPr>
      </p:pic>
      <p:sp>
        <p:nvSpPr>
          <p:cNvPr id="2" name="Title 1">
            <a:extLst>
              <a:ext uri="{FF2B5EF4-FFF2-40B4-BE49-F238E27FC236}">
                <a16:creationId xmlns:a16="http://schemas.microsoft.com/office/drawing/2014/main" id="{30091224-F930-4831-B466-245FFA365A95}"/>
              </a:ext>
            </a:extLst>
          </p:cNvPr>
          <p:cNvSpPr>
            <a:spLocks noGrp="1"/>
          </p:cNvSpPr>
          <p:nvPr>
            <p:ph type="title"/>
          </p:nvPr>
        </p:nvSpPr>
        <p:spPr/>
        <p:txBody>
          <a:bodyPr/>
          <a:lstStyle/>
          <a:p>
            <a:r>
              <a:rPr lang="en-US" dirty="0"/>
              <a:t>Conclusions</a:t>
            </a:r>
          </a:p>
        </p:txBody>
      </p:sp>
      <p:sp>
        <p:nvSpPr>
          <p:cNvPr id="3" name="Text Placeholder 2">
            <a:extLst>
              <a:ext uri="{FF2B5EF4-FFF2-40B4-BE49-F238E27FC236}">
                <a16:creationId xmlns:a16="http://schemas.microsoft.com/office/drawing/2014/main" id="{A274A8AB-312D-4DB8-99C6-8FBAAEA33D7A}"/>
              </a:ext>
            </a:extLst>
          </p:cNvPr>
          <p:cNvSpPr>
            <a:spLocks noGrp="1"/>
          </p:cNvSpPr>
          <p:nvPr>
            <p:ph type="body" idx="1"/>
          </p:nvPr>
        </p:nvSpPr>
        <p:spPr/>
        <p:txBody>
          <a:bodyPr/>
          <a:lstStyle/>
          <a:p>
            <a:r>
              <a:rPr lang="en-US" dirty="0"/>
              <a:t>We now at the 3d wave of AI enthusiasm. Deep learning is booming!</a:t>
            </a:r>
          </a:p>
          <a:p>
            <a:r>
              <a:rPr lang="en-US" dirty="0"/>
              <a:t>Excellent new tools available</a:t>
            </a:r>
          </a:p>
          <a:p>
            <a:r>
              <a:rPr lang="en-US" dirty="0"/>
              <a:t>No deep knowledge of machine learning is needed to start</a:t>
            </a:r>
          </a:p>
          <a:p>
            <a:endParaRPr lang="en-US" dirty="0"/>
          </a:p>
          <a:p>
            <a:r>
              <a:rPr lang="en-US" dirty="0"/>
              <a:t>So… </a:t>
            </a:r>
            <a:r>
              <a:rPr lang="en-US" strike="sngStrike" dirty="0"/>
              <a:t>everyone should love </a:t>
            </a:r>
            <a:r>
              <a:rPr lang="en-US" strike="sngStrike" dirty="0" err="1"/>
              <a:t>hypnotoad</a:t>
            </a:r>
            <a:r>
              <a:rPr lang="en-US" strike="sngStrike" dirty="0"/>
              <a:t> </a:t>
            </a:r>
            <a:br>
              <a:rPr lang="en-US" dirty="0"/>
            </a:br>
            <a:r>
              <a:rPr lang="en-US" dirty="0"/>
              <a:t>           it is a good time to start with neural networks</a:t>
            </a:r>
          </a:p>
          <a:p>
            <a:pPr>
              <a:buNone/>
            </a:pPr>
            <a:br>
              <a:rPr lang="en-US" dirty="0"/>
            </a:br>
            <a:r>
              <a:rPr lang="en-US" dirty="0"/>
              <a:t>           </a:t>
            </a:r>
            <a:br>
              <a:rPr lang="en-US" dirty="0"/>
            </a:br>
            <a:endParaRPr lang="en-US" dirty="0"/>
          </a:p>
          <a:p>
            <a:endParaRPr lang="en-US" dirty="0"/>
          </a:p>
        </p:txBody>
      </p:sp>
      <p:pic>
        <p:nvPicPr>
          <p:cNvPr id="11" name="Picture 10">
            <a:extLst>
              <a:ext uri="{FF2B5EF4-FFF2-40B4-BE49-F238E27FC236}">
                <a16:creationId xmlns:a16="http://schemas.microsoft.com/office/drawing/2014/main" id="{FA2E2B6A-470E-46FD-B65D-76DCB306A52D}"/>
              </a:ext>
            </a:extLst>
          </p:cNvPr>
          <p:cNvPicPr>
            <a:picLocks noChangeAspect="1"/>
          </p:cNvPicPr>
          <p:nvPr/>
        </p:nvPicPr>
        <p:blipFill>
          <a:blip r:embed="rId3"/>
          <a:stretch>
            <a:fillRect/>
          </a:stretch>
        </p:blipFill>
        <p:spPr>
          <a:xfrm>
            <a:off x="4438407" y="2938422"/>
            <a:ext cx="934527" cy="808379"/>
          </a:xfrm>
          <a:prstGeom prst="rect">
            <a:avLst/>
          </a:prstGeom>
        </p:spPr>
      </p:pic>
    </p:spTree>
    <p:extLst>
      <p:ext uri="{BB962C8B-B14F-4D97-AF65-F5344CB8AC3E}">
        <p14:creationId xmlns:p14="http://schemas.microsoft.com/office/powerpoint/2010/main" val="13517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BD1FC-FE3B-4907-BB71-8F1DCCBA945C}"/>
              </a:ext>
            </a:extLst>
          </p:cNvPr>
          <p:cNvSpPr>
            <a:spLocks noGrp="1"/>
          </p:cNvSpPr>
          <p:nvPr>
            <p:ph type="title"/>
          </p:nvPr>
        </p:nvSpPr>
        <p:spPr>
          <a:xfrm>
            <a:off x="311700" y="2060242"/>
            <a:ext cx="8520600" cy="572700"/>
          </a:xfrm>
        </p:spPr>
        <p:txBody>
          <a:bodyPr/>
          <a:lstStyle/>
          <a:p>
            <a:pPr algn="ctr"/>
            <a:r>
              <a:rPr lang="en-US" dirty="0"/>
              <a:t>Thank you!</a:t>
            </a:r>
          </a:p>
        </p:txBody>
      </p:sp>
      <p:sp>
        <p:nvSpPr>
          <p:cNvPr id="5" name="Text Placeholder 4">
            <a:extLst>
              <a:ext uri="{FF2B5EF4-FFF2-40B4-BE49-F238E27FC236}">
                <a16:creationId xmlns:a16="http://schemas.microsoft.com/office/drawing/2014/main" id="{3453CDC1-47B7-41FF-BE5C-63A2918E9B43}"/>
              </a:ext>
            </a:extLst>
          </p:cNvPr>
          <p:cNvSpPr>
            <a:spLocks noGrp="1"/>
          </p:cNvSpPr>
          <p:nvPr>
            <p:ph type="body" idx="1"/>
          </p:nvPr>
        </p:nvSpPr>
        <p:spPr>
          <a:xfrm>
            <a:off x="311700" y="3811111"/>
            <a:ext cx="8520600" cy="757763"/>
          </a:xfrm>
        </p:spPr>
        <p:txBody>
          <a:bodyPr/>
          <a:lstStyle/>
          <a:p>
            <a:r>
              <a:rPr lang="en-US" dirty="0"/>
              <a:t>Feedback and future talks?</a:t>
            </a:r>
            <a:br>
              <a:rPr lang="en-US" dirty="0"/>
            </a:br>
            <a:r>
              <a:rPr lang="en-US" sz="1100" b="1" dirty="0"/>
              <a:t>romanov@jlab.org</a:t>
            </a:r>
            <a:endParaRPr lang="en-US" b="1" dirty="0"/>
          </a:p>
        </p:txBody>
      </p:sp>
    </p:spTree>
    <p:extLst>
      <p:ext uri="{BB962C8B-B14F-4D97-AF65-F5344CB8AC3E}">
        <p14:creationId xmlns:p14="http://schemas.microsoft.com/office/powerpoint/2010/main" val="18772690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127D39-45FE-400D-B197-56494DF1D965}"/>
              </a:ext>
            </a:extLst>
          </p:cNvPr>
          <p:cNvSpPr>
            <a:spLocks noGrp="1"/>
          </p:cNvSpPr>
          <p:nvPr>
            <p:ph type="title"/>
          </p:nvPr>
        </p:nvSpPr>
        <p:spPr/>
        <p:txBody>
          <a:bodyPr/>
          <a:lstStyle/>
          <a:p>
            <a:r>
              <a:rPr lang="en-US" dirty="0"/>
              <a:t>Backup slides</a:t>
            </a:r>
          </a:p>
        </p:txBody>
      </p:sp>
    </p:spTree>
    <p:extLst>
      <p:ext uri="{BB962C8B-B14F-4D97-AF65-F5344CB8AC3E}">
        <p14:creationId xmlns:p14="http://schemas.microsoft.com/office/powerpoint/2010/main" val="8091853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598009-5F73-4697-8783-4D4032C4359F}"/>
              </a:ext>
            </a:extLst>
          </p:cNvPr>
          <p:cNvSpPr>
            <a:spLocks noGrp="1"/>
          </p:cNvSpPr>
          <p:nvPr>
            <p:ph type="title"/>
          </p:nvPr>
        </p:nvSpPr>
        <p:spPr/>
        <p:txBody>
          <a:bodyPr/>
          <a:lstStyle/>
          <a:p>
            <a:r>
              <a:rPr lang="en-US" dirty="0"/>
              <a:t>Training data in batches</a:t>
            </a:r>
          </a:p>
        </p:txBody>
      </p:sp>
      <p:sp>
        <p:nvSpPr>
          <p:cNvPr id="4" name="Text Placeholder 3">
            <a:extLst>
              <a:ext uri="{FF2B5EF4-FFF2-40B4-BE49-F238E27FC236}">
                <a16:creationId xmlns:a16="http://schemas.microsoft.com/office/drawing/2014/main" id="{F4156A17-B2B6-451F-AE76-F1A967D87E4E}"/>
              </a:ext>
            </a:extLst>
          </p:cNvPr>
          <p:cNvSpPr>
            <a:spLocks noGrp="1"/>
          </p:cNvSpPr>
          <p:nvPr>
            <p:ph type="body" idx="1"/>
          </p:nvPr>
        </p:nvSpPr>
        <p:spPr>
          <a:xfrm>
            <a:off x="311700" y="1152475"/>
            <a:ext cx="8520600" cy="1043420"/>
          </a:xfrm>
        </p:spPr>
        <p:txBody>
          <a:bodyPr/>
          <a:lstStyle/>
          <a:p>
            <a:r>
              <a:rPr lang="en-US" dirty="0"/>
              <a:t>Training sample by sample – online training</a:t>
            </a:r>
          </a:p>
          <a:p>
            <a:r>
              <a:rPr lang="en-US" dirty="0"/>
              <a:t>Training N samples at a time – batch training</a:t>
            </a:r>
          </a:p>
        </p:txBody>
      </p:sp>
      <p:grpSp>
        <p:nvGrpSpPr>
          <p:cNvPr id="8" name="Group 7">
            <a:extLst>
              <a:ext uri="{FF2B5EF4-FFF2-40B4-BE49-F238E27FC236}">
                <a16:creationId xmlns:a16="http://schemas.microsoft.com/office/drawing/2014/main" id="{DBDE8536-463B-46D5-A556-61D355888C18}"/>
              </a:ext>
            </a:extLst>
          </p:cNvPr>
          <p:cNvGrpSpPr/>
          <p:nvPr/>
        </p:nvGrpSpPr>
        <p:grpSpPr>
          <a:xfrm>
            <a:off x="674277" y="2642430"/>
            <a:ext cx="3437344" cy="460538"/>
            <a:chOff x="1852160" y="2542966"/>
            <a:chExt cx="3437344" cy="460538"/>
          </a:xfrm>
        </p:grpSpPr>
        <p:sp>
          <p:nvSpPr>
            <p:cNvPr id="5" name="Rectangle 4">
              <a:extLst>
                <a:ext uri="{FF2B5EF4-FFF2-40B4-BE49-F238E27FC236}">
                  <a16:creationId xmlns:a16="http://schemas.microsoft.com/office/drawing/2014/main" id="{FC255410-E97E-4F10-88B3-17C3C1989AC4}"/>
                </a:ext>
              </a:extLst>
            </p:cNvPr>
            <p:cNvSpPr/>
            <p:nvPr/>
          </p:nvSpPr>
          <p:spPr>
            <a:xfrm>
              <a:off x="1852160" y="2542966"/>
              <a:ext cx="545638" cy="46053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15%</a:t>
              </a:r>
            </a:p>
          </p:txBody>
        </p:sp>
        <p:sp>
          <p:nvSpPr>
            <p:cNvPr id="6" name="Rectangle 5">
              <a:extLst>
                <a:ext uri="{FF2B5EF4-FFF2-40B4-BE49-F238E27FC236}">
                  <a16:creationId xmlns:a16="http://schemas.microsoft.com/office/drawing/2014/main" id="{DCBC4EFB-E58B-465F-9904-020CB9090B42}"/>
                </a:ext>
              </a:extLst>
            </p:cNvPr>
            <p:cNvSpPr/>
            <p:nvPr/>
          </p:nvSpPr>
          <p:spPr>
            <a:xfrm>
              <a:off x="2397798" y="2542966"/>
              <a:ext cx="558985" cy="46053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15%</a:t>
              </a:r>
            </a:p>
          </p:txBody>
        </p:sp>
        <p:sp>
          <p:nvSpPr>
            <p:cNvPr id="7" name="Rectangle 6">
              <a:extLst>
                <a:ext uri="{FF2B5EF4-FFF2-40B4-BE49-F238E27FC236}">
                  <a16:creationId xmlns:a16="http://schemas.microsoft.com/office/drawing/2014/main" id="{6F62054E-257B-4BBF-A449-DFA1070A6DCF}"/>
                </a:ext>
              </a:extLst>
            </p:cNvPr>
            <p:cNvSpPr/>
            <p:nvPr/>
          </p:nvSpPr>
          <p:spPr>
            <a:xfrm>
              <a:off x="2956784" y="2542966"/>
              <a:ext cx="2332720" cy="460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70%</a:t>
              </a:r>
            </a:p>
          </p:txBody>
        </p:sp>
      </p:grpSp>
      <p:sp>
        <p:nvSpPr>
          <p:cNvPr id="9" name="TextBox 8">
            <a:extLst>
              <a:ext uri="{FF2B5EF4-FFF2-40B4-BE49-F238E27FC236}">
                <a16:creationId xmlns:a16="http://schemas.microsoft.com/office/drawing/2014/main" id="{4CA8D399-697B-4948-8B97-56FC6BD342AD}"/>
              </a:ext>
            </a:extLst>
          </p:cNvPr>
          <p:cNvSpPr txBox="1"/>
          <p:nvPr/>
        </p:nvSpPr>
        <p:spPr>
          <a:xfrm>
            <a:off x="447554" y="2988524"/>
            <a:ext cx="792205" cy="523220"/>
          </a:xfrm>
          <a:prstGeom prst="rect">
            <a:avLst/>
          </a:prstGeom>
          <a:noFill/>
        </p:spPr>
        <p:txBody>
          <a:bodyPr wrap="none" rtlCol="0">
            <a:spAutoFit/>
          </a:bodyPr>
          <a:lstStyle/>
          <a:p>
            <a:br>
              <a:rPr lang="en-US" dirty="0"/>
            </a:br>
            <a:r>
              <a:rPr lang="en-US" dirty="0"/>
              <a:t>Dev set</a:t>
            </a:r>
          </a:p>
        </p:txBody>
      </p:sp>
      <p:sp>
        <p:nvSpPr>
          <p:cNvPr id="10" name="TextBox 9">
            <a:extLst>
              <a:ext uri="{FF2B5EF4-FFF2-40B4-BE49-F238E27FC236}">
                <a16:creationId xmlns:a16="http://schemas.microsoft.com/office/drawing/2014/main" id="{AA0DE3CF-A27A-427F-B1B0-317D792BCB96}"/>
              </a:ext>
            </a:extLst>
          </p:cNvPr>
          <p:cNvSpPr txBox="1"/>
          <p:nvPr/>
        </p:nvSpPr>
        <p:spPr>
          <a:xfrm>
            <a:off x="1088877" y="2284432"/>
            <a:ext cx="821059" cy="307777"/>
          </a:xfrm>
          <a:prstGeom prst="rect">
            <a:avLst/>
          </a:prstGeom>
          <a:noFill/>
        </p:spPr>
        <p:txBody>
          <a:bodyPr wrap="none" rtlCol="0">
            <a:spAutoFit/>
          </a:bodyPr>
          <a:lstStyle/>
          <a:p>
            <a:r>
              <a:rPr lang="en-US" dirty="0"/>
              <a:t>Test set</a:t>
            </a:r>
          </a:p>
        </p:txBody>
      </p:sp>
      <p:sp>
        <p:nvSpPr>
          <p:cNvPr id="11" name="TextBox 10">
            <a:extLst>
              <a:ext uri="{FF2B5EF4-FFF2-40B4-BE49-F238E27FC236}">
                <a16:creationId xmlns:a16="http://schemas.microsoft.com/office/drawing/2014/main" id="{2657D7FA-4B1E-4E63-8209-47150C9CF74D}"/>
              </a:ext>
            </a:extLst>
          </p:cNvPr>
          <p:cNvSpPr txBox="1"/>
          <p:nvPr/>
        </p:nvSpPr>
        <p:spPr>
          <a:xfrm>
            <a:off x="2095936" y="3235479"/>
            <a:ext cx="1119217" cy="307777"/>
          </a:xfrm>
          <a:prstGeom prst="rect">
            <a:avLst/>
          </a:prstGeom>
          <a:noFill/>
        </p:spPr>
        <p:txBody>
          <a:bodyPr wrap="none" rtlCol="0">
            <a:spAutoFit/>
          </a:bodyPr>
          <a:lstStyle/>
          <a:p>
            <a:r>
              <a:rPr lang="en-US" dirty="0"/>
              <a:t>Training set</a:t>
            </a:r>
          </a:p>
        </p:txBody>
      </p:sp>
      <p:sp>
        <p:nvSpPr>
          <p:cNvPr id="12" name="TextBox 11">
            <a:extLst>
              <a:ext uri="{FF2B5EF4-FFF2-40B4-BE49-F238E27FC236}">
                <a16:creationId xmlns:a16="http://schemas.microsoft.com/office/drawing/2014/main" id="{57E5721C-D65F-4A5C-9AD6-4ACAB6DE86EF}"/>
              </a:ext>
            </a:extLst>
          </p:cNvPr>
          <p:cNvSpPr txBox="1"/>
          <p:nvPr/>
        </p:nvSpPr>
        <p:spPr>
          <a:xfrm>
            <a:off x="5406307" y="2557636"/>
            <a:ext cx="1996059" cy="1384995"/>
          </a:xfrm>
          <a:prstGeom prst="rect">
            <a:avLst/>
          </a:prstGeom>
          <a:noFill/>
        </p:spPr>
        <p:txBody>
          <a:bodyPr wrap="none" rtlCol="0">
            <a:spAutoFit/>
          </a:bodyPr>
          <a:lstStyle/>
          <a:p>
            <a:pPr marL="285750" indent="-285750">
              <a:buFont typeface="Arial" panose="020B0604020202020204" pitchFamily="34" charset="0"/>
              <a:buChar char="•"/>
            </a:pPr>
            <a:r>
              <a:rPr lang="en-US" dirty="0"/>
              <a:t>Best error   1%</a:t>
            </a:r>
            <a:br>
              <a:rPr lang="en-US" dirty="0"/>
            </a:br>
            <a:r>
              <a:rPr lang="en-US" dirty="0"/>
              <a:t>(human error)</a:t>
            </a:r>
            <a:br>
              <a:rPr lang="en-US" dirty="0"/>
            </a:br>
            <a:endParaRPr lang="en-US" dirty="0"/>
          </a:p>
          <a:p>
            <a:pPr marL="285750" indent="-285750">
              <a:buFont typeface="Arial" panose="020B0604020202020204" pitchFamily="34" charset="0"/>
              <a:buChar char="•"/>
            </a:pPr>
            <a:r>
              <a:rPr lang="en-US" dirty="0"/>
              <a:t>Training error  5%</a:t>
            </a:r>
            <a:br>
              <a:rPr lang="en-US" dirty="0"/>
            </a:br>
            <a:endParaRPr lang="en-US" dirty="0"/>
          </a:p>
          <a:p>
            <a:pPr marL="285750" indent="-285750">
              <a:buFont typeface="Arial" panose="020B0604020202020204" pitchFamily="34" charset="0"/>
              <a:buChar char="•"/>
            </a:pPr>
            <a:r>
              <a:rPr lang="en-US" dirty="0"/>
              <a:t>Validation error 6%</a:t>
            </a:r>
          </a:p>
        </p:txBody>
      </p:sp>
    </p:spTree>
    <p:extLst>
      <p:ext uri="{BB962C8B-B14F-4D97-AF65-F5344CB8AC3E}">
        <p14:creationId xmlns:p14="http://schemas.microsoft.com/office/powerpoint/2010/main" val="37236916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9072C-C846-4315-913C-71EAB391DABC}"/>
              </a:ext>
            </a:extLst>
          </p:cNvPr>
          <p:cNvSpPr>
            <a:spLocks noGrp="1"/>
          </p:cNvSpPr>
          <p:nvPr>
            <p:ph type="title"/>
          </p:nvPr>
        </p:nvSpPr>
        <p:spPr/>
        <p:txBody>
          <a:bodyPr/>
          <a:lstStyle/>
          <a:p>
            <a:r>
              <a:rPr lang="en-US" dirty="0"/>
              <a:t>Overfitting</a:t>
            </a:r>
          </a:p>
        </p:txBody>
      </p:sp>
      <p:pic>
        <p:nvPicPr>
          <p:cNvPr id="13314" name="Picture 2" descr="http://vitalflux.com/wp-content/uploads/2015/02/fittings.jpg">
            <a:extLst>
              <a:ext uri="{FF2B5EF4-FFF2-40B4-BE49-F238E27FC236}">
                <a16:creationId xmlns:a16="http://schemas.microsoft.com/office/drawing/2014/main" id="{61206AF8-62CC-4001-80C5-7C77CBA956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609" y="1385366"/>
            <a:ext cx="668655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527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5" name="Shape 95"/>
          <p:cNvPicPr preferRelativeResize="0"/>
          <p:nvPr/>
        </p:nvPicPr>
        <p:blipFill rotWithShape="1">
          <a:blip r:embed="rId3">
            <a:alphaModFix/>
          </a:blip>
          <a:srcRect t="2525" r="212"/>
          <a:stretch/>
        </p:blipFill>
        <p:spPr>
          <a:xfrm>
            <a:off x="1020075" y="817490"/>
            <a:ext cx="7003785" cy="3461167"/>
          </a:xfrm>
          <a:prstGeom prst="rect">
            <a:avLst/>
          </a:prstGeom>
          <a:noFill/>
          <a:ln>
            <a:noFill/>
          </a:ln>
        </p:spPr>
      </p:pic>
      <p:grpSp>
        <p:nvGrpSpPr>
          <p:cNvPr id="38" name="Group 37">
            <a:extLst>
              <a:ext uri="{FF2B5EF4-FFF2-40B4-BE49-F238E27FC236}">
                <a16:creationId xmlns:a16="http://schemas.microsoft.com/office/drawing/2014/main" id="{D9613FBB-9466-4FE6-8C5D-EAAF85FDAD22}"/>
              </a:ext>
            </a:extLst>
          </p:cNvPr>
          <p:cNvGrpSpPr/>
          <p:nvPr/>
        </p:nvGrpSpPr>
        <p:grpSpPr>
          <a:xfrm>
            <a:off x="804863" y="2719388"/>
            <a:ext cx="7258050" cy="1876425"/>
            <a:chOff x="804863" y="2719388"/>
            <a:chExt cx="7258050" cy="1876425"/>
          </a:xfrm>
        </p:grpSpPr>
        <p:sp>
          <p:nvSpPr>
            <p:cNvPr id="28" name="Rectangle 27">
              <a:extLst>
                <a:ext uri="{FF2B5EF4-FFF2-40B4-BE49-F238E27FC236}">
                  <a16:creationId xmlns:a16="http://schemas.microsoft.com/office/drawing/2014/main" id="{20DED89E-7B2D-4273-9592-9C5360FE5D10}"/>
                </a:ext>
              </a:extLst>
            </p:cNvPr>
            <p:cNvSpPr/>
            <p:nvPr/>
          </p:nvSpPr>
          <p:spPr>
            <a:xfrm>
              <a:off x="804863" y="2719388"/>
              <a:ext cx="7258050" cy="1876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Arrow Connector 22">
              <a:extLst>
                <a:ext uri="{FF2B5EF4-FFF2-40B4-BE49-F238E27FC236}">
                  <a16:creationId xmlns:a16="http://schemas.microsoft.com/office/drawing/2014/main" id="{94916031-2000-442D-9E83-1C35B6B4D9D9}"/>
                </a:ext>
              </a:extLst>
            </p:cNvPr>
            <p:cNvCxnSpPr>
              <a:cxnSpLocks/>
            </p:cNvCxnSpPr>
            <p:nvPr/>
          </p:nvCxnSpPr>
          <p:spPr>
            <a:xfrm>
              <a:off x="1654175" y="4229100"/>
              <a:ext cx="620152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4ACD0242-6B70-43FC-835F-21AD138024E9}"/>
                </a:ext>
              </a:extLst>
            </p:cNvPr>
            <p:cNvCxnSpPr>
              <a:cxnSpLocks/>
            </p:cNvCxnSpPr>
            <p:nvPr/>
          </p:nvCxnSpPr>
          <p:spPr>
            <a:xfrm flipH="1" flipV="1">
              <a:off x="1763600" y="2781300"/>
              <a:ext cx="8050" cy="14478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EDC1333A-2E42-4168-B498-80BE0E49263D}"/>
                </a:ext>
              </a:extLst>
            </p:cNvPr>
            <p:cNvSpPr txBox="1"/>
            <p:nvPr/>
          </p:nvSpPr>
          <p:spPr>
            <a:xfrm rot="16200000">
              <a:off x="955257" y="3390570"/>
              <a:ext cx="1369286" cy="307777"/>
            </a:xfrm>
            <a:prstGeom prst="rect">
              <a:avLst/>
            </a:prstGeom>
            <a:noFill/>
          </p:spPr>
          <p:txBody>
            <a:bodyPr wrap="none" rtlCol="0">
              <a:spAutoFit/>
            </a:bodyPr>
            <a:lstStyle/>
            <a:p>
              <a:r>
                <a:rPr lang="en-US" dirty="0"/>
                <a:t>Citations count</a:t>
              </a:r>
            </a:p>
          </p:txBody>
        </p:sp>
        <p:sp>
          <p:nvSpPr>
            <p:cNvPr id="33" name="TextBox 32">
              <a:extLst>
                <a:ext uri="{FF2B5EF4-FFF2-40B4-BE49-F238E27FC236}">
                  <a16:creationId xmlns:a16="http://schemas.microsoft.com/office/drawing/2014/main" id="{EECB37C1-B69B-4DF7-910B-4695973A02F4}"/>
                </a:ext>
              </a:extLst>
            </p:cNvPr>
            <p:cNvSpPr txBox="1"/>
            <p:nvPr/>
          </p:nvSpPr>
          <p:spPr>
            <a:xfrm>
              <a:off x="7169164" y="4256630"/>
              <a:ext cx="562975" cy="307777"/>
            </a:xfrm>
            <a:prstGeom prst="rect">
              <a:avLst/>
            </a:prstGeom>
            <a:noFill/>
          </p:spPr>
          <p:txBody>
            <a:bodyPr wrap="none" rtlCol="0">
              <a:spAutoFit/>
            </a:bodyPr>
            <a:lstStyle/>
            <a:p>
              <a:r>
                <a:rPr lang="en-US" dirty="0"/>
                <a:t>Year</a:t>
              </a:r>
            </a:p>
          </p:txBody>
        </p:sp>
        <p:cxnSp>
          <p:nvCxnSpPr>
            <p:cNvPr id="35" name="Straight Connector 34">
              <a:extLst>
                <a:ext uri="{FF2B5EF4-FFF2-40B4-BE49-F238E27FC236}">
                  <a16:creationId xmlns:a16="http://schemas.microsoft.com/office/drawing/2014/main" id="{9734981F-62E6-486E-933B-C2347EE15069}"/>
                </a:ext>
              </a:extLst>
            </p:cNvPr>
            <p:cNvCxnSpPr>
              <a:cxnSpLocks/>
            </p:cNvCxnSpPr>
            <p:nvPr/>
          </p:nvCxnSpPr>
          <p:spPr>
            <a:xfrm>
              <a:off x="2482850" y="2826478"/>
              <a:ext cx="0" cy="1369285"/>
            </a:xfrm>
            <a:prstGeom prst="line">
              <a:avLst/>
            </a:prstGeom>
            <a:ln>
              <a:prstDash val="dash"/>
            </a:ln>
          </p:spPr>
          <p:style>
            <a:lnRef idx="1">
              <a:schemeClr val="accent3"/>
            </a:lnRef>
            <a:fillRef idx="0">
              <a:schemeClr val="accent3"/>
            </a:fillRef>
            <a:effectRef idx="0">
              <a:schemeClr val="accent3"/>
            </a:effectRef>
            <a:fontRef idx="minor">
              <a:schemeClr val="tx1"/>
            </a:fontRef>
          </p:style>
        </p:cxnSp>
        <p:cxnSp>
          <p:nvCxnSpPr>
            <p:cNvPr id="40" name="Straight Connector 39">
              <a:extLst>
                <a:ext uri="{FF2B5EF4-FFF2-40B4-BE49-F238E27FC236}">
                  <a16:creationId xmlns:a16="http://schemas.microsoft.com/office/drawing/2014/main" id="{E4E61203-EC03-468A-BF1E-1377959696E8}"/>
                </a:ext>
              </a:extLst>
            </p:cNvPr>
            <p:cNvCxnSpPr>
              <a:cxnSpLocks/>
            </p:cNvCxnSpPr>
            <p:nvPr/>
          </p:nvCxnSpPr>
          <p:spPr>
            <a:xfrm>
              <a:off x="3292612" y="2826478"/>
              <a:ext cx="0" cy="1369285"/>
            </a:xfrm>
            <a:prstGeom prst="line">
              <a:avLst/>
            </a:prstGeom>
            <a:ln>
              <a:prstDash val="dash"/>
            </a:ln>
          </p:spPr>
          <p:style>
            <a:lnRef idx="1">
              <a:schemeClr val="accent3"/>
            </a:lnRef>
            <a:fillRef idx="0">
              <a:schemeClr val="accent3"/>
            </a:fillRef>
            <a:effectRef idx="0">
              <a:schemeClr val="accent3"/>
            </a:effectRef>
            <a:fontRef idx="minor">
              <a:schemeClr val="tx1"/>
            </a:fontRef>
          </p:style>
        </p:cxnSp>
        <p:cxnSp>
          <p:nvCxnSpPr>
            <p:cNvPr id="41" name="Straight Connector 40">
              <a:extLst>
                <a:ext uri="{FF2B5EF4-FFF2-40B4-BE49-F238E27FC236}">
                  <a16:creationId xmlns:a16="http://schemas.microsoft.com/office/drawing/2014/main" id="{4195B5AB-61C2-4C41-B50C-B224D885A84D}"/>
                </a:ext>
              </a:extLst>
            </p:cNvPr>
            <p:cNvCxnSpPr>
              <a:cxnSpLocks/>
            </p:cNvCxnSpPr>
            <p:nvPr/>
          </p:nvCxnSpPr>
          <p:spPr>
            <a:xfrm>
              <a:off x="4102374" y="2826478"/>
              <a:ext cx="0" cy="1369285"/>
            </a:xfrm>
            <a:prstGeom prst="line">
              <a:avLst/>
            </a:prstGeom>
            <a:ln>
              <a:prstDash val="dash"/>
            </a:ln>
          </p:spPr>
          <p:style>
            <a:lnRef idx="1">
              <a:schemeClr val="accent3"/>
            </a:lnRef>
            <a:fillRef idx="0">
              <a:schemeClr val="accent3"/>
            </a:fillRef>
            <a:effectRef idx="0">
              <a:schemeClr val="accent3"/>
            </a:effectRef>
            <a:fontRef idx="minor">
              <a:schemeClr val="tx1"/>
            </a:fontRef>
          </p:style>
        </p:cxnSp>
        <p:cxnSp>
          <p:nvCxnSpPr>
            <p:cNvPr id="42" name="Straight Connector 41">
              <a:extLst>
                <a:ext uri="{FF2B5EF4-FFF2-40B4-BE49-F238E27FC236}">
                  <a16:creationId xmlns:a16="http://schemas.microsoft.com/office/drawing/2014/main" id="{D094F7D2-769C-4EB9-A731-B4D8F841944F}"/>
                </a:ext>
              </a:extLst>
            </p:cNvPr>
            <p:cNvCxnSpPr>
              <a:cxnSpLocks/>
            </p:cNvCxnSpPr>
            <p:nvPr/>
          </p:nvCxnSpPr>
          <p:spPr>
            <a:xfrm>
              <a:off x="4912136" y="2826478"/>
              <a:ext cx="0" cy="1369285"/>
            </a:xfrm>
            <a:prstGeom prst="line">
              <a:avLst/>
            </a:prstGeom>
            <a:ln>
              <a:prstDash val="dash"/>
            </a:ln>
          </p:spPr>
          <p:style>
            <a:lnRef idx="1">
              <a:schemeClr val="accent3"/>
            </a:lnRef>
            <a:fillRef idx="0">
              <a:schemeClr val="accent3"/>
            </a:fillRef>
            <a:effectRef idx="0">
              <a:schemeClr val="accent3"/>
            </a:effectRef>
            <a:fontRef idx="minor">
              <a:schemeClr val="tx1"/>
            </a:fontRef>
          </p:style>
        </p:cxnSp>
        <p:cxnSp>
          <p:nvCxnSpPr>
            <p:cNvPr id="43" name="Straight Connector 42">
              <a:extLst>
                <a:ext uri="{FF2B5EF4-FFF2-40B4-BE49-F238E27FC236}">
                  <a16:creationId xmlns:a16="http://schemas.microsoft.com/office/drawing/2014/main" id="{D8088E3E-6F3E-431E-AAB0-2C931C2866AD}"/>
                </a:ext>
              </a:extLst>
            </p:cNvPr>
            <p:cNvCxnSpPr>
              <a:cxnSpLocks/>
            </p:cNvCxnSpPr>
            <p:nvPr/>
          </p:nvCxnSpPr>
          <p:spPr>
            <a:xfrm>
              <a:off x="5721898" y="2826478"/>
              <a:ext cx="0" cy="1369285"/>
            </a:xfrm>
            <a:prstGeom prst="line">
              <a:avLst/>
            </a:prstGeom>
            <a:ln>
              <a:prstDash val="dash"/>
            </a:ln>
          </p:spPr>
          <p:style>
            <a:lnRef idx="1">
              <a:schemeClr val="accent3"/>
            </a:lnRef>
            <a:fillRef idx="0">
              <a:schemeClr val="accent3"/>
            </a:fillRef>
            <a:effectRef idx="0">
              <a:schemeClr val="accent3"/>
            </a:effectRef>
            <a:fontRef idx="minor">
              <a:schemeClr val="tx1"/>
            </a:fontRef>
          </p:style>
        </p:cxnSp>
        <p:cxnSp>
          <p:nvCxnSpPr>
            <p:cNvPr id="44" name="Straight Connector 43">
              <a:extLst>
                <a:ext uri="{FF2B5EF4-FFF2-40B4-BE49-F238E27FC236}">
                  <a16:creationId xmlns:a16="http://schemas.microsoft.com/office/drawing/2014/main" id="{5B23ED7A-5C03-4D35-81E1-3ADECE5D2B36}"/>
                </a:ext>
              </a:extLst>
            </p:cNvPr>
            <p:cNvCxnSpPr>
              <a:cxnSpLocks/>
            </p:cNvCxnSpPr>
            <p:nvPr/>
          </p:nvCxnSpPr>
          <p:spPr>
            <a:xfrm>
              <a:off x="6531660" y="2826478"/>
              <a:ext cx="0" cy="1369285"/>
            </a:xfrm>
            <a:prstGeom prst="line">
              <a:avLst/>
            </a:prstGeom>
            <a:ln>
              <a:prstDash val="dash"/>
            </a:ln>
          </p:spPr>
          <p:style>
            <a:lnRef idx="1">
              <a:schemeClr val="accent3"/>
            </a:lnRef>
            <a:fillRef idx="0">
              <a:schemeClr val="accent3"/>
            </a:fillRef>
            <a:effectRef idx="0">
              <a:schemeClr val="accent3"/>
            </a:effectRef>
            <a:fontRef idx="minor">
              <a:schemeClr val="tx1"/>
            </a:fontRef>
          </p:style>
        </p:cxnSp>
        <p:cxnSp>
          <p:nvCxnSpPr>
            <p:cNvPr id="45" name="Straight Connector 44">
              <a:extLst>
                <a:ext uri="{FF2B5EF4-FFF2-40B4-BE49-F238E27FC236}">
                  <a16:creationId xmlns:a16="http://schemas.microsoft.com/office/drawing/2014/main" id="{6880BB77-DDE1-4E6A-ADB0-41499BD82E3F}"/>
                </a:ext>
              </a:extLst>
            </p:cNvPr>
            <p:cNvCxnSpPr>
              <a:cxnSpLocks/>
            </p:cNvCxnSpPr>
            <p:nvPr/>
          </p:nvCxnSpPr>
          <p:spPr>
            <a:xfrm>
              <a:off x="7341422" y="2826478"/>
              <a:ext cx="0" cy="1369285"/>
            </a:xfrm>
            <a:prstGeom prst="line">
              <a:avLst/>
            </a:prstGeom>
            <a:ln>
              <a:prstDash val="dash"/>
            </a:ln>
          </p:spPr>
          <p:style>
            <a:lnRef idx="1">
              <a:schemeClr val="accent3"/>
            </a:lnRef>
            <a:fillRef idx="0">
              <a:schemeClr val="accent3"/>
            </a:fillRef>
            <a:effectRef idx="0">
              <a:schemeClr val="accent3"/>
            </a:effectRef>
            <a:fontRef idx="minor">
              <a:schemeClr val="tx1"/>
            </a:fontRef>
          </p:style>
        </p:cxnSp>
      </p:grpSp>
      <p:sp>
        <p:nvSpPr>
          <p:cNvPr id="93" name="Shape 93"/>
          <p:cNvSpPr txBox="1">
            <a:spLocks noGrp="1"/>
          </p:cNvSpPr>
          <p:nvPr>
            <p:ph type="title"/>
          </p:nvPr>
        </p:nvSpPr>
        <p:spPr>
          <a:xfrm>
            <a:off x="269075" y="244791"/>
            <a:ext cx="8520600" cy="572700"/>
          </a:xfrm>
          <a:prstGeom prst="rect">
            <a:avLst/>
          </a:prstGeom>
        </p:spPr>
        <p:txBody>
          <a:bodyPr lIns="91425" tIns="91425" rIns="91425" bIns="91425" anchor="t" anchorCtr="0">
            <a:noAutofit/>
          </a:bodyPr>
          <a:lstStyle/>
          <a:p>
            <a:pPr lvl="0">
              <a:spcBef>
                <a:spcPts val="0"/>
              </a:spcBef>
              <a:buNone/>
            </a:pPr>
            <a:r>
              <a:rPr lang="en" dirty="0"/>
              <a:t>History and background</a:t>
            </a:r>
          </a:p>
        </p:txBody>
      </p:sp>
      <p:sp>
        <p:nvSpPr>
          <p:cNvPr id="94" name="Shape 94"/>
          <p:cNvSpPr txBox="1"/>
          <p:nvPr/>
        </p:nvSpPr>
        <p:spPr>
          <a:xfrm>
            <a:off x="5578500" y="4786975"/>
            <a:ext cx="3565500" cy="285600"/>
          </a:xfrm>
          <a:prstGeom prst="rect">
            <a:avLst/>
          </a:prstGeom>
          <a:noFill/>
          <a:ln>
            <a:noFill/>
          </a:ln>
        </p:spPr>
        <p:txBody>
          <a:bodyPr lIns="91425" tIns="91425" rIns="91425" bIns="91425" anchor="t" anchorCtr="0">
            <a:noAutofit/>
          </a:bodyPr>
          <a:lstStyle/>
          <a:p>
            <a:pPr lvl="0" rtl="0">
              <a:spcBef>
                <a:spcPts val="0"/>
              </a:spcBef>
              <a:buClr>
                <a:srgbClr val="000000"/>
              </a:buClr>
              <a:buSzPct val="137500"/>
              <a:buFont typeface="Arial"/>
              <a:buNone/>
            </a:pPr>
            <a:r>
              <a:rPr lang="en" sz="800" u="sng">
                <a:solidFill>
                  <a:schemeClr val="hlink"/>
                </a:solidFill>
                <a:hlinkClick r:id="rId4"/>
              </a:rPr>
              <a:t>Andrew </a:t>
            </a:r>
            <a:r>
              <a:rPr lang="en" sz="800" u="sng" dirty="0">
                <a:solidFill>
                  <a:schemeClr val="hlink"/>
                </a:solidFill>
                <a:hlinkClick r:id="rId4"/>
              </a:rPr>
              <a:t>L. Beam Deep Learning 101 - Part 1: History and Background</a:t>
            </a:r>
          </a:p>
        </p:txBody>
      </p:sp>
      <p:sp>
        <p:nvSpPr>
          <p:cNvPr id="37" name="Rectangle 36">
            <a:extLst>
              <a:ext uri="{FF2B5EF4-FFF2-40B4-BE49-F238E27FC236}">
                <a16:creationId xmlns:a16="http://schemas.microsoft.com/office/drawing/2014/main" id="{74D34A43-E115-48BB-9BEA-2F04EE52F2A1}"/>
              </a:ext>
            </a:extLst>
          </p:cNvPr>
          <p:cNvSpPr/>
          <p:nvPr/>
        </p:nvSpPr>
        <p:spPr>
          <a:xfrm>
            <a:off x="6917463" y="2448878"/>
            <a:ext cx="847917" cy="21574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2010</a:t>
            </a:r>
          </a:p>
        </p:txBody>
      </p:sp>
      <p:sp>
        <p:nvSpPr>
          <p:cNvPr id="48" name="Rectangle 47">
            <a:extLst>
              <a:ext uri="{FF2B5EF4-FFF2-40B4-BE49-F238E27FC236}">
                <a16:creationId xmlns:a16="http://schemas.microsoft.com/office/drawing/2014/main" id="{5ABE9DE2-7F3F-4BD9-80AC-5D84B120F1AF}"/>
              </a:ext>
            </a:extLst>
          </p:cNvPr>
          <p:cNvSpPr/>
          <p:nvPr/>
        </p:nvSpPr>
        <p:spPr>
          <a:xfrm>
            <a:off x="6107701" y="2448878"/>
            <a:ext cx="847917" cy="21574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2000</a:t>
            </a:r>
          </a:p>
        </p:txBody>
      </p:sp>
      <p:sp>
        <p:nvSpPr>
          <p:cNvPr id="49" name="Rectangle 48">
            <a:extLst>
              <a:ext uri="{FF2B5EF4-FFF2-40B4-BE49-F238E27FC236}">
                <a16:creationId xmlns:a16="http://schemas.microsoft.com/office/drawing/2014/main" id="{5C82824C-EF3B-409D-A2FF-8FD80E09D03B}"/>
              </a:ext>
            </a:extLst>
          </p:cNvPr>
          <p:cNvSpPr/>
          <p:nvPr/>
        </p:nvSpPr>
        <p:spPr>
          <a:xfrm>
            <a:off x="5297939" y="2448878"/>
            <a:ext cx="847917" cy="21574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1990</a:t>
            </a:r>
          </a:p>
        </p:txBody>
      </p:sp>
      <p:sp>
        <p:nvSpPr>
          <p:cNvPr id="50" name="Rectangle 49">
            <a:extLst>
              <a:ext uri="{FF2B5EF4-FFF2-40B4-BE49-F238E27FC236}">
                <a16:creationId xmlns:a16="http://schemas.microsoft.com/office/drawing/2014/main" id="{3EE0BE71-389D-4E0C-AB8D-4D0EBF0606B1}"/>
              </a:ext>
            </a:extLst>
          </p:cNvPr>
          <p:cNvSpPr/>
          <p:nvPr/>
        </p:nvSpPr>
        <p:spPr>
          <a:xfrm>
            <a:off x="4488177" y="2448878"/>
            <a:ext cx="847917" cy="21574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1980</a:t>
            </a:r>
          </a:p>
        </p:txBody>
      </p:sp>
      <p:sp>
        <p:nvSpPr>
          <p:cNvPr id="51" name="Rectangle 50">
            <a:extLst>
              <a:ext uri="{FF2B5EF4-FFF2-40B4-BE49-F238E27FC236}">
                <a16:creationId xmlns:a16="http://schemas.microsoft.com/office/drawing/2014/main" id="{C3A650E0-A187-4219-A8E3-EA30C845948E}"/>
              </a:ext>
            </a:extLst>
          </p:cNvPr>
          <p:cNvSpPr/>
          <p:nvPr/>
        </p:nvSpPr>
        <p:spPr>
          <a:xfrm>
            <a:off x="3681458" y="2448878"/>
            <a:ext cx="847917" cy="21574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1970</a:t>
            </a:r>
          </a:p>
        </p:txBody>
      </p:sp>
      <p:sp>
        <p:nvSpPr>
          <p:cNvPr id="52" name="Rectangle 51">
            <a:extLst>
              <a:ext uri="{FF2B5EF4-FFF2-40B4-BE49-F238E27FC236}">
                <a16:creationId xmlns:a16="http://schemas.microsoft.com/office/drawing/2014/main" id="{7860910A-303E-4A0E-A56C-4555110B7E75}"/>
              </a:ext>
            </a:extLst>
          </p:cNvPr>
          <p:cNvSpPr/>
          <p:nvPr/>
        </p:nvSpPr>
        <p:spPr>
          <a:xfrm>
            <a:off x="2867380" y="2448878"/>
            <a:ext cx="847917" cy="21574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1960</a:t>
            </a:r>
          </a:p>
        </p:txBody>
      </p:sp>
      <p:sp>
        <p:nvSpPr>
          <p:cNvPr id="53" name="Rectangle 52">
            <a:extLst>
              <a:ext uri="{FF2B5EF4-FFF2-40B4-BE49-F238E27FC236}">
                <a16:creationId xmlns:a16="http://schemas.microsoft.com/office/drawing/2014/main" id="{E6D8FB71-DDC6-4304-A5C5-54FDE6EBD777}"/>
              </a:ext>
            </a:extLst>
          </p:cNvPr>
          <p:cNvSpPr/>
          <p:nvPr/>
        </p:nvSpPr>
        <p:spPr>
          <a:xfrm>
            <a:off x="2053302" y="2448878"/>
            <a:ext cx="847917" cy="21574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1950</a:t>
            </a:r>
          </a:p>
        </p:txBody>
      </p:sp>
      <p:sp>
        <p:nvSpPr>
          <p:cNvPr id="54" name="Rectangle 53">
            <a:extLst>
              <a:ext uri="{FF2B5EF4-FFF2-40B4-BE49-F238E27FC236}">
                <a16:creationId xmlns:a16="http://schemas.microsoft.com/office/drawing/2014/main" id="{CAD8D1FD-620F-40F2-A0CA-5113500D3CCD}"/>
              </a:ext>
            </a:extLst>
          </p:cNvPr>
          <p:cNvSpPr/>
          <p:nvPr/>
        </p:nvSpPr>
        <p:spPr>
          <a:xfrm>
            <a:off x="1339641" y="2448878"/>
            <a:ext cx="847917" cy="21574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1940</a:t>
            </a:r>
          </a:p>
        </p:txBody>
      </p:sp>
      <p:grpSp>
        <p:nvGrpSpPr>
          <p:cNvPr id="58" name="Group 57">
            <a:extLst>
              <a:ext uri="{FF2B5EF4-FFF2-40B4-BE49-F238E27FC236}">
                <a16:creationId xmlns:a16="http://schemas.microsoft.com/office/drawing/2014/main" id="{676D92F2-76E6-4338-BD49-8F8C8ED00AAD}"/>
              </a:ext>
            </a:extLst>
          </p:cNvPr>
          <p:cNvGrpSpPr/>
          <p:nvPr/>
        </p:nvGrpSpPr>
        <p:grpSpPr>
          <a:xfrm>
            <a:off x="1771650" y="2867488"/>
            <a:ext cx="6019800" cy="1361612"/>
            <a:chOff x="1771650" y="2867488"/>
            <a:chExt cx="6019800" cy="1361612"/>
          </a:xfrm>
        </p:grpSpPr>
        <p:grpSp>
          <p:nvGrpSpPr>
            <p:cNvPr id="47" name="Group 46">
              <a:extLst>
                <a:ext uri="{FF2B5EF4-FFF2-40B4-BE49-F238E27FC236}">
                  <a16:creationId xmlns:a16="http://schemas.microsoft.com/office/drawing/2014/main" id="{F43706B4-63FB-43FA-8FB2-D924DA324B21}"/>
                </a:ext>
              </a:extLst>
            </p:cNvPr>
            <p:cNvGrpSpPr/>
            <p:nvPr/>
          </p:nvGrpSpPr>
          <p:grpSpPr>
            <a:xfrm>
              <a:off x="1771650" y="2986088"/>
              <a:ext cx="6019800" cy="1243012"/>
              <a:chOff x="1771650" y="2986088"/>
              <a:chExt cx="6019800" cy="1243012"/>
            </a:xfrm>
          </p:grpSpPr>
          <p:cxnSp>
            <p:nvCxnSpPr>
              <p:cNvPr id="20" name="Straight Connector 19">
                <a:extLst>
                  <a:ext uri="{FF2B5EF4-FFF2-40B4-BE49-F238E27FC236}">
                    <a16:creationId xmlns:a16="http://schemas.microsoft.com/office/drawing/2014/main" id="{8B78BA09-4A63-4FBA-9B0A-6A5826555186}"/>
                  </a:ext>
                </a:extLst>
              </p:cNvPr>
              <p:cNvCxnSpPr>
                <a:cxnSpLocks/>
                <a:stCxn id="17" idx="0"/>
              </p:cNvCxnSpPr>
              <p:nvPr/>
            </p:nvCxnSpPr>
            <p:spPr>
              <a:xfrm flipH="1">
                <a:off x="2081213" y="4176713"/>
                <a:ext cx="2786062" cy="5238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5AA82FFA-F784-4448-8C48-CAF18B905DA4}"/>
                  </a:ext>
                </a:extLst>
              </p:cNvPr>
              <p:cNvGrpSpPr/>
              <p:nvPr/>
            </p:nvGrpSpPr>
            <p:grpSpPr>
              <a:xfrm>
                <a:off x="1771650" y="2986088"/>
                <a:ext cx="6019800" cy="1243012"/>
                <a:chOff x="1771650" y="2986088"/>
                <a:chExt cx="6019800" cy="1243012"/>
              </a:xfrm>
            </p:grpSpPr>
            <p:sp>
              <p:nvSpPr>
                <p:cNvPr id="16" name="Freeform: Shape 15">
                  <a:extLst>
                    <a:ext uri="{FF2B5EF4-FFF2-40B4-BE49-F238E27FC236}">
                      <a16:creationId xmlns:a16="http://schemas.microsoft.com/office/drawing/2014/main" id="{6FE0F954-999D-495C-B78A-FBC9A710717B}"/>
                    </a:ext>
                  </a:extLst>
                </p:cNvPr>
                <p:cNvSpPr/>
                <p:nvPr/>
              </p:nvSpPr>
              <p:spPr>
                <a:xfrm>
                  <a:off x="1771650" y="3629025"/>
                  <a:ext cx="6019800" cy="600075"/>
                </a:xfrm>
                <a:custGeom>
                  <a:avLst/>
                  <a:gdLst>
                    <a:gd name="connsiteX0" fmla="*/ 0 w 6019800"/>
                    <a:gd name="connsiteY0" fmla="*/ 585788 h 600075"/>
                    <a:gd name="connsiteX1" fmla="*/ 171450 w 6019800"/>
                    <a:gd name="connsiteY1" fmla="*/ 595313 h 600075"/>
                    <a:gd name="connsiteX2" fmla="*/ 190500 w 6019800"/>
                    <a:gd name="connsiteY2" fmla="*/ 600075 h 600075"/>
                    <a:gd name="connsiteX3" fmla="*/ 433388 w 6019800"/>
                    <a:gd name="connsiteY3" fmla="*/ 595313 h 600075"/>
                    <a:gd name="connsiteX4" fmla="*/ 495300 w 6019800"/>
                    <a:gd name="connsiteY4" fmla="*/ 585788 h 600075"/>
                    <a:gd name="connsiteX5" fmla="*/ 585788 w 6019800"/>
                    <a:gd name="connsiteY5" fmla="*/ 576263 h 600075"/>
                    <a:gd name="connsiteX6" fmla="*/ 628650 w 6019800"/>
                    <a:gd name="connsiteY6" fmla="*/ 566738 h 600075"/>
                    <a:gd name="connsiteX7" fmla="*/ 661988 w 6019800"/>
                    <a:gd name="connsiteY7" fmla="*/ 561975 h 600075"/>
                    <a:gd name="connsiteX8" fmla="*/ 690563 w 6019800"/>
                    <a:gd name="connsiteY8" fmla="*/ 557213 h 600075"/>
                    <a:gd name="connsiteX9" fmla="*/ 814388 w 6019800"/>
                    <a:gd name="connsiteY9" fmla="*/ 552450 h 600075"/>
                    <a:gd name="connsiteX10" fmla="*/ 828675 w 6019800"/>
                    <a:gd name="connsiteY10" fmla="*/ 547688 h 600075"/>
                    <a:gd name="connsiteX11" fmla="*/ 842963 w 6019800"/>
                    <a:gd name="connsiteY11" fmla="*/ 538163 h 600075"/>
                    <a:gd name="connsiteX12" fmla="*/ 871538 w 6019800"/>
                    <a:gd name="connsiteY12" fmla="*/ 533400 h 600075"/>
                    <a:gd name="connsiteX13" fmla="*/ 904875 w 6019800"/>
                    <a:gd name="connsiteY13" fmla="*/ 523875 h 600075"/>
                    <a:gd name="connsiteX14" fmla="*/ 962025 w 6019800"/>
                    <a:gd name="connsiteY14" fmla="*/ 519113 h 600075"/>
                    <a:gd name="connsiteX15" fmla="*/ 990600 w 6019800"/>
                    <a:gd name="connsiteY15" fmla="*/ 504825 h 600075"/>
                    <a:gd name="connsiteX16" fmla="*/ 1023938 w 6019800"/>
                    <a:gd name="connsiteY16" fmla="*/ 490538 h 600075"/>
                    <a:gd name="connsiteX17" fmla="*/ 1038225 w 6019800"/>
                    <a:gd name="connsiteY17" fmla="*/ 481013 h 600075"/>
                    <a:gd name="connsiteX18" fmla="*/ 1066800 w 6019800"/>
                    <a:gd name="connsiteY18" fmla="*/ 476250 h 600075"/>
                    <a:gd name="connsiteX19" fmla="*/ 1090613 w 6019800"/>
                    <a:gd name="connsiteY19" fmla="*/ 471488 h 600075"/>
                    <a:gd name="connsiteX20" fmla="*/ 1133475 w 6019800"/>
                    <a:gd name="connsiteY20" fmla="*/ 457200 h 600075"/>
                    <a:gd name="connsiteX21" fmla="*/ 1147763 w 6019800"/>
                    <a:gd name="connsiteY21" fmla="*/ 447675 h 600075"/>
                    <a:gd name="connsiteX22" fmla="*/ 1166813 w 6019800"/>
                    <a:gd name="connsiteY22" fmla="*/ 438150 h 600075"/>
                    <a:gd name="connsiteX23" fmla="*/ 1190625 w 6019800"/>
                    <a:gd name="connsiteY23" fmla="*/ 433388 h 600075"/>
                    <a:gd name="connsiteX24" fmla="*/ 1204913 w 6019800"/>
                    <a:gd name="connsiteY24" fmla="*/ 428625 h 600075"/>
                    <a:gd name="connsiteX25" fmla="*/ 1271588 w 6019800"/>
                    <a:gd name="connsiteY25" fmla="*/ 419100 h 600075"/>
                    <a:gd name="connsiteX26" fmla="*/ 1319213 w 6019800"/>
                    <a:gd name="connsiteY26" fmla="*/ 404813 h 600075"/>
                    <a:gd name="connsiteX27" fmla="*/ 1333500 w 6019800"/>
                    <a:gd name="connsiteY27" fmla="*/ 400050 h 600075"/>
                    <a:gd name="connsiteX28" fmla="*/ 1352550 w 6019800"/>
                    <a:gd name="connsiteY28" fmla="*/ 395288 h 600075"/>
                    <a:gd name="connsiteX29" fmla="*/ 1404938 w 6019800"/>
                    <a:gd name="connsiteY29" fmla="*/ 385763 h 600075"/>
                    <a:gd name="connsiteX30" fmla="*/ 1466850 w 6019800"/>
                    <a:gd name="connsiteY30" fmla="*/ 371475 h 600075"/>
                    <a:gd name="connsiteX31" fmla="*/ 1533525 w 6019800"/>
                    <a:gd name="connsiteY31" fmla="*/ 352425 h 600075"/>
                    <a:gd name="connsiteX32" fmla="*/ 1581150 w 6019800"/>
                    <a:gd name="connsiteY32" fmla="*/ 342900 h 600075"/>
                    <a:gd name="connsiteX33" fmla="*/ 1628775 w 6019800"/>
                    <a:gd name="connsiteY33" fmla="*/ 328613 h 600075"/>
                    <a:gd name="connsiteX34" fmla="*/ 1676400 w 6019800"/>
                    <a:gd name="connsiteY34" fmla="*/ 309563 h 600075"/>
                    <a:gd name="connsiteX35" fmla="*/ 1690688 w 6019800"/>
                    <a:gd name="connsiteY35" fmla="*/ 304800 h 600075"/>
                    <a:gd name="connsiteX36" fmla="*/ 1724025 w 6019800"/>
                    <a:gd name="connsiteY36" fmla="*/ 285750 h 600075"/>
                    <a:gd name="connsiteX37" fmla="*/ 1752600 w 6019800"/>
                    <a:gd name="connsiteY37" fmla="*/ 266700 h 600075"/>
                    <a:gd name="connsiteX38" fmla="*/ 1766888 w 6019800"/>
                    <a:gd name="connsiteY38" fmla="*/ 257175 h 600075"/>
                    <a:gd name="connsiteX39" fmla="*/ 1781175 w 6019800"/>
                    <a:gd name="connsiteY39" fmla="*/ 242888 h 600075"/>
                    <a:gd name="connsiteX40" fmla="*/ 1809750 w 6019800"/>
                    <a:gd name="connsiteY40" fmla="*/ 223838 h 600075"/>
                    <a:gd name="connsiteX41" fmla="*/ 1824038 w 6019800"/>
                    <a:gd name="connsiteY41" fmla="*/ 204788 h 600075"/>
                    <a:gd name="connsiteX42" fmla="*/ 1838325 w 6019800"/>
                    <a:gd name="connsiteY42" fmla="*/ 190500 h 600075"/>
                    <a:gd name="connsiteX43" fmla="*/ 1871663 w 6019800"/>
                    <a:gd name="connsiteY43" fmla="*/ 147638 h 600075"/>
                    <a:gd name="connsiteX44" fmla="*/ 1900238 w 6019800"/>
                    <a:gd name="connsiteY44" fmla="*/ 133350 h 600075"/>
                    <a:gd name="connsiteX45" fmla="*/ 1933575 w 6019800"/>
                    <a:gd name="connsiteY45" fmla="*/ 109538 h 600075"/>
                    <a:gd name="connsiteX46" fmla="*/ 1947863 w 6019800"/>
                    <a:gd name="connsiteY46" fmla="*/ 104775 h 600075"/>
                    <a:gd name="connsiteX47" fmla="*/ 1981200 w 6019800"/>
                    <a:gd name="connsiteY47" fmla="*/ 85725 h 600075"/>
                    <a:gd name="connsiteX48" fmla="*/ 1995488 w 6019800"/>
                    <a:gd name="connsiteY48" fmla="*/ 76200 h 600075"/>
                    <a:gd name="connsiteX49" fmla="*/ 2028825 w 6019800"/>
                    <a:gd name="connsiteY49" fmla="*/ 66675 h 600075"/>
                    <a:gd name="connsiteX50" fmla="*/ 2062163 w 6019800"/>
                    <a:gd name="connsiteY50" fmla="*/ 52388 h 600075"/>
                    <a:gd name="connsiteX51" fmla="*/ 2105025 w 6019800"/>
                    <a:gd name="connsiteY51" fmla="*/ 38100 h 600075"/>
                    <a:gd name="connsiteX52" fmla="*/ 2133600 w 6019800"/>
                    <a:gd name="connsiteY52" fmla="*/ 28575 h 600075"/>
                    <a:gd name="connsiteX53" fmla="*/ 2147888 w 6019800"/>
                    <a:gd name="connsiteY53" fmla="*/ 23813 h 600075"/>
                    <a:gd name="connsiteX54" fmla="*/ 2162175 w 6019800"/>
                    <a:gd name="connsiteY54" fmla="*/ 19050 h 600075"/>
                    <a:gd name="connsiteX55" fmla="*/ 2190750 w 6019800"/>
                    <a:gd name="connsiteY55" fmla="*/ 14288 h 600075"/>
                    <a:gd name="connsiteX56" fmla="*/ 2209800 w 6019800"/>
                    <a:gd name="connsiteY56" fmla="*/ 9525 h 600075"/>
                    <a:gd name="connsiteX57" fmla="*/ 2224088 w 6019800"/>
                    <a:gd name="connsiteY57" fmla="*/ 4763 h 600075"/>
                    <a:gd name="connsiteX58" fmla="*/ 2290763 w 6019800"/>
                    <a:gd name="connsiteY58" fmla="*/ 0 h 600075"/>
                    <a:gd name="connsiteX59" fmla="*/ 2386013 w 6019800"/>
                    <a:gd name="connsiteY59" fmla="*/ 4763 h 600075"/>
                    <a:gd name="connsiteX60" fmla="*/ 2409825 w 6019800"/>
                    <a:gd name="connsiteY60" fmla="*/ 9525 h 600075"/>
                    <a:gd name="connsiteX61" fmla="*/ 2438400 w 6019800"/>
                    <a:gd name="connsiteY61" fmla="*/ 14288 h 600075"/>
                    <a:gd name="connsiteX62" fmla="*/ 2524125 w 6019800"/>
                    <a:gd name="connsiteY62" fmla="*/ 28575 h 600075"/>
                    <a:gd name="connsiteX63" fmla="*/ 2552700 w 6019800"/>
                    <a:gd name="connsiteY63" fmla="*/ 38100 h 600075"/>
                    <a:gd name="connsiteX64" fmla="*/ 2590800 w 6019800"/>
                    <a:gd name="connsiteY64" fmla="*/ 52388 h 600075"/>
                    <a:gd name="connsiteX65" fmla="*/ 2609850 w 6019800"/>
                    <a:gd name="connsiteY65" fmla="*/ 61913 h 600075"/>
                    <a:gd name="connsiteX66" fmla="*/ 2709863 w 6019800"/>
                    <a:gd name="connsiteY66" fmla="*/ 76200 h 600075"/>
                    <a:gd name="connsiteX67" fmla="*/ 2771775 w 6019800"/>
                    <a:gd name="connsiteY67" fmla="*/ 90488 h 600075"/>
                    <a:gd name="connsiteX68" fmla="*/ 2786063 w 6019800"/>
                    <a:gd name="connsiteY68" fmla="*/ 95250 h 600075"/>
                    <a:gd name="connsiteX69" fmla="*/ 2819400 w 6019800"/>
                    <a:gd name="connsiteY69" fmla="*/ 100013 h 600075"/>
                    <a:gd name="connsiteX70" fmla="*/ 2833688 w 6019800"/>
                    <a:gd name="connsiteY70" fmla="*/ 104775 h 600075"/>
                    <a:gd name="connsiteX71" fmla="*/ 2867025 w 6019800"/>
                    <a:gd name="connsiteY71" fmla="*/ 109538 h 600075"/>
                    <a:gd name="connsiteX72" fmla="*/ 2895600 w 6019800"/>
                    <a:gd name="connsiteY72" fmla="*/ 114300 h 600075"/>
                    <a:gd name="connsiteX73" fmla="*/ 2933700 w 6019800"/>
                    <a:gd name="connsiteY73" fmla="*/ 128588 h 600075"/>
                    <a:gd name="connsiteX74" fmla="*/ 2952750 w 6019800"/>
                    <a:gd name="connsiteY74" fmla="*/ 133350 h 600075"/>
                    <a:gd name="connsiteX75" fmla="*/ 2967038 w 6019800"/>
                    <a:gd name="connsiteY75" fmla="*/ 138113 h 600075"/>
                    <a:gd name="connsiteX76" fmla="*/ 3019425 w 6019800"/>
                    <a:gd name="connsiteY76" fmla="*/ 142875 h 600075"/>
                    <a:gd name="connsiteX77" fmla="*/ 3062288 w 6019800"/>
                    <a:gd name="connsiteY77" fmla="*/ 157163 h 600075"/>
                    <a:gd name="connsiteX78" fmla="*/ 3076575 w 6019800"/>
                    <a:gd name="connsiteY78" fmla="*/ 161925 h 600075"/>
                    <a:gd name="connsiteX79" fmla="*/ 3090863 w 6019800"/>
                    <a:gd name="connsiteY79" fmla="*/ 166688 h 600075"/>
                    <a:gd name="connsiteX80" fmla="*/ 3157538 w 6019800"/>
                    <a:gd name="connsiteY80" fmla="*/ 176213 h 600075"/>
                    <a:gd name="connsiteX81" fmla="*/ 3200400 w 6019800"/>
                    <a:gd name="connsiteY81" fmla="*/ 185738 h 600075"/>
                    <a:gd name="connsiteX82" fmla="*/ 3219450 w 6019800"/>
                    <a:gd name="connsiteY82" fmla="*/ 190500 h 600075"/>
                    <a:gd name="connsiteX83" fmla="*/ 3262313 w 6019800"/>
                    <a:gd name="connsiteY83" fmla="*/ 200025 h 600075"/>
                    <a:gd name="connsiteX84" fmla="*/ 3290888 w 6019800"/>
                    <a:gd name="connsiteY84" fmla="*/ 209550 h 600075"/>
                    <a:gd name="connsiteX85" fmla="*/ 3319463 w 6019800"/>
                    <a:gd name="connsiteY85" fmla="*/ 219075 h 600075"/>
                    <a:gd name="connsiteX86" fmla="*/ 3352800 w 6019800"/>
                    <a:gd name="connsiteY86" fmla="*/ 223838 h 600075"/>
                    <a:gd name="connsiteX87" fmla="*/ 3381375 w 6019800"/>
                    <a:gd name="connsiteY87" fmla="*/ 233363 h 600075"/>
                    <a:gd name="connsiteX88" fmla="*/ 3395663 w 6019800"/>
                    <a:gd name="connsiteY88" fmla="*/ 238125 h 600075"/>
                    <a:gd name="connsiteX89" fmla="*/ 3414713 w 6019800"/>
                    <a:gd name="connsiteY89" fmla="*/ 242888 h 600075"/>
                    <a:gd name="connsiteX90" fmla="*/ 3433763 w 6019800"/>
                    <a:gd name="connsiteY90" fmla="*/ 252413 h 600075"/>
                    <a:gd name="connsiteX91" fmla="*/ 3462338 w 6019800"/>
                    <a:gd name="connsiteY91" fmla="*/ 257175 h 600075"/>
                    <a:gd name="connsiteX92" fmla="*/ 3500438 w 6019800"/>
                    <a:gd name="connsiteY92" fmla="*/ 266700 h 600075"/>
                    <a:gd name="connsiteX93" fmla="*/ 3557588 w 6019800"/>
                    <a:gd name="connsiteY93" fmla="*/ 276225 h 600075"/>
                    <a:gd name="connsiteX94" fmla="*/ 3571875 w 6019800"/>
                    <a:gd name="connsiteY94" fmla="*/ 280988 h 600075"/>
                    <a:gd name="connsiteX95" fmla="*/ 3605213 w 6019800"/>
                    <a:gd name="connsiteY95" fmla="*/ 290513 h 600075"/>
                    <a:gd name="connsiteX96" fmla="*/ 3619500 w 6019800"/>
                    <a:gd name="connsiteY96" fmla="*/ 300038 h 600075"/>
                    <a:gd name="connsiteX97" fmla="*/ 3638550 w 6019800"/>
                    <a:gd name="connsiteY97" fmla="*/ 304800 h 600075"/>
                    <a:gd name="connsiteX98" fmla="*/ 3671888 w 6019800"/>
                    <a:gd name="connsiteY98" fmla="*/ 314325 h 600075"/>
                    <a:gd name="connsiteX99" fmla="*/ 3729038 w 6019800"/>
                    <a:gd name="connsiteY99" fmla="*/ 323850 h 600075"/>
                    <a:gd name="connsiteX100" fmla="*/ 3757613 w 6019800"/>
                    <a:gd name="connsiteY100" fmla="*/ 333375 h 600075"/>
                    <a:gd name="connsiteX101" fmla="*/ 3795713 w 6019800"/>
                    <a:gd name="connsiteY101" fmla="*/ 347663 h 600075"/>
                    <a:gd name="connsiteX102" fmla="*/ 3843338 w 6019800"/>
                    <a:gd name="connsiteY102" fmla="*/ 352425 h 600075"/>
                    <a:gd name="connsiteX103" fmla="*/ 3943350 w 6019800"/>
                    <a:gd name="connsiteY103" fmla="*/ 366713 h 600075"/>
                    <a:gd name="connsiteX104" fmla="*/ 3957638 w 6019800"/>
                    <a:gd name="connsiteY104" fmla="*/ 371475 h 600075"/>
                    <a:gd name="connsiteX105" fmla="*/ 4038600 w 6019800"/>
                    <a:gd name="connsiteY105" fmla="*/ 376238 h 600075"/>
                    <a:gd name="connsiteX106" fmla="*/ 4386263 w 6019800"/>
                    <a:gd name="connsiteY106" fmla="*/ 371475 h 600075"/>
                    <a:gd name="connsiteX107" fmla="*/ 4400550 w 6019800"/>
                    <a:gd name="connsiteY107" fmla="*/ 366713 h 600075"/>
                    <a:gd name="connsiteX108" fmla="*/ 4505325 w 6019800"/>
                    <a:gd name="connsiteY108" fmla="*/ 371475 h 600075"/>
                    <a:gd name="connsiteX109" fmla="*/ 4519613 w 6019800"/>
                    <a:gd name="connsiteY109" fmla="*/ 376238 h 600075"/>
                    <a:gd name="connsiteX110" fmla="*/ 4700588 w 6019800"/>
                    <a:gd name="connsiteY110" fmla="*/ 366713 h 600075"/>
                    <a:gd name="connsiteX111" fmla="*/ 4991100 w 6019800"/>
                    <a:gd name="connsiteY111" fmla="*/ 366713 h 600075"/>
                    <a:gd name="connsiteX112" fmla="*/ 5057775 w 6019800"/>
                    <a:gd name="connsiteY112" fmla="*/ 376238 h 600075"/>
                    <a:gd name="connsiteX113" fmla="*/ 5143500 w 6019800"/>
                    <a:gd name="connsiteY113" fmla="*/ 395288 h 600075"/>
                    <a:gd name="connsiteX114" fmla="*/ 5157788 w 6019800"/>
                    <a:gd name="connsiteY114" fmla="*/ 400050 h 600075"/>
                    <a:gd name="connsiteX115" fmla="*/ 5357813 w 6019800"/>
                    <a:gd name="connsiteY115" fmla="*/ 409575 h 600075"/>
                    <a:gd name="connsiteX116" fmla="*/ 5395913 w 6019800"/>
                    <a:gd name="connsiteY116" fmla="*/ 423863 h 600075"/>
                    <a:gd name="connsiteX117" fmla="*/ 5410200 w 6019800"/>
                    <a:gd name="connsiteY117" fmla="*/ 428625 h 600075"/>
                    <a:gd name="connsiteX118" fmla="*/ 5438775 w 6019800"/>
                    <a:gd name="connsiteY118" fmla="*/ 423863 h 600075"/>
                    <a:gd name="connsiteX119" fmla="*/ 5467350 w 6019800"/>
                    <a:gd name="connsiteY119" fmla="*/ 414338 h 600075"/>
                    <a:gd name="connsiteX120" fmla="*/ 5781675 w 6019800"/>
                    <a:gd name="connsiteY120" fmla="*/ 419100 h 600075"/>
                    <a:gd name="connsiteX121" fmla="*/ 5795963 w 6019800"/>
                    <a:gd name="connsiteY121" fmla="*/ 423863 h 600075"/>
                    <a:gd name="connsiteX122" fmla="*/ 5886450 w 6019800"/>
                    <a:gd name="connsiteY122" fmla="*/ 428625 h 600075"/>
                    <a:gd name="connsiteX123" fmla="*/ 5929313 w 6019800"/>
                    <a:gd name="connsiteY123" fmla="*/ 433388 h 600075"/>
                    <a:gd name="connsiteX124" fmla="*/ 5943600 w 6019800"/>
                    <a:gd name="connsiteY124" fmla="*/ 438150 h 600075"/>
                    <a:gd name="connsiteX125" fmla="*/ 6019800 w 6019800"/>
                    <a:gd name="connsiteY125" fmla="*/ 442913 h 600075"/>
                    <a:gd name="connsiteX126" fmla="*/ 6015038 w 6019800"/>
                    <a:gd name="connsiteY126" fmla="*/ 457200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6019800" h="600075">
                      <a:moveTo>
                        <a:pt x="0" y="585788"/>
                      </a:moveTo>
                      <a:cubicBezTo>
                        <a:pt x="49660" y="587627"/>
                        <a:pt x="117226" y="586971"/>
                        <a:pt x="171450" y="595313"/>
                      </a:cubicBezTo>
                      <a:cubicBezTo>
                        <a:pt x="177919" y="596308"/>
                        <a:pt x="184150" y="598488"/>
                        <a:pt x="190500" y="600075"/>
                      </a:cubicBezTo>
                      <a:lnTo>
                        <a:pt x="433388" y="595313"/>
                      </a:lnTo>
                      <a:cubicBezTo>
                        <a:pt x="557325" y="591249"/>
                        <a:pt x="443438" y="595218"/>
                        <a:pt x="495300" y="585788"/>
                      </a:cubicBezTo>
                      <a:cubicBezTo>
                        <a:pt x="516124" y="582002"/>
                        <a:pt x="568160" y="577865"/>
                        <a:pt x="585788" y="576263"/>
                      </a:cubicBezTo>
                      <a:cubicBezTo>
                        <a:pt x="602921" y="571979"/>
                        <a:pt x="610502" y="569763"/>
                        <a:pt x="628650" y="566738"/>
                      </a:cubicBezTo>
                      <a:cubicBezTo>
                        <a:pt x="639723" y="564893"/>
                        <a:pt x="650893" y="563682"/>
                        <a:pt x="661988" y="561975"/>
                      </a:cubicBezTo>
                      <a:cubicBezTo>
                        <a:pt x="671532" y="560507"/>
                        <a:pt x="680925" y="557815"/>
                        <a:pt x="690563" y="557213"/>
                      </a:cubicBezTo>
                      <a:cubicBezTo>
                        <a:pt x="731788" y="554636"/>
                        <a:pt x="773113" y="554038"/>
                        <a:pt x="814388" y="552450"/>
                      </a:cubicBezTo>
                      <a:cubicBezTo>
                        <a:pt x="819150" y="550863"/>
                        <a:pt x="824185" y="549933"/>
                        <a:pt x="828675" y="547688"/>
                      </a:cubicBezTo>
                      <a:cubicBezTo>
                        <a:pt x="833795" y="545128"/>
                        <a:pt x="837533" y="539973"/>
                        <a:pt x="842963" y="538163"/>
                      </a:cubicBezTo>
                      <a:cubicBezTo>
                        <a:pt x="852124" y="535109"/>
                        <a:pt x="862112" y="535495"/>
                        <a:pt x="871538" y="533400"/>
                      </a:cubicBezTo>
                      <a:cubicBezTo>
                        <a:pt x="891863" y="528883"/>
                        <a:pt x="881179" y="526837"/>
                        <a:pt x="904875" y="523875"/>
                      </a:cubicBezTo>
                      <a:cubicBezTo>
                        <a:pt x="923843" y="521504"/>
                        <a:pt x="942975" y="520700"/>
                        <a:pt x="962025" y="519113"/>
                      </a:cubicBezTo>
                      <a:cubicBezTo>
                        <a:pt x="988222" y="510380"/>
                        <a:pt x="964749" y="519597"/>
                        <a:pt x="990600" y="504825"/>
                      </a:cubicBezTo>
                      <a:cubicBezTo>
                        <a:pt x="1007079" y="495408"/>
                        <a:pt x="1007908" y="495881"/>
                        <a:pt x="1023938" y="490538"/>
                      </a:cubicBezTo>
                      <a:cubicBezTo>
                        <a:pt x="1028700" y="487363"/>
                        <a:pt x="1032795" y="482823"/>
                        <a:pt x="1038225" y="481013"/>
                      </a:cubicBezTo>
                      <a:cubicBezTo>
                        <a:pt x="1047386" y="477959"/>
                        <a:pt x="1057299" y="477977"/>
                        <a:pt x="1066800" y="476250"/>
                      </a:cubicBezTo>
                      <a:cubicBezTo>
                        <a:pt x="1074764" y="474802"/>
                        <a:pt x="1082675" y="473075"/>
                        <a:pt x="1090613" y="471488"/>
                      </a:cubicBezTo>
                      <a:cubicBezTo>
                        <a:pt x="1123075" y="449846"/>
                        <a:pt x="1082146" y="474310"/>
                        <a:pt x="1133475" y="457200"/>
                      </a:cubicBezTo>
                      <a:cubicBezTo>
                        <a:pt x="1138905" y="455390"/>
                        <a:pt x="1142793" y="450515"/>
                        <a:pt x="1147763" y="447675"/>
                      </a:cubicBezTo>
                      <a:cubicBezTo>
                        <a:pt x="1153927" y="444153"/>
                        <a:pt x="1160078" y="440395"/>
                        <a:pt x="1166813" y="438150"/>
                      </a:cubicBezTo>
                      <a:cubicBezTo>
                        <a:pt x="1174492" y="435590"/>
                        <a:pt x="1182772" y="435351"/>
                        <a:pt x="1190625" y="433388"/>
                      </a:cubicBezTo>
                      <a:cubicBezTo>
                        <a:pt x="1195495" y="432170"/>
                        <a:pt x="1199969" y="429497"/>
                        <a:pt x="1204913" y="428625"/>
                      </a:cubicBezTo>
                      <a:cubicBezTo>
                        <a:pt x="1227022" y="424723"/>
                        <a:pt x="1271588" y="419100"/>
                        <a:pt x="1271588" y="419100"/>
                      </a:cubicBezTo>
                      <a:cubicBezTo>
                        <a:pt x="1297651" y="401724"/>
                        <a:pt x="1275432" y="413569"/>
                        <a:pt x="1319213" y="404813"/>
                      </a:cubicBezTo>
                      <a:cubicBezTo>
                        <a:pt x="1324136" y="403828"/>
                        <a:pt x="1328673" y="401429"/>
                        <a:pt x="1333500" y="400050"/>
                      </a:cubicBezTo>
                      <a:cubicBezTo>
                        <a:pt x="1339794" y="398252"/>
                        <a:pt x="1346160" y="396708"/>
                        <a:pt x="1352550" y="395288"/>
                      </a:cubicBezTo>
                      <a:cubicBezTo>
                        <a:pt x="1372534" y="390847"/>
                        <a:pt x="1384241" y="389212"/>
                        <a:pt x="1404938" y="385763"/>
                      </a:cubicBezTo>
                      <a:cubicBezTo>
                        <a:pt x="1444162" y="372688"/>
                        <a:pt x="1423574" y="377658"/>
                        <a:pt x="1466850" y="371475"/>
                      </a:cubicBezTo>
                      <a:cubicBezTo>
                        <a:pt x="1494085" y="362397"/>
                        <a:pt x="1503625" y="358405"/>
                        <a:pt x="1533525" y="352425"/>
                      </a:cubicBezTo>
                      <a:cubicBezTo>
                        <a:pt x="1549400" y="349250"/>
                        <a:pt x="1565791" y="348020"/>
                        <a:pt x="1581150" y="342900"/>
                      </a:cubicBezTo>
                      <a:cubicBezTo>
                        <a:pt x="1615935" y="331305"/>
                        <a:pt x="1599984" y="335810"/>
                        <a:pt x="1628775" y="328613"/>
                      </a:cubicBezTo>
                      <a:cubicBezTo>
                        <a:pt x="1656806" y="314597"/>
                        <a:pt x="1641088" y="321334"/>
                        <a:pt x="1676400" y="309563"/>
                      </a:cubicBezTo>
                      <a:lnTo>
                        <a:pt x="1690688" y="304800"/>
                      </a:lnTo>
                      <a:cubicBezTo>
                        <a:pt x="1753182" y="257931"/>
                        <a:pt x="1677272" y="311725"/>
                        <a:pt x="1724025" y="285750"/>
                      </a:cubicBezTo>
                      <a:cubicBezTo>
                        <a:pt x="1734032" y="280190"/>
                        <a:pt x="1743075" y="273050"/>
                        <a:pt x="1752600" y="266700"/>
                      </a:cubicBezTo>
                      <a:cubicBezTo>
                        <a:pt x="1757363" y="263525"/>
                        <a:pt x="1762841" y="261222"/>
                        <a:pt x="1766888" y="257175"/>
                      </a:cubicBezTo>
                      <a:cubicBezTo>
                        <a:pt x="1771650" y="252413"/>
                        <a:pt x="1775859" y="247023"/>
                        <a:pt x="1781175" y="242888"/>
                      </a:cubicBezTo>
                      <a:cubicBezTo>
                        <a:pt x="1790211" y="235860"/>
                        <a:pt x="1802881" y="232996"/>
                        <a:pt x="1809750" y="223838"/>
                      </a:cubicBezTo>
                      <a:cubicBezTo>
                        <a:pt x="1814513" y="217488"/>
                        <a:pt x="1818872" y="210815"/>
                        <a:pt x="1824038" y="204788"/>
                      </a:cubicBezTo>
                      <a:cubicBezTo>
                        <a:pt x="1828421" y="199674"/>
                        <a:pt x="1834190" y="195816"/>
                        <a:pt x="1838325" y="190500"/>
                      </a:cubicBezTo>
                      <a:cubicBezTo>
                        <a:pt x="1857891" y="165343"/>
                        <a:pt x="1851174" y="164712"/>
                        <a:pt x="1871663" y="147638"/>
                      </a:cubicBezTo>
                      <a:cubicBezTo>
                        <a:pt x="1892137" y="130576"/>
                        <a:pt x="1878757" y="144091"/>
                        <a:pt x="1900238" y="133350"/>
                      </a:cubicBezTo>
                      <a:cubicBezTo>
                        <a:pt x="1914972" y="125983"/>
                        <a:pt x="1918484" y="118161"/>
                        <a:pt x="1933575" y="109538"/>
                      </a:cubicBezTo>
                      <a:cubicBezTo>
                        <a:pt x="1937934" y="107047"/>
                        <a:pt x="1943100" y="106363"/>
                        <a:pt x="1947863" y="104775"/>
                      </a:cubicBezTo>
                      <a:cubicBezTo>
                        <a:pt x="1975004" y="77634"/>
                        <a:pt x="1947622" y="100116"/>
                        <a:pt x="1981200" y="85725"/>
                      </a:cubicBezTo>
                      <a:cubicBezTo>
                        <a:pt x="1986461" y="83470"/>
                        <a:pt x="1990227" y="78455"/>
                        <a:pt x="1995488" y="76200"/>
                      </a:cubicBezTo>
                      <a:cubicBezTo>
                        <a:pt x="2016865" y="67039"/>
                        <a:pt x="2010279" y="75948"/>
                        <a:pt x="2028825" y="66675"/>
                      </a:cubicBezTo>
                      <a:cubicBezTo>
                        <a:pt x="2061710" y="50232"/>
                        <a:pt x="2022522" y="62297"/>
                        <a:pt x="2062163" y="52388"/>
                      </a:cubicBezTo>
                      <a:cubicBezTo>
                        <a:pt x="2088541" y="34802"/>
                        <a:pt x="2063961" y="48366"/>
                        <a:pt x="2105025" y="38100"/>
                      </a:cubicBezTo>
                      <a:cubicBezTo>
                        <a:pt x="2114765" y="35665"/>
                        <a:pt x="2124075" y="31750"/>
                        <a:pt x="2133600" y="28575"/>
                      </a:cubicBezTo>
                      <a:lnTo>
                        <a:pt x="2147888" y="23813"/>
                      </a:lnTo>
                      <a:cubicBezTo>
                        <a:pt x="2152650" y="22226"/>
                        <a:pt x="2157223" y="19875"/>
                        <a:pt x="2162175" y="19050"/>
                      </a:cubicBezTo>
                      <a:cubicBezTo>
                        <a:pt x="2171700" y="17463"/>
                        <a:pt x="2181281" y="16182"/>
                        <a:pt x="2190750" y="14288"/>
                      </a:cubicBezTo>
                      <a:cubicBezTo>
                        <a:pt x="2197168" y="13004"/>
                        <a:pt x="2203506" y="11323"/>
                        <a:pt x="2209800" y="9525"/>
                      </a:cubicBezTo>
                      <a:cubicBezTo>
                        <a:pt x="2214627" y="8146"/>
                        <a:pt x="2219102" y="5350"/>
                        <a:pt x="2224088" y="4763"/>
                      </a:cubicBezTo>
                      <a:cubicBezTo>
                        <a:pt x="2246217" y="2160"/>
                        <a:pt x="2268538" y="1588"/>
                        <a:pt x="2290763" y="0"/>
                      </a:cubicBezTo>
                      <a:cubicBezTo>
                        <a:pt x="2322513" y="1588"/>
                        <a:pt x="2354325" y="2228"/>
                        <a:pt x="2386013" y="4763"/>
                      </a:cubicBezTo>
                      <a:cubicBezTo>
                        <a:pt x="2394082" y="5409"/>
                        <a:pt x="2401861" y="8077"/>
                        <a:pt x="2409825" y="9525"/>
                      </a:cubicBezTo>
                      <a:cubicBezTo>
                        <a:pt x="2419326" y="11252"/>
                        <a:pt x="2428850" y="12856"/>
                        <a:pt x="2438400" y="14288"/>
                      </a:cubicBezTo>
                      <a:cubicBezTo>
                        <a:pt x="2468339" y="18779"/>
                        <a:pt x="2495894" y="20106"/>
                        <a:pt x="2524125" y="28575"/>
                      </a:cubicBezTo>
                      <a:cubicBezTo>
                        <a:pt x="2533742" y="31460"/>
                        <a:pt x="2552700" y="38100"/>
                        <a:pt x="2552700" y="38100"/>
                      </a:cubicBezTo>
                      <a:cubicBezTo>
                        <a:pt x="2582046" y="57664"/>
                        <a:pt x="2549605" y="38656"/>
                        <a:pt x="2590800" y="52388"/>
                      </a:cubicBezTo>
                      <a:cubicBezTo>
                        <a:pt x="2597535" y="54633"/>
                        <a:pt x="2603324" y="59116"/>
                        <a:pt x="2609850" y="61913"/>
                      </a:cubicBezTo>
                      <a:cubicBezTo>
                        <a:pt x="2639159" y="74473"/>
                        <a:pt x="2689333" y="73522"/>
                        <a:pt x="2709863" y="76200"/>
                      </a:cubicBezTo>
                      <a:cubicBezTo>
                        <a:pt x="2722273" y="77819"/>
                        <a:pt x="2765022" y="88237"/>
                        <a:pt x="2771775" y="90488"/>
                      </a:cubicBezTo>
                      <a:cubicBezTo>
                        <a:pt x="2776538" y="92075"/>
                        <a:pt x="2781140" y="94265"/>
                        <a:pt x="2786063" y="95250"/>
                      </a:cubicBezTo>
                      <a:cubicBezTo>
                        <a:pt x="2797070" y="97451"/>
                        <a:pt x="2808288" y="98425"/>
                        <a:pt x="2819400" y="100013"/>
                      </a:cubicBezTo>
                      <a:cubicBezTo>
                        <a:pt x="2824163" y="101600"/>
                        <a:pt x="2828765" y="103790"/>
                        <a:pt x="2833688" y="104775"/>
                      </a:cubicBezTo>
                      <a:cubicBezTo>
                        <a:pt x="2844695" y="106976"/>
                        <a:pt x="2855930" y="107831"/>
                        <a:pt x="2867025" y="109538"/>
                      </a:cubicBezTo>
                      <a:cubicBezTo>
                        <a:pt x="2876569" y="111006"/>
                        <a:pt x="2886075" y="112713"/>
                        <a:pt x="2895600" y="114300"/>
                      </a:cubicBezTo>
                      <a:cubicBezTo>
                        <a:pt x="2908165" y="119326"/>
                        <a:pt x="2920644" y="124858"/>
                        <a:pt x="2933700" y="128588"/>
                      </a:cubicBezTo>
                      <a:cubicBezTo>
                        <a:pt x="2939994" y="130386"/>
                        <a:pt x="2946456" y="131552"/>
                        <a:pt x="2952750" y="133350"/>
                      </a:cubicBezTo>
                      <a:cubicBezTo>
                        <a:pt x="2957577" y="134729"/>
                        <a:pt x="2962068" y="137403"/>
                        <a:pt x="2967038" y="138113"/>
                      </a:cubicBezTo>
                      <a:cubicBezTo>
                        <a:pt x="2984396" y="140593"/>
                        <a:pt x="3001963" y="141288"/>
                        <a:pt x="3019425" y="142875"/>
                      </a:cubicBezTo>
                      <a:lnTo>
                        <a:pt x="3062288" y="157163"/>
                      </a:lnTo>
                      <a:lnTo>
                        <a:pt x="3076575" y="161925"/>
                      </a:lnTo>
                      <a:cubicBezTo>
                        <a:pt x="3081338" y="163513"/>
                        <a:pt x="3085940" y="165704"/>
                        <a:pt x="3090863" y="166688"/>
                      </a:cubicBezTo>
                      <a:cubicBezTo>
                        <a:pt x="3128771" y="174269"/>
                        <a:pt x="3106630" y="170556"/>
                        <a:pt x="3157538" y="176213"/>
                      </a:cubicBezTo>
                      <a:cubicBezTo>
                        <a:pt x="3203997" y="187827"/>
                        <a:pt x="3145985" y="173646"/>
                        <a:pt x="3200400" y="185738"/>
                      </a:cubicBezTo>
                      <a:cubicBezTo>
                        <a:pt x="3206790" y="187158"/>
                        <a:pt x="3213060" y="189080"/>
                        <a:pt x="3219450" y="190500"/>
                      </a:cubicBezTo>
                      <a:cubicBezTo>
                        <a:pt x="3236914" y="194381"/>
                        <a:pt x="3245733" y="195051"/>
                        <a:pt x="3262313" y="200025"/>
                      </a:cubicBezTo>
                      <a:cubicBezTo>
                        <a:pt x="3271930" y="202910"/>
                        <a:pt x="3281363" y="206375"/>
                        <a:pt x="3290888" y="209550"/>
                      </a:cubicBezTo>
                      <a:cubicBezTo>
                        <a:pt x="3300413" y="212725"/>
                        <a:pt x="3309524" y="217655"/>
                        <a:pt x="3319463" y="219075"/>
                      </a:cubicBezTo>
                      <a:lnTo>
                        <a:pt x="3352800" y="223838"/>
                      </a:lnTo>
                      <a:lnTo>
                        <a:pt x="3381375" y="233363"/>
                      </a:lnTo>
                      <a:cubicBezTo>
                        <a:pt x="3386138" y="234950"/>
                        <a:pt x="3390793" y="236907"/>
                        <a:pt x="3395663" y="238125"/>
                      </a:cubicBezTo>
                      <a:cubicBezTo>
                        <a:pt x="3402013" y="239713"/>
                        <a:pt x="3408584" y="240590"/>
                        <a:pt x="3414713" y="242888"/>
                      </a:cubicBezTo>
                      <a:cubicBezTo>
                        <a:pt x="3421360" y="245381"/>
                        <a:pt x="3426963" y="250373"/>
                        <a:pt x="3433763" y="252413"/>
                      </a:cubicBezTo>
                      <a:cubicBezTo>
                        <a:pt x="3443012" y="255188"/>
                        <a:pt x="3452896" y="255152"/>
                        <a:pt x="3462338" y="257175"/>
                      </a:cubicBezTo>
                      <a:cubicBezTo>
                        <a:pt x="3475138" y="259918"/>
                        <a:pt x="3487601" y="264133"/>
                        <a:pt x="3500438" y="266700"/>
                      </a:cubicBezTo>
                      <a:cubicBezTo>
                        <a:pt x="3519376" y="270488"/>
                        <a:pt x="3557588" y="276225"/>
                        <a:pt x="3557588" y="276225"/>
                      </a:cubicBezTo>
                      <a:cubicBezTo>
                        <a:pt x="3562350" y="277813"/>
                        <a:pt x="3567048" y="279609"/>
                        <a:pt x="3571875" y="280988"/>
                      </a:cubicBezTo>
                      <a:cubicBezTo>
                        <a:pt x="3579002" y="283024"/>
                        <a:pt x="3597596" y="286704"/>
                        <a:pt x="3605213" y="290513"/>
                      </a:cubicBezTo>
                      <a:cubicBezTo>
                        <a:pt x="3610332" y="293073"/>
                        <a:pt x="3614239" y="297783"/>
                        <a:pt x="3619500" y="300038"/>
                      </a:cubicBezTo>
                      <a:cubicBezTo>
                        <a:pt x="3625516" y="302616"/>
                        <a:pt x="3632256" y="303002"/>
                        <a:pt x="3638550" y="304800"/>
                      </a:cubicBezTo>
                      <a:cubicBezTo>
                        <a:pt x="3657320" y="310163"/>
                        <a:pt x="3650220" y="310262"/>
                        <a:pt x="3671888" y="314325"/>
                      </a:cubicBezTo>
                      <a:cubicBezTo>
                        <a:pt x="3690870" y="317884"/>
                        <a:pt x="3729038" y="323850"/>
                        <a:pt x="3729038" y="323850"/>
                      </a:cubicBezTo>
                      <a:cubicBezTo>
                        <a:pt x="3738563" y="327025"/>
                        <a:pt x="3748291" y="329646"/>
                        <a:pt x="3757613" y="333375"/>
                      </a:cubicBezTo>
                      <a:cubicBezTo>
                        <a:pt x="3758273" y="333639"/>
                        <a:pt x="3789648" y="346730"/>
                        <a:pt x="3795713" y="347663"/>
                      </a:cubicBezTo>
                      <a:cubicBezTo>
                        <a:pt x="3811482" y="350089"/>
                        <a:pt x="3827463" y="350838"/>
                        <a:pt x="3843338" y="352425"/>
                      </a:cubicBezTo>
                      <a:cubicBezTo>
                        <a:pt x="3887539" y="367161"/>
                        <a:pt x="3837524" y="351596"/>
                        <a:pt x="3943350" y="366713"/>
                      </a:cubicBezTo>
                      <a:cubicBezTo>
                        <a:pt x="3948320" y="367423"/>
                        <a:pt x="3952643" y="370975"/>
                        <a:pt x="3957638" y="371475"/>
                      </a:cubicBezTo>
                      <a:cubicBezTo>
                        <a:pt x="3984538" y="374165"/>
                        <a:pt x="4011613" y="374650"/>
                        <a:pt x="4038600" y="376238"/>
                      </a:cubicBezTo>
                      <a:lnTo>
                        <a:pt x="4386263" y="371475"/>
                      </a:lnTo>
                      <a:cubicBezTo>
                        <a:pt x="4391281" y="371343"/>
                        <a:pt x="4395530" y="366713"/>
                        <a:pt x="4400550" y="366713"/>
                      </a:cubicBezTo>
                      <a:cubicBezTo>
                        <a:pt x="4435511" y="366713"/>
                        <a:pt x="4470400" y="369888"/>
                        <a:pt x="4505325" y="371475"/>
                      </a:cubicBezTo>
                      <a:cubicBezTo>
                        <a:pt x="4510088" y="373063"/>
                        <a:pt x="4514593" y="376238"/>
                        <a:pt x="4519613" y="376238"/>
                      </a:cubicBezTo>
                      <a:cubicBezTo>
                        <a:pt x="4642591" y="376238"/>
                        <a:pt x="4626687" y="377269"/>
                        <a:pt x="4700588" y="366713"/>
                      </a:cubicBezTo>
                      <a:cubicBezTo>
                        <a:pt x="4801238" y="333158"/>
                        <a:pt x="4728172" y="355757"/>
                        <a:pt x="4991100" y="366713"/>
                      </a:cubicBezTo>
                      <a:cubicBezTo>
                        <a:pt x="5013531" y="367648"/>
                        <a:pt x="5057775" y="376238"/>
                        <a:pt x="5057775" y="376238"/>
                      </a:cubicBezTo>
                      <a:cubicBezTo>
                        <a:pt x="5151612" y="404388"/>
                        <a:pt x="5062735" y="380604"/>
                        <a:pt x="5143500" y="395288"/>
                      </a:cubicBezTo>
                      <a:cubicBezTo>
                        <a:pt x="5148439" y="396186"/>
                        <a:pt x="5152779" y="399716"/>
                        <a:pt x="5157788" y="400050"/>
                      </a:cubicBezTo>
                      <a:cubicBezTo>
                        <a:pt x="5224391" y="404490"/>
                        <a:pt x="5291138" y="406400"/>
                        <a:pt x="5357813" y="409575"/>
                      </a:cubicBezTo>
                      <a:cubicBezTo>
                        <a:pt x="5390258" y="420392"/>
                        <a:pt x="5350327" y="406769"/>
                        <a:pt x="5395913" y="423863"/>
                      </a:cubicBezTo>
                      <a:cubicBezTo>
                        <a:pt x="5400613" y="425626"/>
                        <a:pt x="5405438" y="427038"/>
                        <a:pt x="5410200" y="428625"/>
                      </a:cubicBezTo>
                      <a:cubicBezTo>
                        <a:pt x="5419725" y="427038"/>
                        <a:pt x="5429407" y="426205"/>
                        <a:pt x="5438775" y="423863"/>
                      </a:cubicBezTo>
                      <a:cubicBezTo>
                        <a:pt x="5448515" y="421428"/>
                        <a:pt x="5467350" y="414338"/>
                        <a:pt x="5467350" y="414338"/>
                      </a:cubicBezTo>
                      <a:lnTo>
                        <a:pt x="5781675" y="419100"/>
                      </a:lnTo>
                      <a:cubicBezTo>
                        <a:pt x="5786693" y="419245"/>
                        <a:pt x="5790963" y="423408"/>
                        <a:pt x="5795963" y="423863"/>
                      </a:cubicBezTo>
                      <a:cubicBezTo>
                        <a:pt x="5826043" y="426598"/>
                        <a:pt x="5856288" y="427038"/>
                        <a:pt x="5886450" y="428625"/>
                      </a:cubicBezTo>
                      <a:cubicBezTo>
                        <a:pt x="5900738" y="430213"/>
                        <a:pt x="5915133" y="431025"/>
                        <a:pt x="5929313" y="433388"/>
                      </a:cubicBezTo>
                      <a:cubicBezTo>
                        <a:pt x="5934265" y="434213"/>
                        <a:pt x="5938608" y="437624"/>
                        <a:pt x="5943600" y="438150"/>
                      </a:cubicBezTo>
                      <a:cubicBezTo>
                        <a:pt x="5968910" y="440814"/>
                        <a:pt x="5994400" y="441325"/>
                        <a:pt x="6019800" y="442913"/>
                      </a:cubicBezTo>
                      <a:lnTo>
                        <a:pt x="6015038" y="457200"/>
                      </a:ln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115EAE3-6128-4F3A-BC44-3294C9C7B677}"/>
                    </a:ext>
                  </a:extLst>
                </p:cNvPr>
                <p:cNvSpPr/>
                <p:nvPr/>
              </p:nvSpPr>
              <p:spPr>
                <a:xfrm>
                  <a:off x="4867275" y="3005138"/>
                  <a:ext cx="2919413" cy="1171575"/>
                </a:xfrm>
                <a:custGeom>
                  <a:avLst/>
                  <a:gdLst>
                    <a:gd name="connsiteX0" fmla="*/ 0 w 2919413"/>
                    <a:gd name="connsiteY0" fmla="*/ 1171575 h 1171575"/>
                    <a:gd name="connsiteX1" fmla="*/ 219075 w 2919413"/>
                    <a:gd name="connsiteY1" fmla="*/ 1166812 h 1171575"/>
                    <a:gd name="connsiteX2" fmla="*/ 295275 w 2919413"/>
                    <a:gd name="connsiteY2" fmla="*/ 1162050 h 1171575"/>
                    <a:gd name="connsiteX3" fmla="*/ 314325 w 2919413"/>
                    <a:gd name="connsiteY3" fmla="*/ 1152525 h 1171575"/>
                    <a:gd name="connsiteX4" fmla="*/ 342900 w 2919413"/>
                    <a:gd name="connsiteY4" fmla="*/ 1143000 h 1171575"/>
                    <a:gd name="connsiteX5" fmla="*/ 357188 w 2919413"/>
                    <a:gd name="connsiteY5" fmla="*/ 1138237 h 1171575"/>
                    <a:gd name="connsiteX6" fmla="*/ 371475 w 2919413"/>
                    <a:gd name="connsiteY6" fmla="*/ 1128712 h 1171575"/>
                    <a:gd name="connsiteX7" fmla="*/ 390525 w 2919413"/>
                    <a:gd name="connsiteY7" fmla="*/ 1123950 h 1171575"/>
                    <a:gd name="connsiteX8" fmla="*/ 419100 w 2919413"/>
                    <a:gd name="connsiteY8" fmla="*/ 1114425 h 1171575"/>
                    <a:gd name="connsiteX9" fmla="*/ 447675 w 2919413"/>
                    <a:gd name="connsiteY9" fmla="*/ 1090612 h 1171575"/>
                    <a:gd name="connsiteX10" fmla="*/ 466725 w 2919413"/>
                    <a:gd name="connsiteY10" fmla="*/ 1062037 h 1171575"/>
                    <a:gd name="connsiteX11" fmla="*/ 481013 w 2919413"/>
                    <a:gd name="connsiteY11" fmla="*/ 1042987 h 1171575"/>
                    <a:gd name="connsiteX12" fmla="*/ 485775 w 2919413"/>
                    <a:gd name="connsiteY12" fmla="*/ 1028700 h 1171575"/>
                    <a:gd name="connsiteX13" fmla="*/ 509588 w 2919413"/>
                    <a:gd name="connsiteY13" fmla="*/ 1000125 h 1171575"/>
                    <a:gd name="connsiteX14" fmla="*/ 533400 w 2919413"/>
                    <a:gd name="connsiteY14" fmla="*/ 957262 h 1171575"/>
                    <a:gd name="connsiteX15" fmla="*/ 542925 w 2919413"/>
                    <a:gd name="connsiteY15" fmla="*/ 942975 h 1171575"/>
                    <a:gd name="connsiteX16" fmla="*/ 552450 w 2919413"/>
                    <a:gd name="connsiteY16" fmla="*/ 928687 h 1171575"/>
                    <a:gd name="connsiteX17" fmla="*/ 566738 w 2919413"/>
                    <a:gd name="connsiteY17" fmla="*/ 914400 h 1171575"/>
                    <a:gd name="connsiteX18" fmla="*/ 581025 w 2919413"/>
                    <a:gd name="connsiteY18" fmla="*/ 885825 h 1171575"/>
                    <a:gd name="connsiteX19" fmla="*/ 595313 w 2919413"/>
                    <a:gd name="connsiteY19" fmla="*/ 857250 h 1171575"/>
                    <a:gd name="connsiteX20" fmla="*/ 600075 w 2919413"/>
                    <a:gd name="connsiteY20" fmla="*/ 842962 h 1171575"/>
                    <a:gd name="connsiteX21" fmla="*/ 614363 w 2919413"/>
                    <a:gd name="connsiteY21" fmla="*/ 828675 h 1171575"/>
                    <a:gd name="connsiteX22" fmla="*/ 623888 w 2919413"/>
                    <a:gd name="connsiteY22" fmla="*/ 814387 h 1171575"/>
                    <a:gd name="connsiteX23" fmla="*/ 638175 w 2919413"/>
                    <a:gd name="connsiteY23" fmla="*/ 785812 h 1171575"/>
                    <a:gd name="connsiteX24" fmla="*/ 642938 w 2919413"/>
                    <a:gd name="connsiteY24" fmla="*/ 771525 h 1171575"/>
                    <a:gd name="connsiteX25" fmla="*/ 652463 w 2919413"/>
                    <a:gd name="connsiteY25" fmla="*/ 747712 h 1171575"/>
                    <a:gd name="connsiteX26" fmla="*/ 657225 w 2919413"/>
                    <a:gd name="connsiteY26" fmla="*/ 728662 h 1171575"/>
                    <a:gd name="connsiteX27" fmla="*/ 666750 w 2919413"/>
                    <a:gd name="connsiteY27" fmla="*/ 714375 h 1171575"/>
                    <a:gd name="connsiteX28" fmla="*/ 690563 w 2919413"/>
                    <a:gd name="connsiteY28" fmla="*/ 666750 h 1171575"/>
                    <a:gd name="connsiteX29" fmla="*/ 700088 w 2919413"/>
                    <a:gd name="connsiteY29" fmla="*/ 638175 h 1171575"/>
                    <a:gd name="connsiteX30" fmla="*/ 719138 w 2919413"/>
                    <a:gd name="connsiteY30" fmla="*/ 609600 h 1171575"/>
                    <a:gd name="connsiteX31" fmla="*/ 738188 w 2919413"/>
                    <a:gd name="connsiteY31" fmla="*/ 576262 h 1171575"/>
                    <a:gd name="connsiteX32" fmla="*/ 752475 w 2919413"/>
                    <a:gd name="connsiteY32" fmla="*/ 542925 h 1171575"/>
                    <a:gd name="connsiteX33" fmla="*/ 757238 w 2919413"/>
                    <a:gd name="connsiteY33" fmla="*/ 528637 h 1171575"/>
                    <a:gd name="connsiteX34" fmla="*/ 776288 w 2919413"/>
                    <a:gd name="connsiteY34" fmla="*/ 495300 h 1171575"/>
                    <a:gd name="connsiteX35" fmla="*/ 785813 w 2919413"/>
                    <a:gd name="connsiteY35" fmla="*/ 466725 h 1171575"/>
                    <a:gd name="connsiteX36" fmla="*/ 790575 w 2919413"/>
                    <a:gd name="connsiteY36" fmla="*/ 452437 h 1171575"/>
                    <a:gd name="connsiteX37" fmla="*/ 800100 w 2919413"/>
                    <a:gd name="connsiteY37" fmla="*/ 438150 h 1171575"/>
                    <a:gd name="connsiteX38" fmla="*/ 814388 w 2919413"/>
                    <a:gd name="connsiteY38" fmla="*/ 409575 h 1171575"/>
                    <a:gd name="connsiteX39" fmla="*/ 828675 w 2919413"/>
                    <a:gd name="connsiteY39" fmla="*/ 381000 h 1171575"/>
                    <a:gd name="connsiteX40" fmla="*/ 842963 w 2919413"/>
                    <a:gd name="connsiteY40" fmla="*/ 352425 h 1171575"/>
                    <a:gd name="connsiteX41" fmla="*/ 862013 w 2919413"/>
                    <a:gd name="connsiteY41" fmla="*/ 323850 h 1171575"/>
                    <a:gd name="connsiteX42" fmla="*/ 876300 w 2919413"/>
                    <a:gd name="connsiteY42" fmla="*/ 295275 h 1171575"/>
                    <a:gd name="connsiteX43" fmla="*/ 900113 w 2919413"/>
                    <a:gd name="connsiteY43" fmla="*/ 266700 h 1171575"/>
                    <a:gd name="connsiteX44" fmla="*/ 914400 w 2919413"/>
                    <a:gd name="connsiteY44" fmla="*/ 233362 h 1171575"/>
                    <a:gd name="connsiteX45" fmla="*/ 919163 w 2919413"/>
                    <a:gd name="connsiteY45" fmla="*/ 219075 h 1171575"/>
                    <a:gd name="connsiteX46" fmla="*/ 933450 w 2919413"/>
                    <a:gd name="connsiteY46" fmla="*/ 209550 h 1171575"/>
                    <a:gd name="connsiteX47" fmla="*/ 938213 w 2919413"/>
                    <a:gd name="connsiteY47" fmla="*/ 190500 h 1171575"/>
                    <a:gd name="connsiteX48" fmla="*/ 952500 w 2919413"/>
                    <a:gd name="connsiteY48" fmla="*/ 176212 h 1171575"/>
                    <a:gd name="connsiteX49" fmla="*/ 962025 w 2919413"/>
                    <a:gd name="connsiteY49" fmla="*/ 161925 h 1171575"/>
                    <a:gd name="connsiteX50" fmla="*/ 966788 w 2919413"/>
                    <a:gd name="connsiteY50" fmla="*/ 147637 h 1171575"/>
                    <a:gd name="connsiteX51" fmla="*/ 990600 w 2919413"/>
                    <a:gd name="connsiteY51" fmla="*/ 119062 h 1171575"/>
                    <a:gd name="connsiteX52" fmla="*/ 1009650 w 2919413"/>
                    <a:gd name="connsiteY52" fmla="*/ 90487 h 1171575"/>
                    <a:gd name="connsiteX53" fmla="*/ 1042988 w 2919413"/>
                    <a:gd name="connsiteY53" fmla="*/ 66675 h 1171575"/>
                    <a:gd name="connsiteX54" fmla="*/ 1057275 w 2919413"/>
                    <a:gd name="connsiteY54" fmla="*/ 57150 h 1171575"/>
                    <a:gd name="connsiteX55" fmla="*/ 1085850 w 2919413"/>
                    <a:gd name="connsiteY55" fmla="*/ 38100 h 1171575"/>
                    <a:gd name="connsiteX56" fmla="*/ 1114425 w 2919413"/>
                    <a:gd name="connsiteY56" fmla="*/ 23812 h 1171575"/>
                    <a:gd name="connsiteX57" fmla="*/ 1133475 w 2919413"/>
                    <a:gd name="connsiteY57" fmla="*/ 14287 h 1171575"/>
                    <a:gd name="connsiteX58" fmla="*/ 1152525 w 2919413"/>
                    <a:gd name="connsiteY58" fmla="*/ 9525 h 1171575"/>
                    <a:gd name="connsiteX59" fmla="*/ 1185863 w 2919413"/>
                    <a:gd name="connsiteY59" fmla="*/ 0 h 1171575"/>
                    <a:gd name="connsiteX60" fmla="*/ 1319213 w 2919413"/>
                    <a:gd name="connsiteY60" fmla="*/ 4762 h 1171575"/>
                    <a:gd name="connsiteX61" fmla="*/ 1357313 w 2919413"/>
                    <a:gd name="connsiteY61" fmla="*/ 14287 h 1171575"/>
                    <a:gd name="connsiteX62" fmla="*/ 1385888 w 2919413"/>
                    <a:gd name="connsiteY62" fmla="*/ 23812 h 1171575"/>
                    <a:gd name="connsiteX63" fmla="*/ 1400175 w 2919413"/>
                    <a:gd name="connsiteY63" fmla="*/ 28575 h 1171575"/>
                    <a:gd name="connsiteX64" fmla="*/ 1419225 w 2919413"/>
                    <a:gd name="connsiteY64" fmla="*/ 33337 h 1171575"/>
                    <a:gd name="connsiteX65" fmla="*/ 1447800 w 2919413"/>
                    <a:gd name="connsiteY65" fmla="*/ 42862 h 1171575"/>
                    <a:gd name="connsiteX66" fmla="*/ 1485900 w 2919413"/>
                    <a:gd name="connsiteY66" fmla="*/ 52387 h 1171575"/>
                    <a:gd name="connsiteX67" fmla="*/ 1504950 w 2919413"/>
                    <a:gd name="connsiteY67" fmla="*/ 57150 h 1171575"/>
                    <a:gd name="connsiteX68" fmla="*/ 1519238 w 2919413"/>
                    <a:gd name="connsiteY68" fmla="*/ 61912 h 1171575"/>
                    <a:gd name="connsiteX69" fmla="*/ 1552575 w 2919413"/>
                    <a:gd name="connsiteY69" fmla="*/ 71437 h 1171575"/>
                    <a:gd name="connsiteX70" fmla="*/ 1566863 w 2919413"/>
                    <a:gd name="connsiteY70" fmla="*/ 76200 h 1171575"/>
                    <a:gd name="connsiteX71" fmla="*/ 1662113 w 2919413"/>
                    <a:gd name="connsiteY71" fmla="*/ 80962 h 1171575"/>
                    <a:gd name="connsiteX72" fmla="*/ 1714500 w 2919413"/>
                    <a:gd name="connsiteY72" fmla="*/ 95250 h 1171575"/>
                    <a:gd name="connsiteX73" fmla="*/ 1728788 w 2919413"/>
                    <a:gd name="connsiteY73" fmla="*/ 104775 h 1171575"/>
                    <a:gd name="connsiteX74" fmla="*/ 1757363 w 2919413"/>
                    <a:gd name="connsiteY74" fmla="*/ 114300 h 1171575"/>
                    <a:gd name="connsiteX75" fmla="*/ 1771650 w 2919413"/>
                    <a:gd name="connsiteY75" fmla="*/ 119062 h 1171575"/>
                    <a:gd name="connsiteX76" fmla="*/ 1790700 w 2919413"/>
                    <a:gd name="connsiteY76" fmla="*/ 128587 h 1171575"/>
                    <a:gd name="connsiteX77" fmla="*/ 1838325 w 2919413"/>
                    <a:gd name="connsiteY77" fmla="*/ 138112 h 1171575"/>
                    <a:gd name="connsiteX78" fmla="*/ 1871663 w 2919413"/>
                    <a:gd name="connsiteY78" fmla="*/ 161925 h 1171575"/>
                    <a:gd name="connsiteX79" fmla="*/ 1890713 w 2919413"/>
                    <a:gd name="connsiteY79" fmla="*/ 166687 h 1171575"/>
                    <a:gd name="connsiteX80" fmla="*/ 1905000 w 2919413"/>
                    <a:gd name="connsiteY80" fmla="*/ 180975 h 1171575"/>
                    <a:gd name="connsiteX81" fmla="*/ 1919288 w 2919413"/>
                    <a:gd name="connsiteY81" fmla="*/ 185737 h 1171575"/>
                    <a:gd name="connsiteX82" fmla="*/ 1924050 w 2919413"/>
                    <a:gd name="connsiteY82" fmla="*/ 200025 h 1171575"/>
                    <a:gd name="connsiteX83" fmla="*/ 1938338 w 2919413"/>
                    <a:gd name="connsiteY83" fmla="*/ 209550 h 1171575"/>
                    <a:gd name="connsiteX84" fmla="*/ 1957388 w 2919413"/>
                    <a:gd name="connsiteY84" fmla="*/ 233362 h 1171575"/>
                    <a:gd name="connsiteX85" fmla="*/ 1985963 w 2919413"/>
                    <a:gd name="connsiteY85" fmla="*/ 242887 h 1171575"/>
                    <a:gd name="connsiteX86" fmla="*/ 2014538 w 2919413"/>
                    <a:gd name="connsiteY86" fmla="*/ 257175 h 1171575"/>
                    <a:gd name="connsiteX87" fmla="*/ 2043113 w 2919413"/>
                    <a:gd name="connsiteY87" fmla="*/ 276225 h 1171575"/>
                    <a:gd name="connsiteX88" fmla="*/ 2095500 w 2919413"/>
                    <a:gd name="connsiteY88" fmla="*/ 290512 h 1171575"/>
                    <a:gd name="connsiteX89" fmla="*/ 2133600 w 2919413"/>
                    <a:gd name="connsiteY89" fmla="*/ 300037 h 1171575"/>
                    <a:gd name="connsiteX90" fmla="*/ 2162175 w 2919413"/>
                    <a:gd name="connsiteY90" fmla="*/ 309562 h 1171575"/>
                    <a:gd name="connsiteX91" fmla="*/ 2181225 w 2919413"/>
                    <a:gd name="connsiteY91" fmla="*/ 314325 h 1171575"/>
                    <a:gd name="connsiteX92" fmla="*/ 2209800 w 2919413"/>
                    <a:gd name="connsiteY92" fmla="*/ 323850 h 1171575"/>
                    <a:gd name="connsiteX93" fmla="*/ 2243138 w 2919413"/>
                    <a:gd name="connsiteY93" fmla="*/ 333375 h 1171575"/>
                    <a:gd name="connsiteX94" fmla="*/ 2271713 w 2919413"/>
                    <a:gd name="connsiteY94" fmla="*/ 342900 h 1171575"/>
                    <a:gd name="connsiteX95" fmla="*/ 2309813 w 2919413"/>
                    <a:gd name="connsiteY95" fmla="*/ 347662 h 1171575"/>
                    <a:gd name="connsiteX96" fmla="*/ 2328863 w 2919413"/>
                    <a:gd name="connsiteY96" fmla="*/ 352425 h 1171575"/>
                    <a:gd name="connsiteX97" fmla="*/ 2395538 w 2919413"/>
                    <a:gd name="connsiteY97" fmla="*/ 371475 h 1171575"/>
                    <a:gd name="connsiteX98" fmla="*/ 2428875 w 2919413"/>
                    <a:gd name="connsiteY98" fmla="*/ 376237 h 1171575"/>
                    <a:gd name="connsiteX99" fmla="*/ 2466975 w 2919413"/>
                    <a:gd name="connsiteY99" fmla="*/ 385762 h 1171575"/>
                    <a:gd name="connsiteX100" fmla="*/ 2490788 w 2919413"/>
                    <a:gd name="connsiteY100" fmla="*/ 390525 h 1171575"/>
                    <a:gd name="connsiteX101" fmla="*/ 2519363 w 2919413"/>
                    <a:gd name="connsiteY101" fmla="*/ 400050 h 1171575"/>
                    <a:gd name="connsiteX102" fmla="*/ 2533650 w 2919413"/>
                    <a:gd name="connsiteY102" fmla="*/ 404812 h 1171575"/>
                    <a:gd name="connsiteX103" fmla="*/ 2552700 w 2919413"/>
                    <a:gd name="connsiteY103" fmla="*/ 409575 h 1171575"/>
                    <a:gd name="connsiteX104" fmla="*/ 2576513 w 2919413"/>
                    <a:gd name="connsiteY104" fmla="*/ 414337 h 1171575"/>
                    <a:gd name="connsiteX105" fmla="*/ 2595563 w 2919413"/>
                    <a:gd name="connsiteY105" fmla="*/ 419100 h 1171575"/>
                    <a:gd name="connsiteX106" fmla="*/ 2619375 w 2919413"/>
                    <a:gd name="connsiteY106" fmla="*/ 423862 h 1171575"/>
                    <a:gd name="connsiteX107" fmla="*/ 2647950 w 2919413"/>
                    <a:gd name="connsiteY107" fmla="*/ 433387 h 1171575"/>
                    <a:gd name="connsiteX108" fmla="*/ 2662238 w 2919413"/>
                    <a:gd name="connsiteY108" fmla="*/ 438150 h 1171575"/>
                    <a:gd name="connsiteX109" fmla="*/ 2719388 w 2919413"/>
                    <a:gd name="connsiteY109" fmla="*/ 457200 h 1171575"/>
                    <a:gd name="connsiteX110" fmla="*/ 2743200 w 2919413"/>
                    <a:gd name="connsiteY110" fmla="*/ 466725 h 1171575"/>
                    <a:gd name="connsiteX111" fmla="*/ 2762250 w 2919413"/>
                    <a:gd name="connsiteY111" fmla="*/ 471487 h 1171575"/>
                    <a:gd name="connsiteX112" fmla="*/ 2790825 w 2919413"/>
                    <a:gd name="connsiteY112" fmla="*/ 481012 h 1171575"/>
                    <a:gd name="connsiteX113" fmla="*/ 2805113 w 2919413"/>
                    <a:gd name="connsiteY113" fmla="*/ 485775 h 1171575"/>
                    <a:gd name="connsiteX114" fmla="*/ 2824163 w 2919413"/>
                    <a:gd name="connsiteY114" fmla="*/ 490537 h 1171575"/>
                    <a:gd name="connsiteX115" fmla="*/ 2852738 w 2919413"/>
                    <a:gd name="connsiteY115" fmla="*/ 500062 h 1171575"/>
                    <a:gd name="connsiteX116" fmla="*/ 2919413 w 2919413"/>
                    <a:gd name="connsiteY116" fmla="*/ 500062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2919413" h="1171575">
                      <a:moveTo>
                        <a:pt x="0" y="1171575"/>
                      </a:moveTo>
                      <a:lnTo>
                        <a:pt x="219075" y="1166812"/>
                      </a:lnTo>
                      <a:cubicBezTo>
                        <a:pt x="244511" y="1165991"/>
                        <a:pt x="270107" y="1165825"/>
                        <a:pt x="295275" y="1162050"/>
                      </a:cubicBezTo>
                      <a:cubicBezTo>
                        <a:pt x="302296" y="1160997"/>
                        <a:pt x="307733" y="1155162"/>
                        <a:pt x="314325" y="1152525"/>
                      </a:cubicBezTo>
                      <a:cubicBezTo>
                        <a:pt x="323647" y="1148796"/>
                        <a:pt x="333375" y="1146175"/>
                        <a:pt x="342900" y="1143000"/>
                      </a:cubicBezTo>
                      <a:cubicBezTo>
                        <a:pt x="347663" y="1141412"/>
                        <a:pt x="353011" y="1141022"/>
                        <a:pt x="357188" y="1138237"/>
                      </a:cubicBezTo>
                      <a:cubicBezTo>
                        <a:pt x="361950" y="1135062"/>
                        <a:pt x="366214" y="1130967"/>
                        <a:pt x="371475" y="1128712"/>
                      </a:cubicBezTo>
                      <a:cubicBezTo>
                        <a:pt x="377491" y="1126134"/>
                        <a:pt x="384256" y="1125831"/>
                        <a:pt x="390525" y="1123950"/>
                      </a:cubicBezTo>
                      <a:cubicBezTo>
                        <a:pt x="400142" y="1121065"/>
                        <a:pt x="419100" y="1114425"/>
                        <a:pt x="419100" y="1114425"/>
                      </a:cubicBezTo>
                      <a:cubicBezTo>
                        <a:pt x="431802" y="1105957"/>
                        <a:pt x="437801" y="1103308"/>
                        <a:pt x="447675" y="1090612"/>
                      </a:cubicBezTo>
                      <a:cubicBezTo>
                        <a:pt x="454703" y="1081576"/>
                        <a:pt x="459856" y="1071195"/>
                        <a:pt x="466725" y="1062037"/>
                      </a:cubicBezTo>
                      <a:lnTo>
                        <a:pt x="481013" y="1042987"/>
                      </a:lnTo>
                      <a:cubicBezTo>
                        <a:pt x="482600" y="1038225"/>
                        <a:pt x="483530" y="1033190"/>
                        <a:pt x="485775" y="1028700"/>
                      </a:cubicBezTo>
                      <a:cubicBezTo>
                        <a:pt x="492406" y="1015437"/>
                        <a:pt x="499053" y="1010659"/>
                        <a:pt x="509588" y="1000125"/>
                      </a:cubicBezTo>
                      <a:cubicBezTo>
                        <a:pt x="517969" y="974977"/>
                        <a:pt x="511566" y="990013"/>
                        <a:pt x="533400" y="957262"/>
                      </a:cubicBezTo>
                      <a:lnTo>
                        <a:pt x="542925" y="942975"/>
                      </a:lnTo>
                      <a:cubicBezTo>
                        <a:pt x="546100" y="938212"/>
                        <a:pt x="548402" y="932734"/>
                        <a:pt x="552450" y="928687"/>
                      </a:cubicBezTo>
                      <a:lnTo>
                        <a:pt x="566738" y="914400"/>
                      </a:lnTo>
                      <a:cubicBezTo>
                        <a:pt x="578705" y="878493"/>
                        <a:pt x="562564" y="922747"/>
                        <a:pt x="581025" y="885825"/>
                      </a:cubicBezTo>
                      <a:cubicBezTo>
                        <a:pt x="600743" y="846391"/>
                        <a:pt x="568017" y="898193"/>
                        <a:pt x="595313" y="857250"/>
                      </a:cubicBezTo>
                      <a:cubicBezTo>
                        <a:pt x="596900" y="852487"/>
                        <a:pt x="597290" y="847139"/>
                        <a:pt x="600075" y="842962"/>
                      </a:cubicBezTo>
                      <a:cubicBezTo>
                        <a:pt x="603811" y="837358"/>
                        <a:pt x="610051" y="833849"/>
                        <a:pt x="614363" y="828675"/>
                      </a:cubicBezTo>
                      <a:cubicBezTo>
                        <a:pt x="618027" y="824278"/>
                        <a:pt x="620713" y="819150"/>
                        <a:pt x="623888" y="814387"/>
                      </a:cubicBezTo>
                      <a:cubicBezTo>
                        <a:pt x="635855" y="778484"/>
                        <a:pt x="619714" y="822733"/>
                        <a:pt x="638175" y="785812"/>
                      </a:cubicBezTo>
                      <a:cubicBezTo>
                        <a:pt x="640420" y="781322"/>
                        <a:pt x="641175" y="776225"/>
                        <a:pt x="642938" y="771525"/>
                      </a:cubicBezTo>
                      <a:cubicBezTo>
                        <a:pt x="645940" y="763520"/>
                        <a:pt x="649760" y="755822"/>
                        <a:pt x="652463" y="747712"/>
                      </a:cubicBezTo>
                      <a:cubicBezTo>
                        <a:pt x="654533" y="741502"/>
                        <a:pt x="654647" y="734678"/>
                        <a:pt x="657225" y="728662"/>
                      </a:cubicBezTo>
                      <a:cubicBezTo>
                        <a:pt x="659480" y="723401"/>
                        <a:pt x="664425" y="719605"/>
                        <a:pt x="666750" y="714375"/>
                      </a:cubicBezTo>
                      <a:cubicBezTo>
                        <a:pt x="688632" y="665141"/>
                        <a:pt x="662466" y="704212"/>
                        <a:pt x="690563" y="666750"/>
                      </a:cubicBezTo>
                      <a:cubicBezTo>
                        <a:pt x="693738" y="657225"/>
                        <a:pt x="694519" y="646529"/>
                        <a:pt x="700088" y="638175"/>
                      </a:cubicBezTo>
                      <a:cubicBezTo>
                        <a:pt x="706438" y="628650"/>
                        <a:pt x="714018" y="619839"/>
                        <a:pt x="719138" y="609600"/>
                      </a:cubicBezTo>
                      <a:cubicBezTo>
                        <a:pt x="731223" y="585430"/>
                        <a:pt x="724725" y="596457"/>
                        <a:pt x="738188" y="576262"/>
                      </a:cubicBezTo>
                      <a:cubicBezTo>
                        <a:pt x="749354" y="542762"/>
                        <a:pt x="734823" y="584112"/>
                        <a:pt x="752475" y="542925"/>
                      </a:cubicBezTo>
                      <a:cubicBezTo>
                        <a:pt x="754453" y="538311"/>
                        <a:pt x="754993" y="533127"/>
                        <a:pt x="757238" y="528637"/>
                      </a:cubicBezTo>
                      <a:cubicBezTo>
                        <a:pt x="774421" y="494273"/>
                        <a:pt x="759590" y="537046"/>
                        <a:pt x="776288" y="495300"/>
                      </a:cubicBezTo>
                      <a:cubicBezTo>
                        <a:pt x="780017" y="485978"/>
                        <a:pt x="782638" y="476250"/>
                        <a:pt x="785813" y="466725"/>
                      </a:cubicBezTo>
                      <a:cubicBezTo>
                        <a:pt x="787400" y="461962"/>
                        <a:pt x="787790" y="456614"/>
                        <a:pt x="790575" y="452437"/>
                      </a:cubicBezTo>
                      <a:cubicBezTo>
                        <a:pt x="793750" y="447675"/>
                        <a:pt x="797540" y="443269"/>
                        <a:pt x="800100" y="438150"/>
                      </a:cubicBezTo>
                      <a:cubicBezTo>
                        <a:pt x="819818" y="398716"/>
                        <a:pt x="787092" y="450518"/>
                        <a:pt x="814388" y="409575"/>
                      </a:cubicBezTo>
                      <a:cubicBezTo>
                        <a:pt x="826355" y="373668"/>
                        <a:pt x="810214" y="417922"/>
                        <a:pt x="828675" y="381000"/>
                      </a:cubicBezTo>
                      <a:cubicBezTo>
                        <a:pt x="848393" y="341566"/>
                        <a:pt x="815667" y="393368"/>
                        <a:pt x="842963" y="352425"/>
                      </a:cubicBezTo>
                      <a:cubicBezTo>
                        <a:pt x="854286" y="318451"/>
                        <a:pt x="838230" y="359525"/>
                        <a:pt x="862013" y="323850"/>
                      </a:cubicBezTo>
                      <a:cubicBezTo>
                        <a:pt x="890655" y="280887"/>
                        <a:pt x="838827" y="340241"/>
                        <a:pt x="876300" y="295275"/>
                      </a:cubicBezTo>
                      <a:cubicBezTo>
                        <a:pt x="906858" y="258606"/>
                        <a:pt x="876465" y="302171"/>
                        <a:pt x="900113" y="266700"/>
                      </a:cubicBezTo>
                      <a:cubicBezTo>
                        <a:pt x="910022" y="227059"/>
                        <a:pt x="897957" y="266247"/>
                        <a:pt x="914400" y="233362"/>
                      </a:cubicBezTo>
                      <a:cubicBezTo>
                        <a:pt x="916645" y="228872"/>
                        <a:pt x="916027" y="222995"/>
                        <a:pt x="919163" y="219075"/>
                      </a:cubicBezTo>
                      <a:cubicBezTo>
                        <a:pt x="922739" y="214606"/>
                        <a:pt x="928688" y="212725"/>
                        <a:pt x="933450" y="209550"/>
                      </a:cubicBezTo>
                      <a:cubicBezTo>
                        <a:pt x="935038" y="203200"/>
                        <a:pt x="934966" y="196183"/>
                        <a:pt x="938213" y="190500"/>
                      </a:cubicBezTo>
                      <a:cubicBezTo>
                        <a:pt x="941555" y="184652"/>
                        <a:pt x="948188" y="181386"/>
                        <a:pt x="952500" y="176212"/>
                      </a:cubicBezTo>
                      <a:cubicBezTo>
                        <a:pt x="956164" y="171815"/>
                        <a:pt x="959465" y="167044"/>
                        <a:pt x="962025" y="161925"/>
                      </a:cubicBezTo>
                      <a:cubicBezTo>
                        <a:pt x="964270" y="157435"/>
                        <a:pt x="964543" y="152127"/>
                        <a:pt x="966788" y="147637"/>
                      </a:cubicBezTo>
                      <a:cubicBezTo>
                        <a:pt x="976998" y="127218"/>
                        <a:pt x="975857" y="138018"/>
                        <a:pt x="990600" y="119062"/>
                      </a:cubicBezTo>
                      <a:cubicBezTo>
                        <a:pt x="997628" y="110026"/>
                        <a:pt x="1000125" y="96837"/>
                        <a:pt x="1009650" y="90487"/>
                      </a:cubicBezTo>
                      <a:cubicBezTo>
                        <a:pt x="1043309" y="68048"/>
                        <a:pt x="1001655" y="96199"/>
                        <a:pt x="1042988" y="66675"/>
                      </a:cubicBezTo>
                      <a:cubicBezTo>
                        <a:pt x="1047646" y="63348"/>
                        <a:pt x="1052878" y="60814"/>
                        <a:pt x="1057275" y="57150"/>
                      </a:cubicBezTo>
                      <a:cubicBezTo>
                        <a:pt x="1081057" y="37331"/>
                        <a:pt x="1060743" y="46469"/>
                        <a:pt x="1085850" y="38100"/>
                      </a:cubicBezTo>
                      <a:cubicBezTo>
                        <a:pt x="1113307" y="19796"/>
                        <a:pt x="1086822" y="35643"/>
                        <a:pt x="1114425" y="23812"/>
                      </a:cubicBezTo>
                      <a:cubicBezTo>
                        <a:pt x="1120950" y="21015"/>
                        <a:pt x="1126827" y="16780"/>
                        <a:pt x="1133475" y="14287"/>
                      </a:cubicBezTo>
                      <a:cubicBezTo>
                        <a:pt x="1139604" y="11989"/>
                        <a:pt x="1146231" y="11323"/>
                        <a:pt x="1152525" y="9525"/>
                      </a:cubicBezTo>
                      <a:cubicBezTo>
                        <a:pt x="1200351" y="-4139"/>
                        <a:pt x="1126312" y="14886"/>
                        <a:pt x="1185863" y="0"/>
                      </a:cubicBezTo>
                      <a:cubicBezTo>
                        <a:pt x="1230313" y="1587"/>
                        <a:pt x="1274888" y="1068"/>
                        <a:pt x="1319213" y="4762"/>
                      </a:cubicBezTo>
                      <a:cubicBezTo>
                        <a:pt x="1332259" y="5849"/>
                        <a:pt x="1344894" y="10147"/>
                        <a:pt x="1357313" y="14287"/>
                      </a:cubicBezTo>
                      <a:lnTo>
                        <a:pt x="1385888" y="23812"/>
                      </a:lnTo>
                      <a:cubicBezTo>
                        <a:pt x="1390650" y="25400"/>
                        <a:pt x="1395305" y="27358"/>
                        <a:pt x="1400175" y="28575"/>
                      </a:cubicBezTo>
                      <a:cubicBezTo>
                        <a:pt x="1406525" y="30162"/>
                        <a:pt x="1412956" y="31456"/>
                        <a:pt x="1419225" y="33337"/>
                      </a:cubicBezTo>
                      <a:cubicBezTo>
                        <a:pt x="1428842" y="36222"/>
                        <a:pt x="1438060" y="40427"/>
                        <a:pt x="1447800" y="42862"/>
                      </a:cubicBezTo>
                      <a:lnTo>
                        <a:pt x="1485900" y="52387"/>
                      </a:lnTo>
                      <a:cubicBezTo>
                        <a:pt x="1492250" y="53975"/>
                        <a:pt x="1498740" y="55080"/>
                        <a:pt x="1504950" y="57150"/>
                      </a:cubicBezTo>
                      <a:cubicBezTo>
                        <a:pt x="1509713" y="58737"/>
                        <a:pt x="1514429" y="60469"/>
                        <a:pt x="1519238" y="61912"/>
                      </a:cubicBezTo>
                      <a:cubicBezTo>
                        <a:pt x="1530308" y="65233"/>
                        <a:pt x="1541505" y="68116"/>
                        <a:pt x="1552575" y="71437"/>
                      </a:cubicBezTo>
                      <a:cubicBezTo>
                        <a:pt x="1557384" y="72880"/>
                        <a:pt x="1561862" y="75765"/>
                        <a:pt x="1566863" y="76200"/>
                      </a:cubicBezTo>
                      <a:cubicBezTo>
                        <a:pt x="1598533" y="78954"/>
                        <a:pt x="1630363" y="79375"/>
                        <a:pt x="1662113" y="80962"/>
                      </a:cubicBezTo>
                      <a:cubicBezTo>
                        <a:pt x="1688013" y="85279"/>
                        <a:pt x="1691555" y="83778"/>
                        <a:pt x="1714500" y="95250"/>
                      </a:cubicBezTo>
                      <a:cubicBezTo>
                        <a:pt x="1719620" y="97810"/>
                        <a:pt x="1723557" y="102450"/>
                        <a:pt x="1728788" y="104775"/>
                      </a:cubicBezTo>
                      <a:cubicBezTo>
                        <a:pt x="1737963" y="108853"/>
                        <a:pt x="1747838" y="111125"/>
                        <a:pt x="1757363" y="114300"/>
                      </a:cubicBezTo>
                      <a:cubicBezTo>
                        <a:pt x="1762125" y="115887"/>
                        <a:pt x="1767160" y="116817"/>
                        <a:pt x="1771650" y="119062"/>
                      </a:cubicBezTo>
                      <a:cubicBezTo>
                        <a:pt x="1778000" y="122237"/>
                        <a:pt x="1784053" y="126094"/>
                        <a:pt x="1790700" y="128587"/>
                      </a:cubicBezTo>
                      <a:cubicBezTo>
                        <a:pt x="1802071" y="132851"/>
                        <a:pt x="1828442" y="136465"/>
                        <a:pt x="1838325" y="138112"/>
                      </a:cubicBezTo>
                      <a:cubicBezTo>
                        <a:pt x="1877379" y="151131"/>
                        <a:pt x="1820001" y="129637"/>
                        <a:pt x="1871663" y="161925"/>
                      </a:cubicBezTo>
                      <a:cubicBezTo>
                        <a:pt x="1877214" y="165394"/>
                        <a:pt x="1884363" y="165100"/>
                        <a:pt x="1890713" y="166687"/>
                      </a:cubicBezTo>
                      <a:cubicBezTo>
                        <a:pt x="1895475" y="171450"/>
                        <a:pt x="1899396" y="177239"/>
                        <a:pt x="1905000" y="180975"/>
                      </a:cubicBezTo>
                      <a:cubicBezTo>
                        <a:pt x="1909177" y="183760"/>
                        <a:pt x="1915738" y="182187"/>
                        <a:pt x="1919288" y="185737"/>
                      </a:cubicBezTo>
                      <a:cubicBezTo>
                        <a:pt x="1922838" y="189287"/>
                        <a:pt x="1920914" y="196105"/>
                        <a:pt x="1924050" y="200025"/>
                      </a:cubicBezTo>
                      <a:cubicBezTo>
                        <a:pt x="1927626" y="204495"/>
                        <a:pt x="1933575" y="206375"/>
                        <a:pt x="1938338" y="209550"/>
                      </a:cubicBezTo>
                      <a:cubicBezTo>
                        <a:pt x="1943502" y="225043"/>
                        <a:pt x="1940529" y="225869"/>
                        <a:pt x="1957388" y="233362"/>
                      </a:cubicBezTo>
                      <a:cubicBezTo>
                        <a:pt x="1966563" y="237440"/>
                        <a:pt x="1985963" y="242887"/>
                        <a:pt x="1985963" y="242887"/>
                      </a:cubicBezTo>
                      <a:cubicBezTo>
                        <a:pt x="2049377" y="285164"/>
                        <a:pt x="1955394" y="224317"/>
                        <a:pt x="2014538" y="257175"/>
                      </a:cubicBezTo>
                      <a:cubicBezTo>
                        <a:pt x="2024545" y="262734"/>
                        <a:pt x="2032007" y="273449"/>
                        <a:pt x="2043113" y="276225"/>
                      </a:cubicBezTo>
                      <a:cubicBezTo>
                        <a:pt x="2098987" y="290192"/>
                        <a:pt x="2010648" y="267885"/>
                        <a:pt x="2095500" y="290512"/>
                      </a:cubicBezTo>
                      <a:cubicBezTo>
                        <a:pt x="2108149" y="293885"/>
                        <a:pt x="2121181" y="295897"/>
                        <a:pt x="2133600" y="300037"/>
                      </a:cubicBezTo>
                      <a:cubicBezTo>
                        <a:pt x="2143125" y="303212"/>
                        <a:pt x="2152435" y="307127"/>
                        <a:pt x="2162175" y="309562"/>
                      </a:cubicBezTo>
                      <a:cubicBezTo>
                        <a:pt x="2168525" y="311150"/>
                        <a:pt x="2174956" y="312444"/>
                        <a:pt x="2181225" y="314325"/>
                      </a:cubicBezTo>
                      <a:cubicBezTo>
                        <a:pt x="2190842" y="317210"/>
                        <a:pt x="2200146" y="321092"/>
                        <a:pt x="2209800" y="323850"/>
                      </a:cubicBezTo>
                      <a:cubicBezTo>
                        <a:pt x="2220913" y="327025"/>
                        <a:pt x="2232092" y="329976"/>
                        <a:pt x="2243138" y="333375"/>
                      </a:cubicBezTo>
                      <a:cubicBezTo>
                        <a:pt x="2252734" y="336328"/>
                        <a:pt x="2261750" y="341655"/>
                        <a:pt x="2271713" y="342900"/>
                      </a:cubicBezTo>
                      <a:lnTo>
                        <a:pt x="2309813" y="347662"/>
                      </a:lnTo>
                      <a:cubicBezTo>
                        <a:pt x="2316163" y="349250"/>
                        <a:pt x="2322594" y="350544"/>
                        <a:pt x="2328863" y="352425"/>
                      </a:cubicBezTo>
                      <a:cubicBezTo>
                        <a:pt x="2365170" y="363318"/>
                        <a:pt x="2353808" y="363129"/>
                        <a:pt x="2395538" y="371475"/>
                      </a:cubicBezTo>
                      <a:cubicBezTo>
                        <a:pt x="2406545" y="373676"/>
                        <a:pt x="2417868" y="374036"/>
                        <a:pt x="2428875" y="376237"/>
                      </a:cubicBezTo>
                      <a:cubicBezTo>
                        <a:pt x="2441712" y="378804"/>
                        <a:pt x="2454219" y="382818"/>
                        <a:pt x="2466975" y="385762"/>
                      </a:cubicBezTo>
                      <a:cubicBezTo>
                        <a:pt x="2474863" y="387582"/>
                        <a:pt x="2482978" y="388395"/>
                        <a:pt x="2490788" y="390525"/>
                      </a:cubicBezTo>
                      <a:cubicBezTo>
                        <a:pt x="2500474" y="393167"/>
                        <a:pt x="2509838" y="396875"/>
                        <a:pt x="2519363" y="400050"/>
                      </a:cubicBezTo>
                      <a:cubicBezTo>
                        <a:pt x="2524125" y="401637"/>
                        <a:pt x="2528780" y="403594"/>
                        <a:pt x="2533650" y="404812"/>
                      </a:cubicBezTo>
                      <a:cubicBezTo>
                        <a:pt x="2540000" y="406400"/>
                        <a:pt x="2546310" y="408155"/>
                        <a:pt x="2552700" y="409575"/>
                      </a:cubicBezTo>
                      <a:cubicBezTo>
                        <a:pt x="2560602" y="411331"/>
                        <a:pt x="2568611" y="412581"/>
                        <a:pt x="2576513" y="414337"/>
                      </a:cubicBezTo>
                      <a:cubicBezTo>
                        <a:pt x="2582903" y="415757"/>
                        <a:pt x="2589173" y="417680"/>
                        <a:pt x="2595563" y="419100"/>
                      </a:cubicBezTo>
                      <a:cubicBezTo>
                        <a:pt x="2603465" y="420856"/>
                        <a:pt x="2611566" y="421732"/>
                        <a:pt x="2619375" y="423862"/>
                      </a:cubicBezTo>
                      <a:cubicBezTo>
                        <a:pt x="2629061" y="426504"/>
                        <a:pt x="2638425" y="430212"/>
                        <a:pt x="2647950" y="433387"/>
                      </a:cubicBezTo>
                      <a:lnTo>
                        <a:pt x="2662238" y="438150"/>
                      </a:lnTo>
                      <a:cubicBezTo>
                        <a:pt x="2697336" y="464472"/>
                        <a:pt x="2664046" y="444428"/>
                        <a:pt x="2719388" y="457200"/>
                      </a:cubicBezTo>
                      <a:cubicBezTo>
                        <a:pt x="2727718" y="459122"/>
                        <a:pt x="2735090" y="464022"/>
                        <a:pt x="2743200" y="466725"/>
                      </a:cubicBezTo>
                      <a:cubicBezTo>
                        <a:pt x="2749410" y="468795"/>
                        <a:pt x="2755981" y="469606"/>
                        <a:pt x="2762250" y="471487"/>
                      </a:cubicBezTo>
                      <a:cubicBezTo>
                        <a:pt x="2771867" y="474372"/>
                        <a:pt x="2781300" y="477837"/>
                        <a:pt x="2790825" y="481012"/>
                      </a:cubicBezTo>
                      <a:cubicBezTo>
                        <a:pt x="2795588" y="482600"/>
                        <a:pt x="2800243" y="484558"/>
                        <a:pt x="2805113" y="485775"/>
                      </a:cubicBezTo>
                      <a:cubicBezTo>
                        <a:pt x="2811463" y="487362"/>
                        <a:pt x="2817894" y="488656"/>
                        <a:pt x="2824163" y="490537"/>
                      </a:cubicBezTo>
                      <a:cubicBezTo>
                        <a:pt x="2833780" y="493422"/>
                        <a:pt x="2842698" y="500062"/>
                        <a:pt x="2852738" y="500062"/>
                      </a:cubicBezTo>
                      <a:lnTo>
                        <a:pt x="2919413" y="500062"/>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6618C07-ECC5-411F-A305-EBE0A614C53C}"/>
                    </a:ext>
                  </a:extLst>
                </p:cNvPr>
                <p:cNvSpPr/>
                <p:nvPr/>
              </p:nvSpPr>
              <p:spPr>
                <a:xfrm>
                  <a:off x="6900863" y="2986088"/>
                  <a:ext cx="881118" cy="1209675"/>
                </a:xfrm>
                <a:custGeom>
                  <a:avLst/>
                  <a:gdLst>
                    <a:gd name="connsiteX0" fmla="*/ 0 w 881118"/>
                    <a:gd name="connsiteY0" fmla="*/ 1209675 h 1209675"/>
                    <a:gd name="connsiteX1" fmla="*/ 71437 w 881118"/>
                    <a:gd name="connsiteY1" fmla="*/ 1204912 h 1209675"/>
                    <a:gd name="connsiteX2" fmla="*/ 104775 w 881118"/>
                    <a:gd name="connsiteY2" fmla="*/ 1200150 h 1209675"/>
                    <a:gd name="connsiteX3" fmla="*/ 119062 w 881118"/>
                    <a:gd name="connsiteY3" fmla="*/ 1195387 h 1209675"/>
                    <a:gd name="connsiteX4" fmla="*/ 209550 w 881118"/>
                    <a:gd name="connsiteY4" fmla="*/ 1190625 h 1209675"/>
                    <a:gd name="connsiteX5" fmla="*/ 223837 w 881118"/>
                    <a:gd name="connsiteY5" fmla="*/ 1185862 h 1209675"/>
                    <a:gd name="connsiteX6" fmla="*/ 295275 w 881118"/>
                    <a:gd name="connsiteY6" fmla="*/ 1176337 h 1209675"/>
                    <a:gd name="connsiteX7" fmla="*/ 323850 w 881118"/>
                    <a:gd name="connsiteY7" fmla="*/ 1166812 h 1209675"/>
                    <a:gd name="connsiteX8" fmla="*/ 342900 w 881118"/>
                    <a:gd name="connsiteY8" fmla="*/ 1162050 h 1209675"/>
                    <a:gd name="connsiteX9" fmla="*/ 371475 w 881118"/>
                    <a:gd name="connsiteY9" fmla="*/ 1152525 h 1209675"/>
                    <a:gd name="connsiteX10" fmla="*/ 404812 w 881118"/>
                    <a:gd name="connsiteY10" fmla="*/ 1147762 h 1209675"/>
                    <a:gd name="connsiteX11" fmla="*/ 447675 w 881118"/>
                    <a:gd name="connsiteY11" fmla="*/ 1133475 h 1209675"/>
                    <a:gd name="connsiteX12" fmla="*/ 461962 w 881118"/>
                    <a:gd name="connsiteY12" fmla="*/ 1128712 h 1209675"/>
                    <a:gd name="connsiteX13" fmla="*/ 476250 w 881118"/>
                    <a:gd name="connsiteY13" fmla="*/ 1123950 h 1209675"/>
                    <a:gd name="connsiteX14" fmla="*/ 519112 w 881118"/>
                    <a:gd name="connsiteY14" fmla="*/ 1104900 h 1209675"/>
                    <a:gd name="connsiteX15" fmla="*/ 533400 w 881118"/>
                    <a:gd name="connsiteY15" fmla="*/ 1100137 h 1209675"/>
                    <a:gd name="connsiteX16" fmla="*/ 552450 w 881118"/>
                    <a:gd name="connsiteY16" fmla="*/ 1071562 h 1209675"/>
                    <a:gd name="connsiteX17" fmla="*/ 581025 w 881118"/>
                    <a:gd name="connsiteY17" fmla="*/ 1047750 h 1209675"/>
                    <a:gd name="connsiteX18" fmla="*/ 614362 w 881118"/>
                    <a:gd name="connsiteY18" fmla="*/ 1009650 h 1209675"/>
                    <a:gd name="connsiteX19" fmla="*/ 628650 w 881118"/>
                    <a:gd name="connsiteY19" fmla="*/ 995362 h 1209675"/>
                    <a:gd name="connsiteX20" fmla="*/ 638175 w 881118"/>
                    <a:gd name="connsiteY20" fmla="*/ 938212 h 1209675"/>
                    <a:gd name="connsiteX21" fmla="*/ 647700 w 881118"/>
                    <a:gd name="connsiteY21" fmla="*/ 923925 h 1209675"/>
                    <a:gd name="connsiteX22" fmla="*/ 661987 w 881118"/>
                    <a:gd name="connsiteY22" fmla="*/ 895350 h 1209675"/>
                    <a:gd name="connsiteX23" fmla="*/ 676275 w 881118"/>
                    <a:gd name="connsiteY23" fmla="*/ 866775 h 1209675"/>
                    <a:gd name="connsiteX24" fmla="*/ 690562 w 881118"/>
                    <a:gd name="connsiteY24" fmla="*/ 833437 h 1209675"/>
                    <a:gd name="connsiteX25" fmla="*/ 700087 w 881118"/>
                    <a:gd name="connsiteY25" fmla="*/ 819150 h 1209675"/>
                    <a:gd name="connsiteX26" fmla="*/ 709612 w 881118"/>
                    <a:gd name="connsiteY26" fmla="*/ 790575 h 1209675"/>
                    <a:gd name="connsiteX27" fmla="*/ 714375 w 881118"/>
                    <a:gd name="connsiteY27" fmla="*/ 776287 h 1209675"/>
                    <a:gd name="connsiteX28" fmla="*/ 719137 w 881118"/>
                    <a:gd name="connsiteY28" fmla="*/ 762000 h 1209675"/>
                    <a:gd name="connsiteX29" fmla="*/ 723900 w 881118"/>
                    <a:gd name="connsiteY29" fmla="*/ 681037 h 1209675"/>
                    <a:gd name="connsiteX30" fmla="*/ 738187 w 881118"/>
                    <a:gd name="connsiteY30" fmla="*/ 638175 h 1209675"/>
                    <a:gd name="connsiteX31" fmla="*/ 747712 w 881118"/>
                    <a:gd name="connsiteY31" fmla="*/ 585787 h 1209675"/>
                    <a:gd name="connsiteX32" fmla="*/ 747712 w 881118"/>
                    <a:gd name="connsiteY32" fmla="*/ 581025 h 1209675"/>
                    <a:gd name="connsiteX33" fmla="*/ 762000 w 881118"/>
                    <a:gd name="connsiteY33" fmla="*/ 600075 h 1209675"/>
                    <a:gd name="connsiteX34" fmla="*/ 776287 w 881118"/>
                    <a:gd name="connsiteY34" fmla="*/ 628650 h 1209675"/>
                    <a:gd name="connsiteX35" fmla="*/ 781050 w 881118"/>
                    <a:gd name="connsiteY35" fmla="*/ 614362 h 1209675"/>
                    <a:gd name="connsiteX36" fmla="*/ 790575 w 881118"/>
                    <a:gd name="connsiteY36" fmla="*/ 452437 h 1209675"/>
                    <a:gd name="connsiteX37" fmla="*/ 795337 w 881118"/>
                    <a:gd name="connsiteY37" fmla="*/ 438150 h 1209675"/>
                    <a:gd name="connsiteX38" fmla="*/ 800100 w 881118"/>
                    <a:gd name="connsiteY38" fmla="*/ 381000 h 1209675"/>
                    <a:gd name="connsiteX39" fmla="*/ 809625 w 881118"/>
                    <a:gd name="connsiteY39" fmla="*/ 338137 h 1209675"/>
                    <a:gd name="connsiteX40" fmla="*/ 814387 w 881118"/>
                    <a:gd name="connsiteY40" fmla="*/ 214312 h 1209675"/>
                    <a:gd name="connsiteX41" fmla="*/ 823912 w 881118"/>
                    <a:gd name="connsiteY41" fmla="*/ 166687 h 1209675"/>
                    <a:gd name="connsiteX42" fmla="*/ 828675 w 881118"/>
                    <a:gd name="connsiteY42" fmla="*/ 142875 h 1209675"/>
                    <a:gd name="connsiteX43" fmla="*/ 833437 w 881118"/>
                    <a:gd name="connsiteY43" fmla="*/ 109537 h 1209675"/>
                    <a:gd name="connsiteX44" fmla="*/ 838200 w 881118"/>
                    <a:gd name="connsiteY44" fmla="*/ 90487 h 1209675"/>
                    <a:gd name="connsiteX45" fmla="*/ 842962 w 881118"/>
                    <a:gd name="connsiteY45" fmla="*/ 23812 h 1209675"/>
                    <a:gd name="connsiteX46" fmla="*/ 847725 w 881118"/>
                    <a:gd name="connsiteY46" fmla="*/ 9525 h 1209675"/>
                    <a:gd name="connsiteX47" fmla="*/ 866775 w 881118"/>
                    <a:gd name="connsiteY47" fmla="*/ 38100 h 1209675"/>
                    <a:gd name="connsiteX48" fmla="*/ 871537 w 881118"/>
                    <a:gd name="connsiteY48" fmla="*/ 52387 h 1209675"/>
                    <a:gd name="connsiteX49" fmla="*/ 876300 w 881118"/>
                    <a:gd name="connsiteY49" fmla="*/ 38100 h 1209675"/>
                    <a:gd name="connsiteX50" fmla="*/ 881062 w 881118"/>
                    <a:gd name="connsiteY50" fmla="*/ 0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81118" h="1209675">
                      <a:moveTo>
                        <a:pt x="0" y="1209675"/>
                      </a:moveTo>
                      <a:cubicBezTo>
                        <a:pt x="23812" y="1208087"/>
                        <a:pt x="47670" y="1207073"/>
                        <a:pt x="71437" y="1204912"/>
                      </a:cubicBezTo>
                      <a:cubicBezTo>
                        <a:pt x="82616" y="1203896"/>
                        <a:pt x="93768" y="1202351"/>
                        <a:pt x="104775" y="1200150"/>
                      </a:cubicBezTo>
                      <a:cubicBezTo>
                        <a:pt x="109698" y="1199165"/>
                        <a:pt x="114063" y="1195841"/>
                        <a:pt x="119062" y="1195387"/>
                      </a:cubicBezTo>
                      <a:cubicBezTo>
                        <a:pt x="149142" y="1192652"/>
                        <a:pt x="179387" y="1192212"/>
                        <a:pt x="209550" y="1190625"/>
                      </a:cubicBezTo>
                      <a:cubicBezTo>
                        <a:pt x="214312" y="1189037"/>
                        <a:pt x="218875" y="1186625"/>
                        <a:pt x="223837" y="1185862"/>
                      </a:cubicBezTo>
                      <a:cubicBezTo>
                        <a:pt x="257175" y="1180733"/>
                        <a:pt x="267154" y="1184007"/>
                        <a:pt x="295275" y="1176337"/>
                      </a:cubicBezTo>
                      <a:cubicBezTo>
                        <a:pt x="304961" y="1173695"/>
                        <a:pt x="314109" y="1169247"/>
                        <a:pt x="323850" y="1166812"/>
                      </a:cubicBezTo>
                      <a:cubicBezTo>
                        <a:pt x="330200" y="1165225"/>
                        <a:pt x="336631" y="1163931"/>
                        <a:pt x="342900" y="1162050"/>
                      </a:cubicBezTo>
                      <a:cubicBezTo>
                        <a:pt x="352517" y="1159165"/>
                        <a:pt x="361536" y="1153945"/>
                        <a:pt x="371475" y="1152525"/>
                      </a:cubicBezTo>
                      <a:lnTo>
                        <a:pt x="404812" y="1147762"/>
                      </a:lnTo>
                      <a:lnTo>
                        <a:pt x="447675" y="1133475"/>
                      </a:lnTo>
                      <a:lnTo>
                        <a:pt x="461962" y="1128712"/>
                      </a:lnTo>
                      <a:lnTo>
                        <a:pt x="476250" y="1123950"/>
                      </a:lnTo>
                      <a:cubicBezTo>
                        <a:pt x="498891" y="1108855"/>
                        <a:pt x="485106" y="1116236"/>
                        <a:pt x="519112" y="1104900"/>
                      </a:cubicBezTo>
                      <a:lnTo>
                        <a:pt x="533400" y="1100137"/>
                      </a:lnTo>
                      <a:cubicBezTo>
                        <a:pt x="578974" y="1054563"/>
                        <a:pt x="524881" y="1112915"/>
                        <a:pt x="552450" y="1071562"/>
                      </a:cubicBezTo>
                      <a:cubicBezTo>
                        <a:pt x="563460" y="1055047"/>
                        <a:pt x="567358" y="1059464"/>
                        <a:pt x="581025" y="1047750"/>
                      </a:cubicBezTo>
                      <a:cubicBezTo>
                        <a:pt x="606292" y="1026093"/>
                        <a:pt x="594153" y="1033228"/>
                        <a:pt x="614362" y="1009650"/>
                      </a:cubicBezTo>
                      <a:cubicBezTo>
                        <a:pt x="618745" y="1004536"/>
                        <a:pt x="623887" y="1000125"/>
                        <a:pt x="628650" y="995362"/>
                      </a:cubicBezTo>
                      <a:cubicBezTo>
                        <a:pt x="630159" y="981776"/>
                        <a:pt x="630195" y="954171"/>
                        <a:pt x="638175" y="938212"/>
                      </a:cubicBezTo>
                      <a:cubicBezTo>
                        <a:pt x="640735" y="933093"/>
                        <a:pt x="644525" y="928687"/>
                        <a:pt x="647700" y="923925"/>
                      </a:cubicBezTo>
                      <a:cubicBezTo>
                        <a:pt x="659667" y="888018"/>
                        <a:pt x="643526" y="932272"/>
                        <a:pt x="661987" y="895350"/>
                      </a:cubicBezTo>
                      <a:cubicBezTo>
                        <a:pt x="681705" y="855916"/>
                        <a:pt x="648979" y="907718"/>
                        <a:pt x="676275" y="866775"/>
                      </a:cubicBezTo>
                      <a:cubicBezTo>
                        <a:pt x="681618" y="850745"/>
                        <a:pt x="681145" y="849916"/>
                        <a:pt x="690562" y="833437"/>
                      </a:cubicBezTo>
                      <a:cubicBezTo>
                        <a:pt x="693402" y="828467"/>
                        <a:pt x="697762" y="824380"/>
                        <a:pt x="700087" y="819150"/>
                      </a:cubicBezTo>
                      <a:cubicBezTo>
                        <a:pt x="704165" y="809975"/>
                        <a:pt x="706437" y="800100"/>
                        <a:pt x="709612" y="790575"/>
                      </a:cubicBezTo>
                      <a:lnTo>
                        <a:pt x="714375" y="776287"/>
                      </a:lnTo>
                      <a:lnTo>
                        <a:pt x="719137" y="762000"/>
                      </a:lnTo>
                      <a:cubicBezTo>
                        <a:pt x="720725" y="735012"/>
                        <a:pt x="720403" y="707844"/>
                        <a:pt x="723900" y="681037"/>
                      </a:cubicBezTo>
                      <a:cubicBezTo>
                        <a:pt x="725197" y="671092"/>
                        <a:pt x="735158" y="650291"/>
                        <a:pt x="738187" y="638175"/>
                      </a:cubicBezTo>
                      <a:cubicBezTo>
                        <a:pt x="745673" y="608235"/>
                        <a:pt x="742024" y="625605"/>
                        <a:pt x="747712" y="585787"/>
                      </a:cubicBezTo>
                      <a:cubicBezTo>
                        <a:pt x="736783" y="542068"/>
                        <a:pt x="744676" y="575712"/>
                        <a:pt x="747712" y="581025"/>
                      </a:cubicBezTo>
                      <a:cubicBezTo>
                        <a:pt x="751650" y="587917"/>
                        <a:pt x="757237" y="593725"/>
                        <a:pt x="762000" y="600075"/>
                      </a:cubicBezTo>
                      <a:cubicBezTo>
                        <a:pt x="763174" y="603599"/>
                        <a:pt x="770132" y="628650"/>
                        <a:pt x="776287" y="628650"/>
                      </a:cubicBezTo>
                      <a:cubicBezTo>
                        <a:pt x="781307" y="628650"/>
                        <a:pt x="779462" y="619125"/>
                        <a:pt x="781050" y="614362"/>
                      </a:cubicBezTo>
                      <a:cubicBezTo>
                        <a:pt x="782608" y="570732"/>
                        <a:pt x="779269" y="503311"/>
                        <a:pt x="790575" y="452437"/>
                      </a:cubicBezTo>
                      <a:cubicBezTo>
                        <a:pt x="791664" y="447537"/>
                        <a:pt x="793750" y="442912"/>
                        <a:pt x="795337" y="438150"/>
                      </a:cubicBezTo>
                      <a:cubicBezTo>
                        <a:pt x="796925" y="419100"/>
                        <a:pt x="797866" y="399985"/>
                        <a:pt x="800100" y="381000"/>
                      </a:cubicBezTo>
                      <a:cubicBezTo>
                        <a:pt x="801445" y="369570"/>
                        <a:pt x="806700" y="349837"/>
                        <a:pt x="809625" y="338137"/>
                      </a:cubicBezTo>
                      <a:cubicBezTo>
                        <a:pt x="811212" y="296862"/>
                        <a:pt x="810957" y="255475"/>
                        <a:pt x="814387" y="214312"/>
                      </a:cubicBezTo>
                      <a:cubicBezTo>
                        <a:pt x="815731" y="198179"/>
                        <a:pt x="820737" y="182562"/>
                        <a:pt x="823912" y="166687"/>
                      </a:cubicBezTo>
                      <a:cubicBezTo>
                        <a:pt x="825500" y="158750"/>
                        <a:pt x="827530" y="150888"/>
                        <a:pt x="828675" y="142875"/>
                      </a:cubicBezTo>
                      <a:cubicBezTo>
                        <a:pt x="830262" y="131762"/>
                        <a:pt x="831429" y="120581"/>
                        <a:pt x="833437" y="109537"/>
                      </a:cubicBezTo>
                      <a:cubicBezTo>
                        <a:pt x="834608" y="103097"/>
                        <a:pt x="836612" y="96837"/>
                        <a:pt x="838200" y="90487"/>
                      </a:cubicBezTo>
                      <a:cubicBezTo>
                        <a:pt x="839787" y="68262"/>
                        <a:pt x="840359" y="45941"/>
                        <a:pt x="842962" y="23812"/>
                      </a:cubicBezTo>
                      <a:cubicBezTo>
                        <a:pt x="843549" y="18826"/>
                        <a:pt x="843420" y="6942"/>
                        <a:pt x="847725" y="9525"/>
                      </a:cubicBezTo>
                      <a:cubicBezTo>
                        <a:pt x="857541" y="15415"/>
                        <a:pt x="866775" y="38100"/>
                        <a:pt x="866775" y="38100"/>
                      </a:cubicBezTo>
                      <a:cubicBezTo>
                        <a:pt x="868362" y="42862"/>
                        <a:pt x="866517" y="52387"/>
                        <a:pt x="871537" y="52387"/>
                      </a:cubicBezTo>
                      <a:cubicBezTo>
                        <a:pt x="876557" y="52387"/>
                        <a:pt x="875082" y="42970"/>
                        <a:pt x="876300" y="38100"/>
                      </a:cubicBezTo>
                      <a:cubicBezTo>
                        <a:pt x="881996" y="15317"/>
                        <a:pt x="881062" y="19029"/>
                        <a:pt x="881062" y="0"/>
                      </a:cubicBezTo>
                    </a:path>
                  </a:pathLst>
                </a:cu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5" name="TextBox 54">
              <a:extLst>
                <a:ext uri="{FF2B5EF4-FFF2-40B4-BE49-F238E27FC236}">
                  <a16:creationId xmlns:a16="http://schemas.microsoft.com/office/drawing/2014/main" id="{CC0B033F-223F-43F5-87A7-86A4112BBA6C}"/>
                </a:ext>
              </a:extLst>
            </p:cNvPr>
            <p:cNvSpPr txBox="1"/>
            <p:nvPr/>
          </p:nvSpPr>
          <p:spPr>
            <a:xfrm>
              <a:off x="1903214" y="2867488"/>
              <a:ext cx="960519" cy="276999"/>
            </a:xfrm>
            <a:prstGeom prst="rect">
              <a:avLst/>
            </a:prstGeom>
            <a:noFill/>
          </p:spPr>
          <p:txBody>
            <a:bodyPr wrap="none" rtlCol="0">
              <a:spAutoFit/>
            </a:bodyPr>
            <a:lstStyle/>
            <a:p>
              <a:r>
                <a:rPr lang="en-US" sz="1200" dirty="0">
                  <a:solidFill>
                    <a:srgbClr val="00B050"/>
                  </a:solidFill>
                </a:rPr>
                <a:t>cybernetics</a:t>
              </a:r>
            </a:p>
          </p:txBody>
        </p:sp>
        <p:sp>
          <p:nvSpPr>
            <p:cNvPr id="56" name="TextBox 55">
              <a:extLst>
                <a:ext uri="{FF2B5EF4-FFF2-40B4-BE49-F238E27FC236}">
                  <a16:creationId xmlns:a16="http://schemas.microsoft.com/office/drawing/2014/main" id="{67E2C416-665B-4ED6-8A38-E939369F18FE}"/>
                </a:ext>
              </a:extLst>
            </p:cNvPr>
            <p:cNvSpPr txBox="1"/>
            <p:nvPr/>
          </p:nvSpPr>
          <p:spPr>
            <a:xfrm>
              <a:off x="1903214" y="3060807"/>
              <a:ext cx="2422458" cy="276999"/>
            </a:xfrm>
            <a:prstGeom prst="rect">
              <a:avLst/>
            </a:prstGeom>
            <a:noFill/>
          </p:spPr>
          <p:txBody>
            <a:bodyPr wrap="none" rtlCol="0">
              <a:spAutoFit/>
            </a:bodyPr>
            <a:lstStyle/>
            <a:p>
              <a:r>
                <a:rPr lang="en-US" sz="1200" dirty="0">
                  <a:solidFill>
                    <a:srgbClr val="C00000"/>
                  </a:solidFill>
                </a:rPr>
                <a:t>connectionism + neural networks</a:t>
              </a:r>
            </a:p>
          </p:txBody>
        </p:sp>
        <p:sp>
          <p:nvSpPr>
            <p:cNvPr id="57" name="TextBox 56">
              <a:extLst>
                <a:ext uri="{FF2B5EF4-FFF2-40B4-BE49-F238E27FC236}">
                  <a16:creationId xmlns:a16="http://schemas.microsoft.com/office/drawing/2014/main" id="{D0CB7ACF-9D47-4597-9477-60DB1A37970F}"/>
                </a:ext>
              </a:extLst>
            </p:cNvPr>
            <p:cNvSpPr txBox="1"/>
            <p:nvPr/>
          </p:nvSpPr>
          <p:spPr>
            <a:xfrm>
              <a:off x="1903214" y="3254126"/>
              <a:ext cx="1111202" cy="276999"/>
            </a:xfrm>
            <a:prstGeom prst="rect">
              <a:avLst/>
            </a:prstGeom>
            <a:noFill/>
          </p:spPr>
          <p:txBody>
            <a:bodyPr wrap="none" rtlCol="0">
              <a:spAutoFit/>
            </a:bodyPr>
            <a:lstStyle/>
            <a:p>
              <a:r>
                <a:rPr lang="en-US" sz="1200" dirty="0">
                  <a:solidFill>
                    <a:schemeClr val="accent5">
                      <a:lumMod val="75000"/>
                    </a:schemeClr>
                  </a:solidFill>
                </a:rPr>
                <a:t>deep learning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wipe(left)">
                                      <p:cBhvr>
                                        <p:cTn id="1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0CFC6-8A0A-4F50-A98E-D2FDB4D2442E}"/>
              </a:ext>
            </a:extLst>
          </p:cNvPr>
          <p:cNvSpPr>
            <a:spLocks noGrp="1"/>
          </p:cNvSpPr>
          <p:nvPr>
            <p:ph type="title"/>
          </p:nvPr>
        </p:nvSpPr>
        <p:spPr/>
        <p:txBody>
          <a:bodyPr/>
          <a:lstStyle/>
          <a:p>
            <a:r>
              <a:rPr lang="en-US" dirty="0"/>
              <a:t>A neuron</a:t>
            </a:r>
          </a:p>
        </p:txBody>
      </p:sp>
      <p:pic>
        <p:nvPicPr>
          <p:cNvPr id="5" name="Picture 4">
            <a:extLst>
              <a:ext uri="{FF2B5EF4-FFF2-40B4-BE49-F238E27FC236}">
                <a16:creationId xmlns:a16="http://schemas.microsoft.com/office/drawing/2014/main" id="{768EF61F-9BFD-4833-A231-974DA4029374}"/>
              </a:ext>
            </a:extLst>
          </p:cNvPr>
          <p:cNvPicPr>
            <a:picLocks noChangeAspect="1"/>
          </p:cNvPicPr>
          <p:nvPr/>
        </p:nvPicPr>
        <p:blipFill>
          <a:blip r:embed="rId2"/>
          <a:stretch>
            <a:fillRect/>
          </a:stretch>
        </p:blipFill>
        <p:spPr>
          <a:xfrm>
            <a:off x="2450120" y="1266379"/>
            <a:ext cx="4243759" cy="2736376"/>
          </a:xfrm>
          <a:prstGeom prst="rect">
            <a:avLst/>
          </a:prstGeom>
        </p:spPr>
      </p:pic>
      <p:sp>
        <p:nvSpPr>
          <p:cNvPr id="6" name="TextBox 5">
            <a:extLst>
              <a:ext uri="{FF2B5EF4-FFF2-40B4-BE49-F238E27FC236}">
                <a16:creationId xmlns:a16="http://schemas.microsoft.com/office/drawing/2014/main" id="{C653027B-0FC0-4294-A493-054AA14989E8}"/>
              </a:ext>
            </a:extLst>
          </p:cNvPr>
          <p:cNvSpPr txBox="1"/>
          <p:nvPr/>
        </p:nvSpPr>
        <p:spPr>
          <a:xfrm>
            <a:off x="5117432" y="3312695"/>
            <a:ext cx="184731" cy="307777"/>
          </a:xfrm>
          <a:prstGeom prst="rect">
            <a:avLst/>
          </a:prstGeom>
          <a:noFill/>
        </p:spPr>
        <p:txBody>
          <a:bodyPr wrap="none" rtlCol="0">
            <a:spAutoFit/>
          </a:bodyPr>
          <a:lstStyle/>
          <a:p>
            <a:endParaRPr lang="en-US" dirty="0"/>
          </a:p>
        </p:txBody>
      </p:sp>
      <p:sp>
        <p:nvSpPr>
          <p:cNvPr id="7" name="Rectangle 6">
            <a:extLst>
              <a:ext uri="{FF2B5EF4-FFF2-40B4-BE49-F238E27FC236}">
                <a16:creationId xmlns:a16="http://schemas.microsoft.com/office/drawing/2014/main" id="{D19F1103-5BE5-416C-9886-DCD1B897B08C}"/>
              </a:ext>
            </a:extLst>
          </p:cNvPr>
          <p:cNvSpPr/>
          <p:nvPr/>
        </p:nvSpPr>
        <p:spPr>
          <a:xfrm>
            <a:off x="2741209" y="4163176"/>
            <a:ext cx="3661580" cy="400110"/>
          </a:xfrm>
          <a:prstGeom prst="rect">
            <a:avLst/>
          </a:prstGeom>
        </p:spPr>
        <p:txBody>
          <a:bodyPr wrap="none">
            <a:spAutoFit/>
          </a:bodyPr>
          <a:lstStyle/>
          <a:p>
            <a:r>
              <a:rPr lang="en-US" sz="2000" b="1" dirty="0">
                <a:solidFill>
                  <a:srgbClr val="FF0000"/>
                </a:solidFill>
              </a:rPr>
              <a:t>computational neuroscience</a:t>
            </a:r>
            <a:endParaRPr lang="en-US" sz="2000" dirty="0">
              <a:solidFill>
                <a:srgbClr val="FF0000"/>
              </a:solidFill>
            </a:endParaRPr>
          </a:p>
        </p:txBody>
      </p:sp>
      <p:sp>
        <p:nvSpPr>
          <p:cNvPr id="3" name="TextBox 2">
            <a:extLst>
              <a:ext uri="{FF2B5EF4-FFF2-40B4-BE49-F238E27FC236}">
                <a16:creationId xmlns:a16="http://schemas.microsoft.com/office/drawing/2014/main" id="{4DEC49EA-982A-4729-A37C-745CBBD1D7DB}"/>
              </a:ext>
            </a:extLst>
          </p:cNvPr>
          <p:cNvSpPr txBox="1"/>
          <p:nvPr/>
        </p:nvSpPr>
        <p:spPr>
          <a:xfrm>
            <a:off x="5439679" y="3174195"/>
            <a:ext cx="2964273" cy="584775"/>
          </a:xfrm>
          <a:prstGeom prst="rect">
            <a:avLst/>
          </a:prstGeom>
          <a:noFill/>
        </p:spPr>
        <p:txBody>
          <a:bodyPr wrap="none" rtlCol="0">
            <a:spAutoFit/>
          </a:bodyPr>
          <a:lstStyle/>
          <a:p>
            <a:r>
              <a:rPr lang="en-US" sz="600" dirty="0">
                <a:hlinkClick r:id="rId3" tooltip="Journal of neuroendocrinology."/>
              </a:rPr>
              <a:t>J </a:t>
            </a:r>
            <a:r>
              <a:rPr lang="en-US" sz="600" dirty="0" err="1">
                <a:hlinkClick r:id="rId3" tooltip="Journal of neuroendocrinology."/>
              </a:rPr>
              <a:t>Neuroendocrinol</a:t>
            </a:r>
            <a:r>
              <a:rPr lang="en-US" sz="600" dirty="0">
                <a:hlinkClick r:id="rId3" tooltip="Journal of neuroendocrinology."/>
              </a:rPr>
              <a:t>.</a:t>
            </a:r>
            <a:r>
              <a:rPr lang="en-US" sz="600" dirty="0"/>
              <a:t> 2017 Jun;29(6). </a:t>
            </a:r>
            <a:r>
              <a:rPr lang="en-US" sz="600" dirty="0" err="1"/>
              <a:t>doi</a:t>
            </a:r>
            <a:r>
              <a:rPr lang="en-US" sz="600" dirty="0"/>
              <a:t>: 10.1111/jne.12480.</a:t>
            </a:r>
          </a:p>
          <a:p>
            <a:r>
              <a:rPr lang="en-US" sz="600" b="1" dirty="0"/>
              <a:t>Evidence of involvement of </a:t>
            </a:r>
            <a:r>
              <a:rPr lang="en-US" sz="600" b="1" dirty="0" err="1"/>
              <a:t>neurone</a:t>
            </a:r>
            <a:r>
              <a:rPr lang="en-US" sz="600" b="1" dirty="0"/>
              <a:t>-glia/</a:t>
            </a:r>
            <a:r>
              <a:rPr lang="en-US" sz="600" b="1" dirty="0" err="1"/>
              <a:t>neurone-neurone</a:t>
            </a:r>
            <a:r>
              <a:rPr lang="en-US" sz="600" b="1" dirty="0"/>
              <a:t> communications </a:t>
            </a:r>
          </a:p>
          <a:p>
            <a:r>
              <a:rPr lang="en-US" sz="600" b="1" dirty="0"/>
              <a:t>via gap junctions in </a:t>
            </a:r>
            <a:r>
              <a:rPr lang="en-US" sz="600" b="1" dirty="0" err="1"/>
              <a:t>synchronised</a:t>
            </a:r>
            <a:r>
              <a:rPr lang="en-US" sz="600" b="1" dirty="0"/>
              <a:t> activity of </a:t>
            </a:r>
            <a:r>
              <a:rPr lang="en-US" sz="600" b="1" dirty="0" err="1"/>
              <a:t>KNDy</a:t>
            </a:r>
            <a:r>
              <a:rPr lang="en-US" sz="600" b="1" dirty="0"/>
              <a:t> </a:t>
            </a:r>
            <a:r>
              <a:rPr lang="en-US" sz="600" b="1" dirty="0" err="1"/>
              <a:t>neurones</a:t>
            </a:r>
            <a:r>
              <a:rPr lang="en-US" sz="600" b="1" dirty="0"/>
              <a:t>.</a:t>
            </a:r>
          </a:p>
          <a:p>
            <a:endParaRPr lang="en-US" dirty="0"/>
          </a:p>
        </p:txBody>
      </p:sp>
    </p:spTree>
    <p:extLst>
      <p:ext uri="{BB962C8B-B14F-4D97-AF65-F5344CB8AC3E}">
        <p14:creationId xmlns:p14="http://schemas.microsoft.com/office/powerpoint/2010/main" val="130903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dirty="0"/>
              <a:t>Universal approximation theorem</a:t>
            </a:r>
          </a:p>
        </p:txBody>
      </p:sp>
      <p:sp>
        <p:nvSpPr>
          <p:cNvPr id="109" name="Shape 109"/>
          <p:cNvSpPr txBox="1">
            <a:spLocks noGrp="1"/>
          </p:cNvSpPr>
          <p:nvPr>
            <p:ph type="body" idx="1"/>
          </p:nvPr>
        </p:nvSpPr>
        <p:spPr>
          <a:xfrm>
            <a:off x="1399637" y="1150214"/>
            <a:ext cx="6769894" cy="938861"/>
          </a:xfrm>
          <a:prstGeom prst="rect">
            <a:avLst/>
          </a:prstGeom>
        </p:spPr>
        <p:txBody>
          <a:bodyPr lIns="91425" tIns="91425" rIns="91425" bIns="91425" anchor="t" anchorCtr="0">
            <a:noAutofit/>
          </a:bodyPr>
          <a:lstStyle/>
          <a:p>
            <a:pPr lvl="0">
              <a:spcBef>
                <a:spcPts val="0"/>
              </a:spcBef>
              <a:buNone/>
            </a:pPr>
            <a:r>
              <a:rPr lang="en" dirty="0"/>
              <a:t>A feed-forward network with a </a:t>
            </a:r>
            <a:r>
              <a:rPr lang="en" b="1" dirty="0"/>
              <a:t>single hidden layer </a:t>
            </a:r>
            <a:r>
              <a:rPr lang="en" dirty="0"/>
              <a:t>containing a finite number of neurons </a:t>
            </a:r>
            <a:r>
              <a:rPr lang="en" b="1" dirty="0"/>
              <a:t>can approximate </a:t>
            </a:r>
            <a:r>
              <a:rPr lang="en" dirty="0"/>
              <a:t>continuous</a:t>
            </a:r>
            <a:r>
              <a:rPr lang="en" b="1" dirty="0"/>
              <a:t> functions </a:t>
            </a:r>
            <a:r>
              <a:rPr lang="en" dirty="0"/>
              <a:t>on compact subsets of Rn</a:t>
            </a:r>
          </a:p>
        </p:txBody>
      </p:sp>
      <p:pic>
        <p:nvPicPr>
          <p:cNvPr id="110" name="Shape 110"/>
          <p:cNvPicPr preferRelativeResize="0"/>
          <p:nvPr/>
        </p:nvPicPr>
        <p:blipFill>
          <a:blip r:embed="rId3">
            <a:alphaModFix/>
          </a:blip>
          <a:stretch>
            <a:fillRect/>
          </a:stretch>
        </p:blipFill>
        <p:spPr>
          <a:xfrm>
            <a:off x="458600" y="2617012"/>
            <a:ext cx="3839223" cy="2161962"/>
          </a:xfrm>
          <a:prstGeom prst="rect">
            <a:avLst/>
          </a:prstGeom>
          <a:noFill/>
          <a:ln>
            <a:noFill/>
          </a:ln>
        </p:spPr>
      </p:pic>
      <p:sp>
        <p:nvSpPr>
          <p:cNvPr id="111" name="Shape 111"/>
          <p:cNvSpPr txBox="1"/>
          <p:nvPr/>
        </p:nvSpPr>
        <p:spPr>
          <a:xfrm>
            <a:off x="5302296" y="4630937"/>
            <a:ext cx="3467933" cy="236738"/>
          </a:xfrm>
          <a:prstGeom prst="rect">
            <a:avLst/>
          </a:prstGeom>
          <a:noFill/>
          <a:ln>
            <a:noFill/>
          </a:ln>
        </p:spPr>
        <p:txBody>
          <a:bodyPr lIns="91425" tIns="91425" rIns="91425" bIns="91425" anchor="ctr" anchorCtr="0">
            <a:noAutofit/>
          </a:bodyPr>
          <a:lstStyle/>
          <a:p>
            <a:pPr lvl="0" rtl="0">
              <a:spcBef>
                <a:spcPts val="0"/>
              </a:spcBef>
              <a:buNone/>
            </a:pPr>
            <a:r>
              <a:rPr lang="en" sz="1050" dirty="0">
                <a:hlinkClick r:id="rId4"/>
              </a:rPr>
              <a:t>http</a:t>
            </a:r>
            <a:r>
              <a:rPr lang="en" sz="1050">
                <a:hlinkClick r:id="rId4"/>
              </a:rPr>
              <a:t>://neuralnetworksanddeeplearning</a:t>
            </a:r>
            <a:r>
              <a:rPr lang="en" sz="1050" dirty="0">
                <a:hlinkClick r:id="rId4"/>
              </a:rPr>
              <a:t>.com/chap4.html</a:t>
            </a:r>
            <a:endParaRPr lang="en" sz="1050" dirty="0"/>
          </a:p>
        </p:txBody>
      </p:sp>
      <p:sp>
        <p:nvSpPr>
          <p:cNvPr id="112" name="Shape 112"/>
          <p:cNvSpPr txBox="1"/>
          <p:nvPr/>
        </p:nvSpPr>
        <p:spPr>
          <a:xfrm>
            <a:off x="817083" y="2089075"/>
            <a:ext cx="3380400" cy="818400"/>
          </a:xfrm>
          <a:prstGeom prst="rect">
            <a:avLst/>
          </a:prstGeom>
          <a:noFill/>
          <a:ln>
            <a:noFill/>
          </a:ln>
        </p:spPr>
        <p:txBody>
          <a:bodyPr lIns="91425" tIns="91425" rIns="91425" bIns="91425" anchor="ctr" anchorCtr="0">
            <a:noAutofit/>
          </a:bodyPr>
          <a:lstStyle/>
          <a:p>
            <a:pPr lvl="0" rtl="0">
              <a:spcBef>
                <a:spcPts val="0"/>
              </a:spcBef>
              <a:buNone/>
            </a:pPr>
            <a:r>
              <a:rPr lang="en" sz="1100" dirty="0">
                <a:solidFill>
                  <a:schemeClr val="dk1"/>
                </a:solidFill>
              </a:rPr>
              <a:t>Theorem says that any measurable function </a:t>
            </a:r>
            <a:r>
              <a:rPr lang="en" sz="1200" i="1" dirty="0">
                <a:solidFill>
                  <a:schemeClr val="dk1"/>
                </a:solidFill>
              </a:rPr>
              <a:t>f</a:t>
            </a:r>
            <a:r>
              <a:rPr lang="en" sz="1100" dirty="0">
                <a:solidFill>
                  <a:schemeClr val="dk1"/>
                </a:solidFill>
              </a:rPr>
              <a:t> on </a:t>
            </a:r>
            <a:r>
              <a:rPr lang="en" sz="1200" i="1" dirty="0">
                <a:solidFill>
                  <a:schemeClr val="dk1"/>
                </a:solidFill>
              </a:rPr>
              <a:t>R</a:t>
            </a:r>
            <a:r>
              <a:rPr lang="en" sz="850" i="1" dirty="0">
                <a:solidFill>
                  <a:schemeClr val="dk1"/>
                </a:solidFill>
              </a:rPr>
              <a:t>d</a:t>
            </a:r>
            <a:r>
              <a:rPr lang="en" sz="1100" dirty="0">
                <a:solidFill>
                  <a:schemeClr val="dk1"/>
                </a:solidFill>
              </a:rPr>
              <a:t> can be approximated by step functions</a:t>
            </a:r>
          </a:p>
        </p:txBody>
      </p:sp>
      <p:pic>
        <p:nvPicPr>
          <p:cNvPr id="113" name="Shape 113">
            <a:hlinkClick r:id="rId4"/>
          </p:cNvPr>
          <p:cNvPicPr preferRelativeResize="0"/>
          <p:nvPr/>
        </p:nvPicPr>
        <p:blipFill>
          <a:blip r:embed="rId5">
            <a:alphaModFix/>
          </a:blip>
          <a:stretch>
            <a:fillRect/>
          </a:stretch>
        </p:blipFill>
        <p:spPr>
          <a:xfrm>
            <a:off x="5121099" y="2765062"/>
            <a:ext cx="3178650" cy="1865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1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endParaRPr/>
          </a:p>
        </p:txBody>
      </p:sp>
      <p:sp>
        <p:nvSpPr>
          <p:cNvPr id="119" name="Shape 119"/>
          <p:cNvSpPr txBox="1">
            <a:spLocks noGrp="1"/>
          </p:cNvSpPr>
          <p:nvPr>
            <p:ph type="body" idx="1"/>
          </p:nvPr>
        </p:nvSpPr>
        <p:spPr>
          <a:xfrm>
            <a:off x="311700" y="1152475"/>
            <a:ext cx="8520600" cy="1035600"/>
          </a:xfrm>
          <a:prstGeom prst="rect">
            <a:avLst/>
          </a:prstGeom>
        </p:spPr>
        <p:txBody>
          <a:bodyPr lIns="91425" tIns="91425" rIns="91425" bIns="91425" anchor="t" anchorCtr="0">
            <a:noAutofit/>
          </a:bodyPr>
          <a:lstStyle/>
          <a:p>
            <a:pPr lvl="0">
              <a:spcBef>
                <a:spcPts val="0"/>
              </a:spcBef>
              <a:buNone/>
            </a:pPr>
            <a:endParaRPr/>
          </a:p>
        </p:txBody>
      </p:sp>
      <p:pic>
        <p:nvPicPr>
          <p:cNvPr id="120" name="Shape 120"/>
          <p:cNvPicPr preferRelativeResize="0"/>
          <p:nvPr/>
        </p:nvPicPr>
        <p:blipFill>
          <a:blip r:embed="rId3">
            <a:alphaModFix/>
          </a:blip>
          <a:stretch>
            <a:fillRect/>
          </a:stretch>
        </p:blipFill>
        <p:spPr>
          <a:xfrm>
            <a:off x="152400" y="2340475"/>
            <a:ext cx="4152646" cy="2650625"/>
          </a:xfrm>
          <a:prstGeom prst="rect">
            <a:avLst/>
          </a:prstGeom>
          <a:noFill/>
          <a:ln>
            <a:noFill/>
          </a:ln>
        </p:spPr>
      </p:pic>
      <p:sp>
        <p:nvSpPr>
          <p:cNvPr id="121" name="Shape 121"/>
          <p:cNvSpPr txBox="1"/>
          <p:nvPr/>
        </p:nvSpPr>
        <p:spPr>
          <a:xfrm>
            <a:off x="5080550" y="4481075"/>
            <a:ext cx="2592900" cy="196200"/>
          </a:xfrm>
          <a:prstGeom prst="rect">
            <a:avLst/>
          </a:prstGeom>
          <a:noFill/>
          <a:ln>
            <a:noFill/>
          </a:ln>
        </p:spPr>
        <p:txBody>
          <a:bodyPr lIns="91425" tIns="91425" rIns="91425" bIns="91425" anchor="t" anchorCtr="0">
            <a:noAutofit/>
          </a:bodyPr>
          <a:lstStyle/>
          <a:p>
            <a:pPr lvl="0">
              <a:spcBef>
                <a:spcPts val="0"/>
              </a:spcBef>
              <a:buNone/>
            </a:pPr>
            <a:r>
              <a:rPr lang="en" u="sng">
                <a:solidFill>
                  <a:schemeClr val="hlink"/>
                </a:solidFill>
                <a:hlinkClick r:id="rId4"/>
              </a:rPr>
              <a:t>Google tensorflow </a:t>
            </a:r>
            <a:r>
              <a:rPr lang="en" u="sng" dirty="0">
                <a:solidFill>
                  <a:schemeClr val="hlink"/>
                </a:solidFill>
                <a:hlinkClick r:id="rId4"/>
              </a:rPr>
              <a:t>playground</a:t>
            </a:r>
          </a:p>
        </p:txBody>
      </p:sp>
      <p:pic>
        <p:nvPicPr>
          <p:cNvPr id="122" name="Shape 122"/>
          <p:cNvPicPr preferRelativeResize="0"/>
          <p:nvPr/>
        </p:nvPicPr>
        <p:blipFill>
          <a:blip r:embed="rId5">
            <a:alphaModFix/>
          </a:blip>
          <a:stretch>
            <a:fillRect/>
          </a:stretch>
        </p:blipFill>
        <p:spPr>
          <a:xfrm>
            <a:off x="4743708" y="2430400"/>
            <a:ext cx="3266586" cy="1988199"/>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What </a:t>
            </a:r>
            <a:r>
              <a:rPr lang="en" dirty="0"/>
              <a:t>does </a:t>
            </a:r>
            <a:r>
              <a:rPr lang="en-US" dirty="0"/>
              <a:t>deep </a:t>
            </a:r>
            <a:r>
              <a:rPr lang="en-US"/>
              <a:t>neural network </a:t>
            </a:r>
            <a:r>
              <a:rPr lang="en-US" dirty="0"/>
              <a:t>look like</a:t>
            </a:r>
            <a:r>
              <a:rPr lang="en" dirty="0"/>
              <a:t>?</a:t>
            </a:r>
          </a:p>
        </p:txBody>
      </p:sp>
      <p:pic>
        <p:nvPicPr>
          <p:cNvPr id="128" name="Shape 128"/>
          <p:cNvPicPr preferRelativeResize="0"/>
          <p:nvPr/>
        </p:nvPicPr>
        <p:blipFill>
          <a:blip r:embed="rId3">
            <a:alphaModFix/>
          </a:blip>
          <a:stretch>
            <a:fillRect/>
          </a:stretch>
        </p:blipFill>
        <p:spPr>
          <a:xfrm>
            <a:off x="377200" y="1371075"/>
            <a:ext cx="3623473" cy="3270598"/>
          </a:xfrm>
          <a:prstGeom prst="rect">
            <a:avLst/>
          </a:prstGeom>
          <a:noFill/>
          <a:ln>
            <a:noFill/>
          </a:ln>
        </p:spPr>
      </p:pic>
      <p:pic>
        <p:nvPicPr>
          <p:cNvPr id="129" name="Shape 129"/>
          <p:cNvPicPr preferRelativeResize="0"/>
          <p:nvPr/>
        </p:nvPicPr>
        <p:blipFill>
          <a:blip r:embed="rId4">
            <a:alphaModFix/>
          </a:blip>
          <a:stretch>
            <a:fillRect/>
          </a:stretch>
        </p:blipFill>
        <p:spPr>
          <a:xfrm>
            <a:off x="4237224" y="1837399"/>
            <a:ext cx="4306971" cy="2337950"/>
          </a:xfrm>
          <a:prstGeom prst="rect">
            <a:avLst/>
          </a:prstGeom>
          <a:noFill/>
          <a:ln>
            <a:noFill/>
          </a:ln>
        </p:spPr>
      </p:pic>
      <p:sp>
        <p:nvSpPr>
          <p:cNvPr id="130" name="Shape 130"/>
          <p:cNvSpPr txBox="1"/>
          <p:nvPr/>
        </p:nvSpPr>
        <p:spPr>
          <a:xfrm flipH="1">
            <a:off x="5093067" y="4395549"/>
            <a:ext cx="3634026" cy="314575"/>
          </a:xfrm>
          <a:prstGeom prst="rect">
            <a:avLst/>
          </a:prstGeom>
          <a:noFill/>
          <a:ln>
            <a:noFill/>
          </a:ln>
        </p:spPr>
        <p:txBody>
          <a:bodyPr lIns="91425" tIns="91425" rIns="91425" bIns="91425" anchor="t" anchorCtr="0">
            <a:noAutofit/>
          </a:bodyPr>
          <a:lstStyle/>
          <a:p>
            <a:pPr lvl="0">
              <a:spcBef>
                <a:spcPts val="0"/>
              </a:spcBef>
              <a:buNone/>
            </a:pPr>
            <a:r>
              <a:rPr lang="en" u="sng">
                <a:solidFill>
                  <a:schemeClr val="hlink"/>
                </a:solidFill>
                <a:hlinkClick r:id="rId5"/>
              </a:rPr>
              <a:t>what-does-machine-learning-look-like</a:t>
            </a:r>
            <a:endParaRPr lang="en" u="sng" dirty="0">
              <a:solidFill>
                <a:schemeClr val="hlink"/>
              </a:solidFill>
              <a:hlinkClick r:id="rId5"/>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58BFC-A2E0-4637-ADEF-3C3E4A989977}"/>
              </a:ext>
            </a:extLst>
          </p:cNvPr>
          <p:cNvSpPr>
            <a:spLocks noGrp="1"/>
          </p:cNvSpPr>
          <p:nvPr>
            <p:ph type="title"/>
          </p:nvPr>
        </p:nvSpPr>
        <p:spPr/>
        <p:txBody>
          <a:bodyPr/>
          <a:lstStyle/>
          <a:p>
            <a:r>
              <a:rPr lang="en-US" b="1" dirty="0"/>
              <a:t>Reproducible research problem</a:t>
            </a:r>
          </a:p>
        </p:txBody>
      </p:sp>
      <p:sp>
        <p:nvSpPr>
          <p:cNvPr id="3" name="Text Placeholder 2">
            <a:extLst>
              <a:ext uri="{FF2B5EF4-FFF2-40B4-BE49-F238E27FC236}">
                <a16:creationId xmlns:a16="http://schemas.microsoft.com/office/drawing/2014/main" id="{9BD33113-05B9-41EF-9897-7CBFFD8A22F8}"/>
              </a:ext>
            </a:extLst>
          </p:cNvPr>
          <p:cNvSpPr>
            <a:spLocks noGrp="1"/>
          </p:cNvSpPr>
          <p:nvPr>
            <p:ph type="body" idx="1"/>
          </p:nvPr>
        </p:nvSpPr>
        <p:spPr/>
        <p:txBody>
          <a:bodyPr/>
          <a:lstStyle/>
          <a:p>
            <a:r>
              <a:rPr lang="en-US" dirty="0"/>
              <a:t>In 2016., </a:t>
            </a:r>
            <a:r>
              <a:rPr lang="en-US" i="1" dirty="0"/>
              <a:t>Nature</a:t>
            </a:r>
            <a:r>
              <a:rPr lang="en-US" dirty="0"/>
              <a:t> conducted a survey of 1.,576 </a:t>
            </a:r>
            <a:r>
              <a:rPr lang="en-US"/>
              <a:t>researchers who </a:t>
            </a:r>
            <a:r>
              <a:rPr lang="en-US" dirty="0"/>
              <a:t>took a brief online questionnaire on reproducibility in research. According to the survey., more than 70% of researchers have tried and failed to reproduce another scientist's experiments., and more than half have failed to reproduce </a:t>
            </a:r>
            <a:r>
              <a:rPr lang="en-US"/>
              <a:t>their own </a:t>
            </a:r>
            <a:r>
              <a:rPr lang="en-US" dirty="0"/>
              <a:t>experiments. "Although 52% of those surveyed agree there is a significant 'crisis' of reproducibility., less than 31% think failure to reproduce published results means the result is </a:t>
            </a:r>
            <a:r>
              <a:rPr lang="en-US"/>
              <a:t>probably wrong</a:t>
            </a:r>
            <a:r>
              <a:rPr lang="en-US" dirty="0"/>
              <a:t>., and most say they still trust the published literature."</a:t>
            </a:r>
            <a:r>
              <a:rPr lang="en-US" baseline="30000" dirty="0">
                <a:hlinkClick r:id="rId2"/>
              </a:rPr>
              <a:t>[24]</a:t>
            </a:r>
            <a:endParaRPr lang="en-US" dirty="0"/>
          </a:p>
        </p:txBody>
      </p:sp>
    </p:spTree>
    <p:extLst>
      <p:ext uri="{BB962C8B-B14F-4D97-AF65-F5344CB8AC3E}">
        <p14:creationId xmlns:p14="http://schemas.microsoft.com/office/powerpoint/2010/main" val="9957982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0DA67-D946-4E47-9B7A-CB4B2C44FD46}"/>
              </a:ext>
            </a:extLst>
          </p:cNvPr>
          <p:cNvSpPr>
            <a:spLocks noGrp="1"/>
          </p:cNvSpPr>
          <p:nvPr>
            <p:ph type="title"/>
          </p:nvPr>
        </p:nvSpPr>
        <p:spPr/>
        <p:txBody>
          <a:bodyPr/>
          <a:lstStyle/>
          <a:p>
            <a:r>
              <a:rPr lang="en-US" dirty="0"/>
              <a:t>Real time DNN</a:t>
            </a:r>
          </a:p>
        </p:txBody>
      </p:sp>
      <p:sp>
        <p:nvSpPr>
          <p:cNvPr id="3" name="Text Placeholder 2">
            <a:extLst>
              <a:ext uri="{FF2B5EF4-FFF2-40B4-BE49-F238E27FC236}">
                <a16:creationId xmlns:a16="http://schemas.microsoft.com/office/drawing/2014/main" id="{1814C60D-1E02-401E-8C6F-9B2B796CACA9}"/>
              </a:ext>
            </a:extLst>
          </p:cNvPr>
          <p:cNvSpPr>
            <a:spLocks noGrp="1"/>
          </p:cNvSpPr>
          <p:nvPr>
            <p:ph type="body" idx="1"/>
          </p:nvPr>
        </p:nvSpPr>
        <p:spPr>
          <a:xfrm>
            <a:off x="311700" y="1152475"/>
            <a:ext cx="8520600" cy="502789"/>
          </a:xfrm>
        </p:spPr>
        <p:txBody>
          <a:bodyPr/>
          <a:lstStyle/>
          <a:p>
            <a:pPr>
              <a:buNone/>
            </a:pPr>
            <a:r>
              <a:rPr lang="en-US" dirty="0"/>
              <a:t>YOLO: </a:t>
            </a:r>
          </a:p>
        </p:txBody>
      </p:sp>
      <p:pic>
        <p:nvPicPr>
          <p:cNvPr id="7" name="Picture 6">
            <a:extLst>
              <a:ext uri="{FF2B5EF4-FFF2-40B4-BE49-F238E27FC236}">
                <a16:creationId xmlns:a16="http://schemas.microsoft.com/office/drawing/2014/main" id="{35A17E74-2BFC-428B-8BDF-F5D78B7E8516}"/>
              </a:ext>
            </a:extLst>
          </p:cNvPr>
          <p:cNvPicPr>
            <a:picLocks noChangeAspect="1"/>
          </p:cNvPicPr>
          <p:nvPr/>
        </p:nvPicPr>
        <p:blipFill>
          <a:blip r:embed="rId2"/>
          <a:stretch>
            <a:fillRect/>
          </a:stretch>
        </p:blipFill>
        <p:spPr>
          <a:xfrm>
            <a:off x="1543050" y="1655264"/>
            <a:ext cx="6057900" cy="2876550"/>
          </a:xfrm>
          <a:prstGeom prst="rect">
            <a:avLst/>
          </a:prstGeom>
        </p:spPr>
      </p:pic>
    </p:spTree>
    <p:extLst>
      <p:ext uri="{BB962C8B-B14F-4D97-AF65-F5344CB8AC3E}">
        <p14:creationId xmlns:p14="http://schemas.microsoft.com/office/powerpoint/2010/main" val="950701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9F633-57BA-4D88-9D70-9A558C29DFAF}"/>
              </a:ext>
            </a:extLst>
          </p:cNvPr>
          <p:cNvSpPr>
            <a:spLocks noGrp="1"/>
          </p:cNvSpPr>
          <p:nvPr>
            <p:ph type="title"/>
          </p:nvPr>
        </p:nvSpPr>
        <p:spPr/>
        <p:txBody>
          <a:bodyPr/>
          <a:lstStyle/>
          <a:p>
            <a:r>
              <a:rPr lang="en-US" dirty="0"/>
              <a:t>Deep neural networks vs machine learning</a:t>
            </a:r>
          </a:p>
        </p:txBody>
      </p:sp>
      <p:grpSp>
        <p:nvGrpSpPr>
          <p:cNvPr id="6" name="Group 5">
            <a:extLst>
              <a:ext uri="{FF2B5EF4-FFF2-40B4-BE49-F238E27FC236}">
                <a16:creationId xmlns:a16="http://schemas.microsoft.com/office/drawing/2014/main" id="{AE081BA5-21C2-433C-BCD4-D80BC65B29BC}"/>
              </a:ext>
            </a:extLst>
          </p:cNvPr>
          <p:cNvGrpSpPr/>
          <p:nvPr/>
        </p:nvGrpSpPr>
        <p:grpSpPr>
          <a:xfrm>
            <a:off x="2029637" y="1581845"/>
            <a:ext cx="3752038" cy="2688138"/>
            <a:chOff x="1388286" y="1048444"/>
            <a:chExt cx="4536264" cy="2688138"/>
          </a:xfrm>
        </p:grpSpPr>
        <p:cxnSp>
          <p:nvCxnSpPr>
            <p:cNvPr id="7" name="Straight Arrow Connector 6">
              <a:extLst>
                <a:ext uri="{FF2B5EF4-FFF2-40B4-BE49-F238E27FC236}">
                  <a16:creationId xmlns:a16="http://schemas.microsoft.com/office/drawing/2014/main" id="{C226DEEC-8112-4532-B806-BD10844029D1}"/>
                </a:ext>
              </a:extLst>
            </p:cNvPr>
            <p:cNvCxnSpPr>
              <a:cxnSpLocks/>
            </p:cNvCxnSpPr>
            <p:nvPr/>
          </p:nvCxnSpPr>
          <p:spPr>
            <a:xfrm>
              <a:off x="1388286" y="3584181"/>
              <a:ext cx="4536264" cy="0"/>
            </a:xfrm>
            <a:prstGeom prst="straightConnector1">
              <a:avLst/>
            </a:prstGeom>
            <a:ln w="19050">
              <a:solidFill>
                <a:schemeClr val="tx1">
                  <a:lumMod val="95000"/>
                  <a:lumOff val="5000"/>
                </a:schemeClr>
              </a:solidFill>
              <a:tailEnd type="triangle"/>
            </a:ln>
          </p:spPr>
          <p:style>
            <a:lnRef idx="1">
              <a:schemeClr val="accent5"/>
            </a:lnRef>
            <a:fillRef idx="0">
              <a:schemeClr val="accent5"/>
            </a:fillRef>
            <a:effectRef idx="0">
              <a:schemeClr val="accent5"/>
            </a:effectRef>
            <a:fontRef idx="minor">
              <a:schemeClr val="tx1"/>
            </a:fontRef>
          </p:style>
        </p:cxnSp>
        <p:cxnSp>
          <p:nvCxnSpPr>
            <p:cNvPr id="8" name="Straight Arrow Connector 7">
              <a:extLst>
                <a:ext uri="{FF2B5EF4-FFF2-40B4-BE49-F238E27FC236}">
                  <a16:creationId xmlns:a16="http://schemas.microsoft.com/office/drawing/2014/main" id="{0EE051AE-A6B3-4DE3-A093-672C1121E36C}"/>
                </a:ext>
              </a:extLst>
            </p:cNvPr>
            <p:cNvCxnSpPr>
              <a:cxnSpLocks/>
            </p:cNvCxnSpPr>
            <p:nvPr/>
          </p:nvCxnSpPr>
          <p:spPr>
            <a:xfrm flipV="1">
              <a:off x="1540686" y="1048444"/>
              <a:ext cx="0" cy="2688138"/>
            </a:xfrm>
            <a:prstGeom prst="straightConnector1">
              <a:avLst/>
            </a:prstGeom>
            <a:ln w="19050">
              <a:solidFill>
                <a:schemeClr val="tx1">
                  <a:lumMod val="95000"/>
                  <a:lumOff val="5000"/>
                </a:schemeClr>
              </a:solidFill>
              <a:tailEnd type="triangle"/>
            </a:ln>
          </p:spPr>
          <p:style>
            <a:lnRef idx="1">
              <a:schemeClr val="accent5"/>
            </a:lnRef>
            <a:fillRef idx="0">
              <a:schemeClr val="accent5"/>
            </a:fillRef>
            <a:effectRef idx="0">
              <a:schemeClr val="accent5"/>
            </a:effectRef>
            <a:fontRef idx="minor">
              <a:schemeClr val="tx1"/>
            </a:fontRef>
          </p:style>
        </p:cxnSp>
      </p:grpSp>
      <p:sp>
        <p:nvSpPr>
          <p:cNvPr id="9" name="TextBox 8">
            <a:extLst>
              <a:ext uri="{FF2B5EF4-FFF2-40B4-BE49-F238E27FC236}">
                <a16:creationId xmlns:a16="http://schemas.microsoft.com/office/drawing/2014/main" id="{4A3F55CA-B60D-4A94-8582-0A7F53158BE6}"/>
              </a:ext>
            </a:extLst>
          </p:cNvPr>
          <p:cNvSpPr txBox="1"/>
          <p:nvPr/>
        </p:nvSpPr>
        <p:spPr>
          <a:xfrm>
            <a:off x="4290798" y="4142800"/>
            <a:ext cx="1596912" cy="307777"/>
          </a:xfrm>
          <a:prstGeom prst="rect">
            <a:avLst/>
          </a:prstGeom>
          <a:noFill/>
        </p:spPr>
        <p:txBody>
          <a:bodyPr wrap="none" rtlCol="0">
            <a:spAutoFit/>
          </a:bodyPr>
          <a:lstStyle/>
          <a:p>
            <a:r>
              <a:rPr lang="en-US" dirty="0"/>
              <a:t>training data size</a:t>
            </a:r>
          </a:p>
        </p:txBody>
      </p:sp>
      <p:sp>
        <p:nvSpPr>
          <p:cNvPr id="14" name="TextBox 13">
            <a:extLst>
              <a:ext uri="{FF2B5EF4-FFF2-40B4-BE49-F238E27FC236}">
                <a16:creationId xmlns:a16="http://schemas.microsoft.com/office/drawing/2014/main" id="{80E38C75-6718-4E43-AB4F-7FA198700EFF}"/>
              </a:ext>
            </a:extLst>
          </p:cNvPr>
          <p:cNvSpPr txBox="1"/>
          <p:nvPr/>
        </p:nvSpPr>
        <p:spPr>
          <a:xfrm rot="16200000">
            <a:off x="1357876" y="2533959"/>
            <a:ext cx="1188146" cy="307777"/>
          </a:xfrm>
          <a:prstGeom prst="rect">
            <a:avLst/>
          </a:prstGeom>
          <a:noFill/>
        </p:spPr>
        <p:txBody>
          <a:bodyPr wrap="none" rtlCol="0">
            <a:spAutoFit/>
          </a:bodyPr>
          <a:lstStyle/>
          <a:p>
            <a:r>
              <a:rPr lang="en-US" dirty="0"/>
              <a:t>performance</a:t>
            </a:r>
          </a:p>
        </p:txBody>
      </p:sp>
      <p:sp>
        <p:nvSpPr>
          <p:cNvPr id="11" name="Freeform: Shape 10">
            <a:extLst>
              <a:ext uri="{FF2B5EF4-FFF2-40B4-BE49-F238E27FC236}">
                <a16:creationId xmlns:a16="http://schemas.microsoft.com/office/drawing/2014/main" id="{F204BD8A-E61E-4030-B866-2B6F4BB2B2B0}"/>
              </a:ext>
            </a:extLst>
          </p:cNvPr>
          <p:cNvSpPr/>
          <p:nvPr/>
        </p:nvSpPr>
        <p:spPr>
          <a:xfrm>
            <a:off x="2216151" y="2965451"/>
            <a:ext cx="3190458" cy="1117600"/>
          </a:xfrm>
          <a:custGeom>
            <a:avLst/>
            <a:gdLst>
              <a:gd name="connsiteX0" fmla="*/ 0 w 4121150"/>
              <a:gd name="connsiteY0" fmla="*/ 1117600 h 1117600"/>
              <a:gd name="connsiteX1" fmla="*/ 12700 w 4121150"/>
              <a:gd name="connsiteY1" fmla="*/ 1085850 h 1117600"/>
              <a:gd name="connsiteX2" fmla="*/ 19050 w 4121150"/>
              <a:gd name="connsiteY2" fmla="*/ 1041400 h 1117600"/>
              <a:gd name="connsiteX3" fmla="*/ 25400 w 4121150"/>
              <a:gd name="connsiteY3" fmla="*/ 1022350 h 1117600"/>
              <a:gd name="connsiteX4" fmla="*/ 31750 w 4121150"/>
              <a:gd name="connsiteY4" fmla="*/ 996950 h 1117600"/>
              <a:gd name="connsiteX5" fmla="*/ 50800 w 4121150"/>
              <a:gd name="connsiteY5" fmla="*/ 939800 h 1117600"/>
              <a:gd name="connsiteX6" fmla="*/ 63500 w 4121150"/>
              <a:gd name="connsiteY6" fmla="*/ 901700 h 1117600"/>
              <a:gd name="connsiteX7" fmla="*/ 69850 w 4121150"/>
              <a:gd name="connsiteY7" fmla="*/ 869950 h 1117600"/>
              <a:gd name="connsiteX8" fmla="*/ 95250 w 4121150"/>
              <a:gd name="connsiteY8" fmla="*/ 825500 h 1117600"/>
              <a:gd name="connsiteX9" fmla="*/ 107950 w 4121150"/>
              <a:gd name="connsiteY9" fmla="*/ 800100 h 1117600"/>
              <a:gd name="connsiteX10" fmla="*/ 146050 w 4121150"/>
              <a:gd name="connsiteY10" fmla="*/ 774700 h 1117600"/>
              <a:gd name="connsiteX11" fmla="*/ 165100 w 4121150"/>
              <a:gd name="connsiteY11" fmla="*/ 755650 h 1117600"/>
              <a:gd name="connsiteX12" fmla="*/ 184150 w 4121150"/>
              <a:gd name="connsiteY12" fmla="*/ 742950 h 1117600"/>
              <a:gd name="connsiteX13" fmla="*/ 209550 w 4121150"/>
              <a:gd name="connsiteY13" fmla="*/ 723900 h 1117600"/>
              <a:gd name="connsiteX14" fmla="*/ 228600 w 4121150"/>
              <a:gd name="connsiteY14" fmla="*/ 704850 h 1117600"/>
              <a:gd name="connsiteX15" fmla="*/ 254000 w 4121150"/>
              <a:gd name="connsiteY15" fmla="*/ 685800 h 1117600"/>
              <a:gd name="connsiteX16" fmla="*/ 292100 w 4121150"/>
              <a:gd name="connsiteY16" fmla="*/ 654050 h 1117600"/>
              <a:gd name="connsiteX17" fmla="*/ 330200 w 4121150"/>
              <a:gd name="connsiteY17" fmla="*/ 622300 h 1117600"/>
              <a:gd name="connsiteX18" fmla="*/ 349250 w 4121150"/>
              <a:gd name="connsiteY18" fmla="*/ 603250 h 1117600"/>
              <a:gd name="connsiteX19" fmla="*/ 387350 w 4121150"/>
              <a:gd name="connsiteY19" fmla="*/ 584200 h 1117600"/>
              <a:gd name="connsiteX20" fmla="*/ 425450 w 4121150"/>
              <a:gd name="connsiteY20" fmla="*/ 558800 h 1117600"/>
              <a:gd name="connsiteX21" fmla="*/ 444500 w 4121150"/>
              <a:gd name="connsiteY21" fmla="*/ 546100 h 1117600"/>
              <a:gd name="connsiteX22" fmla="*/ 469900 w 4121150"/>
              <a:gd name="connsiteY22" fmla="*/ 527050 h 1117600"/>
              <a:gd name="connsiteX23" fmla="*/ 520700 w 4121150"/>
              <a:gd name="connsiteY23" fmla="*/ 514350 h 1117600"/>
              <a:gd name="connsiteX24" fmla="*/ 571500 w 4121150"/>
              <a:gd name="connsiteY24" fmla="*/ 488950 h 1117600"/>
              <a:gd name="connsiteX25" fmla="*/ 596900 w 4121150"/>
              <a:gd name="connsiteY25" fmla="*/ 476250 h 1117600"/>
              <a:gd name="connsiteX26" fmla="*/ 628650 w 4121150"/>
              <a:gd name="connsiteY26" fmla="*/ 469900 h 1117600"/>
              <a:gd name="connsiteX27" fmla="*/ 647700 w 4121150"/>
              <a:gd name="connsiteY27" fmla="*/ 457200 h 1117600"/>
              <a:gd name="connsiteX28" fmla="*/ 704850 w 4121150"/>
              <a:gd name="connsiteY28" fmla="*/ 444500 h 1117600"/>
              <a:gd name="connsiteX29" fmla="*/ 723900 w 4121150"/>
              <a:gd name="connsiteY29" fmla="*/ 431800 h 1117600"/>
              <a:gd name="connsiteX30" fmla="*/ 806450 w 4121150"/>
              <a:gd name="connsiteY30" fmla="*/ 412750 h 1117600"/>
              <a:gd name="connsiteX31" fmla="*/ 857250 w 4121150"/>
              <a:gd name="connsiteY31" fmla="*/ 387350 h 1117600"/>
              <a:gd name="connsiteX32" fmla="*/ 895350 w 4121150"/>
              <a:gd name="connsiteY32" fmla="*/ 381000 h 1117600"/>
              <a:gd name="connsiteX33" fmla="*/ 914400 w 4121150"/>
              <a:gd name="connsiteY33" fmla="*/ 374650 h 1117600"/>
              <a:gd name="connsiteX34" fmla="*/ 939800 w 4121150"/>
              <a:gd name="connsiteY34" fmla="*/ 368300 h 1117600"/>
              <a:gd name="connsiteX35" fmla="*/ 984250 w 4121150"/>
              <a:gd name="connsiteY35" fmla="*/ 355600 h 1117600"/>
              <a:gd name="connsiteX36" fmla="*/ 1054100 w 4121150"/>
              <a:gd name="connsiteY36" fmla="*/ 342900 h 1117600"/>
              <a:gd name="connsiteX37" fmla="*/ 1454150 w 4121150"/>
              <a:gd name="connsiteY37" fmla="*/ 330200 h 1117600"/>
              <a:gd name="connsiteX38" fmla="*/ 1517650 w 4121150"/>
              <a:gd name="connsiteY38" fmla="*/ 311150 h 1117600"/>
              <a:gd name="connsiteX39" fmla="*/ 1593850 w 4121150"/>
              <a:gd name="connsiteY39" fmla="*/ 304800 h 1117600"/>
              <a:gd name="connsiteX40" fmla="*/ 1644650 w 4121150"/>
              <a:gd name="connsiteY40" fmla="*/ 298450 h 1117600"/>
              <a:gd name="connsiteX41" fmla="*/ 1708150 w 4121150"/>
              <a:gd name="connsiteY41" fmla="*/ 285750 h 1117600"/>
              <a:gd name="connsiteX42" fmla="*/ 1727200 w 4121150"/>
              <a:gd name="connsiteY42" fmla="*/ 279400 h 1117600"/>
              <a:gd name="connsiteX43" fmla="*/ 1803400 w 4121150"/>
              <a:gd name="connsiteY43" fmla="*/ 266700 h 1117600"/>
              <a:gd name="connsiteX44" fmla="*/ 2120900 w 4121150"/>
              <a:gd name="connsiteY44" fmla="*/ 254000 h 1117600"/>
              <a:gd name="connsiteX45" fmla="*/ 2165350 w 4121150"/>
              <a:gd name="connsiteY45" fmla="*/ 241300 h 1117600"/>
              <a:gd name="connsiteX46" fmla="*/ 2184400 w 4121150"/>
              <a:gd name="connsiteY46" fmla="*/ 234950 h 1117600"/>
              <a:gd name="connsiteX47" fmla="*/ 2413000 w 4121150"/>
              <a:gd name="connsiteY47" fmla="*/ 215900 h 1117600"/>
              <a:gd name="connsiteX48" fmla="*/ 2870200 w 4121150"/>
              <a:gd name="connsiteY48" fmla="*/ 203200 h 1117600"/>
              <a:gd name="connsiteX49" fmla="*/ 2914650 w 4121150"/>
              <a:gd name="connsiteY49" fmla="*/ 190500 h 1117600"/>
              <a:gd name="connsiteX50" fmla="*/ 2933700 w 4121150"/>
              <a:gd name="connsiteY50" fmla="*/ 184150 h 1117600"/>
              <a:gd name="connsiteX51" fmla="*/ 2997200 w 4121150"/>
              <a:gd name="connsiteY51" fmla="*/ 158750 h 1117600"/>
              <a:gd name="connsiteX52" fmla="*/ 3098800 w 4121150"/>
              <a:gd name="connsiteY52" fmla="*/ 139700 h 1117600"/>
              <a:gd name="connsiteX53" fmla="*/ 3136900 w 4121150"/>
              <a:gd name="connsiteY53" fmla="*/ 127000 h 1117600"/>
              <a:gd name="connsiteX54" fmla="*/ 3175000 w 4121150"/>
              <a:gd name="connsiteY54" fmla="*/ 120650 h 1117600"/>
              <a:gd name="connsiteX55" fmla="*/ 3206750 w 4121150"/>
              <a:gd name="connsiteY55" fmla="*/ 114300 h 1117600"/>
              <a:gd name="connsiteX56" fmla="*/ 3225800 w 4121150"/>
              <a:gd name="connsiteY56" fmla="*/ 107950 h 1117600"/>
              <a:gd name="connsiteX57" fmla="*/ 3505200 w 4121150"/>
              <a:gd name="connsiteY57" fmla="*/ 101600 h 1117600"/>
              <a:gd name="connsiteX58" fmla="*/ 3549650 w 4121150"/>
              <a:gd name="connsiteY58" fmla="*/ 88900 h 1117600"/>
              <a:gd name="connsiteX59" fmla="*/ 3575050 w 4121150"/>
              <a:gd name="connsiteY59" fmla="*/ 82550 h 1117600"/>
              <a:gd name="connsiteX60" fmla="*/ 3619500 w 4121150"/>
              <a:gd name="connsiteY60" fmla="*/ 69850 h 1117600"/>
              <a:gd name="connsiteX61" fmla="*/ 3670300 w 4121150"/>
              <a:gd name="connsiteY61" fmla="*/ 57150 h 1117600"/>
              <a:gd name="connsiteX62" fmla="*/ 3733800 w 4121150"/>
              <a:gd name="connsiteY62" fmla="*/ 38100 h 1117600"/>
              <a:gd name="connsiteX63" fmla="*/ 3981450 w 4121150"/>
              <a:gd name="connsiteY63" fmla="*/ 25400 h 1117600"/>
              <a:gd name="connsiteX64" fmla="*/ 4006850 w 4121150"/>
              <a:gd name="connsiteY64" fmla="*/ 19050 h 1117600"/>
              <a:gd name="connsiteX65" fmla="*/ 4083050 w 4121150"/>
              <a:gd name="connsiteY65" fmla="*/ 12700 h 1117600"/>
              <a:gd name="connsiteX66" fmla="*/ 4121150 w 4121150"/>
              <a:gd name="connsiteY66" fmla="*/ 0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121150" h="1117600">
                <a:moveTo>
                  <a:pt x="0" y="1117600"/>
                </a:moveTo>
                <a:cubicBezTo>
                  <a:pt x="4233" y="1107017"/>
                  <a:pt x="9935" y="1096908"/>
                  <a:pt x="12700" y="1085850"/>
                </a:cubicBezTo>
                <a:cubicBezTo>
                  <a:pt x="16330" y="1071330"/>
                  <a:pt x="16115" y="1056076"/>
                  <a:pt x="19050" y="1041400"/>
                </a:cubicBezTo>
                <a:cubicBezTo>
                  <a:pt x="20363" y="1034836"/>
                  <a:pt x="23561" y="1028786"/>
                  <a:pt x="25400" y="1022350"/>
                </a:cubicBezTo>
                <a:cubicBezTo>
                  <a:pt x="27798" y="1013959"/>
                  <a:pt x="29183" y="1005291"/>
                  <a:pt x="31750" y="996950"/>
                </a:cubicBezTo>
                <a:cubicBezTo>
                  <a:pt x="37655" y="977758"/>
                  <a:pt x="44450" y="958850"/>
                  <a:pt x="50800" y="939800"/>
                </a:cubicBezTo>
                <a:cubicBezTo>
                  <a:pt x="55033" y="927100"/>
                  <a:pt x="60875" y="914827"/>
                  <a:pt x="63500" y="901700"/>
                </a:cubicBezTo>
                <a:cubicBezTo>
                  <a:pt x="65617" y="891117"/>
                  <a:pt x="66437" y="880189"/>
                  <a:pt x="69850" y="869950"/>
                </a:cubicBezTo>
                <a:cubicBezTo>
                  <a:pt x="77526" y="846923"/>
                  <a:pt x="84102" y="845010"/>
                  <a:pt x="95250" y="825500"/>
                </a:cubicBezTo>
                <a:cubicBezTo>
                  <a:pt x="99946" y="817281"/>
                  <a:pt x="101257" y="806793"/>
                  <a:pt x="107950" y="800100"/>
                </a:cubicBezTo>
                <a:cubicBezTo>
                  <a:pt x="118743" y="789307"/>
                  <a:pt x="135257" y="785493"/>
                  <a:pt x="146050" y="774700"/>
                </a:cubicBezTo>
                <a:cubicBezTo>
                  <a:pt x="152400" y="768350"/>
                  <a:pt x="158201" y="761399"/>
                  <a:pt x="165100" y="755650"/>
                </a:cubicBezTo>
                <a:cubicBezTo>
                  <a:pt x="170963" y="750764"/>
                  <a:pt x="177940" y="747386"/>
                  <a:pt x="184150" y="742950"/>
                </a:cubicBezTo>
                <a:cubicBezTo>
                  <a:pt x="192762" y="736799"/>
                  <a:pt x="201515" y="730788"/>
                  <a:pt x="209550" y="723900"/>
                </a:cubicBezTo>
                <a:cubicBezTo>
                  <a:pt x="216368" y="718056"/>
                  <a:pt x="221782" y="710694"/>
                  <a:pt x="228600" y="704850"/>
                </a:cubicBezTo>
                <a:cubicBezTo>
                  <a:pt x="236635" y="697962"/>
                  <a:pt x="245965" y="692688"/>
                  <a:pt x="254000" y="685800"/>
                </a:cubicBezTo>
                <a:cubicBezTo>
                  <a:pt x="296781" y="649130"/>
                  <a:pt x="249996" y="682119"/>
                  <a:pt x="292100" y="654050"/>
                </a:cubicBezTo>
                <a:cubicBezTo>
                  <a:pt x="317137" y="616495"/>
                  <a:pt x="289185" y="651596"/>
                  <a:pt x="330200" y="622300"/>
                </a:cubicBezTo>
                <a:cubicBezTo>
                  <a:pt x="337508" y="617080"/>
                  <a:pt x="342351" y="608999"/>
                  <a:pt x="349250" y="603250"/>
                </a:cubicBezTo>
                <a:cubicBezTo>
                  <a:pt x="383078" y="575060"/>
                  <a:pt x="352983" y="603293"/>
                  <a:pt x="387350" y="584200"/>
                </a:cubicBezTo>
                <a:cubicBezTo>
                  <a:pt x="400693" y="576787"/>
                  <a:pt x="412750" y="567267"/>
                  <a:pt x="425450" y="558800"/>
                </a:cubicBezTo>
                <a:cubicBezTo>
                  <a:pt x="431800" y="554567"/>
                  <a:pt x="438395" y="550679"/>
                  <a:pt x="444500" y="546100"/>
                </a:cubicBezTo>
                <a:cubicBezTo>
                  <a:pt x="452967" y="539750"/>
                  <a:pt x="460711" y="532301"/>
                  <a:pt x="469900" y="527050"/>
                </a:cubicBezTo>
                <a:cubicBezTo>
                  <a:pt x="480414" y="521042"/>
                  <a:pt x="512660" y="515958"/>
                  <a:pt x="520700" y="514350"/>
                </a:cubicBezTo>
                <a:cubicBezTo>
                  <a:pt x="554435" y="491860"/>
                  <a:pt x="524897" y="509662"/>
                  <a:pt x="571500" y="488950"/>
                </a:cubicBezTo>
                <a:cubicBezTo>
                  <a:pt x="580150" y="485105"/>
                  <a:pt x="587920" y="479243"/>
                  <a:pt x="596900" y="476250"/>
                </a:cubicBezTo>
                <a:cubicBezTo>
                  <a:pt x="607139" y="472837"/>
                  <a:pt x="618067" y="472017"/>
                  <a:pt x="628650" y="469900"/>
                </a:cubicBezTo>
                <a:cubicBezTo>
                  <a:pt x="635000" y="465667"/>
                  <a:pt x="640685" y="460206"/>
                  <a:pt x="647700" y="457200"/>
                </a:cubicBezTo>
                <a:cubicBezTo>
                  <a:pt x="655547" y="453837"/>
                  <a:pt x="699199" y="445630"/>
                  <a:pt x="704850" y="444500"/>
                </a:cubicBezTo>
                <a:cubicBezTo>
                  <a:pt x="711200" y="440267"/>
                  <a:pt x="716590" y="433993"/>
                  <a:pt x="723900" y="431800"/>
                </a:cubicBezTo>
                <a:cubicBezTo>
                  <a:pt x="753176" y="423017"/>
                  <a:pt x="779577" y="430666"/>
                  <a:pt x="806450" y="412750"/>
                </a:cubicBezTo>
                <a:cubicBezTo>
                  <a:pt x="826584" y="399328"/>
                  <a:pt x="830961" y="394520"/>
                  <a:pt x="857250" y="387350"/>
                </a:cubicBezTo>
                <a:cubicBezTo>
                  <a:pt x="869672" y="383962"/>
                  <a:pt x="882781" y="383793"/>
                  <a:pt x="895350" y="381000"/>
                </a:cubicBezTo>
                <a:cubicBezTo>
                  <a:pt x="901884" y="379548"/>
                  <a:pt x="907964" y="376489"/>
                  <a:pt x="914400" y="374650"/>
                </a:cubicBezTo>
                <a:cubicBezTo>
                  <a:pt x="922791" y="372252"/>
                  <a:pt x="931409" y="370698"/>
                  <a:pt x="939800" y="368300"/>
                </a:cubicBezTo>
                <a:cubicBezTo>
                  <a:pt x="968043" y="360230"/>
                  <a:pt x="951165" y="362217"/>
                  <a:pt x="984250" y="355600"/>
                </a:cubicBezTo>
                <a:cubicBezTo>
                  <a:pt x="1007455" y="350959"/>
                  <a:pt x="1030673" y="346247"/>
                  <a:pt x="1054100" y="342900"/>
                </a:cubicBezTo>
                <a:cubicBezTo>
                  <a:pt x="1168707" y="326528"/>
                  <a:pt x="1415657" y="330926"/>
                  <a:pt x="1454150" y="330200"/>
                </a:cubicBezTo>
                <a:cubicBezTo>
                  <a:pt x="1475317" y="323850"/>
                  <a:pt x="1495908" y="315103"/>
                  <a:pt x="1517650" y="311150"/>
                </a:cubicBezTo>
                <a:cubicBezTo>
                  <a:pt x="1542727" y="306591"/>
                  <a:pt x="1568488" y="307336"/>
                  <a:pt x="1593850" y="304800"/>
                </a:cubicBezTo>
                <a:cubicBezTo>
                  <a:pt x="1610830" y="303102"/>
                  <a:pt x="1627756" y="300863"/>
                  <a:pt x="1644650" y="298450"/>
                </a:cubicBezTo>
                <a:cubicBezTo>
                  <a:pt x="1669599" y="294886"/>
                  <a:pt x="1685009" y="292362"/>
                  <a:pt x="1708150" y="285750"/>
                </a:cubicBezTo>
                <a:cubicBezTo>
                  <a:pt x="1714586" y="283911"/>
                  <a:pt x="1720636" y="280713"/>
                  <a:pt x="1727200" y="279400"/>
                </a:cubicBezTo>
                <a:cubicBezTo>
                  <a:pt x="1752450" y="274350"/>
                  <a:pt x="1777786" y="269350"/>
                  <a:pt x="1803400" y="266700"/>
                </a:cubicBezTo>
                <a:cubicBezTo>
                  <a:pt x="1872693" y="259532"/>
                  <a:pt x="2085515" y="255072"/>
                  <a:pt x="2120900" y="254000"/>
                </a:cubicBezTo>
                <a:lnTo>
                  <a:pt x="2165350" y="241300"/>
                </a:lnTo>
                <a:cubicBezTo>
                  <a:pt x="2171761" y="239377"/>
                  <a:pt x="2177741" y="235633"/>
                  <a:pt x="2184400" y="234950"/>
                </a:cubicBezTo>
                <a:cubicBezTo>
                  <a:pt x="2260465" y="227148"/>
                  <a:pt x="2337004" y="224344"/>
                  <a:pt x="2413000" y="215900"/>
                </a:cubicBezTo>
                <a:cubicBezTo>
                  <a:pt x="2602701" y="194822"/>
                  <a:pt x="2450985" y="209854"/>
                  <a:pt x="2870200" y="203200"/>
                </a:cubicBezTo>
                <a:lnTo>
                  <a:pt x="2914650" y="190500"/>
                </a:lnTo>
                <a:cubicBezTo>
                  <a:pt x="2921061" y="188577"/>
                  <a:pt x="2927548" y="186787"/>
                  <a:pt x="2933700" y="184150"/>
                </a:cubicBezTo>
                <a:cubicBezTo>
                  <a:pt x="2973854" y="166941"/>
                  <a:pt x="2946188" y="172353"/>
                  <a:pt x="2997200" y="158750"/>
                </a:cubicBezTo>
                <a:cubicBezTo>
                  <a:pt x="3043200" y="146483"/>
                  <a:pt x="3054789" y="145987"/>
                  <a:pt x="3098800" y="139700"/>
                </a:cubicBezTo>
                <a:cubicBezTo>
                  <a:pt x="3111500" y="135467"/>
                  <a:pt x="3123913" y="130247"/>
                  <a:pt x="3136900" y="127000"/>
                </a:cubicBezTo>
                <a:cubicBezTo>
                  <a:pt x="3149391" y="123877"/>
                  <a:pt x="3162332" y="122953"/>
                  <a:pt x="3175000" y="120650"/>
                </a:cubicBezTo>
                <a:cubicBezTo>
                  <a:pt x="3185619" y="118719"/>
                  <a:pt x="3196279" y="116918"/>
                  <a:pt x="3206750" y="114300"/>
                </a:cubicBezTo>
                <a:cubicBezTo>
                  <a:pt x="3213244" y="112677"/>
                  <a:pt x="3219113" y="108235"/>
                  <a:pt x="3225800" y="107950"/>
                </a:cubicBezTo>
                <a:cubicBezTo>
                  <a:pt x="3318873" y="103989"/>
                  <a:pt x="3412067" y="103717"/>
                  <a:pt x="3505200" y="101600"/>
                </a:cubicBezTo>
                <a:cubicBezTo>
                  <a:pt x="3584605" y="81749"/>
                  <a:pt x="3485881" y="107120"/>
                  <a:pt x="3549650" y="88900"/>
                </a:cubicBezTo>
                <a:cubicBezTo>
                  <a:pt x="3558041" y="86502"/>
                  <a:pt x="3566630" y="84846"/>
                  <a:pt x="3575050" y="82550"/>
                </a:cubicBezTo>
                <a:cubicBezTo>
                  <a:pt x="3589917" y="78495"/>
                  <a:pt x="3604611" y="73820"/>
                  <a:pt x="3619500" y="69850"/>
                </a:cubicBezTo>
                <a:cubicBezTo>
                  <a:pt x="3636365" y="65353"/>
                  <a:pt x="3653741" y="62670"/>
                  <a:pt x="3670300" y="57150"/>
                </a:cubicBezTo>
                <a:cubicBezTo>
                  <a:pt x="3687238" y="51504"/>
                  <a:pt x="3714606" y="41299"/>
                  <a:pt x="3733800" y="38100"/>
                </a:cubicBezTo>
                <a:cubicBezTo>
                  <a:pt x="3813801" y="24766"/>
                  <a:pt x="3905818" y="27840"/>
                  <a:pt x="3981450" y="25400"/>
                </a:cubicBezTo>
                <a:cubicBezTo>
                  <a:pt x="3989917" y="23283"/>
                  <a:pt x="3998190" y="20132"/>
                  <a:pt x="4006850" y="19050"/>
                </a:cubicBezTo>
                <a:cubicBezTo>
                  <a:pt x="4032141" y="15889"/>
                  <a:pt x="4057909" y="16890"/>
                  <a:pt x="4083050" y="12700"/>
                </a:cubicBezTo>
                <a:cubicBezTo>
                  <a:pt x="4096255" y="10499"/>
                  <a:pt x="4121150" y="0"/>
                  <a:pt x="4121150" y="0"/>
                </a:cubicBezTo>
              </a:path>
            </a:pathLst>
          </a:custGeom>
          <a:ln w="19050"/>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61C28FB2-318A-4577-96A6-A801E056CAEA}"/>
              </a:ext>
            </a:extLst>
          </p:cNvPr>
          <p:cNvSpPr txBox="1"/>
          <p:nvPr/>
        </p:nvSpPr>
        <p:spPr>
          <a:xfrm>
            <a:off x="5527393" y="2771417"/>
            <a:ext cx="1547218" cy="307777"/>
          </a:xfrm>
          <a:prstGeom prst="rect">
            <a:avLst/>
          </a:prstGeom>
          <a:noFill/>
        </p:spPr>
        <p:txBody>
          <a:bodyPr wrap="none" rtlCol="0">
            <a:spAutoFit/>
          </a:bodyPr>
          <a:lstStyle/>
          <a:p>
            <a:r>
              <a:rPr lang="en-US" dirty="0">
                <a:solidFill>
                  <a:schemeClr val="accent5">
                    <a:lumMod val="75000"/>
                  </a:schemeClr>
                </a:solidFill>
              </a:rPr>
              <a:t>Machine learning</a:t>
            </a:r>
          </a:p>
        </p:txBody>
      </p:sp>
      <p:sp>
        <p:nvSpPr>
          <p:cNvPr id="20" name="TextBox 19">
            <a:extLst>
              <a:ext uri="{FF2B5EF4-FFF2-40B4-BE49-F238E27FC236}">
                <a16:creationId xmlns:a16="http://schemas.microsoft.com/office/drawing/2014/main" id="{92F49940-C990-46A0-AD05-55C6EE6BB5D8}"/>
              </a:ext>
            </a:extLst>
          </p:cNvPr>
          <p:cNvSpPr txBox="1"/>
          <p:nvPr/>
        </p:nvSpPr>
        <p:spPr>
          <a:xfrm>
            <a:off x="5558030" y="2463640"/>
            <a:ext cx="1311578" cy="307777"/>
          </a:xfrm>
          <a:prstGeom prst="rect">
            <a:avLst/>
          </a:prstGeom>
          <a:noFill/>
        </p:spPr>
        <p:txBody>
          <a:bodyPr wrap="none" rtlCol="0">
            <a:spAutoFit/>
          </a:bodyPr>
          <a:lstStyle/>
          <a:p>
            <a:r>
              <a:rPr lang="en-US" dirty="0">
                <a:solidFill>
                  <a:srgbClr val="C00000"/>
                </a:solidFill>
              </a:rPr>
              <a:t>Small size NN</a:t>
            </a:r>
          </a:p>
        </p:txBody>
      </p:sp>
      <p:sp>
        <p:nvSpPr>
          <p:cNvPr id="21" name="TextBox 20">
            <a:extLst>
              <a:ext uri="{FF2B5EF4-FFF2-40B4-BE49-F238E27FC236}">
                <a16:creationId xmlns:a16="http://schemas.microsoft.com/office/drawing/2014/main" id="{6739533A-F60A-424F-B6E0-40CE439BA9C6}"/>
              </a:ext>
            </a:extLst>
          </p:cNvPr>
          <p:cNvSpPr txBox="1"/>
          <p:nvPr/>
        </p:nvSpPr>
        <p:spPr>
          <a:xfrm>
            <a:off x="5334000" y="1033150"/>
            <a:ext cx="950901" cy="307777"/>
          </a:xfrm>
          <a:prstGeom prst="rect">
            <a:avLst/>
          </a:prstGeom>
          <a:noFill/>
        </p:spPr>
        <p:txBody>
          <a:bodyPr wrap="none" rtlCol="0">
            <a:spAutoFit/>
          </a:bodyPr>
          <a:lstStyle/>
          <a:p>
            <a:r>
              <a:rPr lang="en-US" dirty="0">
                <a:solidFill>
                  <a:srgbClr val="0070C0"/>
                </a:solidFill>
              </a:rPr>
              <a:t>Large NN</a:t>
            </a:r>
          </a:p>
        </p:txBody>
      </p:sp>
      <p:sp>
        <p:nvSpPr>
          <p:cNvPr id="23" name="TextBox 22">
            <a:extLst>
              <a:ext uri="{FF2B5EF4-FFF2-40B4-BE49-F238E27FC236}">
                <a16:creationId xmlns:a16="http://schemas.microsoft.com/office/drawing/2014/main" id="{A4845392-7649-4D5A-AD85-64B237FBC46F}"/>
              </a:ext>
            </a:extLst>
          </p:cNvPr>
          <p:cNvSpPr txBox="1"/>
          <p:nvPr/>
        </p:nvSpPr>
        <p:spPr>
          <a:xfrm>
            <a:off x="2484729" y="4786217"/>
            <a:ext cx="4174541" cy="307777"/>
          </a:xfrm>
          <a:prstGeom prst="rect">
            <a:avLst/>
          </a:prstGeom>
          <a:noFill/>
        </p:spPr>
        <p:txBody>
          <a:bodyPr wrap="none" rtlCol="0">
            <a:spAutoFit/>
          </a:bodyPr>
          <a:lstStyle/>
          <a:p>
            <a:r>
              <a:rPr lang="en-US" dirty="0">
                <a:hlinkClick r:id="rId2"/>
              </a:rPr>
              <a:t>Why does deep and cheap learning work so well? </a:t>
            </a:r>
            <a:endParaRPr lang="en-US" dirty="0"/>
          </a:p>
        </p:txBody>
      </p:sp>
      <p:sp>
        <p:nvSpPr>
          <p:cNvPr id="24" name="Freeform: Shape 23">
            <a:extLst>
              <a:ext uri="{FF2B5EF4-FFF2-40B4-BE49-F238E27FC236}">
                <a16:creationId xmlns:a16="http://schemas.microsoft.com/office/drawing/2014/main" id="{FF710504-DA50-4003-9BBE-A1FDD6513BAD}"/>
              </a:ext>
            </a:extLst>
          </p:cNvPr>
          <p:cNvSpPr/>
          <p:nvPr/>
        </p:nvSpPr>
        <p:spPr>
          <a:xfrm>
            <a:off x="2228850" y="2809875"/>
            <a:ext cx="3105150" cy="1238250"/>
          </a:xfrm>
          <a:custGeom>
            <a:avLst/>
            <a:gdLst>
              <a:gd name="connsiteX0" fmla="*/ 0 w 3105150"/>
              <a:gd name="connsiteY0" fmla="*/ 1238250 h 1238250"/>
              <a:gd name="connsiteX1" fmla="*/ 47625 w 3105150"/>
              <a:gd name="connsiteY1" fmla="*/ 1200150 h 1238250"/>
              <a:gd name="connsiteX2" fmla="*/ 66675 w 3105150"/>
              <a:gd name="connsiteY2" fmla="*/ 1143000 h 1238250"/>
              <a:gd name="connsiteX3" fmla="*/ 76200 w 3105150"/>
              <a:gd name="connsiteY3" fmla="*/ 1114425 h 1238250"/>
              <a:gd name="connsiteX4" fmla="*/ 104775 w 3105150"/>
              <a:gd name="connsiteY4" fmla="*/ 1019175 h 1238250"/>
              <a:gd name="connsiteX5" fmla="*/ 161925 w 3105150"/>
              <a:gd name="connsiteY5" fmla="*/ 923925 h 1238250"/>
              <a:gd name="connsiteX6" fmla="*/ 180975 w 3105150"/>
              <a:gd name="connsiteY6" fmla="*/ 895350 h 1238250"/>
              <a:gd name="connsiteX7" fmla="*/ 209550 w 3105150"/>
              <a:gd name="connsiteY7" fmla="*/ 866775 h 1238250"/>
              <a:gd name="connsiteX8" fmla="*/ 238125 w 3105150"/>
              <a:gd name="connsiteY8" fmla="*/ 828675 h 1238250"/>
              <a:gd name="connsiteX9" fmla="*/ 276225 w 3105150"/>
              <a:gd name="connsiteY9" fmla="*/ 771525 h 1238250"/>
              <a:gd name="connsiteX10" fmla="*/ 304800 w 3105150"/>
              <a:gd name="connsiteY10" fmla="*/ 742950 h 1238250"/>
              <a:gd name="connsiteX11" fmla="*/ 361950 w 3105150"/>
              <a:gd name="connsiteY11" fmla="*/ 714375 h 1238250"/>
              <a:gd name="connsiteX12" fmla="*/ 390525 w 3105150"/>
              <a:gd name="connsiteY12" fmla="*/ 685800 h 1238250"/>
              <a:gd name="connsiteX13" fmla="*/ 447675 w 3105150"/>
              <a:gd name="connsiteY13" fmla="*/ 647700 h 1238250"/>
              <a:gd name="connsiteX14" fmla="*/ 476250 w 3105150"/>
              <a:gd name="connsiteY14" fmla="*/ 619125 h 1238250"/>
              <a:gd name="connsiteX15" fmla="*/ 533400 w 3105150"/>
              <a:gd name="connsiteY15" fmla="*/ 590550 h 1238250"/>
              <a:gd name="connsiteX16" fmla="*/ 561975 w 3105150"/>
              <a:gd name="connsiteY16" fmla="*/ 561975 h 1238250"/>
              <a:gd name="connsiteX17" fmla="*/ 619125 w 3105150"/>
              <a:gd name="connsiteY17" fmla="*/ 542925 h 1238250"/>
              <a:gd name="connsiteX18" fmla="*/ 676275 w 3105150"/>
              <a:gd name="connsiteY18" fmla="*/ 504825 h 1238250"/>
              <a:gd name="connsiteX19" fmla="*/ 714375 w 3105150"/>
              <a:gd name="connsiteY19" fmla="*/ 495300 h 1238250"/>
              <a:gd name="connsiteX20" fmla="*/ 800100 w 3105150"/>
              <a:gd name="connsiteY20" fmla="*/ 476250 h 1238250"/>
              <a:gd name="connsiteX21" fmla="*/ 838200 w 3105150"/>
              <a:gd name="connsiteY21" fmla="*/ 457200 h 1238250"/>
              <a:gd name="connsiteX22" fmla="*/ 895350 w 3105150"/>
              <a:gd name="connsiteY22" fmla="*/ 438150 h 1238250"/>
              <a:gd name="connsiteX23" fmla="*/ 952500 w 3105150"/>
              <a:gd name="connsiteY23" fmla="*/ 419100 h 1238250"/>
              <a:gd name="connsiteX24" fmla="*/ 1066800 w 3105150"/>
              <a:gd name="connsiteY24" fmla="*/ 381000 h 1238250"/>
              <a:gd name="connsiteX25" fmla="*/ 1162050 w 3105150"/>
              <a:gd name="connsiteY25" fmla="*/ 352425 h 1238250"/>
              <a:gd name="connsiteX26" fmla="*/ 1200150 w 3105150"/>
              <a:gd name="connsiteY26" fmla="*/ 342900 h 1238250"/>
              <a:gd name="connsiteX27" fmla="*/ 1257300 w 3105150"/>
              <a:gd name="connsiteY27" fmla="*/ 333375 h 1238250"/>
              <a:gd name="connsiteX28" fmla="*/ 1323975 w 3105150"/>
              <a:gd name="connsiteY28" fmla="*/ 314325 h 1238250"/>
              <a:gd name="connsiteX29" fmla="*/ 1371600 w 3105150"/>
              <a:gd name="connsiteY29" fmla="*/ 304800 h 1238250"/>
              <a:gd name="connsiteX30" fmla="*/ 1438275 w 3105150"/>
              <a:gd name="connsiteY30" fmla="*/ 285750 h 1238250"/>
              <a:gd name="connsiteX31" fmla="*/ 1628775 w 3105150"/>
              <a:gd name="connsiteY31" fmla="*/ 276225 h 1238250"/>
              <a:gd name="connsiteX32" fmla="*/ 1666875 w 3105150"/>
              <a:gd name="connsiteY32" fmla="*/ 266700 h 1238250"/>
              <a:gd name="connsiteX33" fmla="*/ 1724025 w 3105150"/>
              <a:gd name="connsiteY33" fmla="*/ 247650 h 1238250"/>
              <a:gd name="connsiteX34" fmla="*/ 1809750 w 3105150"/>
              <a:gd name="connsiteY34" fmla="*/ 219075 h 1238250"/>
              <a:gd name="connsiteX35" fmla="*/ 1838325 w 3105150"/>
              <a:gd name="connsiteY35" fmla="*/ 209550 h 1238250"/>
              <a:gd name="connsiteX36" fmla="*/ 1905000 w 3105150"/>
              <a:gd name="connsiteY36" fmla="*/ 190500 h 1238250"/>
              <a:gd name="connsiteX37" fmla="*/ 1981200 w 3105150"/>
              <a:gd name="connsiteY37" fmla="*/ 180975 h 1238250"/>
              <a:gd name="connsiteX38" fmla="*/ 2047875 w 3105150"/>
              <a:gd name="connsiteY38" fmla="*/ 171450 h 1238250"/>
              <a:gd name="connsiteX39" fmla="*/ 2105025 w 3105150"/>
              <a:gd name="connsiteY39" fmla="*/ 161925 h 1238250"/>
              <a:gd name="connsiteX40" fmla="*/ 2200275 w 3105150"/>
              <a:gd name="connsiteY40" fmla="*/ 152400 h 1238250"/>
              <a:gd name="connsiteX41" fmla="*/ 2238375 w 3105150"/>
              <a:gd name="connsiteY41" fmla="*/ 142875 h 1238250"/>
              <a:gd name="connsiteX42" fmla="*/ 2266950 w 3105150"/>
              <a:gd name="connsiteY42" fmla="*/ 133350 h 1238250"/>
              <a:gd name="connsiteX43" fmla="*/ 2343150 w 3105150"/>
              <a:gd name="connsiteY43" fmla="*/ 123825 h 1238250"/>
              <a:gd name="connsiteX44" fmla="*/ 2400300 w 3105150"/>
              <a:gd name="connsiteY44" fmla="*/ 114300 h 1238250"/>
              <a:gd name="connsiteX45" fmla="*/ 2495550 w 3105150"/>
              <a:gd name="connsiteY45" fmla="*/ 104775 h 1238250"/>
              <a:gd name="connsiteX46" fmla="*/ 2552700 w 3105150"/>
              <a:gd name="connsiteY46" fmla="*/ 95250 h 1238250"/>
              <a:gd name="connsiteX47" fmla="*/ 2638425 w 3105150"/>
              <a:gd name="connsiteY47" fmla="*/ 76200 h 1238250"/>
              <a:gd name="connsiteX48" fmla="*/ 2743200 w 3105150"/>
              <a:gd name="connsiteY48" fmla="*/ 66675 h 1238250"/>
              <a:gd name="connsiteX49" fmla="*/ 2790825 w 3105150"/>
              <a:gd name="connsiteY49" fmla="*/ 57150 h 1238250"/>
              <a:gd name="connsiteX50" fmla="*/ 2924175 w 3105150"/>
              <a:gd name="connsiteY50" fmla="*/ 38100 h 1238250"/>
              <a:gd name="connsiteX51" fmla="*/ 3076575 w 3105150"/>
              <a:gd name="connsiteY51" fmla="*/ 9525 h 1238250"/>
              <a:gd name="connsiteX52" fmla="*/ 3105150 w 3105150"/>
              <a:gd name="connsiteY52" fmla="*/ 0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105150" h="1238250">
                <a:moveTo>
                  <a:pt x="0" y="1238250"/>
                </a:moveTo>
                <a:cubicBezTo>
                  <a:pt x="15875" y="1225550"/>
                  <a:pt x="35967" y="1216805"/>
                  <a:pt x="47625" y="1200150"/>
                </a:cubicBezTo>
                <a:cubicBezTo>
                  <a:pt x="59140" y="1183699"/>
                  <a:pt x="60325" y="1162050"/>
                  <a:pt x="66675" y="1143000"/>
                </a:cubicBezTo>
                <a:cubicBezTo>
                  <a:pt x="69850" y="1133475"/>
                  <a:pt x="73765" y="1124165"/>
                  <a:pt x="76200" y="1114425"/>
                </a:cubicBezTo>
                <a:cubicBezTo>
                  <a:pt x="83036" y="1087080"/>
                  <a:pt x="93180" y="1042365"/>
                  <a:pt x="104775" y="1019175"/>
                </a:cubicBezTo>
                <a:cubicBezTo>
                  <a:pt x="134064" y="960597"/>
                  <a:pt x="115949" y="992889"/>
                  <a:pt x="161925" y="923925"/>
                </a:cubicBezTo>
                <a:cubicBezTo>
                  <a:pt x="168275" y="914400"/>
                  <a:pt x="172880" y="903445"/>
                  <a:pt x="180975" y="895350"/>
                </a:cubicBezTo>
                <a:cubicBezTo>
                  <a:pt x="190500" y="885825"/>
                  <a:pt x="200784" y="877002"/>
                  <a:pt x="209550" y="866775"/>
                </a:cubicBezTo>
                <a:cubicBezTo>
                  <a:pt x="219881" y="854722"/>
                  <a:pt x="229021" y="841680"/>
                  <a:pt x="238125" y="828675"/>
                </a:cubicBezTo>
                <a:cubicBezTo>
                  <a:pt x="251255" y="809918"/>
                  <a:pt x="260036" y="787714"/>
                  <a:pt x="276225" y="771525"/>
                </a:cubicBezTo>
                <a:cubicBezTo>
                  <a:pt x="285750" y="762000"/>
                  <a:pt x="293592" y="750422"/>
                  <a:pt x="304800" y="742950"/>
                </a:cubicBezTo>
                <a:cubicBezTo>
                  <a:pt x="390717" y="685672"/>
                  <a:pt x="272024" y="789313"/>
                  <a:pt x="361950" y="714375"/>
                </a:cubicBezTo>
                <a:cubicBezTo>
                  <a:pt x="372298" y="705751"/>
                  <a:pt x="379892" y="694070"/>
                  <a:pt x="390525" y="685800"/>
                </a:cubicBezTo>
                <a:cubicBezTo>
                  <a:pt x="408597" y="671744"/>
                  <a:pt x="431486" y="663889"/>
                  <a:pt x="447675" y="647700"/>
                </a:cubicBezTo>
                <a:cubicBezTo>
                  <a:pt x="457200" y="638175"/>
                  <a:pt x="465042" y="626597"/>
                  <a:pt x="476250" y="619125"/>
                </a:cubicBezTo>
                <a:cubicBezTo>
                  <a:pt x="562167" y="561847"/>
                  <a:pt x="443474" y="665488"/>
                  <a:pt x="533400" y="590550"/>
                </a:cubicBezTo>
                <a:cubicBezTo>
                  <a:pt x="543748" y="581926"/>
                  <a:pt x="550200" y="568517"/>
                  <a:pt x="561975" y="561975"/>
                </a:cubicBezTo>
                <a:cubicBezTo>
                  <a:pt x="579528" y="552223"/>
                  <a:pt x="602417" y="554064"/>
                  <a:pt x="619125" y="542925"/>
                </a:cubicBezTo>
                <a:cubicBezTo>
                  <a:pt x="638175" y="530225"/>
                  <a:pt x="654063" y="510378"/>
                  <a:pt x="676275" y="504825"/>
                </a:cubicBezTo>
                <a:cubicBezTo>
                  <a:pt x="688975" y="501650"/>
                  <a:pt x="701538" y="497867"/>
                  <a:pt x="714375" y="495300"/>
                </a:cubicBezTo>
                <a:cubicBezTo>
                  <a:pt x="753621" y="487451"/>
                  <a:pt x="767660" y="490153"/>
                  <a:pt x="800100" y="476250"/>
                </a:cubicBezTo>
                <a:cubicBezTo>
                  <a:pt x="813151" y="470657"/>
                  <a:pt x="825017" y="462473"/>
                  <a:pt x="838200" y="457200"/>
                </a:cubicBezTo>
                <a:cubicBezTo>
                  <a:pt x="856844" y="449742"/>
                  <a:pt x="876300" y="444500"/>
                  <a:pt x="895350" y="438150"/>
                </a:cubicBezTo>
                <a:lnTo>
                  <a:pt x="952500" y="419100"/>
                </a:lnTo>
                <a:lnTo>
                  <a:pt x="1066800" y="381000"/>
                </a:lnTo>
                <a:cubicBezTo>
                  <a:pt x="1110199" y="366534"/>
                  <a:pt x="1102077" y="368781"/>
                  <a:pt x="1162050" y="352425"/>
                </a:cubicBezTo>
                <a:cubicBezTo>
                  <a:pt x="1174680" y="348981"/>
                  <a:pt x="1187313" y="345467"/>
                  <a:pt x="1200150" y="342900"/>
                </a:cubicBezTo>
                <a:cubicBezTo>
                  <a:pt x="1219088" y="339112"/>
                  <a:pt x="1238362" y="337163"/>
                  <a:pt x="1257300" y="333375"/>
                </a:cubicBezTo>
                <a:cubicBezTo>
                  <a:pt x="1346383" y="315558"/>
                  <a:pt x="1251349" y="332481"/>
                  <a:pt x="1323975" y="314325"/>
                </a:cubicBezTo>
                <a:cubicBezTo>
                  <a:pt x="1339681" y="310398"/>
                  <a:pt x="1355894" y="308727"/>
                  <a:pt x="1371600" y="304800"/>
                </a:cubicBezTo>
                <a:cubicBezTo>
                  <a:pt x="1394024" y="299194"/>
                  <a:pt x="1415302" y="288303"/>
                  <a:pt x="1438275" y="285750"/>
                </a:cubicBezTo>
                <a:cubicBezTo>
                  <a:pt x="1501465" y="278729"/>
                  <a:pt x="1565275" y="279400"/>
                  <a:pt x="1628775" y="276225"/>
                </a:cubicBezTo>
                <a:cubicBezTo>
                  <a:pt x="1641475" y="273050"/>
                  <a:pt x="1654336" y="270462"/>
                  <a:pt x="1666875" y="266700"/>
                </a:cubicBezTo>
                <a:cubicBezTo>
                  <a:pt x="1686109" y="260930"/>
                  <a:pt x="1704975" y="254000"/>
                  <a:pt x="1724025" y="247650"/>
                </a:cubicBezTo>
                <a:lnTo>
                  <a:pt x="1809750" y="219075"/>
                </a:lnTo>
                <a:lnTo>
                  <a:pt x="1838325" y="209550"/>
                </a:lnTo>
                <a:cubicBezTo>
                  <a:pt x="1860973" y="202001"/>
                  <a:pt x="1881080" y="194487"/>
                  <a:pt x="1905000" y="190500"/>
                </a:cubicBezTo>
                <a:cubicBezTo>
                  <a:pt x="1930249" y="186292"/>
                  <a:pt x="1955827" y="184358"/>
                  <a:pt x="1981200" y="180975"/>
                </a:cubicBezTo>
                <a:lnTo>
                  <a:pt x="2047875" y="171450"/>
                </a:lnTo>
                <a:cubicBezTo>
                  <a:pt x="2066963" y="168513"/>
                  <a:pt x="2085861" y="164320"/>
                  <a:pt x="2105025" y="161925"/>
                </a:cubicBezTo>
                <a:cubicBezTo>
                  <a:pt x="2136687" y="157967"/>
                  <a:pt x="2168525" y="155575"/>
                  <a:pt x="2200275" y="152400"/>
                </a:cubicBezTo>
                <a:cubicBezTo>
                  <a:pt x="2212975" y="149225"/>
                  <a:pt x="2225788" y="146471"/>
                  <a:pt x="2238375" y="142875"/>
                </a:cubicBezTo>
                <a:cubicBezTo>
                  <a:pt x="2248029" y="140117"/>
                  <a:pt x="2257072" y="135146"/>
                  <a:pt x="2266950" y="133350"/>
                </a:cubicBezTo>
                <a:cubicBezTo>
                  <a:pt x="2292135" y="128771"/>
                  <a:pt x="2317810" y="127445"/>
                  <a:pt x="2343150" y="123825"/>
                </a:cubicBezTo>
                <a:cubicBezTo>
                  <a:pt x="2362269" y="121094"/>
                  <a:pt x="2381136" y="116695"/>
                  <a:pt x="2400300" y="114300"/>
                </a:cubicBezTo>
                <a:cubicBezTo>
                  <a:pt x="2431962" y="110342"/>
                  <a:pt x="2463888" y="108733"/>
                  <a:pt x="2495550" y="104775"/>
                </a:cubicBezTo>
                <a:cubicBezTo>
                  <a:pt x="2514714" y="102380"/>
                  <a:pt x="2533762" y="99038"/>
                  <a:pt x="2552700" y="95250"/>
                </a:cubicBezTo>
                <a:cubicBezTo>
                  <a:pt x="2593487" y="87093"/>
                  <a:pt x="2594064" y="81745"/>
                  <a:pt x="2638425" y="76200"/>
                </a:cubicBezTo>
                <a:cubicBezTo>
                  <a:pt x="2673223" y="71850"/>
                  <a:pt x="2708275" y="69850"/>
                  <a:pt x="2743200" y="66675"/>
                </a:cubicBezTo>
                <a:cubicBezTo>
                  <a:pt x="2759075" y="63500"/>
                  <a:pt x="2774824" y="59612"/>
                  <a:pt x="2790825" y="57150"/>
                </a:cubicBezTo>
                <a:cubicBezTo>
                  <a:pt x="2820145" y="52639"/>
                  <a:pt x="2891604" y="46243"/>
                  <a:pt x="2924175" y="38100"/>
                </a:cubicBezTo>
                <a:cubicBezTo>
                  <a:pt x="3060163" y="4103"/>
                  <a:pt x="2884170" y="28766"/>
                  <a:pt x="3076575" y="9525"/>
                </a:cubicBezTo>
                <a:lnTo>
                  <a:pt x="3105150" y="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9CF79E47-FFB5-442B-8B6A-F4F5ACD2B31F}"/>
              </a:ext>
            </a:extLst>
          </p:cNvPr>
          <p:cNvSpPr/>
          <p:nvPr/>
        </p:nvSpPr>
        <p:spPr>
          <a:xfrm>
            <a:off x="2276475" y="2095202"/>
            <a:ext cx="3028950" cy="1895773"/>
          </a:xfrm>
          <a:custGeom>
            <a:avLst/>
            <a:gdLst>
              <a:gd name="connsiteX0" fmla="*/ 0 w 3028950"/>
              <a:gd name="connsiteY0" fmla="*/ 1895773 h 1895773"/>
              <a:gd name="connsiteX1" fmla="*/ 19050 w 3028950"/>
              <a:gd name="connsiteY1" fmla="*/ 1800523 h 1895773"/>
              <a:gd name="connsiteX2" fmla="*/ 38100 w 3028950"/>
              <a:gd name="connsiteY2" fmla="*/ 1771948 h 1895773"/>
              <a:gd name="connsiteX3" fmla="*/ 47625 w 3028950"/>
              <a:gd name="connsiteY3" fmla="*/ 1743373 h 1895773"/>
              <a:gd name="connsiteX4" fmla="*/ 85725 w 3028950"/>
              <a:gd name="connsiteY4" fmla="*/ 1686223 h 1895773"/>
              <a:gd name="connsiteX5" fmla="*/ 104775 w 3028950"/>
              <a:gd name="connsiteY5" fmla="*/ 1657648 h 1895773"/>
              <a:gd name="connsiteX6" fmla="*/ 123825 w 3028950"/>
              <a:gd name="connsiteY6" fmla="*/ 1629073 h 1895773"/>
              <a:gd name="connsiteX7" fmla="*/ 257175 w 3028950"/>
              <a:gd name="connsiteY7" fmla="*/ 1495723 h 1895773"/>
              <a:gd name="connsiteX8" fmla="*/ 342900 w 3028950"/>
              <a:gd name="connsiteY8" fmla="*/ 1409998 h 1895773"/>
              <a:gd name="connsiteX9" fmla="*/ 371475 w 3028950"/>
              <a:gd name="connsiteY9" fmla="*/ 1381423 h 1895773"/>
              <a:gd name="connsiteX10" fmla="*/ 476250 w 3028950"/>
              <a:gd name="connsiteY10" fmla="*/ 1324273 h 1895773"/>
              <a:gd name="connsiteX11" fmla="*/ 495300 w 3028950"/>
              <a:gd name="connsiteY11" fmla="*/ 1295698 h 1895773"/>
              <a:gd name="connsiteX12" fmla="*/ 581025 w 3028950"/>
              <a:gd name="connsiteY12" fmla="*/ 1248073 h 1895773"/>
              <a:gd name="connsiteX13" fmla="*/ 609600 w 3028950"/>
              <a:gd name="connsiteY13" fmla="*/ 1219498 h 1895773"/>
              <a:gd name="connsiteX14" fmla="*/ 666750 w 3028950"/>
              <a:gd name="connsiteY14" fmla="*/ 1181398 h 1895773"/>
              <a:gd name="connsiteX15" fmla="*/ 695325 w 3028950"/>
              <a:gd name="connsiteY15" fmla="*/ 1162348 h 1895773"/>
              <a:gd name="connsiteX16" fmla="*/ 762000 w 3028950"/>
              <a:gd name="connsiteY16" fmla="*/ 1143298 h 1895773"/>
              <a:gd name="connsiteX17" fmla="*/ 790575 w 3028950"/>
              <a:gd name="connsiteY17" fmla="*/ 1124248 h 1895773"/>
              <a:gd name="connsiteX18" fmla="*/ 828675 w 3028950"/>
              <a:gd name="connsiteY18" fmla="*/ 1105198 h 1895773"/>
              <a:gd name="connsiteX19" fmla="*/ 866775 w 3028950"/>
              <a:gd name="connsiteY19" fmla="*/ 1076623 h 1895773"/>
              <a:gd name="connsiteX20" fmla="*/ 923925 w 3028950"/>
              <a:gd name="connsiteY20" fmla="*/ 1057573 h 1895773"/>
              <a:gd name="connsiteX21" fmla="*/ 952500 w 3028950"/>
              <a:gd name="connsiteY21" fmla="*/ 1038523 h 1895773"/>
              <a:gd name="connsiteX22" fmla="*/ 981075 w 3028950"/>
              <a:gd name="connsiteY22" fmla="*/ 1009948 h 1895773"/>
              <a:gd name="connsiteX23" fmla="*/ 1066800 w 3028950"/>
              <a:gd name="connsiteY23" fmla="*/ 971848 h 1895773"/>
              <a:gd name="connsiteX24" fmla="*/ 1143000 w 3028950"/>
              <a:gd name="connsiteY24" fmla="*/ 914698 h 1895773"/>
              <a:gd name="connsiteX25" fmla="*/ 1171575 w 3028950"/>
              <a:gd name="connsiteY25" fmla="*/ 895648 h 1895773"/>
              <a:gd name="connsiteX26" fmla="*/ 1228725 w 3028950"/>
              <a:gd name="connsiteY26" fmla="*/ 876598 h 1895773"/>
              <a:gd name="connsiteX27" fmla="*/ 1266825 w 3028950"/>
              <a:gd name="connsiteY27" fmla="*/ 857548 h 1895773"/>
              <a:gd name="connsiteX28" fmla="*/ 1304925 w 3028950"/>
              <a:gd name="connsiteY28" fmla="*/ 848023 h 1895773"/>
              <a:gd name="connsiteX29" fmla="*/ 1343025 w 3028950"/>
              <a:gd name="connsiteY29" fmla="*/ 828973 h 1895773"/>
              <a:gd name="connsiteX30" fmla="*/ 1419225 w 3028950"/>
              <a:gd name="connsiteY30" fmla="*/ 809923 h 1895773"/>
              <a:gd name="connsiteX31" fmla="*/ 1514475 w 3028950"/>
              <a:gd name="connsiteY31" fmla="*/ 790873 h 1895773"/>
              <a:gd name="connsiteX32" fmla="*/ 1562100 w 3028950"/>
              <a:gd name="connsiteY32" fmla="*/ 771823 h 1895773"/>
              <a:gd name="connsiteX33" fmla="*/ 1638300 w 3028950"/>
              <a:gd name="connsiteY33" fmla="*/ 743248 h 1895773"/>
              <a:gd name="connsiteX34" fmla="*/ 1704975 w 3028950"/>
              <a:gd name="connsiteY34" fmla="*/ 714673 h 1895773"/>
              <a:gd name="connsiteX35" fmla="*/ 1733550 w 3028950"/>
              <a:gd name="connsiteY35" fmla="*/ 695623 h 1895773"/>
              <a:gd name="connsiteX36" fmla="*/ 1790700 w 3028950"/>
              <a:gd name="connsiteY36" fmla="*/ 676573 h 1895773"/>
              <a:gd name="connsiteX37" fmla="*/ 1847850 w 3028950"/>
              <a:gd name="connsiteY37" fmla="*/ 647998 h 1895773"/>
              <a:gd name="connsiteX38" fmla="*/ 1914525 w 3028950"/>
              <a:gd name="connsiteY38" fmla="*/ 609898 h 1895773"/>
              <a:gd name="connsiteX39" fmla="*/ 1952625 w 3028950"/>
              <a:gd name="connsiteY39" fmla="*/ 600373 h 1895773"/>
              <a:gd name="connsiteX40" fmla="*/ 2028825 w 3028950"/>
              <a:gd name="connsiteY40" fmla="*/ 562273 h 1895773"/>
              <a:gd name="connsiteX41" fmla="*/ 2114550 w 3028950"/>
              <a:gd name="connsiteY41" fmla="*/ 543223 h 1895773"/>
              <a:gd name="connsiteX42" fmla="*/ 2152650 w 3028950"/>
              <a:gd name="connsiteY42" fmla="*/ 533698 h 1895773"/>
              <a:gd name="connsiteX43" fmla="*/ 2228850 w 3028950"/>
              <a:gd name="connsiteY43" fmla="*/ 495598 h 1895773"/>
              <a:gd name="connsiteX44" fmla="*/ 2266950 w 3028950"/>
              <a:gd name="connsiteY44" fmla="*/ 476548 h 1895773"/>
              <a:gd name="connsiteX45" fmla="*/ 2333625 w 3028950"/>
              <a:gd name="connsiteY45" fmla="*/ 457498 h 1895773"/>
              <a:gd name="connsiteX46" fmla="*/ 2362200 w 3028950"/>
              <a:gd name="connsiteY46" fmla="*/ 428923 h 1895773"/>
              <a:gd name="connsiteX47" fmla="*/ 2381250 w 3028950"/>
              <a:gd name="connsiteY47" fmla="*/ 400348 h 1895773"/>
              <a:gd name="connsiteX48" fmla="*/ 2419350 w 3028950"/>
              <a:gd name="connsiteY48" fmla="*/ 381298 h 1895773"/>
              <a:gd name="connsiteX49" fmla="*/ 2457450 w 3028950"/>
              <a:gd name="connsiteY49" fmla="*/ 352723 h 1895773"/>
              <a:gd name="connsiteX50" fmla="*/ 2486025 w 3028950"/>
              <a:gd name="connsiteY50" fmla="*/ 343198 h 1895773"/>
              <a:gd name="connsiteX51" fmla="*/ 2514600 w 3028950"/>
              <a:gd name="connsiteY51" fmla="*/ 324148 h 1895773"/>
              <a:gd name="connsiteX52" fmla="*/ 2552700 w 3028950"/>
              <a:gd name="connsiteY52" fmla="*/ 305098 h 1895773"/>
              <a:gd name="connsiteX53" fmla="*/ 2571750 w 3028950"/>
              <a:gd name="connsiteY53" fmla="*/ 276523 h 1895773"/>
              <a:gd name="connsiteX54" fmla="*/ 2676525 w 3028950"/>
              <a:gd name="connsiteY54" fmla="*/ 219373 h 1895773"/>
              <a:gd name="connsiteX55" fmla="*/ 2771775 w 3028950"/>
              <a:gd name="connsiteY55" fmla="*/ 162223 h 1895773"/>
              <a:gd name="connsiteX56" fmla="*/ 2828925 w 3028950"/>
              <a:gd name="connsiteY56" fmla="*/ 133648 h 1895773"/>
              <a:gd name="connsiteX57" fmla="*/ 2847975 w 3028950"/>
              <a:gd name="connsiteY57" fmla="*/ 105073 h 1895773"/>
              <a:gd name="connsiteX58" fmla="*/ 2905125 w 3028950"/>
              <a:gd name="connsiteY58" fmla="*/ 66973 h 1895773"/>
              <a:gd name="connsiteX59" fmla="*/ 2990850 w 3028950"/>
              <a:gd name="connsiteY59" fmla="*/ 28873 h 1895773"/>
              <a:gd name="connsiteX60" fmla="*/ 3028950 w 3028950"/>
              <a:gd name="connsiteY60" fmla="*/ 298 h 1895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028950" h="1895773">
                <a:moveTo>
                  <a:pt x="0" y="1895773"/>
                </a:moveTo>
                <a:cubicBezTo>
                  <a:pt x="3510" y="1871202"/>
                  <a:pt x="5750" y="1827122"/>
                  <a:pt x="19050" y="1800523"/>
                </a:cubicBezTo>
                <a:cubicBezTo>
                  <a:pt x="24170" y="1790284"/>
                  <a:pt x="32980" y="1782187"/>
                  <a:pt x="38100" y="1771948"/>
                </a:cubicBezTo>
                <a:cubicBezTo>
                  <a:pt x="42590" y="1762968"/>
                  <a:pt x="42749" y="1752150"/>
                  <a:pt x="47625" y="1743373"/>
                </a:cubicBezTo>
                <a:cubicBezTo>
                  <a:pt x="58744" y="1723359"/>
                  <a:pt x="73025" y="1705273"/>
                  <a:pt x="85725" y="1686223"/>
                </a:cubicBezTo>
                <a:lnTo>
                  <a:pt x="104775" y="1657648"/>
                </a:lnTo>
                <a:cubicBezTo>
                  <a:pt x="111125" y="1648123"/>
                  <a:pt x="115730" y="1637168"/>
                  <a:pt x="123825" y="1629073"/>
                </a:cubicBezTo>
                <a:lnTo>
                  <a:pt x="257175" y="1495723"/>
                </a:lnTo>
                <a:lnTo>
                  <a:pt x="342900" y="1409998"/>
                </a:lnTo>
                <a:cubicBezTo>
                  <a:pt x="352425" y="1400473"/>
                  <a:pt x="359427" y="1387447"/>
                  <a:pt x="371475" y="1381423"/>
                </a:cubicBezTo>
                <a:cubicBezTo>
                  <a:pt x="457914" y="1338203"/>
                  <a:pt x="424046" y="1359075"/>
                  <a:pt x="476250" y="1324273"/>
                </a:cubicBezTo>
                <a:cubicBezTo>
                  <a:pt x="482600" y="1314748"/>
                  <a:pt x="486608" y="1303148"/>
                  <a:pt x="495300" y="1295698"/>
                </a:cubicBezTo>
                <a:cubicBezTo>
                  <a:pt x="554359" y="1245076"/>
                  <a:pt x="526935" y="1286709"/>
                  <a:pt x="581025" y="1248073"/>
                </a:cubicBezTo>
                <a:cubicBezTo>
                  <a:pt x="591986" y="1240243"/>
                  <a:pt x="598967" y="1227768"/>
                  <a:pt x="609600" y="1219498"/>
                </a:cubicBezTo>
                <a:cubicBezTo>
                  <a:pt x="627672" y="1205442"/>
                  <a:pt x="647700" y="1194098"/>
                  <a:pt x="666750" y="1181398"/>
                </a:cubicBezTo>
                <a:cubicBezTo>
                  <a:pt x="676275" y="1175048"/>
                  <a:pt x="684219" y="1165124"/>
                  <a:pt x="695325" y="1162348"/>
                </a:cubicBezTo>
                <a:cubicBezTo>
                  <a:pt x="707532" y="1159296"/>
                  <a:pt x="748335" y="1150130"/>
                  <a:pt x="762000" y="1143298"/>
                </a:cubicBezTo>
                <a:cubicBezTo>
                  <a:pt x="772239" y="1138178"/>
                  <a:pt x="780636" y="1129928"/>
                  <a:pt x="790575" y="1124248"/>
                </a:cubicBezTo>
                <a:cubicBezTo>
                  <a:pt x="802903" y="1117203"/>
                  <a:pt x="816634" y="1112723"/>
                  <a:pt x="828675" y="1105198"/>
                </a:cubicBezTo>
                <a:cubicBezTo>
                  <a:pt x="842137" y="1096784"/>
                  <a:pt x="852576" y="1083723"/>
                  <a:pt x="866775" y="1076623"/>
                </a:cubicBezTo>
                <a:cubicBezTo>
                  <a:pt x="884736" y="1067643"/>
                  <a:pt x="907217" y="1068712"/>
                  <a:pt x="923925" y="1057573"/>
                </a:cubicBezTo>
                <a:cubicBezTo>
                  <a:pt x="933450" y="1051223"/>
                  <a:pt x="943706" y="1045852"/>
                  <a:pt x="952500" y="1038523"/>
                </a:cubicBezTo>
                <a:cubicBezTo>
                  <a:pt x="962848" y="1029899"/>
                  <a:pt x="970114" y="1017778"/>
                  <a:pt x="981075" y="1009948"/>
                </a:cubicBezTo>
                <a:cubicBezTo>
                  <a:pt x="1004641" y="993115"/>
                  <a:pt x="1041908" y="984294"/>
                  <a:pt x="1066800" y="971848"/>
                </a:cubicBezTo>
                <a:cubicBezTo>
                  <a:pt x="1088334" y="961081"/>
                  <a:pt x="1128981" y="925212"/>
                  <a:pt x="1143000" y="914698"/>
                </a:cubicBezTo>
                <a:cubicBezTo>
                  <a:pt x="1152158" y="907829"/>
                  <a:pt x="1161114" y="900297"/>
                  <a:pt x="1171575" y="895648"/>
                </a:cubicBezTo>
                <a:cubicBezTo>
                  <a:pt x="1189925" y="887493"/>
                  <a:pt x="1210764" y="885578"/>
                  <a:pt x="1228725" y="876598"/>
                </a:cubicBezTo>
                <a:cubicBezTo>
                  <a:pt x="1241425" y="870248"/>
                  <a:pt x="1253530" y="862534"/>
                  <a:pt x="1266825" y="857548"/>
                </a:cubicBezTo>
                <a:cubicBezTo>
                  <a:pt x="1279082" y="852951"/>
                  <a:pt x="1292668" y="852620"/>
                  <a:pt x="1304925" y="848023"/>
                </a:cubicBezTo>
                <a:cubicBezTo>
                  <a:pt x="1318220" y="843037"/>
                  <a:pt x="1329974" y="834566"/>
                  <a:pt x="1343025" y="828973"/>
                </a:cubicBezTo>
                <a:cubicBezTo>
                  <a:pt x="1373507" y="815909"/>
                  <a:pt x="1383445" y="818868"/>
                  <a:pt x="1419225" y="809923"/>
                </a:cubicBezTo>
                <a:cubicBezTo>
                  <a:pt x="1507889" y="787757"/>
                  <a:pt x="1351122" y="814209"/>
                  <a:pt x="1514475" y="790873"/>
                </a:cubicBezTo>
                <a:cubicBezTo>
                  <a:pt x="1530350" y="784523"/>
                  <a:pt x="1546091" y="777826"/>
                  <a:pt x="1562100" y="771823"/>
                </a:cubicBezTo>
                <a:cubicBezTo>
                  <a:pt x="1595075" y="759457"/>
                  <a:pt x="1601483" y="761657"/>
                  <a:pt x="1638300" y="743248"/>
                </a:cubicBezTo>
                <a:cubicBezTo>
                  <a:pt x="1704079" y="710359"/>
                  <a:pt x="1625681" y="734497"/>
                  <a:pt x="1704975" y="714673"/>
                </a:cubicBezTo>
                <a:cubicBezTo>
                  <a:pt x="1714500" y="708323"/>
                  <a:pt x="1723089" y="700272"/>
                  <a:pt x="1733550" y="695623"/>
                </a:cubicBezTo>
                <a:cubicBezTo>
                  <a:pt x="1751900" y="687468"/>
                  <a:pt x="1773992" y="687712"/>
                  <a:pt x="1790700" y="676573"/>
                </a:cubicBezTo>
                <a:cubicBezTo>
                  <a:pt x="1872592" y="621978"/>
                  <a:pt x="1768980" y="687433"/>
                  <a:pt x="1847850" y="647998"/>
                </a:cubicBezTo>
                <a:cubicBezTo>
                  <a:pt x="1903120" y="620363"/>
                  <a:pt x="1847729" y="634946"/>
                  <a:pt x="1914525" y="609898"/>
                </a:cubicBezTo>
                <a:cubicBezTo>
                  <a:pt x="1926782" y="605301"/>
                  <a:pt x="1940541" y="605408"/>
                  <a:pt x="1952625" y="600373"/>
                </a:cubicBezTo>
                <a:cubicBezTo>
                  <a:pt x="1978839" y="589451"/>
                  <a:pt x="2001103" y="568433"/>
                  <a:pt x="2028825" y="562273"/>
                </a:cubicBezTo>
                <a:lnTo>
                  <a:pt x="2114550" y="543223"/>
                </a:lnTo>
                <a:cubicBezTo>
                  <a:pt x="2127306" y="540279"/>
                  <a:pt x="2140566" y="538733"/>
                  <a:pt x="2152650" y="533698"/>
                </a:cubicBezTo>
                <a:cubicBezTo>
                  <a:pt x="2178864" y="522776"/>
                  <a:pt x="2203450" y="508298"/>
                  <a:pt x="2228850" y="495598"/>
                </a:cubicBezTo>
                <a:cubicBezTo>
                  <a:pt x="2241550" y="489248"/>
                  <a:pt x="2253175" y="479992"/>
                  <a:pt x="2266950" y="476548"/>
                </a:cubicBezTo>
                <a:cubicBezTo>
                  <a:pt x="2314790" y="464588"/>
                  <a:pt x="2292631" y="471163"/>
                  <a:pt x="2333625" y="457498"/>
                </a:cubicBezTo>
                <a:cubicBezTo>
                  <a:pt x="2343150" y="447973"/>
                  <a:pt x="2353576" y="439271"/>
                  <a:pt x="2362200" y="428923"/>
                </a:cubicBezTo>
                <a:cubicBezTo>
                  <a:pt x="2369529" y="420129"/>
                  <a:pt x="2372456" y="407677"/>
                  <a:pt x="2381250" y="400348"/>
                </a:cubicBezTo>
                <a:cubicBezTo>
                  <a:pt x="2392158" y="391258"/>
                  <a:pt x="2407309" y="388823"/>
                  <a:pt x="2419350" y="381298"/>
                </a:cubicBezTo>
                <a:cubicBezTo>
                  <a:pt x="2432812" y="372884"/>
                  <a:pt x="2443667" y="360599"/>
                  <a:pt x="2457450" y="352723"/>
                </a:cubicBezTo>
                <a:cubicBezTo>
                  <a:pt x="2466167" y="347742"/>
                  <a:pt x="2477045" y="347688"/>
                  <a:pt x="2486025" y="343198"/>
                </a:cubicBezTo>
                <a:cubicBezTo>
                  <a:pt x="2496264" y="338078"/>
                  <a:pt x="2504661" y="329828"/>
                  <a:pt x="2514600" y="324148"/>
                </a:cubicBezTo>
                <a:cubicBezTo>
                  <a:pt x="2526928" y="317103"/>
                  <a:pt x="2540000" y="311448"/>
                  <a:pt x="2552700" y="305098"/>
                </a:cubicBezTo>
                <a:cubicBezTo>
                  <a:pt x="2559050" y="295573"/>
                  <a:pt x="2563655" y="284618"/>
                  <a:pt x="2571750" y="276523"/>
                </a:cubicBezTo>
                <a:cubicBezTo>
                  <a:pt x="2589172" y="259101"/>
                  <a:pt x="2676368" y="219478"/>
                  <a:pt x="2676525" y="219373"/>
                </a:cubicBezTo>
                <a:cubicBezTo>
                  <a:pt x="2816330" y="126170"/>
                  <a:pt x="2669263" y="220801"/>
                  <a:pt x="2771775" y="162223"/>
                </a:cubicBezTo>
                <a:cubicBezTo>
                  <a:pt x="2823476" y="132680"/>
                  <a:pt x="2776534" y="151112"/>
                  <a:pt x="2828925" y="133648"/>
                </a:cubicBezTo>
                <a:cubicBezTo>
                  <a:pt x="2835275" y="124123"/>
                  <a:pt x="2839360" y="112611"/>
                  <a:pt x="2847975" y="105073"/>
                </a:cubicBezTo>
                <a:cubicBezTo>
                  <a:pt x="2865205" y="89996"/>
                  <a:pt x="2883405" y="74213"/>
                  <a:pt x="2905125" y="66973"/>
                </a:cubicBezTo>
                <a:cubicBezTo>
                  <a:pt x="2973135" y="44303"/>
                  <a:pt x="2945567" y="59062"/>
                  <a:pt x="2990850" y="28873"/>
                </a:cubicBezTo>
                <a:cubicBezTo>
                  <a:pt x="3013422" y="-4986"/>
                  <a:pt x="2998452" y="298"/>
                  <a:pt x="3028950" y="298"/>
                </a:cubicBezTo>
              </a:path>
            </a:pathLst>
          </a:cu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9EF659A3-E2C0-42A8-92BC-CC62BABF732E}"/>
              </a:ext>
            </a:extLst>
          </p:cNvPr>
          <p:cNvSpPr/>
          <p:nvPr/>
        </p:nvSpPr>
        <p:spPr>
          <a:xfrm>
            <a:off x="2276475" y="1238250"/>
            <a:ext cx="2886075" cy="2771775"/>
          </a:xfrm>
          <a:custGeom>
            <a:avLst/>
            <a:gdLst>
              <a:gd name="connsiteX0" fmla="*/ 9525 w 2886075"/>
              <a:gd name="connsiteY0" fmla="*/ 2771775 h 2771775"/>
              <a:gd name="connsiteX1" fmla="*/ 0 w 2886075"/>
              <a:gd name="connsiteY1" fmla="*/ 2724150 h 2771775"/>
              <a:gd name="connsiteX2" fmla="*/ 9525 w 2886075"/>
              <a:gd name="connsiteY2" fmla="*/ 2657475 h 2771775"/>
              <a:gd name="connsiteX3" fmla="*/ 28575 w 2886075"/>
              <a:gd name="connsiteY3" fmla="*/ 2571750 h 2771775"/>
              <a:gd name="connsiteX4" fmla="*/ 47625 w 2886075"/>
              <a:gd name="connsiteY4" fmla="*/ 2543175 h 2771775"/>
              <a:gd name="connsiteX5" fmla="*/ 57150 w 2886075"/>
              <a:gd name="connsiteY5" fmla="*/ 2495550 h 2771775"/>
              <a:gd name="connsiteX6" fmla="*/ 95250 w 2886075"/>
              <a:gd name="connsiteY6" fmla="*/ 2428875 h 2771775"/>
              <a:gd name="connsiteX7" fmla="*/ 104775 w 2886075"/>
              <a:gd name="connsiteY7" fmla="*/ 2400300 h 2771775"/>
              <a:gd name="connsiteX8" fmla="*/ 161925 w 2886075"/>
              <a:gd name="connsiteY8" fmla="*/ 2343150 h 2771775"/>
              <a:gd name="connsiteX9" fmla="*/ 200025 w 2886075"/>
              <a:gd name="connsiteY9" fmla="*/ 2286000 h 2771775"/>
              <a:gd name="connsiteX10" fmla="*/ 257175 w 2886075"/>
              <a:gd name="connsiteY10" fmla="*/ 2228850 h 2771775"/>
              <a:gd name="connsiteX11" fmla="*/ 314325 w 2886075"/>
              <a:gd name="connsiteY11" fmla="*/ 2190750 h 2771775"/>
              <a:gd name="connsiteX12" fmla="*/ 361950 w 2886075"/>
              <a:gd name="connsiteY12" fmla="*/ 2152650 h 2771775"/>
              <a:gd name="connsiteX13" fmla="*/ 419100 w 2886075"/>
              <a:gd name="connsiteY13" fmla="*/ 2114550 h 2771775"/>
              <a:gd name="connsiteX14" fmla="*/ 466725 w 2886075"/>
              <a:gd name="connsiteY14" fmla="*/ 2057400 h 2771775"/>
              <a:gd name="connsiteX15" fmla="*/ 495300 w 2886075"/>
              <a:gd name="connsiteY15" fmla="*/ 2047875 h 2771775"/>
              <a:gd name="connsiteX16" fmla="*/ 552450 w 2886075"/>
              <a:gd name="connsiteY16" fmla="*/ 1990725 h 2771775"/>
              <a:gd name="connsiteX17" fmla="*/ 609600 w 2886075"/>
              <a:gd name="connsiteY17" fmla="*/ 1952625 h 2771775"/>
              <a:gd name="connsiteX18" fmla="*/ 685800 w 2886075"/>
              <a:gd name="connsiteY18" fmla="*/ 1866900 h 2771775"/>
              <a:gd name="connsiteX19" fmla="*/ 714375 w 2886075"/>
              <a:gd name="connsiteY19" fmla="*/ 1838325 h 2771775"/>
              <a:gd name="connsiteX20" fmla="*/ 742950 w 2886075"/>
              <a:gd name="connsiteY20" fmla="*/ 1800225 h 2771775"/>
              <a:gd name="connsiteX21" fmla="*/ 771525 w 2886075"/>
              <a:gd name="connsiteY21" fmla="*/ 1781175 h 2771775"/>
              <a:gd name="connsiteX22" fmla="*/ 800100 w 2886075"/>
              <a:gd name="connsiteY22" fmla="*/ 1752600 h 2771775"/>
              <a:gd name="connsiteX23" fmla="*/ 838200 w 2886075"/>
              <a:gd name="connsiteY23" fmla="*/ 1695450 h 2771775"/>
              <a:gd name="connsiteX24" fmla="*/ 847725 w 2886075"/>
              <a:gd name="connsiteY24" fmla="*/ 1666875 h 2771775"/>
              <a:gd name="connsiteX25" fmla="*/ 866775 w 2886075"/>
              <a:gd name="connsiteY25" fmla="*/ 1638300 h 2771775"/>
              <a:gd name="connsiteX26" fmla="*/ 923925 w 2886075"/>
              <a:gd name="connsiteY26" fmla="*/ 1581150 h 2771775"/>
              <a:gd name="connsiteX27" fmla="*/ 981075 w 2886075"/>
              <a:gd name="connsiteY27" fmla="*/ 1514475 h 2771775"/>
              <a:gd name="connsiteX28" fmla="*/ 1009650 w 2886075"/>
              <a:gd name="connsiteY28" fmla="*/ 1495425 h 2771775"/>
              <a:gd name="connsiteX29" fmla="*/ 1076325 w 2886075"/>
              <a:gd name="connsiteY29" fmla="*/ 1400175 h 2771775"/>
              <a:gd name="connsiteX30" fmla="*/ 1114425 w 2886075"/>
              <a:gd name="connsiteY30" fmla="*/ 1381125 h 2771775"/>
              <a:gd name="connsiteX31" fmla="*/ 1181100 w 2886075"/>
              <a:gd name="connsiteY31" fmla="*/ 1314450 h 2771775"/>
              <a:gd name="connsiteX32" fmla="*/ 1209675 w 2886075"/>
              <a:gd name="connsiteY32" fmla="*/ 1285875 h 2771775"/>
              <a:gd name="connsiteX33" fmla="*/ 1238250 w 2886075"/>
              <a:gd name="connsiteY33" fmla="*/ 1266825 h 2771775"/>
              <a:gd name="connsiteX34" fmla="*/ 1285875 w 2886075"/>
              <a:gd name="connsiteY34" fmla="*/ 1219200 h 2771775"/>
              <a:gd name="connsiteX35" fmla="*/ 1314450 w 2886075"/>
              <a:gd name="connsiteY35" fmla="*/ 1181100 h 2771775"/>
              <a:gd name="connsiteX36" fmla="*/ 1343025 w 2886075"/>
              <a:gd name="connsiteY36" fmla="*/ 1162050 h 2771775"/>
              <a:gd name="connsiteX37" fmla="*/ 1400175 w 2886075"/>
              <a:gd name="connsiteY37" fmla="*/ 1123950 h 2771775"/>
              <a:gd name="connsiteX38" fmla="*/ 1428750 w 2886075"/>
              <a:gd name="connsiteY38" fmla="*/ 1085850 h 2771775"/>
              <a:gd name="connsiteX39" fmla="*/ 1485900 w 2886075"/>
              <a:gd name="connsiteY39" fmla="*/ 1047750 h 2771775"/>
              <a:gd name="connsiteX40" fmla="*/ 1504950 w 2886075"/>
              <a:gd name="connsiteY40" fmla="*/ 1019175 h 2771775"/>
              <a:gd name="connsiteX41" fmla="*/ 1571625 w 2886075"/>
              <a:gd name="connsiteY41" fmla="*/ 981075 h 2771775"/>
              <a:gd name="connsiteX42" fmla="*/ 1657350 w 2886075"/>
              <a:gd name="connsiteY42" fmla="*/ 904875 h 2771775"/>
              <a:gd name="connsiteX43" fmla="*/ 1733550 w 2886075"/>
              <a:gd name="connsiteY43" fmla="*/ 838200 h 2771775"/>
              <a:gd name="connsiteX44" fmla="*/ 1819275 w 2886075"/>
              <a:gd name="connsiteY44" fmla="*/ 771525 h 2771775"/>
              <a:gd name="connsiteX45" fmla="*/ 1847850 w 2886075"/>
              <a:gd name="connsiteY45" fmla="*/ 752475 h 2771775"/>
              <a:gd name="connsiteX46" fmla="*/ 1876425 w 2886075"/>
              <a:gd name="connsiteY46" fmla="*/ 723900 h 2771775"/>
              <a:gd name="connsiteX47" fmla="*/ 1914525 w 2886075"/>
              <a:gd name="connsiteY47" fmla="*/ 714375 h 2771775"/>
              <a:gd name="connsiteX48" fmla="*/ 1943100 w 2886075"/>
              <a:gd name="connsiteY48" fmla="*/ 685800 h 2771775"/>
              <a:gd name="connsiteX49" fmla="*/ 2009775 w 2886075"/>
              <a:gd name="connsiteY49" fmla="*/ 657225 h 2771775"/>
              <a:gd name="connsiteX50" fmla="*/ 2028825 w 2886075"/>
              <a:gd name="connsiteY50" fmla="*/ 628650 h 2771775"/>
              <a:gd name="connsiteX51" fmla="*/ 2085975 w 2886075"/>
              <a:gd name="connsiteY51" fmla="*/ 590550 h 2771775"/>
              <a:gd name="connsiteX52" fmla="*/ 2143125 w 2886075"/>
              <a:gd name="connsiteY52" fmla="*/ 542925 h 2771775"/>
              <a:gd name="connsiteX53" fmla="*/ 2190750 w 2886075"/>
              <a:gd name="connsiteY53" fmla="*/ 495300 h 2771775"/>
              <a:gd name="connsiteX54" fmla="*/ 2219325 w 2886075"/>
              <a:gd name="connsiteY54" fmla="*/ 476250 h 2771775"/>
              <a:gd name="connsiteX55" fmla="*/ 2247900 w 2886075"/>
              <a:gd name="connsiteY55" fmla="*/ 438150 h 2771775"/>
              <a:gd name="connsiteX56" fmla="*/ 2324100 w 2886075"/>
              <a:gd name="connsiteY56" fmla="*/ 400050 h 2771775"/>
              <a:gd name="connsiteX57" fmla="*/ 2371725 w 2886075"/>
              <a:gd name="connsiteY57" fmla="*/ 352425 h 2771775"/>
              <a:gd name="connsiteX58" fmla="*/ 2428875 w 2886075"/>
              <a:gd name="connsiteY58" fmla="*/ 314325 h 2771775"/>
              <a:gd name="connsiteX59" fmla="*/ 2447925 w 2886075"/>
              <a:gd name="connsiteY59" fmla="*/ 285750 h 2771775"/>
              <a:gd name="connsiteX60" fmla="*/ 2533650 w 2886075"/>
              <a:gd name="connsiteY60" fmla="*/ 219075 h 2771775"/>
              <a:gd name="connsiteX61" fmla="*/ 2571750 w 2886075"/>
              <a:gd name="connsiteY61" fmla="*/ 200025 h 2771775"/>
              <a:gd name="connsiteX62" fmla="*/ 2638425 w 2886075"/>
              <a:gd name="connsiteY62" fmla="*/ 133350 h 2771775"/>
              <a:gd name="connsiteX63" fmla="*/ 2695575 w 2886075"/>
              <a:gd name="connsiteY63" fmla="*/ 104775 h 2771775"/>
              <a:gd name="connsiteX64" fmla="*/ 2724150 w 2886075"/>
              <a:gd name="connsiteY64" fmla="*/ 95250 h 2771775"/>
              <a:gd name="connsiteX65" fmla="*/ 2752725 w 2886075"/>
              <a:gd name="connsiteY65" fmla="*/ 76200 h 2771775"/>
              <a:gd name="connsiteX66" fmla="*/ 2790825 w 2886075"/>
              <a:gd name="connsiteY66" fmla="*/ 57150 h 2771775"/>
              <a:gd name="connsiteX67" fmla="*/ 2828925 w 2886075"/>
              <a:gd name="connsiteY67" fmla="*/ 28575 h 2771775"/>
              <a:gd name="connsiteX68" fmla="*/ 2857500 w 2886075"/>
              <a:gd name="connsiteY68" fmla="*/ 19050 h 2771775"/>
              <a:gd name="connsiteX69" fmla="*/ 2886075 w 2886075"/>
              <a:gd name="connsiteY69" fmla="*/ 0 h 277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886075" h="2771775">
                <a:moveTo>
                  <a:pt x="9525" y="2771775"/>
                </a:moveTo>
                <a:cubicBezTo>
                  <a:pt x="6350" y="2755900"/>
                  <a:pt x="0" y="2740339"/>
                  <a:pt x="0" y="2724150"/>
                </a:cubicBezTo>
                <a:cubicBezTo>
                  <a:pt x="0" y="2701699"/>
                  <a:pt x="5834" y="2679620"/>
                  <a:pt x="9525" y="2657475"/>
                </a:cubicBezTo>
                <a:cubicBezTo>
                  <a:pt x="10758" y="2650078"/>
                  <a:pt x="23905" y="2582648"/>
                  <a:pt x="28575" y="2571750"/>
                </a:cubicBezTo>
                <a:cubicBezTo>
                  <a:pt x="33084" y="2561228"/>
                  <a:pt x="41275" y="2552700"/>
                  <a:pt x="47625" y="2543175"/>
                </a:cubicBezTo>
                <a:cubicBezTo>
                  <a:pt x="50800" y="2527300"/>
                  <a:pt x="52030" y="2510909"/>
                  <a:pt x="57150" y="2495550"/>
                </a:cubicBezTo>
                <a:cubicBezTo>
                  <a:pt x="73849" y="2445453"/>
                  <a:pt x="74347" y="2470681"/>
                  <a:pt x="95250" y="2428875"/>
                </a:cubicBezTo>
                <a:cubicBezTo>
                  <a:pt x="99740" y="2419895"/>
                  <a:pt x="98611" y="2408225"/>
                  <a:pt x="104775" y="2400300"/>
                </a:cubicBezTo>
                <a:cubicBezTo>
                  <a:pt x="121315" y="2379034"/>
                  <a:pt x="146981" y="2365566"/>
                  <a:pt x="161925" y="2343150"/>
                </a:cubicBezTo>
                <a:cubicBezTo>
                  <a:pt x="174625" y="2324100"/>
                  <a:pt x="183836" y="2302189"/>
                  <a:pt x="200025" y="2286000"/>
                </a:cubicBezTo>
                <a:cubicBezTo>
                  <a:pt x="219075" y="2266950"/>
                  <a:pt x="234759" y="2243794"/>
                  <a:pt x="257175" y="2228850"/>
                </a:cubicBezTo>
                <a:lnTo>
                  <a:pt x="314325" y="2190750"/>
                </a:lnTo>
                <a:cubicBezTo>
                  <a:pt x="349524" y="2137952"/>
                  <a:pt x="313236" y="2179713"/>
                  <a:pt x="361950" y="2152650"/>
                </a:cubicBezTo>
                <a:cubicBezTo>
                  <a:pt x="381964" y="2141531"/>
                  <a:pt x="419100" y="2114550"/>
                  <a:pt x="419100" y="2114550"/>
                </a:cubicBezTo>
                <a:cubicBezTo>
                  <a:pt x="433157" y="2093465"/>
                  <a:pt x="444723" y="2072068"/>
                  <a:pt x="466725" y="2057400"/>
                </a:cubicBezTo>
                <a:cubicBezTo>
                  <a:pt x="475079" y="2051831"/>
                  <a:pt x="485775" y="2051050"/>
                  <a:pt x="495300" y="2047875"/>
                </a:cubicBezTo>
                <a:cubicBezTo>
                  <a:pt x="514350" y="2028825"/>
                  <a:pt x="530034" y="2005669"/>
                  <a:pt x="552450" y="1990725"/>
                </a:cubicBezTo>
                <a:lnTo>
                  <a:pt x="609600" y="1952625"/>
                </a:lnTo>
                <a:cubicBezTo>
                  <a:pt x="643594" y="1901634"/>
                  <a:pt x="620555" y="1932145"/>
                  <a:pt x="685800" y="1866900"/>
                </a:cubicBezTo>
                <a:cubicBezTo>
                  <a:pt x="695325" y="1857375"/>
                  <a:pt x="706293" y="1849101"/>
                  <a:pt x="714375" y="1838325"/>
                </a:cubicBezTo>
                <a:cubicBezTo>
                  <a:pt x="723900" y="1825625"/>
                  <a:pt x="731725" y="1811450"/>
                  <a:pt x="742950" y="1800225"/>
                </a:cubicBezTo>
                <a:cubicBezTo>
                  <a:pt x="751045" y="1792130"/>
                  <a:pt x="762731" y="1788504"/>
                  <a:pt x="771525" y="1781175"/>
                </a:cubicBezTo>
                <a:cubicBezTo>
                  <a:pt x="781873" y="1772551"/>
                  <a:pt x="790575" y="1762125"/>
                  <a:pt x="800100" y="1752600"/>
                </a:cubicBezTo>
                <a:cubicBezTo>
                  <a:pt x="821975" y="1665100"/>
                  <a:pt x="790361" y="1755249"/>
                  <a:pt x="838200" y="1695450"/>
                </a:cubicBezTo>
                <a:cubicBezTo>
                  <a:pt x="844472" y="1687610"/>
                  <a:pt x="843235" y="1675855"/>
                  <a:pt x="847725" y="1666875"/>
                </a:cubicBezTo>
                <a:cubicBezTo>
                  <a:pt x="852845" y="1656636"/>
                  <a:pt x="859170" y="1646856"/>
                  <a:pt x="866775" y="1638300"/>
                </a:cubicBezTo>
                <a:cubicBezTo>
                  <a:pt x="884673" y="1618164"/>
                  <a:pt x="907761" y="1602703"/>
                  <a:pt x="923925" y="1581150"/>
                </a:cubicBezTo>
                <a:cubicBezTo>
                  <a:pt x="944947" y="1553120"/>
                  <a:pt x="954541" y="1536586"/>
                  <a:pt x="981075" y="1514475"/>
                </a:cubicBezTo>
                <a:cubicBezTo>
                  <a:pt x="989869" y="1507146"/>
                  <a:pt x="1000125" y="1501775"/>
                  <a:pt x="1009650" y="1495425"/>
                </a:cubicBezTo>
                <a:cubicBezTo>
                  <a:pt x="1011353" y="1492870"/>
                  <a:pt x="1065355" y="1409578"/>
                  <a:pt x="1076325" y="1400175"/>
                </a:cubicBezTo>
                <a:cubicBezTo>
                  <a:pt x="1087106" y="1390934"/>
                  <a:pt x="1103436" y="1390116"/>
                  <a:pt x="1114425" y="1381125"/>
                </a:cubicBezTo>
                <a:cubicBezTo>
                  <a:pt x="1138751" y="1361222"/>
                  <a:pt x="1158875" y="1336675"/>
                  <a:pt x="1181100" y="1314450"/>
                </a:cubicBezTo>
                <a:cubicBezTo>
                  <a:pt x="1190625" y="1304925"/>
                  <a:pt x="1198467" y="1293347"/>
                  <a:pt x="1209675" y="1285875"/>
                </a:cubicBezTo>
                <a:lnTo>
                  <a:pt x="1238250" y="1266825"/>
                </a:lnTo>
                <a:cubicBezTo>
                  <a:pt x="1289050" y="1190625"/>
                  <a:pt x="1222375" y="1282700"/>
                  <a:pt x="1285875" y="1219200"/>
                </a:cubicBezTo>
                <a:cubicBezTo>
                  <a:pt x="1297100" y="1207975"/>
                  <a:pt x="1303225" y="1192325"/>
                  <a:pt x="1314450" y="1181100"/>
                </a:cubicBezTo>
                <a:cubicBezTo>
                  <a:pt x="1322545" y="1173005"/>
                  <a:pt x="1334231" y="1169379"/>
                  <a:pt x="1343025" y="1162050"/>
                </a:cubicBezTo>
                <a:cubicBezTo>
                  <a:pt x="1390591" y="1122412"/>
                  <a:pt x="1349957" y="1140689"/>
                  <a:pt x="1400175" y="1123950"/>
                </a:cubicBezTo>
                <a:cubicBezTo>
                  <a:pt x="1409700" y="1111250"/>
                  <a:pt x="1416885" y="1096397"/>
                  <a:pt x="1428750" y="1085850"/>
                </a:cubicBezTo>
                <a:cubicBezTo>
                  <a:pt x="1445862" y="1070639"/>
                  <a:pt x="1485900" y="1047750"/>
                  <a:pt x="1485900" y="1047750"/>
                </a:cubicBezTo>
                <a:cubicBezTo>
                  <a:pt x="1492250" y="1038225"/>
                  <a:pt x="1496855" y="1027270"/>
                  <a:pt x="1504950" y="1019175"/>
                </a:cubicBezTo>
                <a:cubicBezTo>
                  <a:pt x="1533783" y="990342"/>
                  <a:pt x="1538931" y="991973"/>
                  <a:pt x="1571625" y="981075"/>
                </a:cubicBezTo>
                <a:cubicBezTo>
                  <a:pt x="1636870" y="915830"/>
                  <a:pt x="1606359" y="938869"/>
                  <a:pt x="1657350" y="904875"/>
                </a:cubicBezTo>
                <a:cubicBezTo>
                  <a:pt x="1694229" y="849557"/>
                  <a:pt x="1656617" y="898037"/>
                  <a:pt x="1733550" y="838200"/>
                </a:cubicBezTo>
                <a:cubicBezTo>
                  <a:pt x="1762125" y="815975"/>
                  <a:pt x="1789154" y="791605"/>
                  <a:pt x="1819275" y="771525"/>
                </a:cubicBezTo>
                <a:cubicBezTo>
                  <a:pt x="1828800" y="765175"/>
                  <a:pt x="1839056" y="759804"/>
                  <a:pt x="1847850" y="752475"/>
                </a:cubicBezTo>
                <a:cubicBezTo>
                  <a:pt x="1858198" y="743851"/>
                  <a:pt x="1864729" y="730583"/>
                  <a:pt x="1876425" y="723900"/>
                </a:cubicBezTo>
                <a:cubicBezTo>
                  <a:pt x="1887791" y="717405"/>
                  <a:pt x="1901825" y="717550"/>
                  <a:pt x="1914525" y="714375"/>
                </a:cubicBezTo>
                <a:cubicBezTo>
                  <a:pt x="1924050" y="704850"/>
                  <a:pt x="1932139" y="693630"/>
                  <a:pt x="1943100" y="685800"/>
                </a:cubicBezTo>
                <a:cubicBezTo>
                  <a:pt x="1963698" y="671087"/>
                  <a:pt x="1986456" y="664998"/>
                  <a:pt x="2009775" y="657225"/>
                </a:cubicBezTo>
                <a:cubicBezTo>
                  <a:pt x="2016125" y="647700"/>
                  <a:pt x="2020210" y="636188"/>
                  <a:pt x="2028825" y="628650"/>
                </a:cubicBezTo>
                <a:cubicBezTo>
                  <a:pt x="2046055" y="613573"/>
                  <a:pt x="2069786" y="606739"/>
                  <a:pt x="2085975" y="590550"/>
                </a:cubicBezTo>
                <a:cubicBezTo>
                  <a:pt x="2200666" y="475859"/>
                  <a:pt x="2037037" y="635752"/>
                  <a:pt x="2143125" y="542925"/>
                </a:cubicBezTo>
                <a:cubicBezTo>
                  <a:pt x="2160021" y="528141"/>
                  <a:pt x="2173854" y="510084"/>
                  <a:pt x="2190750" y="495300"/>
                </a:cubicBezTo>
                <a:cubicBezTo>
                  <a:pt x="2199365" y="487762"/>
                  <a:pt x="2211230" y="484345"/>
                  <a:pt x="2219325" y="476250"/>
                </a:cubicBezTo>
                <a:cubicBezTo>
                  <a:pt x="2230550" y="465025"/>
                  <a:pt x="2236675" y="449375"/>
                  <a:pt x="2247900" y="438150"/>
                </a:cubicBezTo>
                <a:cubicBezTo>
                  <a:pt x="2266923" y="419127"/>
                  <a:pt x="2301361" y="409146"/>
                  <a:pt x="2324100" y="400050"/>
                </a:cubicBezTo>
                <a:cubicBezTo>
                  <a:pt x="2359025" y="347663"/>
                  <a:pt x="2324100" y="392113"/>
                  <a:pt x="2371725" y="352425"/>
                </a:cubicBezTo>
                <a:cubicBezTo>
                  <a:pt x="2419291" y="312787"/>
                  <a:pt x="2378657" y="331064"/>
                  <a:pt x="2428875" y="314325"/>
                </a:cubicBezTo>
                <a:cubicBezTo>
                  <a:pt x="2435225" y="304800"/>
                  <a:pt x="2440596" y="294544"/>
                  <a:pt x="2447925" y="285750"/>
                </a:cubicBezTo>
                <a:cubicBezTo>
                  <a:pt x="2470324" y="258871"/>
                  <a:pt x="2503306" y="234247"/>
                  <a:pt x="2533650" y="219075"/>
                </a:cubicBezTo>
                <a:cubicBezTo>
                  <a:pt x="2546350" y="212725"/>
                  <a:pt x="2560761" y="209016"/>
                  <a:pt x="2571750" y="200025"/>
                </a:cubicBezTo>
                <a:cubicBezTo>
                  <a:pt x="2596076" y="180122"/>
                  <a:pt x="2608607" y="143289"/>
                  <a:pt x="2638425" y="133350"/>
                </a:cubicBezTo>
                <a:cubicBezTo>
                  <a:pt x="2710249" y="109409"/>
                  <a:pt x="2621717" y="141704"/>
                  <a:pt x="2695575" y="104775"/>
                </a:cubicBezTo>
                <a:cubicBezTo>
                  <a:pt x="2704555" y="100285"/>
                  <a:pt x="2715170" y="99740"/>
                  <a:pt x="2724150" y="95250"/>
                </a:cubicBezTo>
                <a:cubicBezTo>
                  <a:pt x="2734389" y="90130"/>
                  <a:pt x="2742786" y="81880"/>
                  <a:pt x="2752725" y="76200"/>
                </a:cubicBezTo>
                <a:cubicBezTo>
                  <a:pt x="2765053" y="69155"/>
                  <a:pt x="2778784" y="64675"/>
                  <a:pt x="2790825" y="57150"/>
                </a:cubicBezTo>
                <a:cubicBezTo>
                  <a:pt x="2804287" y="48736"/>
                  <a:pt x="2815142" y="36451"/>
                  <a:pt x="2828925" y="28575"/>
                </a:cubicBezTo>
                <a:cubicBezTo>
                  <a:pt x="2837642" y="23594"/>
                  <a:pt x="2848520" y="23540"/>
                  <a:pt x="2857500" y="19050"/>
                </a:cubicBezTo>
                <a:cubicBezTo>
                  <a:pt x="2867739" y="13930"/>
                  <a:pt x="2886075" y="0"/>
                  <a:pt x="2886075" y="0"/>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1E0C941-B6B6-4160-91A0-50747C7655BC}"/>
              </a:ext>
            </a:extLst>
          </p:cNvPr>
          <p:cNvSpPr txBox="1"/>
          <p:nvPr/>
        </p:nvSpPr>
        <p:spPr>
          <a:xfrm>
            <a:off x="5558029" y="1869199"/>
            <a:ext cx="1499128" cy="307777"/>
          </a:xfrm>
          <a:prstGeom prst="rect">
            <a:avLst/>
          </a:prstGeom>
          <a:noFill/>
          <a:ln>
            <a:noFill/>
          </a:ln>
        </p:spPr>
        <p:txBody>
          <a:bodyPr wrap="none" rtlCol="0">
            <a:spAutoFit/>
          </a:bodyPr>
          <a:lstStyle/>
          <a:p>
            <a:r>
              <a:rPr lang="en-US" dirty="0">
                <a:solidFill>
                  <a:schemeClr val="accent1">
                    <a:lumMod val="50000"/>
                  </a:schemeClr>
                </a:solidFill>
              </a:rPr>
              <a:t>Medium size NN</a:t>
            </a:r>
          </a:p>
        </p:txBody>
      </p:sp>
      <p:sp>
        <p:nvSpPr>
          <p:cNvPr id="29" name="TextBox 28">
            <a:extLst>
              <a:ext uri="{FF2B5EF4-FFF2-40B4-BE49-F238E27FC236}">
                <a16:creationId xmlns:a16="http://schemas.microsoft.com/office/drawing/2014/main" id="{0A0416A2-0E39-4E5A-84A8-8499A3FBC83C}"/>
              </a:ext>
            </a:extLst>
          </p:cNvPr>
          <p:cNvSpPr txBox="1"/>
          <p:nvPr/>
        </p:nvSpPr>
        <p:spPr>
          <a:xfrm>
            <a:off x="7324725" y="3429000"/>
            <a:ext cx="1444626" cy="307777"/>
          </a:xfrm>
          <a:prstGeom prst="rect">
            <a:avLst/>
          </a:prstGeom>
          <a:noFill/>
        </p:spPr>
        <p:txBody>
          <a:bodyPr wrap="none" rtlCol="0">
            <a:spAutoFit/>
          </a:bodyPr>
          <a:lstStyle/>
          <a:p>
            <a:r>
              <a:rPr lang="en-US" dirty="0">
                <a:solidFill>
                  <a:srgbClr val="FF0000"/>
                </a:solidFill>
              </a:rPr>
              <a:t>WE ARE HERE</a:t>
            </a:r>
          </a:p>
        </p:txBody>
      </p:sp>
      <p:sp>
        <p:nvSpPr>
          <p:cNvPr id="35" name="Freeform: Shape 34">
            <a:extLst>
              <a:ext uri="{FF2B5EF4-FFF2-40B4-BE49-F238E27FC236}">
                <a16:creationId xmlns:a16="http://schemas.microsoft.com/office/drawing/2014/main" id="{2BF9CD24-813C-4C6E-A6A0-2027A0FAE332}"/>
              </a:ext>
            </a:extLst>
          </p:cNvPr>
          <p:cNvSpPr/>
          <p:nvPr/>
        </p:nvSpPr>
        <p:spPr>
          <a:xfrm>
            <a:off x="5429250" y="3609975"/>
            <a:ext cx="1971675" cy="352425"/>
          </a:xfrm>
          <a:custGeom>
            <a:avLst/>
            <a:gdLst>
              <a:gd name="connsiteX0" fmla="*/ 1971675 w 1971675"/>
              <a:gd name="connsiteY0" fmla="*/ 0 h 352425"/>
              <a:gd name="connsiteX1" fmla="*/ 1876425 w 1971675"/>
              <a:gd name="connsiteY1" fmla="*/ 9525 h 352425"/>
              <a:gd name="connsiteX2" fmla="*/ 1676400 w 1971675"/>
              <a:gd name="connsiteY2" fmla="*/ 28575 h 352425"/>
              <a:gd name="connsiteX3" fmla="*/ 723900 w 1971675"/>
              <a:gd name="connsiteY3" fmla="*/ 47625 h 352425"/>
              <a:gd name="connsiteX4" fmla="*/ 628650 w 1971675"/>
              <a:gd name="connsiteY4" fmla="*/ 57150 h 352425"/>
              <a:gd name="connsiteX5" fmla="*/ 600075 w 1971675"/>
              <a:gd name="connsiteY5" fmla="*/ 66675 h 352425"/>
              <a:gd name="connsiteX6" fmla="*/ 561975 w 1971675"/>
              <a:gd name="connsiteY6" fmla="*/ 76200 h 352425"/>
              <a:gd name="connsiteX7" fmla="*/ 533400 w 1971675"/>
              <a:gd name="connsiteY7" fmla="*/ 85725 h 352425"/>
              <a:gd name="connsiteX8" fmla="*/ 438150 w 1971675"/>
              <a:gd name="connsiteY8" fmla="*/ 95250 h 352425"/>
              <a:gd name="connsiteX9" fmla="*/ 381000 w 1971675"/>
              <a:gd name="connsiteY9" fmla="*/ 123825 h 352425"/>
              <a:gd name="connsiteX10" fmla="*/ 352425 w 1971675"/>
              <a:gd name="connsiteY10" fmla="*/ 142875 h 352425"/>
              <a:gd name="connsiteX11" fmla="*/ 285750 w 1971675"/>
              <a:gd name="connsiteY11" fmla="*/ 152400 h 352425"/>
              <a:gd name="connsiteX12" fmla="*/ 247650 w 1971675"/>
              <a:gd name="connsiteY12" fmla="*/ 171450 h 352425"/>
              <a:gd name="connsiteX13" fmla="*/ 209550 w 1971675"/>
              <a:gd name="connsiteY13" fmla="*/ 180975 h 352425"/>
              <a:gd name="connsiteX14" fmla="*/ 180975 w 1971675"/>
              <a:gd name="connsiteY14" fmla="*/ 209550 h 352425"/>
              <a:gd name="connsiteX15" fmla="*/ 152400 w 1971675"/>
              <a:gd name="connsiteY15" fmla="*/ 228600 h 352425"/>
              <a:gd name="connsiteX16" fmla="*/ 114300 w 1971675"/>
              <a:gd name="connsiteY16" fmla="*/ 257175 h 352425"/>
              <a:gd name="connsiteX17" fmla="*/ 85725 w 1971675"/>
              <a:gd name="connsiteY17" fmla="*/ 285750 h 352425"/>
              <a:gd name="connsiteX18" fmla="*/ 57150 w 1971675"/>
              <a:gd name="connsiteY18" fmla="*/ 304800 h 352425"/>
              <a:gd name="connsiteX19" fmla="*/ 28575 w 1971675"/>
              <a:gd name="connsiteY19" fmla="*/ 342900 h 352425"/>
              <a:gd name="connsiteX20" fmla="*/ 0 w 1971675"/>
              <a:gd name="connsiteY20" fmla="*/ 35242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71675" h="352425">
                <a:moveTo>
                  <a:pt x="1971675" y="0"/>
                </a:moveTo>
                <a:lnTo>
                  <a:pt x="1876425" y="9525"/>
                </a:lnTo>
                <a:cubicBezTo>
                  <a:pt x="1794898" y="18584"/>
                  <a:pt x="1767931" y="26145"/>
                  <a:pt x="1676400" y="28575"/>
                </a:cubicBezTo>
                <a:lnTo>
                  <a:pt x="723900" y="47625"/>
                </a:lnTo>
                <a:cubicBezTo>
                  <a:pt x="692150" y="50800"/>
                  <a:pt x="660187" y="52298"/>
                  <a:pt x="628650" y="57150"/>
                </a:cubicBezTo>
                <a:cubicBezTo>
                  <a:pt x="618727" y="58677"/>
                  <a:pt x="609729" y="63917"/>
                  <a:pt x="600075" y="66675"/>
                </a:cubicBezTo>
                <a:cubicBezTo>
                  <a:pt x="587488" y="70271"/>
                  <a:pt x="574562" y="72604"/>
                  <a:pt x="561975" y="76200"/>
                </a:cubicBezTo>
                <a:cubicBezTo>
                  <a:pt x="552321" y="78958"/>
                  <a:pt x="543323" y="84198"/>
                  <a:pt x="533400" y="85725"/>
                </a:cubicBezTo>
                <a:cubicBezTo>
                  <a:pt x="501863" y="90577"/>
                  <a:pt x="469900" y="92075"/>
                  <a:pt x="438150" y="95250"/>
                </a:cubicBezTo>
                <a:cubicBezTo>
                  <a:pt x="356258" y="149845"/>
                  <a:pt x="459870" y="84390"/>
                  <a:pt x="381000" y="123825"/>
                </a:cubicBezTo>
                <a:cubicBezTo>
                  <a:pt x="370761" y="128945"/>
                  <a:pt x="363390" y="139586"/>
                  <a:pt x="352425" y="142875"/>
                </a:cubicBezTo>
                <a:cubicBezTo>
                  <a:pt x="330921" y="149326"/>
                  <a:pt x="307975" y="149225"/>
                  <a:pt x="285750" y="152400"/>
                </a:cubicBezTo>
                <a:cubicBezTo>
                  <a:pt x="273050" y="158750"/>
                  <a:pt x="260945" y="166464"/>
                  <a:pt x="247650" y="171450"/>
                </a:cubicBezTo>
                <a:cubicBezTo>
                  <a:pt x="235393" y="176047"/>
                  <a:pt x="220916" y="174480"/>
                  <a:pt x="209550" y="180975"/>
                </a:cubicBezTo>
                <a:cubicBezTo>
                  <a:pt x="197854" y="187658"/>
                  <a:pt x="191323" y="200926"/>
                  <a:pt x="180975" y="209550"/>
                </a:cubicBezTo>
                <a:cubicBezTo>
                  <a:pt x="172181" y="216879"/>
                  <a:pt x="161715" y="221946"/>
                  <a:pt x="152400" y="228600"/>
                </a:cubicBezTo>
                <a:cubicBezTo>
                  <a:pt x="139482" y="237827"/>
                  <a:pt x="126353" y="246844"/>
                  <a:pt x="114300" y="257175"/>
                </a:cubicBezTo>
                <a:cubicBezTo>
                  <a:pt x="104073" y="265941"/>
                  <a:pt x="96073" y="277126"/>
                  <a:pt x="85725" y="285750"/>
                </a:cubicBezTo>
                <a:cubicBezTo>
                  <a:pt x="76931" y="293079"/>
                  <a:pt x="65245" y="296705"/>
                  <a:pt x="57150" y="304800"/>
                </a:cubicBezTo>
                <a:cubicBezTo>
                  <a:pt x="45925" y="316025"/>
                  <a:pt x="40771" y="332737"/>
                  <a:pt x="28575" y="342900"/>
                </a:cubicBezTo>
                <a:cubicBezTo>
                  <a:pt x="20862" y="349328"/>
                  <a:pt x="0" y="352425"/>
                  <a:pt x="0" y="352425"/>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6" name="Freeform: Shape 35">
            <a:extLst>
              <a:ext uri="{FF2B5EF4-FFF2-40B4-BE49-F238E27FC236}">
                <a16:creationId xmlns:a16="http://schemas.microsoft.com/office/drawing/2014/main" id="{C04C32A5-F785-43D8-8C9B-F955F7733293}"/>
              </a:ext>
            </a:extLst>
          </p:cNvPr>
          <p:cNvSpPr/>
          <p:nvPr/>
        </p:nvSpPr>
        <p:spPr>
          <a:xfrm>
            <a:off x="6543675" y="1190600"/>
            <a:ext cx="1552575" cy="2190775"/>
          </a:xfrm>
          <a:custGeom>
            <a:avLst/>
            <a:gdLst>
              <a:gd name="connsiteX0" fmla="*/ 1552575 w 1552575"/>
              <a:gd name="connsiteY0" fmla="*/ 2190775 h 2190775"/>
              <a:gd name="connsiteX1" fmla="*/ 1514475 w 1552575"/>
              <a:gd name="connsiteY1" fmla="*/ 2038375 h 2190775"/>
              <a:gd name="connsiteX2" fmla="*/ 1504950 w 1552575"/>
              <a:gd name="connsiteY2" fmla="*/ 1971700 h 2190775"/>
              <a:gd name="connsiteX3" fmla="*/ 1390650 w 1552575"/>
              <a:gd name="connsiteY3" fmla="*/ 1762150 h 2190775"/>
              <a:gd name="connsiteX4" fmla="*/ 1352550 w 1552575"/>
              <a:gd name="connsiteY4" fmla="*/ 1705000 h 2190775"/>
              <a:gd name="connsiteX5" fmla="*/ 1295400 w 1552575"/>
              <a:gd name="connsiteY5" fmla="*/ 1590700 h 2190775"/>
              <a:gd name="connsiteX6" fmla="*/ 1276350 w 1552575"/>
              <a:gd name="connsiteY6" fmla="*/ 1524025 h 2190775"/>
              <a:gd name="connsiteX7" fmla="*/ 1238250 w 1552575"/>
              <a:gd name="connsiteY7" fmla="*/ 1419250 h 2190775"/>
              <a:gd name="connsiteX8" fmla="*/ 1190625 w 1552575"/>
              <a:gd name="connsiteY8" fmla="*/ 1228750 h 2190775"/>
              <a:gd name="connsiteX9" fmla="*/ 1143000 w 1552575"/>
              <a:gd name="connsiteY9" fmla="*/ 1076350 h 2190775"/>
              <a:gd name="connsiteX10" fmla="*/ 1104900 w 1552575"/>
              <a:gd name="connsiteY10" fmla="*/ 962050 h 2190775"/>
              <a:gd name="connsiteX11" fmla="*/ 1076325 w 1552575"/>
              <a:gd name="connsiteY11" fmla="*/ 933475 h 2190775"/>
              <a:gd name="connsiteX12" fmla="*/ 1047750 w 1552575"/>
              <a:gd name="connsiteY12" fmla="*/ 857275 h 2190775"/>
              <a:gd name="connsiteX13" fmla="*/ 1000125 w 1552575"/>
              <a:gd name="connsiteY13" fmla="*/ 790600 h 2190775"/>
              <a:gd name="connsiteX14" fmla="*/ 942975 w 1552575"/>
              <a:gd name="connsiteY14" fmla="*/ 704875 h 2190775"/>
              <a:gd name="connsiteX15" fmla="*/ 933450 w 1552575"/>
              <a:gd name="connsiteY15" fmla="*/ 657250 h 2190775"/>
              <a:gd name="connsiteX16" fmla="*/ 800100 w 1552575"/>
              <a:gd name="connsiteY16" fmla="*/ 504850 h 2190775"/>
              <a:gd name="connsiteX17" fmla="*/ 762000 w 1552575"/>
              <a:gd name="connsiteY17" fmla="*/ 466750 h 2190775"/>
              <a:gd name="connsiteX18" fmla="*/ 714375 w 1552575"/>
              <a:gd name="connsiteY18" fmla="*/ 428650 h 2190775"/>
              <a:gd name="connsiteX19" fmla="*/ 657225 w 1552575"/>
              <a:gd name="connsiteY19" fmla="*/ 352450 h 2190775"/>
              <a:gd name="connsiteX20" fmla="*/ 542925 w 1552575"/>
              <a:gd name="connsiteY20" fmla="*/ 266725 h 2190775"/>
              <a:gd name="connsiteX21" fmla="*/ 466725 w 1552575"/>
              <a:gd name="connsiteY21" fmla="*/ 200050 h 2190775"/>
              <a:gd name="connsiteX22" fmla="*/ 409575 w 1552575"/>
              <a:gd name="connsiteY22" fmla="*/ 142900 h 2190775"/>
              <a:gd name="connsiteX23" fmla="*/ 390525 w 1552575"/>
              <a:gd name="connsiteY23" fmla="*/ 114325 h 2190775"/>
              <a:gd name="connsiteX24" fmla="*/ 342900 w 1552575"/>
              <a:gd name="connsiteY24" fmla="*/ 104800 h 2190775"/>
              <a:gd name="connsiteX25" fmla="*/ 247650 w 1552575"/>
              <a:gd name="connsiteY25" fmla="*/ 57175 h 2190775"/>
              <a:gd name="connsiteX26" fmla="*/ 219075 w 1552575"/>
              <a:gd name="connsiteY26" fmla="*/ 38125 h 2190775"/>
              <a:gd name="connsiteX27" fmla="*/ 95250 w 1552575"/>
              <a:gd name="connsiteY27" fmla="*/ 28600 h 2190775"/>
              <a:gd name="connsiteX28" fmla="*/ 38100 w 1552575"/>
              <a:gd name="connsiteY28" fmla="*/ 9550 h 2190775"/>
              <a:gd name="connsiteX29" fmla="*/ 0 w 1552575"/>
              <a:gd name="connsiteY29" fmla="*/ 25 h 219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52575" h="2190775">
                <a:moveTo>
                  <a:pt x="1552575" y="2190775"/>
                </a:moveTo>
                <a:cubicBezTo>
                  <a:pt x="1529927" y="2032238"/>
                  <a:pt x="1562041" y="2228639"/>
                  <a:pt x="1514475" y="2038375"/>
                </a:cubicBezTo>
                <a:cubicBezTo>
                  <a:pt x="1509030" y="2016595"/>
                  <a:pt x="1512050" y="1992999"/>
                  <a:pt x="1504950" y="1971700"/>
                </a:cubicBezTo>
                <a:cubicBezTo>
                  <a:pt x="1492966" y="1935747"/>
                  <a:pt x="1392584" y="1765051"/>
                  <a:pt x="1390650" y="1762150"/>
                </a:cubicBezTo>
                <a:cubicBezTo>
                  <a:pt x="1377950" y="1743100"/>
                  <a:pt x="1362789" y="1725478"/>
                  <a:pt x="1352550" y="1705000"/>
                </a:cubicBezTo>
                <a:cubicBezTo>
                  <a:pt x="1284252" y="1568404"/>
                  <a:pt x="1360236" y="1677147"/>
                  <a:pt x="1295400" y="1590700"/>
                </a:cubicBezTo>
                <a:cubicBezTo>
                  <a:pt x="1289050" y="1568475"/>
                  <a:pt x="1283659" y="1545953"/>
                  <a:pt x="1276350" y="1524025"/>
                </a:cubicBezTo>
                <a:cubicBezTo>
                  <a:pt x="1264598" y="1488770"/>
                  <a:pt x="1247911" y="1455135"/>
                  <a:pt x="1238250" y="1419250"/>
                </a:cubicBezTo>
                <a:cubicBezTo>
                  <a:pt x="1172516" y="1175093"/>
                  <a:pt x="1239614" y="1351222"/>
                  <a:pt x="1190625" y="1228750"/>
                </a:cubicBezTo>
                <a:cubicBezTo>
                  <a:pt x="1165251" y="1076505"/>
                  <a:pt x="1206382" y="1298186"/>
                  <a:pt x="1143000" y="1076350"/>
                </a:cubicBezTo>
                <a:cubicBezTo>
                  <a:pt x="1136949" y="1055171"/>
                  <a:pt x="1119444" y="985321"/>
                  <a:pt x="1104900" y="962050"/>
                </a:cubicBezTo>
                <a:cubicBezTo>
                  <a:pt x="1097761" y="950627"/>
                  <a:pt x="1085850" y="943000"/>
                  <a:pt x="1076325" y="933475"/>
                </a:cubicBezTo>
                <a:cubicBezTo>
                  <a:pt x="1068081" y="908744"/>
                  <a:pt x="1059139" y="880054"/>
                  <a:pt x="1047750" y="857275"/>
                </a:cubicBezTo>
                <a:cubicBezTo>
                  <a:pt x="1039853" y="841480"/>
                  <a:pt x="1007891" y="801818"/>
                  <a:pt x="1000125" y="790600"/>
                </a:cubicBezTo>
                <a:cubicBezTo>
                  <a:pt x="980577" y="762364"/>
                  <a:pt x="942975" y="704875"/>
                  <a:pt x="942975" y="704875"/>
                </a:cubicBezTo>
                <a:cubicBezTo>
                  <a:pt x="939800" y="689000"/>
                  <a:pt x="941482" y="671306"/>
                  <a:pt x="933450" y="657250"/>
                </a:cubicBezTo>
                <a:cubicBezTo>
                  <a:pt x="900699" y="599936"/>
                  <a:pt x="846164" y="550914"/>
                  <a:pt x="800100" y="504850"/>
                </a:cubicBezTo>
                <a:cubicBezTo>
                  <a:pt x="787400" y="492150"/>
                  <a:pt x="776025" y="477970"/>
                  <a:pt x="762000" y="466750"/>
                </a:cubicBezTo>
                <a:cubicBezTo>
                  <a:pt x="746125" y="454050"/>
                  <a:pt x="728112" y="443636"/>
                  <a:pt x="714375" y="428650"/>
                </a:cubicBezTo>
                <a:cubicBezTo>
                  <a:pt x="692921" y="405245"/>
                  <a:pt x="683643" y="370062"/>
                  <a:pt x="657225" y="352450"/>
                </a:cubicBezTo>
                <a:cubicBezTo>
                  <a:pt x="618507" y="326638"/>
                  <a:pt x="574512" y="298312"/>
                  <a:pt x="542925" y="266725"/>
                </a:cubicBezTo>
                <a:cubicBezTo>
                  <a:pt x="487205" y="211005"/>
                  <a:pt x="513980" y="231553"/>
                  <a:pt x="466725" y="200050"/>
                </a:cubicBezTo>
                <a:cubicBezTo>
                  <a:pt x="421830" y="132707"/>
                  <a:pt x="480462" y="213787"/>
                  <a:pt x="409575" y="142900"/>
                </a:cubicBezTo>
                <a:cubicBezTo>
                  <a:pt x="401480" y="134805"/>
                  <a:pt x="400464" y="120005"/>
                  <a:pt x="390525" y="114325"/>
                </a:cubicBezTo>
                <a:cubicBezTo>
                  <a:pt x="376469" y="106293"/>
                  <a:pt x="358775" y="107975"/>
                  <a:pt x="342900" y="104800"/>
                </a:cubicBezTo>
                <a:cubicBezTo>
                  <a:pt x="311150" y="88925"/>
                  <a:pt x="277186" y="76866"/>
                  <a:pt x="247650" y="57175"/>
                </a:cubicBezTo>
                <a:cubicBezTo>
                  <a:pt x="238125" y="50825"/>
                  <a:pt x="230327" y="40235"/>
                  <a:pt x="219075" y="38125"/>
                </a:cubicBezTo>
                <a:cubicBezTo>
                  <a:pt x="178387" y="30496"/>
                  <a:pt x="136525" y="31775"/>
                  <a:pt x="95250" y="28600"/>
                </a:cubicBezTo>
                <a:lnTo>
                  <a:pt x="38100" y="9550"/>
                </a:lnTo>
                <a:cubicBezTo>
                  <a:pt x="6513" y="-979"/>
                  <a:pt x="19565" y="25"/>
                  <a:pt x="0" y="25"/>
                </a:cubicBezTo>
              </a:path>
            </a:pathLst>
          </a:custGeom>
          <a:noFill/>
          <a:ln>
            <a:solidFill>
              <a:srgbClr val="FF0000"/>
            </a:solidFill>
            <a:headEnd type="diamond"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7" name="TextBox 36">
            <a:extLst>
              <a:ext uri="{FF2B5EF4-FFF2-40B4-BE49-F238E27FC236}">
                <a16:creationId xmlns:a16="http://schemas.microsoft.com/office/drawing/2014/main" id="{5EA1131B-3462-4D78-8669-F86BEB2C6C81}"/>
              </a:ext>
            </a:extLst>
          </p:cNvPr>
          <p:cNvSpPr txBox="1"/>
          <p:nvPr/>
        </p:nvSpPr>
        <p:spPr>
          <a:xfrm rot="2926246">
            <a:off x="6920147" y="1598783"/>
            <a:ext cx="1693092" cy="307777"/>
          </a:xfrm>
          <a:prstGeom prst="rect">
            <a:avLst/>
          </a:prstGeom>
          <a:noFill/>
        </p:spPr>
        <p:txBody>
          <a:bodyPr wrap="none" rtlCol="0">
            <a:spAutoFit/>
          </a:bodyPr>
          <a:lstStyle/>
          <a:p>
            <a:r>
              <a:rPr lang="en-US" dirty="0">
                <a:solidFill>
                  <a:srgbClr val="FF0000"/>
                </a:solidFill>
              </a:rPr>
              <a:t>WE SHOULD USE</a:t>
            </a:r>
          </a:p>
        </p:txBody>
      </p:sp>
      <p:sp>
        <p:nvSpPr>
          <p:cNvPr id="39" name="TextBox 38">
            <a:extLst>
              <a:ext uri="{FF2B5EF4-FFF2-40B4-BE49-F238E27FC236}">
                <a16:creationId xmlns:a16="http://schemas.microsoft.com/office/drawing/2014/main" id="{C5872497-D934-437E-BC1B-9FB645E0C590}"/>
              </a:ext>
            </a:extLst>
          </p:cNvPr>
          <p:cNvSpPr txBox="1"/>
          <p:nvPr/>
        </p:nvSpPr>
        <p:spPr>
          <a:xfrm>
            <a:off x="5426209" y="1440428"/>
            <a:ext cx="3209533" cy="1815882"/>
          </a:xfrm>
          <a:prstGeom prst="rect">
            <a:avLst/>
          </a:prstGeom>
          <a:noFill/>
        </p:spPr>
        <p:txBody>
          <a:bodyPr wrap="none" rtlCol="0">
            <a:spAutoFit/>
          </a:bodyPr>
          <a:lstStyle/>
          <a:p>
            <a:r>
              <a:rPr lang="en-US" sz="1600" dirty="0"/>
              <a:t>In our field of physics</a:t>
            </a:r>
          </a:p>
          <a:p>
            <a:endParaRPr lang="en-US" sz="1600" dirty="0"/>
          </a:p>
          <a:p>
            <a:r>
              <a:rPr lang="en-US" sz="1600" dirty="0"/>
              <a:t>We have large </a:t>
            </a:r>
            <a:r>
              <a:rPr lang="en-US" sz="1600" dirty="0" err="1"/>
              <a:t>ammounts</a:t>
            </a:r>
            <a:r>
              <a:rPr lang="en-US" sz="1600" dirty="0"/>
              <a:t> of data</a:t>
            </a:r>
          </a:p>
          <a:p>
            <a:endParaRPr lang="en-US" sz="1600" dirty="0"/>
          </a:p>
          <a:p>
            <a:r>
              <a:rPr lang="en-US" sz="1600" dirty="0"/>
              <a:t>So we should use Large NN</a:t>
            </a:r>
          </a:p>
          <a:p>
            <a:endParaRPr lang="en-US" sz="1600" dirty="0"/>
          </a:p>
          <a:p>
            <a:r>
              <a:rPr lang="en-US" sz="1600" dirty="0"/>
              <a:t>To get the best performance</a:t>
            </a:r>
          </a:p>
        </p:txBody>
      </p:sp>
    </p:spTree>
    <p:extLst>
      <p:ext uri="{BB962C8B-B14F-4D97-AF65-F5344CB8AC3E}">
        <p14:creationId xmlns:p14="http://schemas.microsoft.com/office/powerpoint/2010/main" val="225386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down)">
                                      <p:cBhvr>
                                        <p:cTn id="14" dur="500"/>
                                        <p:tgtEl>
                                          <p:spTgt spid="24"/>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right)">
                                      <p:cBhvr>
                                        <p:cTn id="36" dur="500"/>
                                        <p:tgtEl>
                                          <p:spTgt spid="29"/>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right)">
                                      <p:cBhvr>
                                        <p:cTn id="39" dur="500"/>
                                        <p:tgtEl>
                                          <p:spTgt spid="3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wipe(down)">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35"/>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19"/>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20"/>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28"/>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29"/>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36"/>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37"/>
                                        </p:tgtEl>
                                        <p:attrNameLst>
                                          <p:attrName>style.visibility</p:attrName>
                                        </p:attrNameLst>
                                      </p:cBhvr>
                                      <p:to>
                                        <p:strVal val="hidden"/>
                                      </p:to>
                                    </p:set>
                                  </p:childTnLst>
                                </p:cTn>
                              </p:par>
                              <p:par>
                                <p:cTn id="62" presetID="1" presetClass="entr" presetSubtype="0" fill="hold" grpId="0" nodeType="withEffect">
                                  <p:stCondLst>
                                    <p:cond delay="0"/>
                                  </p:stCondLst>
                                  <p:childTnLst>
                                    <p:set>
                                      <p:cBhvr>
                                        <p:cTn id="63"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p:bldP spid="19" grpId="1"/>
      <p:bldP spid="20" grpId="0"/>
      <p:bldP spid="20" grpId="1"/>
      <p:bldP spid="21" grpId="0"/>
      <p:bldP spid="24" grpId="0" animBg="1"/>
      <p:bldP spid="25" grpId="0" animBg="1"/>
      <p:bldP spid="26" grpId="0" animBg="1"/>
      <p:bldP spid="28" grpId="0"/>
      <p:bldP spid="28" grpId="1"/>
      <p:bldP spid="29" grpId="0"/>
      <p:bldP spid="29" grpId="1"/>
      <p:bldP spid="35" grpId="0" animBg="1"/>
      <p:bldP spid="35" grpId="1" animBg="1"/>
      <p:bldP spid="36" grpId="0" animBg="1"/>
      <p:bldP spid="36" grpId="1" animBg="1"/>
      <p:bldP spid="37" grpId="0"/>
      <p:bldP spid="37" grpId="1"/>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8A2F4E-4CEF-4589-AF44-4963F02E43B0}"/>
              </a:ext>
            </a:extLst>
          </p:cNvPr>
          <p:cNvPicPr>
            <a:picLocks noChangeAspect="1"/>
          </p:cNvPicPr>
          <p:nvPr/>
        </p:nvPicPr>
        <p:blipFill>
          <a:blip r:embed="rId2"/>
          <a:stretch>
            <a:fillRect/>
          </a:stretch>
        </p:blipFill>
        <p:spPr>
          <a:xfrm>
            <a:off x="1054818" y="656985"/>
            <a:ext cx="847610" cy="1171696"/>
          </a:xfrm>
          <a:prstGeom prst="rect">
            <a:avLst/>
          </a:prstGeom>
        </p:spPr>
      </p:pic>
      <p:pic>
        <p:nvPicPr>
          <p:cNvPr id="4" name="Picture 3">
            <a:extLst>
              <a:ext uri="{FF2B5EF4-FFF2-40B4-BE49-F238E27FC236}">
                <a16:creationId xmlns:a16="http://schemas.microsoft.com/office/drawing/2014/main" id="{3C47D334-DB30-4064-89EC-0AF59A831323}"/>
              </a:ext>
            </a:extLst>
          </p:cNvPr>
          <p:cNvPicPr>
            <a:picLocks noChangeAspect="1"/>
          </p:cNvPicPr>
          <p:nvPr/>
        </p:nvPicPr>
        <p:blipFill>
          <a:blip r:embed="rId3"/>
          <a:stretch>
            <a:fillRect/>
          </a:stretch>
        </p:blipFill>
        <p:spPr>
          <a:xfrm>
            <a:off x="5594537" y="1684347"/>
            <a:ext cx="2058723" cy="1521115"/>
          </a:xfrm>
          <a:prstGeom prst="rect">
            <a:avLst/>
          </a:prstGeom>
        </p:spPr>
      </p:pic>
      <p:pic>
        <p:nvPicPr>
          <p:cNvPr id="5" name="Picture 4">
            <a:extLst>
              <a:ext uri="{FF2B5EF4-FFF2-40B4-BE49-F238E27FC236}">
                <a16:creationId xmlns:a16="http://schemas.microsoft.com/office/drawing/2014/main" id="{A30D6DB3-E0A6-4A29-983A-14FB5D234F69}"/>
              </a:ext>
            </a:extLst>
          </p:cNvPr>
          <p:cNvPicPr>
            <a:picLocks noChangeAspect="1"/>
          </p:cNvPicPr>
          <p:nvPr/>
        </p:nvPicPr>
        <p:blipFill rotWithShape="1">
          <a:blip r:embed="rId4"/>
          <a:srcRect l="1109" t="8653" r="2744" b="17639"/>
          <a:stretch/>
        </p:blipFill>
        <p:spPr>
          <a:xfrm>
            <a:off x="2247260" y="755579"/>
            <a:ext cx="4639954" cy="4024550"/>
          </a:xfrm>
          <a:prstGeom prst="rect">
            <a:avLst/>
          </a:prstGeom>
        </p:spPr>
      </p:pic>
      <p:sp>
        <p:nvSpPr>
          <p:cNvPr id="7" name="Title 6">
            <a:extLst>
              <a:ext uri="{FF2B5EF4-FFF2-40B4-BE49-F238E27FC236}">
                <a16:creationId xmlns:a16="http://schemas.microsoft.com/office/drawing/2014/main" id="{A1257DE4-70B9-44B2-AA0E-31AD9D71916B}"/>
              </a:ext>
            </a:extLst>
          </p:cNvPr>
          <p:cNvSpPr>
            <a:spLocks noGrp="1"/>
          </p:cNvSpPr>
          <p:nvPr>
            <p:ph type="title"/>
          </p:nvPr>
        </p:nvSpPr>
        <p:spPr>
          <a:xfrm>
            <a:off x="1971675" y="1114425"/>
            <a:ext cx="5191125" cy="2821201"/>
          </a:xfrm>
        </p:spPr>
        <p:txBody>
          <a:bodyPr/>
          <a:lstStyle/>
          <a:p>
            <a:r>
              <a:rPr lang="en-US" sz="2000" dirty="0">
                <a:solidFill>
                  <a:schemeClr val="tx1">
                    <a:lumMod val="95000"/>
                    <a:lumOff val="5000"/>
                  </a:schemeClr>
                </a:solidFill>
              </a:rPr>
              <a:t>Deep learning can solve any problem!</a:t>
            </a:r>
            <a:br>
              <a:rPr lang="en-US" sz="2000" dirty="0">
                <a:solidFill>
                  <a:schemeClr val="tx1">
                    <a:lumMod val="95000"/>
                    <a:lumOff val="5000"/>
                  </a:schemeClr>
                </a:solidFill>
              </a:rPr>
            </a:br>
            <a:br>
              <a:rPr lang="en-US" sz="2000" dirty="0">
                <a:solidFill>
                  <a:schemeClr val="tx1">
                    <a:lumMod val="95000"/>
                    <a:lumOff val="5000"/>
                  </a:schemeClr>
                </a:solidFill>
              </a:rPr>
            </a:br>
            <a:br>
              <a:rPr lang="en-US" sz="2000" dirty="0"/>
            </a:br>
            <a:r>
              <a:rPr lang="en-US" sz="2000" dirty="0"/>
              <a:t>               </a:t>
            </a:r>
            <a:r>
              <a:rPr lang="en-US" sz="2000" dirty="0">
                <a:solidFill>
                  <a:srgbClr val="0070C0"/>
                </a:solidFill>
              </a:rPr>
              <a:t>How is that possible?!! </a:t>
            </a:r>
            <a:br>
              <a:rPr lang="en-US" sz="2000" dirty="0"/>
            </a:br>
            <a:br>
              <a:rPr lang="en-US" sz="2000" dirty="0"/>
            </a:br>
            <a:br>
              <a:rPr lang="en-US" sz="2000" dirty="0"/>
            </a:br>
            <a:r>
              <a:rPr lang="en-US" sz="2000" dirty="0">
                <a:solidFill>
                  <a:srgbClr val="C00000"/>
                </a:solidFill>
              </a:rPr>
              <a:t>You have a problem, </a:t>
            </a:r>
            <a:br>
              <a:rPr lang="en-US" sz="2000" dirty="0">
                <a:solidFill>
                  <a:srgbClr val="C00000"/>
                </a:solidFill>
              </a:rPr>
            </a:br>
            <a:r>
              <a:rPr lang="en-US" sz="2000" dirty="0">
                <a:solidFill>
                  <a:srgbClr val="C00000"/>
                </a:solidFill>
              </a:rPr>
              <a:t>                       deep learning solves it!</a:t>
            </a:r>
          </a:p>
        </p:txBody>
      </p:sp>
      <p:pic>
        <p:nvPicPr>
          <p:cNvPr id="10" name="Picture 9">
            <a:extLst>
              <a:ext uri="{FF2B5EF4-FFF2-40B4-BE49-F238E27FC236}">
                <a16:creationId xmlns:a16="http://schemas.microsoft.com/office/drawing/2014/main" id="{1F580332-2C9D-4619-8CC7-392EE4093270}"/>
              </a:ext>
            </a:extLst>
          </p:cNvPr>
          <p:cNvPicPr>
            <a:picLocks noChangeAspect="1"/>
          </p:cNvPicPr>
          <p:nvPr/>
        </p:nvPicPr>
        <p:blipFill>
          <a:blip r:embed="rId2"/>
          <a:stretch>
            <a:fillRect/>
          </a:stretch>
        </p:blipFill>
        <p:spPr>
          <a:xfrm>
            <a:off x="1054818" y="2619614"/>
            <a:ext cx="847610" cy="1171696"/>
          </a:xfrm>
          <a:prstGeom prst="rect">
            <a:avLst/>
          </a:prstGeom>
        </p:spPr>
      </p:pic>
    </p:spTree>
    <p:extLst>
      <p:ext uri="{BB962C8B-B14F-4D97-AF65-F5344CB8AC3E}">
        <p14:creationId xmlns:p14="http://schemas.microsoft.com/office/powerpoint/2010/main" val="379560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childTnLst>
                          </p:cTn>
                        </p:par>
                        <p:par>
                          <p:cTn id="13" fill="hold">
                            <p:stCondLst>
                              <p:cond delay="0"/>
                            </p:stCondLst>
                            <p:childTnLst>
                              <p:par>
                                <p:cTn id="14" presetID="49" presetClass="entr" presetSubtype="0" decel="10000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9180</TotalTime>
  <Words>1725</Words>
  <Application>Microsoft Office PowerPoint</Application>
  <PresentationFormat>On-screen Show (16:9)</PresentationFormat>
  <Paragraphs>398</Paragraphs>
  <Slides>75</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75</vt:i4>
      </vt:variant>
    </vt:vector>
  </HeadingPairs>
  <TitlesOfParts>
    <vt:vector size="79" baseType="lpstr">
      <vt:lpstr>Arial</vt:lpstr>
      <vt:lpstr>Cambria Math</vt:lpstr>
      <vt:lpstr>Consolas</vt:lpstr>
      <vt:lpstr>Simple Light</vt:lpstr>
      <vt:lpstr>Deep learning  </vt:lpstr>
      <vt:lpstr>PowerPoint Presentation</vt:lpstr>
      <vt:lpstr>PowerPoint Presentation</vt:lpstr>
      <vt:lpstr>This talk</vt:lpstr>
      <vt:lpstr>Skepticism and Concerns</vt:lpstr>
      <vt:lpstr>Skepticism 1</vt:lpstr>
      <vt:lpstr>History and background</vt:lpstr>
      <vt:lpstr>Deep neural networks vs machine learning</vt:lpstr>
      <vt:lpstr>Deep learning can solve any problem!                  How is that possible?!!    You have a problem,                         deep learning solves it!</vt:lpstr>
      <vt:lpstr>DNN are good at</vt:lpstr>
      <vt:lpstr>Skepticism 2</vt:lpstr>
      <vt:lpstr>Demystihying</vt:lpstr>
      <vt:lpstr>Tensorflow and other frameworks</vt:lpstr>
      <vt:lpstr>Higher level frameworks</vt:lpstr>
      <vt:lpstr>Sample problem. Setup</vt:lpstr>
      <vt:lpstr>Sample events</vt:lpstr>
      <vt:lpstr>Cut separation</vt:lpstr>
      <vt:lpstr>To solve this problem we will use…  </vt:lpstr>
      <vt:lpstr>Supervised learning</vt:lpstr>
      <vt:lpstr>Feed forward neural networks</vt:lpstr>
      <vt:lpstr>Feed forward neural networks</vt:lpstr>
      <vt:lpstr>Feed forward neural networks</vt:lpstr>
      <vt:lpstr>Feed forward neural networks</vt:lpstr>
      <vt:lpstr>Feed forward neural networks</vt:lpstr>
      <vt:lpstr>Feed forward neural networks</vt:lpstr>
      <vt:lpstr>Feed forward neural networks</vt:lpstr>
      <vt:lpstr>Supervised learning</vt:lpstr>
      <vt:lpstr>PowerPoint Presentation</vt:lpstr>
      <vt:lpstr>Forward propagation</vt:lpstr>
      <vt:lpstr>Supervised learning</vt:lpstr>
      <vt:lpstr>Error estimation</vt:lpstr>
      <vt:lpstr>Supervised learning</vt:lpstr>
      <vt:lpstr>Back propagation and gradient descent</vt:lpstr>
      <vt:lpstr>Tensorflow lines of code</vt:lpstr>
      <vt:lpstr>Start training</vt:lpstr>
      <vt:lpstr>Training</vt:lpstr>
      <vt:lpstr>How to improve the results? </vt:lpstr>
      <vt:lpstr>Feed forward neural networks</vt:lpstr>
      <vt:lpstr>Or even more layers</vt:lpstr>
      <vt:lpstr>Why “deep”? </vt:lpstr>
      <vt:lpstr>Adding inner layers</vt:lpstr>
      <vt:lpstr>Tensorflow code for more neurons</vt:lpstr>
      <vt:lpstr>Running the new network</vt:lpstr>
      <vt:lpstr>How to improve the results more?</vt:lpstr>
      <vt:lpstr>Larger and deeper neural network</vt:lpstr>
      <vt:lpstr>Sample task conclusion</vt:lpstr>
      <vt:lpstr>Feed forward network results</vt:lpstr>
      <vt:lpstr>ALICE TRD. NN compared to LQX</vt:lpstr>
      <vt:lpstr>Resources and links</vt:lpstr>
      <vt:lpstr>Brief review of other network types  Their application in nuclear and HEP physics </vt:lpstr>
      <vt:lpstr>Convolutional neural networks</vt:lpstr>
      <vt:lpstr>Convolutional neural networks (CNN)</vt:lpstr>
      <vt:lpstr>Example of convolutional architecture</vt:lpstr>
      <vt:lpstr>Intuition behind CNN</vt:lpstr>
      <vt:lpstr>Applications</vt:lpstr>
      <vt:lpstr>CNN for calorimetry</vt:lpstr>
      <vt:lpstr>Jet discrimination</vt:lpstr>
      <vt:lpstr>CNN for time-spatial recognition</vt:lpstr>
      <vt:lpstr>Neutrino Event Classifier</vt:lpstr>
      <vt:lpstr>CNN neutrino event recognition</vt:lpstr>
      <vt:lpstr>How hard is to try to use them?</vt:lpstr>
      <vt:lpstr>Recurrent Neural Networks (RNN) and Long Short-Term Memory (LSTM)</vt:lpstr>
      <vt:lpstr>RNN use cases</vt:lpstr>
      <vt:lpstr>Example of RNN usage</vt:lpstr>
      <vt:lpstr>Conclusions</vt:lpstr>
      <vt:lpstr>Thank you!</vt:lpstr>
      <vt:lpstr>Backup slides</vt:lpstr>
      <vt:lpstr>Training data in batches</vt:lpstr>
      <vt:lpstr>Overfitting</vt:lpstr>
      <vt:lpstr>A neuron</vt:lpstr>
      <vt:lpstr>Universal approximation theorem</vt:lpstr>
      <vt:lpstr>PowerPoint Presentation</vt:lpstr>
      <vt:lpstr>What does deep neural network look like?</vt:lpstr>
      <vt:lpstr>Reproducible research problem</vt:lpstr>
      <vt:lpstr>Real time DNN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Machine Learning Fast and easy for physics</dc:title>
  <cp:lastModifiedBy>Romanov Dmitry</cp:lastModifiedBy>
  <cp:revision>56</cp:revision>
  <dcterms:modified xsi:type="dcterms:W3CDTF">2017-09-05T16:45:14Z</dcterms:modified>
</cp:coreProperties>
</file>