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3" r:id="rId2"/>
  </p:sldMasterIdLst>
  <p:notesMasterIdLst>
    <p:notesMasterId r:id="rId19"/>
  </p:notesMasterIdLst>
  <p:handoutMasterIdLst>
    <p:handoutMasterId r:id="rId20"/>
  </p:handoutMasterIdLst>
  <p:sldIdLst>
    <p:sldId id="256" r:id="rId3"/>
    <p:sldId id="640" r:id="rId4"/>
    <p:sldId id="653" r:id="rId5"/>
    <p:sldId id="624" r:id="rId6"/>
    <p:sldId id="650" r:id="rId7"/>
    <p:sldId id="642" r:id="rId8"/>
    <p:sldId id="644" r:id="rId9"/>
    <p:sldId id="643" r:id="rId10"/>
    <p:sldId id="651" r:id="rId11"/>
    <p:sldId id="652" r:id="rId12"/>
    <p:sldId id="646" r:id="rId13"/>
    <p:sldId id="645" r:id="rId14"/>
    <p:sldId id="647" r:id="rId15"/>
    <p:sldId id="649" r:id="rId16"/>
    <p:sldId id="636" r:id="rId17"/>
    <p:sldId id="638" r:id="rId18"/>
  </p:sldIdLst>
  <p:sldSz cx="9144000" cy="6858000" type="screen4x3"/>
  <p:notesSz cx="6858000" cy="9144000"/>
  <p:defaultTextStyle>
    <a:defPPr>
      <a:defRPr lang="en-US"/>
    </a:defPPr>
    <a:lvl1pPr marL="0" algn="l" defTabSz="912853" rtl="0" eaLnBrk="1" latinLnBrk="0" hangingPunct="1">
      <a:defRPr sz="1800" kern="1200">
        <a:solidFill>
          <a:schemeClr val="tx1"/>
        </a:solidFill>
        <a:latin typeface="+mn-lt"/>
        <a:ea typeface="+mn-ea"/>
        <a:cs typeface="+mn-cs"/>
      </a:defRPr>
    </a:lvl1pPr>
    <a:lvl2pPr marL="456419" algn="l" defTabSz="912853" rtl="0" eaLnBrk="1" latinLnBrk="0" hangingPunct="1">
      <a:defRPr sz="1800" kern="1200">
        <a:solidFill>
          <a:schemeClr val="tx1"/>
        </a:solidFill>
        <a:latin typeface="+mn-lt"/>
        <a:ea typeface="+mn-ea"/>
        <a:cs typeface="+mn-cs"/>
      </a:defRPr>
    </a:lvl2pPr>
    <a:lvl3pPr marL="912853" algn="l" defTabSz="912853" rtl="0" eaLnBrk="1" latinLnBrk="0" hangingPunct="1">
      <a:defRPr sz="1800" kern="1200">
        <a:solidFill>
          <a:schemeClr val="tx1"/>
        </a:solidFill>
        <a:latin typeface="+mn-lt"/>
        <a:ea typeface="+mn-ea"/>
        <a:cs typeface="+mn-cs"/>
      </a:defRPr>
    </a:lvl3pPr>
    <a:lvl4pPr marL="1369290" algn="l" defTabSz="912853" rtl="0" eaLnBrk="1" latinLnBrk="0" hangingPunct="1">
      <a:defRPr sz="1800" kern="1200">
        <a:solidFill>
          <a:schemeClr val="tx1"/>
        </a:solidFill>
        <a:latin typeface="+mn-lt"/>
        <a:ea typeface="+mn-ea"/>
        <a:cs typeface="+mn-cs"/>
      </a:defRPr>
    </a:lvl4pPr>
    <a:lvl5pPr marL="1825716" algn="l" defTabSz="912853" rtl="0" eaLnBrk="1" latinLnBrk="0" hangingPunct="1">
      <a:defRPr sz="1800" kern="1200">
        <a:solidFill>
          <a:schemeClr val="tx1"/>
        </a:solidFill>
        <a:latin typeface="+mn-lt"/>
        <a:ea typeface="+mn-ea"/>
        <a:cs typeface="+mn-cs"/>
      </a:defRPr>
    </a:lvl5pPr>
    <a:lvl6pPr marL="2282139" algn="l" defTabSz="912853" rtl="0" eaLnBrk="1" latinLnBrk="0" hangingPunct="1">
      <a:defRPr sz="1800" kern="1200">
        <a:solidFill>
          <a:schemeClr val="tx1"/>
        </a:solidFill>
        <a:latin typeface="+mn-lt"/>
        <a:ea typeface="+mn-ea"/>
        <a:cs typeface="+mn-cs"/>
      </a:defRPr>
    </a:lvl6pPr>
    <a:lvl7pPr marL="2738575" algn="l" defTabSz="912853" rtl="0" eaLnBrk="1" latinLnBrk="0" hangingPunct="1">
      <a:defRPr sz="1800" kern="1200">
        <a:solidFill>
          <a:schemeClr val="tx1"/>
        </a:solidFill>
        <a:latin typeface="+mn-lt"/>
        <a:ea typeface="+mn-ea"/>
        <a:cs typeface="+mn-cs"/>
      </a:defRPr>
    </a:lvl7pPr>
    <a:lvl8pPr marL="3195000" algn="l" defTabSz="912853" rtl="0" eaLnBrk="1" latinLnBrk="0" hangingPunct="1">
      <a:defRPr sz="1800" kern="1200">
        <a:solidFill>
          <a:schemeClr val="tx1"/>
        </a:solidFill>
        <a:latin typeface="+mn-lt"/>
        <a:ea typeface="+mn-ea"/>
        <a:cs typeface="+mn-cs"/>
      </a:defRPr>
    </a:lvl8pPr>
    <a:lvl9pPr marL="3651429" algn="l" defTabSz="91285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63F"/>
    <a:srgbClr val="F2FF5F"/>
    <a:srgbClr val="4BD7E1"/>
    <a:srgbClr val="E006D5"/>
    <a:srgbClr val="00E100"/>
    <a:srgbClr val="0C5209"/>
    <a:srgbClr val="11690C"/>
    <a:srgbClr val="80057A"/>
    <a:srgbClr val="CC3300"/>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682" autoAdjust="0"/>
  </p:normalViewPr>
  <p:slideViewPr>
    <p:cSldViewPr>
      <p:cViewPr>
        <p:scale>
          <a:sx n="90" d="100"/>
          <a:sy n="90" d="100"/>
        </p:scale>
        <p:origin x="2280" y="81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176"/>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handoutMaster" Target="handoutMasters/handout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FF6DDE5-F68F-F848-A8FC-E32180D6EAD4}" type="datetime1">
              <a:rPr lang="en-US" smtClean="0"/>
              <a:pPr/>
              <a:t>2/9/17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6338CD5-CECF-AC41-B90D-0F1D9F642A6B}" type="slidenum">
              <a:rPr lang="en-US" smtClean="0"/>
              <a:pPr/>
              <a:t>‹#›</a:t>
            </a:fld>
            <a:endParaRPr lang="en-US"/>
          </a:p>
        </p:txBody>
      </p:sp>
    </p:spTree>
    <p:extLst>
      <p:ext uri="{BB962C8B-B14F-4D97-AF65-F5344CB8AC3E}">
        <p14:creationId xmlns:p14="http://schemas.microsoft.com/office/powerpoint/2010/main" val="30064230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1C4514-1F67-F248-AD2F-1A4C562A6D3F}" type="datetime1">
              <a:rPr lang="en-US" smtClean="0"/>
              <a:pPr/>
              <a:t>2/9/17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997CD6-3EDC-43A1-BFE6-556DB01E9DE7}" type="slidenum">
              <a:rPr lang="en-US" smtClean="0"/>
              <a:pPr/>
              <a:t>‹#›</a:t>
            </a:fld>
            <a:endParaRPr lang="en-US"/>
          </a:p>
        </p:txBody>
      </p:sp>
    </p:spTree>
    <p:extLst>
      <p:ext uri="{BB962C8B-B14F-4D97-AF65-F5344CB8AC3E}">
        <p14:creationId xmlns:p14="http://schemas.microsoft.com/office/powerpoint/2010/main" val="2485865141"/>
      </p:ext>
    </p:extLst>
  </p:cSld>
  <p:clrMap bg1="lt1" tx1="dk1" bg2="lt2" tx2="dk2" accent1="accent1" accent2="accent2" accent3="accent3" accent4="accent4" accent5="accent5" accent6="accent6" hlink="hlink" folHlink="folHlink"/>
  <p:hf hdr="0" ftr="0" dt="0"/>
  <p:notesStyle>
    <a:lvl1pPr marL="0" algn="l" defTabSz="912853" rtl="0" eaLnBrk="1" latinLnBrk="0" hangingPunct="1">
      <a:defRPr sz="1200" kern="1200">
        <a:solidFill>
          <a:schemeClr val="tx1"/>
        </a:solidFill>
        <a:latin typeface="+mn-lt"/>
        <a:ea typeface="+mn-ea"/>
        <a:cs typeface="+mn-cs"/>
      </a:defRPr>
    </a:lvl1pPr>
    <a:lvl2pPr marL="456419" algn="l" defTabSz="912853" rtl="0" eaLnBrk="1" latinLnBrk="0" hangingPunct="1">
      <a:defRPr sz="1200" kern="1200">
        <a:solidFill>
          <a:schemeClr val="tx1"/>
        </a:solidFill>
        <a:latin typeface="+mn-lt"/>
        <a:ea typeface="+mn-ea"/>
        <a:cs typeface="+mn-cs"/>
      </a:defRPr>
    </a:lvl2pPr>
    <a:lvl3pPr marL="912853" algn="l" defTabSz="912853" rtl="0" eaLnBrk="1" latinLnBrk="0" hangingPunct="1">
      <a:defRPr sz="1200" kern="1200">
        <a:solidFill>
          <a:schemeClr val="tx1"/>
        </a:solidFill>
        <a:latin typeface="+mn-lt"/>
        <a:ea typeface="+mn-ea"/>
        <a:cs typeface="+mn-cs"/>
      </a:defRPr>
    </a:lvl3pPr>
    <a:lvl4pPr marL="1369290" algn="l" defTabSz="912853" rtl="0" eaLnBrk="1" latinLnBrk="0" hangingPunct="1">
      <a:defRPr sz="1200" kern="1200">
        <a:solidFill>
          <a:schemeClr val="tx1"/>
        </a:solidFill>
        <a:latin typeface="+mn-lt"/>
        <a:ea typeface="+mn-ea"/>
        <a:cs typeface="+mn-cs"/>
      </a:defRPr>
    </a:lvl4pPr>
    <a:lvl5pPr marL="1825716" algn="l" defTabSz="912853" rtl="0" eaLnBrk="1" latinLnBrk="0" hangingPunct="1">
      <a:defRPr sz="1200" kern="1200">
        <a:solidFill>
          <a:schemeClr val="tx1"/>
        </a:solidFill>
        <a:latin typeface="+mn-lt"/>
        <a:ea typeface="+mn-ea"/>
        <a:cs typeface="+mn-cs"/>
      </a:defRPr>
    </a:lvl5pPr>
    <a:lvl6pPr marL="2282139" algn="l" defTabSz="912853" rtl="0" eaLnBrk="1" latinLnBrk="0" hangingPunct="1">
      <a:defRPr sz="1200" kern="1200">
        <a:solidFill>
          <a:schemeClr val="tx1"/>
        </a:solidFill>
        <a:latin typeface="+mn-lt"/>
        <a:ea typeface="+mn-ea"/>
        <a:cs typeface="+mn-cs"/>
      </a:defRPr>
    </a:lvl6pPr>
    <a:lvl7pPr marL="2738575" algn="l" defTabSz="912853" rtl="0" eaLnBrk="1" latinLnBrk="0" hangingPunct="1">
      <a:defRPr sz="1200" kern="1200">
        <a:solidFill>
          <a:schemeClr val="tx1"/>
        </a:solidFill>
        <a:latin typeface="+mn-lt"/>
        <a:ea typeface="+mn-ea"/>
        <a:cs typeface="+mn-cs"/>
      </a:defRPr>
    </a:lvl7pPr>
    <a:lvl8pPr marL="3195000" algn="l" defTabSz="912853" rtl="0" eaLnBrk="1" latinLnBrk="0" hangingPunct="1">
      <a:defRPr sz="1200" kern="1200">
        <a:solidFill>
          <a:schemeClr val="tx1"/>
        </a:solidFill>
        <a:latin typeface="+mn-lt"/>
        <a:ea typeface="+mn-ea"/>
        <a:cs typeface="+mn-cs"/>
      </a:defRPr>
    </a:lvl8pPr>
    <a:lvl9pPr marL="3651429" algn="l" defTabSz="91285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997CD6-3EDC-43A1-BFE6-556DB01E9DE7}" type="slidenum">
              <a:rPr lang="en-US" smtClean="0"/>
              <a:pPr/>
              <a:t>1</a:t>
            </a:fld>
            <a:endParaRPr lang="en-US"/>
          </a:p>
        </p:txBody>
      </p:sp>
    </p:spTree>
    <p:extLst>
      <p:ext uri="{BB962C8B-B14F-4D97-AF65-F5344CB8AC3E}">
        <p14:creationId xmlns:p14="http://schemas.microsoft.com/office/powerpoint/2010/main" val="33591998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p:cNvSpPr>
          <p:nvPr>
            <p:ph type="sldImg"/>
          </p:nvPr>
        </p:nvSpPr>
        <p:spPr>
          <a:ln/>
        </p:spPr>
      </p:sp>
      <p:sp>
        <p:nvSpPr>
          <p:cNvPr id="45059" name="Notes Placeholder 2"/>
          <p:cNvSpPr>
            <a:spLocks noGrp="1"/>
          </p:cNvSpPr>
          <p:nvPr>
            <p:ph type="body" idx="1"/>
          </p:nvPr>
        </p:nvSpPr>
        <p:spPr>
          <a:noFill/>
          <a:ln/>
        </p:spPr>
        <p:txBody>
          <a:bodyPr/>
          <a:lstStyle/>
          <a:p>
            <a:endParaRPr lang="en-US">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p:cNvSpPr>
          <p:nvPr>
            <p:ph type="sldImg"/>
          </p:nvPr>
        </p:nvSpPr>
        <p:spPr>
          <a:ln/>
        </p:spPr>
      </p:sp>
      <p:sp>
        <p:nvSpPr>
          <p:cNvPr id="45059" name="Notes Placeholder 2"/>
          <p:cNvSpPr>
            <a:spLocks noGrp="1"/>
          </p:cNvSpPr>
          <p:nvPr>
            <p:ph type="body" idx="1"/>
          </p:nvPr>
        </p:nvSpPr>
        <p:spPr>
          <a:noFill/>
          <a:ln/>
        </p:spPr>
        <p:txBody>
          <a:bodyPr/>
          <a:lstStyle/>
          <a:p>
            <a:endParaRPr lang="en-US">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p:cNvSpPr>
          <p:nvPr>
            <p:ph type="sldImg"/>
          </p:nvPr>
        </p:nvSpPr>
        <p:spPr>
          <a:ln/>
        </p:spPr>
      </p:sp>
      <p:sp>
        <p:nvSpPr>
          <p:cNvPr id="45059" name="Notes Placeholder 2"/>
          <p:cNvSpPr>
            <a:spLocks noGrp="1"/>
          </p:cNvSpPr>
          <p:nvPr>
            <p:ph type="body" idx="1"/>
          </p:nvPr>
        </p:nvSpPr>
        <p:spPr>
          <a:noFill/>
          <a:ln/>
        </p:spPr>
        <p:txBody>
          <a:bodyPr/>
          <a:lstStyle/>
          <a:p>
            <a:endParaRPr lang="en-US">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p:cNvSpPr>
          <p:nvPr>
            <p:ph type="sldImg"/>
          </p:nvPr>
        </p:nvSpPr>
        <p:spPr>
          <a:ln/>
        </p:spPr>
      </p:sp>
      <p:sp>
        <p:nvSpPr>
          <p:cNvPr id="45059" name="Notes Placeholder 2"/>
          <p:cNvSpPr>
            <a:spLocks noGrp="1"/>
          </p:cNvSpPr>
          <p:nvPr>
            <p:ph type="body" idx="1"/>
          </p:nvPr>
        </p:nvSpPr>
        <p:spPr>
          <a:noFill/>
          <a:ln/>
        </p:spPr>
        <p:txBody>
          <a:bodyPr/>
          <a:lstStyle/>
          <a:p>
            <a:endParaRPr lang="en-US">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p:cNvSpPr>
          <p:nvPr>
            <p:ph type="sldImg"/>
          </p:nvPr>
        </p:nvSpPr>
        <p:spPr>
          <a:ln/>
        </p:spPr>
      </p:sp>
      <p:sp>
        <p:nvSpPr>
          <p:cNvPr id="45059" name="Notes Placeholder 2"/>
          <p:cNvSpPr>
            <a:spLocks noGrp="1"/>
          </p:cNvSpPr>
          <p:nvPr>
            <p:ph type="body" idx="1"/>
          </p:nvPr>
        </p:nvSpPr>
        <p:spPr>
          <a:noFill/>
          <a:ln/>
        </p:spPr>
        <p:txBody>
          <a:bodyPr/>
          <a:lstStyle/>
          <a:p>
            <a:endParaRPr lang="en-US">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p:cNvSpPr>
          <p:nvPr>
            <p:ph type="sldImg"/>
          </p:nvPr>
        </p:nvSpPr>
        <p:spPr>
          <a:ln/>
        </p:spPr>
      </p:sp>
      <p:sp>
        <p:nvSpPr>
          <p:cNvPr id="45059" name="Notes Placeholder 2"/>
          <p:cNvSpPr>
            <a:spLocks noGrp="1"/>
          </p:cNvSpPr>
          <p:nvPr>
            <p:ph type="body" idx="1"/>
          </p:nvPr>
        </p:nvSpPr>
        <p:spPr>
          <a:noFill/>
          <a:ln/>
        </p:spPr>
        <p:txBody>
          <a:bodyPr/>
          <a:lstStyle/>
          <a:p>
            <a:endParaRPr lang="en-US">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p:cNvSpPr>
          <p:nvPr>
            <p:ph type="sldImg"/>
          </p:nvPr>
        </p:nvSpPr>
        <p:spPr>
          <a:ln/>
        </p:spPr>
      </p:sp>
      <p:sp>
        <p:nvSpPr>
          <p:cNvPr id="45059" name="Notes Placeholder 2"/>
          <p:cNvSpPr>
            <a:spLocks noGrp="1"/>
          </p:cNvSpPr>
          <p:nvPr>
            <p:ph type="body" idx="1"/>
          </p:nvPr>
        </p:nvSpPr>
        <p:spPr>
          <a:noFill/>
          <a:ln/>
        </p:spPr>
        <p:txBody>
          <a:bodyPr/>
          <a:lstStyle/>
          <a:p>
            <a:endParaRPr lang="en-US">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p:cNvSpPr>
          <p:nvPr>
            <p:ph type="sldImg"/>
          </p:nvPr>
        </p:nvSpPr>
        <p:spPr>
          <a:ln/>
        </p:spPr>
      </p:sp>
      <p:sp>
        <p:nvSpPr>
          <p:cNvPr id="45059" name="Notes Placeholder 2"/>
          <p:cNvSpPr>
            <a:spLocks noGrp="1"/>
          </p:cNvSpPr>
          <p:nvPr>
            <p:ph type="body" idx="1"/>
          </p:nvPr>
        </p:nvSpPr>
        <p:spPr>
          <a:noFill/>
          <a:ln/>
        </p:spPr>
        <p:txBody>
          <a:bodyPr/>
          <a:lstStyle/>
          <a:p>
            <a:endParaRPr lang="en-US">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p:cNvSpPr>
          <p:nvPr>
            <p:ph type="sldImg"/>
          </p:nvPr>
        </p:nvSpPr>
        <p:spPr>
          <a:ln/>
        </p:spPr>
      </p:sp>
      <p:sp>
        <p:nvSpPr>
          <p:cNvPr id="45059" name="Notes Placeholder 2"/>
          <p:cNvSpPr>
            <a:spLocks noGrp="1"/>
          </p:cNvSpPr>
          <p:nvPr>
            <p:ph type="body" idx="1"/>
          </p:nvPr>
        </p:nvSpPr>
        <p:spPr>
          <a:noFill/>
          <a:ln/>
        </p:spPr>
        <p:txBody>
          <a:bodyPr/>
          <a:lstStyle/>
          <a:p>
            <a:endParaRPr lang="en-US">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p:cNvSpPr>
          <p:nvPr>
            <p:ph type="sldImg"/>
          </p:nvPr>
        </p:nvSpPr>
        <p:spPr>
          <a:ln/>
        </p:spPr>
      </p:sp>
      <p:sp>
        <p:nvSpPr>
          <p:cNvPr id="45059" name="Notes Placeholder 2"/>
          <p:cNvSpPr>
            <a:spLocks noGrp="1"/>
          </p:cNvSpPr>
          <p:nvPr>
            <p:ph type="body" idx="1"/>
          </p:nvPr>
        </p:nvSpPr>
        <p:spPr>
          <a:noFill/>
          <a:ln/>
        </p:spPr>
        <p:txBody>
          <a:bodyPr/>
          <a:lstStyle/>
          <a:p>
            <a:endParaRPr lang="en-US">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p:cNvSpPr>
          <p:nvPr>
            <p:ph type="sldImg"/>
          </p:nvPr>
        </p:nvSpPr>
        <p:spPr>
          <a:ln/>
        </p:spPr>
      </p:sp>
      <p:sp>
        <p:nvSpPr>
          <p:cNvPr id="45059" name="Notes Placeholder 2"/>
          <p:cNvSpPr>
            <a:spLocks noGrp="1"/>
          </p:cNvSpPr>
          <p:nvPr>
            <p:ph type="body" idx="1"/>
          </p:nvPr>
        </p:nvSpPr>
        <p:spPr>
          <a:noFill/>
          <a:ln/>
        </p:spPr>
        <p:txBody>
          <a:bodyPr/>
          <a:lstStyle/>
          <a:p>
            <a:endParaRPr lang="en-US">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p:cNvSpPr>
          <p:nvPr>
            <p:ph type="sldImg"/>
          </p:nvPr>
        </p:nvSpPr>
        <p:spPr>
          <a:ln/>
        </p:spPr>
      </p:sp>
      <p:sp>
        <p:nvSpPr>
          <p:cNvPr id="45059" name="Notes Placeholder 2"/>
          <p:cNvSpPr>
            <a:spLocks noGrp="1"/>
          </p:cNvSpPr>
          <p:nvPr>
            <p:ph type="body" idx="1"/>
          </p:nvPr>
        </p:nvSpPr>
        <p:spPr>
          <a:noFill/>
          <a:ln/>
        </p:spPr>
        <p:txBody>
          <a:bodyPr/>
          <a:lstStyle/>
          <a:p>
            <a:endParaRPr lang="en-US">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p:cNvSpPr>
          <p:nvPr>
            <p:ph type="sldImg"/>
          </p:nvPr>
        </p:nvSpPr>
        <p:spPr>
          <a:ln/>
        </p:spPr>
      </p:sp>
      <p:sp>
        <p:nvSpPr>
          <p:cNvPr id="45059" name="Notes Placeholder 2"/>
          <p:cNvSpPr>
            <a:spLocks noGrp="1"/>
          </p:cNvSpPr>
          <p:nvPr>
            <p:ph type="body" idx="1"/>
          </p:nvPr>
        </p:nvSpPr>
        <p:spPr>
          <a:noFill/>
          <a:ln/>
        </p:spPr>
        <p:txBody>
          <a:bodyPr/>
          <a:lstStyle/>
          <a:p>
            <a:endParaRPr lang="en-US">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p:cNvSpPr>
          <p:nvPr>
            <p:ph type="sldImg"/>
          </p:nvPr>
        </p:nvSpPr>
        <p:spPr>
          <a:ln/>
        </p:spPr>
      </p:sp>
      <p:sp>
        <p:nvSpPr>
          <p:cNvPr id="45059" name="Notes Placeholder 2"/>
          <p:cNvSpPr>
            <a:spLocks noGrp="1"/>
          </p:cNvSpPr>
          <p:nvPr>
            <p:ph type="body" idx="1"/>
          </p:nvPr>
        </p:nvSpPr>
        <p:spPr>
          <a:noFill/>
          <a:ln/>
        </p:spPr>
        <p:txBody>
          <a:bodyPr/>
          <a:lstStyle/>
          <a:p>
            <a:endParaRPr lang="en-US">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p:cNvSpPr>
          <p:nvPr>
            <p:ph type="sldImg"/>
          </p:nvPr>
        </p:nvSpPr>
        <p:spPr>
          <a:ln/>
        </p:spPr>
      </p:sp>
      <p:sp>
        <p:nvSpPr>
          <p:cNvPr id="45059" name="Notes Placeholder 2"/>
          <p:cNvSpPr>
            <a:spLocks noGrp="1"/>
          </p:cNvSpPr>
          <p:nvPr>
            <p:ph type="body" idx="1"/>
          </p:nvPr>
        </p:nvSpPr>
        <p:spPr>
          <a:noFill/>
          <a:ln/>
        </p:spPr>
        <p:txBody>
          <a:bodyPr/>
          <a:lstStyle/>
          <a:p>
            <a:endParaRPr lang="en-US">
              <a:latin typeface="Arial"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784225"/>
          </a:xfrm>
        </p:spPr>
        <p:txBody>
          <a:bodyPr>
            <a:normAutofit/>
          </a:bodyPr>
          <a:lstStyle>
            <a:lvl1pPr>
              <a:defRPr sz="3600" baseline="0">
                <a:solidFill>
                  <a:srgbClr val="FF0000"/>
                </a:solidFill>
                <a:latin typeface="Arial" pitchFamily="34"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r>
              <a:rPr lang="en-US" smtClean="0"/>
              <a:t>Feb,9 2017</a:t>
            </a:r>
            <a:endParaRPr lang="en-US"/>
          </a:p>
        </p:txBody>
      </p:sp>
      <p:sp>
        <p:nvSpPr>
          <p:cNvPr id="5" name="Footer Placeholder 4"/>
          <p:cNvSpPr>
            <a:spLocks noGrp="1"/>
          </p:cNvSpPr>
          <p:nvPr>
            <p:ph type="ftr" sz="quarter" idx="11"/>
          </p:nvPr>
        </p:nvSpPr>
        <p:spPr/>
        <p:txBody>
          <a:bodyPr/>
          <a:lstStyle/>
          <a:p>
            <a:r>
              <a:rPr lang="en-US" smtClean="0"/>
              <a:t>A.Kiselev</a:t>
            </a:r>
            <a:endParaRPr lang="en-US" dirty="0"/>
          </a:p>
        </p:txBody>
      </p:sp>
      <p:sp>
        <p:nvSpPr>
          <p:cNvPr id="6" name="Slide Number Placeholder 5"/>
          <p:cNvSpPr>
            <a:spLocks noGrp="1"/>
          </p:cNvSpPr>
          <p:nvPr>
            <p:ph type="sldNum" sz="quarter" idx="12"/>
          </p:nvPr>
        </p:nvSpPr>
        <p:spPr/>
        <p:txBody>
          <a:bodyPr/>
          <a:lstStyle/>
          <a:p>
            <a:fld id="{59EA4CFA-C3DC-4ADB-8A77-9C015038EFD0}" type="slidenum">
              <a:rPr lang="en-US" smtClean="0"/>
              <a:pPr/>
              <a:t>‹#›</a:t>
            </a:fld>
            <a:endParaRPr lang="en-US"/>
          </a:p>
        </p:txBody>
      </p:sp>
    </p:spTree>
    <p:extLst>
      <p:ext uri="{BB962C8B-B14F-4D97-AF65-F5344CB8AC3E}">
        <p14:creationId xmlns:p14="http://schemas.microsoft.com/office/powerpoint/2010/main" val="64128577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Feb,9 2017</a:t>
            </a:r>
            <a:endParaRPr lang="en-US"/>
          </a:p>
        </p:txBody>
      </p:sp>
      <p:sp>
        <p:nvSpPr>
          <p:cNvPr id="5" name="Footer Placeholder 4"/>
          <p:cNvSpPr>
            <a:spLocks noGrp="1"/>
          </p:cNvSpPr>
          <p:nvPr>
            <p:ph type="ftr" sz="quarter" idx="11"/>
          </p:nvPr>
        </p:nvSpPr>
        <p:spPr/>
        <p:txBody>
          <a:bodyPr/>
          <a:lstStyle/>
          <a:p>
            <a:r>
              <a:rPr lang="en-US" smtClean="0"/>
              <a:t>A.Kiselev</a:t>
            </a:r>
            <a:endParaRPr lang="en-US" dirty="0"/>
          </a:p>
        </p:txBody>
      </p:sp>
      <p:sp>
        <p:nvSpPr>
          <p:cNvPr id="6" name="Slide Number Placeholder 5"/>
          <p:cNvSpPr>
            <a:spLocks noGrp="1"/>
          </p:cNvSpPr>
          <p:nvPr>
            <p:ph type="sldNum" sz="quarter" idx="12"/>
          </p:nvPr>
        </p:nvSpPr>
        <p:spPr/>
        <p:txBody>
          <a:bodyPr/>
          <a:lstStyle/>
          <a:p>
            <a:fld id="{59EA4CFA-C3DC-4ADB-8A77-9C015038EFD0}" type="slidenum">
              <a:rPr lang="en-US" smtClean="0"/>
              <a:pPr/>
              <a:t>‹#›</a:t>
            </a:fld>
            <a:endParaRPr lang="en-US"/>
          </a:p>
        </p:txBody>
      </p:sp>
    </p:spTree>
    <p:extLst>
      <p:ext uri="{BB962C8B-B14F-4D97-AF65-F5344CB8AC3E}">
        <p14:creationId xmlns:p14="http://schemas.microsoft.com/office/powerpoint/2010/main" val="867554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71"/>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71"/>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Feb,9 2017</a:t>
            </a:r>
            <a:endParaRPr lang="en-US"/>
          </a:p>
        </p:txBody>
      </p:sp>
      <p:sp>
        <p:nvSpPr>
          <p:cNvPr id="5" name="Footer Placeholder 4"/>
          <p:cNvSpPr>
            <a:spLocks noGrp="1"/>
          </p:cNvSpPr>
          <p:nvPr>
            <p:ph type="ftr" sz="quarter" idx="11"/>
          </p:nvPr>
        </p:nvSpPr>
        <p:spPr/>
        <p:txBody>
          <a:bodyPr/>
          <a:lstStyle/>
          <a:p>
            <a:r>
              <a:rPr lang="en-US" smtClean="0"/>
              <a:t>A.Kiselev</a:t>
            </a:r>
            <a:endParaRPr lang="en-US" dirty="0"/>
          </a:p>
        </p:txBody>
      </p:sp>
      <p:sp>
        <p:nvSpPr>
          <p:cNvPr id="6" name="Slide Number Placeholder 5"/>
          <p:cNvSpPr>
            <a:spLocks noGrp="1"/>
          </p:cNvSpPr>
          <p:nvPr>
            <p:ph type="sldNum" sz="quarter" idx="12"/>
          </p:nvPr>
        </p:nvSpPr>
        <p:spPr/>
        <p:txBody>
          <a:bodyPr/>
          <a:lstStyle/>
          <a:p>
            <a:fld id="{59EA4CFA-C3DC-4ADB-8A77-9C015038EFD0}" type="slidenum">
              <a:rPr lang="en-US" smtClean="0"/>
              <a:pPr/>
              <a:t>‹#›</a:t>
            </a:fld>
            <a:endParaRPr lang="en-US"/>
          </a:p>
        </p:txBody>
      </p:sp>
    </p:spTree>
    <p:extLst>
      <p:ext uri="{BB962C8B-B14F-4D97-AF65-F5344CB8AC3E}">
        <p14:creationId xmlns:p14="http://schemas.microsoft.com/office/powerpoint/2010/main" val="705532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chor="ctr" anchorCtr="0"/>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Feb,9 2017</a:t>
            </a:r>
            <a:endParaRPr lang="en-US"/>
          </a:p>
        </p:txBody>
      </p:sp>
      <p:sp>
        <p:nvSpPr>
          <p:cNvPr id="4" name="Footer Placeholder 3"/>
          <p:cNvSpPr>
            <a:spLocks noGrp="1"/>
          </p:cNvSpPr>
          <p:nvPr>
            <p:ph type="ftr" sz="quarter" idx="11"/>
          </p:nvPr>
        </p:nvSpPr>
        <p:spPr/>
        <p:txBody>
          <a:bodyPr/>
          <a:lstStyle/>
          <a:p>
            <a:r>
              <a:rPr lang="en-US" smtClean="0"/>
              <a:t>A.Kiselev</a:t>
            </a:r>
            <a:endParaRPr lang="en-US" dirty="0"/>
          </a:p>
        </p:txBody>
      </p:sp>
      <p:sp>
        <p:nvSpPr>
          <p:cNvPr id="5" name="Slide Number Placeholder 4"/>
          <p:cNvSpPr>
            <a:spLocks noGrp="1"/>
          </p:cNvSpPr>
          <p:nvPr>
            <p:ph type="sldNum" sz="quarter" idx="12"/>
          </p:nvPr>
        </p:nvSpPr>
        <p:spPr/>
        <p:txBody>
          <a:bodyPr/>
          <a:lstStyle/>
          <a:p>
            <a:fld id="{59EA4CFA-C3DC-4ADB-8A77-9C015038EFD0}" type="slidenum">
              <a:rPr lang="en-US" smtClean="0"/>
              <a:pPr/>
              <a:t>‹#›</a:t>
            </a:fld>
            <a:endParaRPr lang="en-US"/>
          </a:p>
        </p:txBody>
      </p:sp>
    </p:spTree>
    <p:extLst>
      <p:ext uri="{BB962C8B-B14F-4D97-AF65-F5344CB8AC3E}">
        <p14:creationId xmlns:p14="http://schemas.microsoft.com/office/powerpoint/2010/main" val="2928000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p:txBody>
          <a:bodyPr/>
          <a:lstStyle>
            <a:lvl1pPr>
              <a:defRPr smtClean="0"/>
            </a:lvl1pPr>
          </a:lstStyle>
          <a:p>
            <a:pPr>
              <a:defRPr/>
            </a:pPr>
            <a:r>
              <a:rPr lang="en-US" smtClean="0"/>
              <a:t>Feb,9 2017</a:t>
            </a:r>
            <a:endParaRPr lang="ru-RU"/>
          </a:p>
        </p:txBody>
      </p:sp>
      <p:sp>
        <p:nvSpPr>
          <p:cNvPr id="5" name="Rectangle 12"/>
          <p:cNvSpPr>
            <a:spLocks noGrp="1" noChangeArrowheads="1"/>
          </p:cNvSpPr>
          <p:nvPr>
            <p:ph type="ftr" sz="quarter" idx="11"/>
          </p:nvPr>
        </p:nvSpPr>
        <p:spPr/>
        <p:txBody>
          <a:bodyPr/>
          <a:lstStyle>
            <a:lvl1pPr>
              <a:defRPr smtClean="0"/>
            </a:lvl1pPr>
          </a:lstStyle>
          <a:p>
            <a:pPr>
              <a:defRPr/>
            </a:pPr>
            <a:r>
              <a:rPr lang="en-US" smtClean="0"/>
              <a:t>A.Kiselev</a:t>
            </a:r>
            <a:endParaRPr lang="ru-RU"/>
          </a:p>
        </p:txBody>
      </p:sp>
      <p:sp>
        <p:nvSpPr>
          <p:cNvPr id="6" name="Rectangle 13"/>
          <p:cNvSpPr>
            <a:spLocks noGrp="1" noChangeArrowheads="1"/>
          </p:cNvSpPr>
          <p:nvPr>
            <p:ph type="sldNum" sz="quarter" idx="12"/>
          </p:nvPr>
        </p:nvSpPr>
        <p:spPr/>
        <p:txBody>
          <a:bodyPr/>
          <a:lstStyle>
            <a:lvl1pPr>
              <a:defRPr>
                <a:latin typeface="Tahoma" pitchFamily="-65" charset="0"/>
              </a:defRPr>
            </a:lvl1pPr>
          </a:lstStyle>
          <a:p>
            <a:pPr>
              <a:defRPr/>
            </a:pPr>
            <a:fld id="{BC346014-8CB8-304E-A5FA-922CBC1F60F3}" type="slidenum">
              <a:rPr lang="ru-RU"/>
              <a:pPr>
                <a:defRPr/>
              </a:pPr>
              <a:t>‹#›</a:t>
            </a:fld>
            <a:r>
              <a:rPr lang="en-US"/>
              <a:t>/16</a:t>
            </a:r>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419" indent="0" algn="ctr">
              <a:buNone/>
              <a:defRPr>
                <a:solidFill>
                  <a:schemeClr val="tx1">
                    <a:tint val="75000"/>
                  </a:schemeClr>
                </a:solidFill>
              </a:defRPr>
            </a:lvl2pPr>
            <a:lvl3pPr marL="912853" indent="0" algn="ctr">
              <a:buNone/>
              <a:defRPr>
                <a:solidFill>
                  <a:schemeClr val="tx1">
                    <a:tint val="75000"/>
                  </a:schemeClr>
                </a:solidFill>
              </a:defRPr>
            </a:lvl3pPr>
            <a:lvl4pPr marL="1369290" indent="0" algn="ctr">
              <a:buNone/>
              <a:defRPr>
                <a:solidFill>
                  <a:schemeClr val="tx1">
                    <a:tint val="75000"/>
                  </a:schemeClr>
                </a:solidFill>
              </a:defRPr>
            </a:lvl4pPr>
            <a:lvl5pPr marL="1825716" indent="0" algn="ctr">
              <a:buNone/>
              <a:defRPr>
                <a:solidFill>
                  <a:schemeClr val="tx1">
                    <a:tint val="75000"/>
                  </a:schemeClr>
                </a:solidFill>
              </a:defRPr>
            </a:lvl5pPr>
            <a:lvl6pPr marL="2282139" indent="0" algn="ctr">
              <a:buNone/>
              <a:defRPr>
                <a:solidFill>
                  <a:schemeClr val="tx1">
                    <a:tint val="75000"/>
                  </a:schemeClr>
                </a:solidFill>
              </a:defRPr>
            </a:lvl6pPr>
            <a:lvl7pPr marL="2738575" indent="0" algn="ctr">
              <a:buNone/>
              <a:defRPr>
                <a:solidFill>
                  <a:schemeClr val="tx1">
                    <a:tint val="75000"/>
                  </a:schemeClr>
                </a:solidFill>
              </a:defRPr>
            </a:lvl7pPr>
            <a:lvl8pPr marL="3195000" indent="0" algn="ctr">
              <a:buNone/>
              <a:defRPr>
                <a:solidFill>
                  <a:schemeClr val="tx1">
                    <a:tint val="75000"/>
                  </a:schemeClr>
                </a:solidFill>
              </a:defRPr>
            </a:lvl8pPr>
            <a:lvl9pPr marL="365142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Feb,9 2017</a:t>
            </a:r>
            <a:endParaRPr lang="en-US"/>
          </a:p>
        </p:txBody>
      </p:sp>
      <p:sp>
        <p:nvSpPr>
          <p:cNvPr id="5" name="Footer Placeholder 4"/>
          <p:cNvSpPr>
            <a:spLocks noGrp="1"/>
          </p:cNvSpPr>
          <p:nvPr>
            <p:ph type="ftr" sz="quarter" idx="11"/>
          </p:nvPr>
        </p:nvSpPr>
        <p:spPr/>
        <p:txBody>
          <a:bodyPr/>
          <a:lstStyle/>
          <a:p>
            <a:r>
              <a:rPr lang="en-US" smtClean="0"/>
              <a:t>A.Kiselev</a:t>
            </a:r>
            <a:endParaRPr lang="en-US"/>
          </a:p>
        </p:txBody>
      </p:sp>
      <p:sp>
        <p:nvSpPr>
          <p:cNvPr id="6" name="Slide Number Placeholder 5"/>
          <p:cNvSpPr>
            <a:spLocks noGrp="1"/>
          </p:cNvSpPr>
          <p:nvPr>
            <p:ph type="sldNum" sz="quarter" idx="12"/>
          </p:nvPr>
        </p:nvSpPr>
        <p:spPr/>
        <p:txBody>
          <a:bodyPr/>
          <a:lstStyle/>
          <a:p>
            <a:fld id="{D0CE5294-E2E2-D84E-B244-61D9D82C84E7}"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Feb,9 2017</a:t>
            </a:r>
            <a:endParaRPr lang="en-US"/>
          </a:p>
        </p:txBody>
      </p:sp>
      <p:sp>
        <p:nvSpPr>
          <p:cNvPr id="5" name="Footer Placeholder 4"/>
          <p:cNvSpPr>
            <a:spLocks noGrp="1"/>
          </p:cNvSpPr>
          <p:nvPr>
            <p:ph type="ftr" sz="quarter" idx="11"/>
          </p:nvPr>
        </p:nvSpPr>
        <p:spPr/>
        <p:txBody>
          <a:bodyPr/>
          <a:lstStyle/>
          <a:p>
            <a:r>
              <a:rPr lang="en-US" smtClean="0"/>
              <a:t>A.Kiselev</a:t>
            </a:r>
            <a:endParaRPr lang="en-US"/>
          </a:p>
        </p:txBody>
      </p:sp>
      <p:sp>
        <p:nvSpPr>
          <p:cNvPr id="6" name="Slide Number Placeholder 5"/>
          <p:cNvSpPr>
            <a:spLocks noGrp="1"/>
          </p:cNvSpPr>
          <p:nvPr>
            <p:ph type="sldNum" sz="quarter" idx="12"/>
          </p:nvPr>
        </p:nvSpPr>
        <p:spPr/>
        <p:txBody>
          <a:bodyPr/>
          <a:lstStyle/>
          <a:p>
            <a:fld id="{D0CE5294-E2E2-D84E-B244-61D9D82C84E7}"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33"/>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46"/>
            <a:ext cx="7772400" cy="1500187"/>
          </a:xfrm>
        </p:spPr>
        <p:txBody>
          <a:bodyPr anchor="b"/>
          <a:lstStyle>
            <a:lvl1pPr marL="0" indent="0">
              <a:buNone/>
              <a:defRPr sz="2000">
                <a:solidFill>
                  <a:schemeClr val="tx1">
                    <a:tint val="75000"/>
                  </a:schemeClr>
                </a:solidFill>
              </a:defRPr>
            </a:lvl1pPr>
            <a:lvl2pPr marL="456419" indent="0">
              <a:buNone/>
              <a:defRPr sz="1800">
                <a:solidFill>
                  <a:schemeClr val="tx1">
                    <a:tint val="75000"/>
                  </a:schemeClr>
                </a:solidFill>
              </a:defRPr>
            </a:lvl2pPr>
            <a:lvl3pPr marL="912853" indent="0">
              <a:buNone/>
              <a:defRPr sz="1600">
                <a:solidFill>
                  <a:schemeClr val="tx1">
                    <a:tint val="75000"/>
                  </a:schemeClr>
                </a:solidFill>
              </a:defRPr>
            </a:lvl3pPr>
            <a:lvl4pPr marL="1369290" indent="0">
              <a:buNone/>
              <a:defRPr sz="1400">
                <a:solidFill>
                  <a:schemeClr val="tx1">
                    <a:tint val="75000"/>
                  </a:schemeClr>
                </a:solidFill>
              </a:defRPr>
            </a:lvl4pPr>
            <a:lvl5pPr marL="1825716" indent="0">
              <a:buNone/>
              <a:defRPr sz="1400">
                <a:solidFill>
                  <a:schemeClr val="tx1">
                    <a:tint val="75000"/>
                  </a:schemeClr>
                </a:solidFill>
              </a:defRPr>
            </a:lvl5pPr>
            <a:lvl6pPr marL="2282139" indent="0">
              <a:buNone/>
              <a:defRPr sz="1400">
                <a:solidFill>
                  <a:schemeClr val="tx1">
                    <a:tint val="75000"/>
                  </a:schemeClr>
                </a:solidFill>
              </a:defRPr>
            </a:lvl6pPr>
            <a:lvl7pPr marL="2738575" indent="0">
              <a:buNone/>
              <a:defRPr sz="1400">
                <a:solidFill>
                  <a:schemeClr val="tx1">
                    <a:tint val="75000"/>
                  </a:schemeClr>
                </a:solidFill>
              </a:defRPr>
            </a:lvl7pPr>
            <a:lvl8pPr marL="3195000" indent="0">
              <a:buNone/>
              <a:defRPr sz="1400">
                <a:solidFill>
                  <a:schemeClr val="tx1">
                    <a:tint val="75000"/>
                  </a:schemeClr>
                </a:solidFill>
              </a:defRPr>
            </a:lvl8pPr>
            <a:lvl9pPr marL="365142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Feb,9 2017</a:t>
            </a:r>
            <a:endParaRPr lang="en-US"/>
          </a:p>
        </p:txBody>
      </p:sp>
      <p:sp>
        <p:nvSpPr>
          <p:cNvPr id="5" name="Footer Placeholder 4"/>
          <p:cNvSpPr>
            <a:spLocks noGrp="1"/>
          </p:cNvSpPr>
          <p:nvPr>
            <p:ph type="ftr" sz="quarter" idx="11"/>
          </p:nvPr>
        </p:nvSpPr>
        <p:spPr/>
        <p:txBody>
          <a:bodyPr/>
          <a:lstStyle/>
          <a:p>
            <a:r>
              <a:rPr lang="en-US" smtClean="0"/>
              <a:t>A.Kiselev</a:t>
            </a:r>
            <a:endParaRPr lang="en-US"/>
          </a:p>
        </p:txBody>
      </p:sp>
      <p:sp>
        <p:nvSpPr>
          <p:cNvPr id="6" name="Slide Number Placeholder 5"/>
          <p:cNvSpPr>
            <a:spLocks noGrp="1"/>
          </p:cNvSpPr>
          <p:nvPr>
            <p:ph type="sldNum" sz="quarter" idx="12"/>
          </p:nvPr>
        </p:nvSpPr>
        <p:spPr/>
        <p:txBody>
          <a:bodyPr/>
          <a:lstStyle/>
          <a:p>
            <a:fld id="{D0CE5294-E2E2-D84E-B244-61D9D82C84E7}"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3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3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Feb,9 2017</a:t>
            </a:r>
            <a:endParaRPr lang="en-US"/>
          </a:p>
        </p:txBody>
      </p:sp>
      <p:sp>
        <p:nvSpPr>
          <p:cNvPr id="6" name="Footer Placeholder 5"/>
          <p:cNvSpPr>
            <a:spLocks noGrp="1"/>
          </p:cNvSpPr>
          <p:nvPr>
            <p:ph type="ftr" sz="quarter" idx="11"/>
          </p:nvPr>
        </p:nvSpPr>
        <p:spPr/>
        <p:txBody>
          <a:bodyPr/>
          <a:lstStyle/>
          <a:p>
            <a:r>
              <a:rPr lang="en-US" smtClean="0"/>
              <a:t>A.Kiselev</a:t>
            </a:r>
            <a:endParaRPr lang="en-US"/>
          </a:p>
        </p:txBody>
      </p:sp>
      <p:sp>
        <p:nvSpPr>
          <p:cNvPr id="7" name="Slide Number Placeholder 6"/>
          <p:cNvSpPr>
            <a:spLocks noGrp="1"/>
          </p:cNvSpPr>
          <p:nvPr>
            <p:ph type="sldNum" sz="quarter" idx="12"/>
          </p:nvPr>
        </p:nvSpPr>
        <p:spPr/>
        <p:txBody>
          <a:bodyPr/>
          <a:lstStyle/>
          <a:p>
            <a:fld id="{D0CE5294-E2E2-D84E-B244-61D9D82C84E7}"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6419" indent="0">
              <a:buNone/>
              <a:defRPr sz="2000" b="1"/>
            </a:lvl2pPr>
            <a:lvl3pPr marL="912853" indent="0">
              <a:buNone/>
              <a:defRPr sz="1800" b="1"/>
            </a:lvl3pPr>
            <a:lvl4pPr marL="1369290" indent="0">
              <a:buNone/>
              <a:defRPr sz="1600" b="1"/>
            </a:lvl4pPr>
            <a:lvl5pPr marL="1825716" indent="0">
              <a:buNone/>
              <a:defRPr sz="1600" b="1"/>
            </a:lvl5pPr>
            <a:lvl6pPr marL="2282139" indent="0">
              <a:buNone/>
              <a:defRPr sz="1600" b="1"/>
            </a:lvl6pPr>
            <a:lvl7pPr marL="2738575" indent="0">
              <a:buNone/>
              <a:defRPr sz="1600" b="1"/>
            </a:lvl7pPr>
            <a:lvl8pPr marL="3195000" indent="0">
              <a:buNone/>
              <a:defRPr sz="1600" b="1"/>
            </a:lvl8pPr>
            <a:lvl9pPr marL="365142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6419" indent="0">
              <a:buNone/>
              <a:defRPr sz="2000" b="1"/>
            </a:lvl2pPr>
            <a:lvl3pPr marL="912853" indent="0">
              <a:buNone/>
              <a:defRPr sz="1800" b="1"/>
            </a:lvl3pPr>
            <a:lvl4pPr marL="1369290" indent="0">
              <a:buNone/>
              <a:defRPr sz="1600" b="1"/>
            </a:lvl4pPr>
            <a:lvl5pPr marL="1825716" indent="0">
              <a:buNone/>
              <a:defRPr sz="1600" b="1"/>
            </a:lvl5pPr>
            <a:lvl6pPr marL="2282139" indent="0">
              <a:buNone/>
              <a:defRPr sz="1600" b="1"/>
            </a:lvl6pPr>
            <a:lvl7pPr marL="2738575" indent="0">
              <a:buNone/>
              <a:defRPr sz="1600" b="1"/>
            </a:lvl7pPr>
            <a:lvl8pPr marL="3195000" indent="0">
              <a:buNone/>
              <a:defRPr sz="1600" b="1"/>
            </a:lvl8pPr>
            <a:lvl9pPr marL="365142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Feb,9 2017</a:t>
            </a:r>
            <a:endParaRPr lang="en-US"/>
          </a:p>
        </p:txBody>
      </p:sp>
      <p:sp>
        <p:nvSpPr>
          <p:cNvPr id="8" name="Footer Placeholder 7"/>
          <p:cNvSpPr>
            <a:spLocks noGrp="1"/>
          </p:cNvSpPr>
          <p:nvPr>
            <p:ph type="ftr" sz="quarter" idx="11"/>
          </p:nvPr>
        </p:nvSpPr>
        <p:spPr/>
        <p:txBody>
          <a:bodyPr/>
          <a:lstStyle/>
          <a:p>
            <a:r>
              <a:rPr lang="en-US" smtClean="0"/>
              <a:t>A.Kiselev</a:t>
            </a:r>
            <a:endParaRPr lang="en-US"/>
          </a:p>
        </p:txBody>
      </p:sp>
      <p:sp>
        <p:nvSpPr>
          <p:cNvPr id="9" name="Slide Number Placeholder 8"/>
          <p:cNvSpPr>
            <a:spLocks noGrp="1"/>
          </p:cNvSpPr>
          <p:nvPr>
            <p:ph type="sldNum" sz="quarter" idx="12"/>
          </p:nvPr>
        </p:nvSpPr>
        <p:spPr/>
        <p:txBody>
          <a:bodyPr/>
          <a:lstStyle/>
          <a:p>
            <a:fld id="{D0CE5294-E2E2-D84E-B244-61D9D82C84E7}"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Feb,9 2017</a:t>
            </a:r>
            <a:endParaRPr lang="en-US"/>
          </a:p>
        </p:txBody>
      </p:sp>
      <p:sp>
        <p:nvSpPr>
          <p:cNvPr id="4" name="Footer Placeholder 3"/>
          <p:cNvSpPr>
            <a:spLocks noGrp="1"/>
          </p:cNvSpPr>
          <p:nvPr>
            <p:ph type="ftr" sz="quarter" idx="11"/>
          </p:nvPr>
        </p:nvSpPr>
        <p:spPr/>
        <p:txBody>
          <a:bodyPr/>
          <a:lstStyle/>
          <a:p>
            <a:r>
              <a:rPr lang="en-US" smtClean="0"/>
              <a:t>A.Kiselev</a:t>
            </a:r>
            <a:endParaRPr lang="en-US"/>
          </a:p>
        </p:txBody>
      </p:sp>
      <p:sp>
        <p:nvSpPr>
          <p:cNvPr id="5" name="Slide Number Placeholder 4"/>
          <p:cNvSpPr>
            <a:spLocks noGrp="1"/>
          </p:cNvSpPr>
          <p:nvPr>
            <p:ph type="sldNum" sz="quarter" idx="12"/>
          </p:nvPr>
        </p:nvSpPr>
        <p:spPr/>
        <p:txBody>
          <a:bodyPr/>
          <a:lstStyle/>
          <a:p>
            <a:fld id="{D0CE5294-E2E2-D84E-B244-61D9D82C84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p>
            <a:r>
              <a:rPr lang="en-US" smtClean="0"/>
              <a:t>Feb,9 2017</a:t>
            </a:r>
            <a:endParaRPr lang="en-US"/>
          </a:p>
        </p:txBody>
      </p:sp>
      <p:sp>
        <p:nvSpPr>
          <p:cNvPr id="5" name="Footer Placeholder 4"/>
          <p:cNvSpPr>
            <a:spLocks noGrp="1"/>
          </p:cNvSpPr>
          <p:nvPr>
            <p:ph type="ftr" sz="quarter" idx="11"/>
          </p:nvPr>
        </p:nvSpPr>
        <p:spPr>
          <a:xfrm>
            <a:off x="2743200" y="6537325"/>
            <a:ext cx="3429000" cy="244475"/>
          </a:xfrm>
        </p:spPr>
        <p:txBody>
          <a:bodyPr/>
          <a:lstStyle>
            <a:lvl1pPr>
              <a:defRPr sz="1100" baseline="0">
                <a:solidFill>
                  <a:schemeClr val="tx2">
                    <a:lumMod val="60000"/>
                    <a:lumOff val="40000"/>
                  </a:schemeClr>
                </a:solidFill>
                <a:latin typeface="Arial Narrow" pitchFamily="34" charset="0"/>
              </a:defRPr>
            </a:lvl1pPr>
          </a:lstStyle>
          <a:p>
            <a:r>
              <a:rPr lang="en-US" smtClean="0"/>
              <a:t>A.Kiselev</a:t>
            </a:r>
            <a:endParaRPr lang="en-US" dirty="0"/>
          </a:p>
        </p:txBody>
      </p:sp>
      <p:sp>
        <p:nvSpPr>
          <p:cNvPr id="6" name="Slide Number Placeholder 5"/>
          <p:cNvSpPr>
            <a:spLocks noGrp="1"/>
          </p:cNvSpPr>
          <p:nvPr>
            <p:ph type="sldNum" sz="quarter" idx="12"/>
          </p:nvPr>
        </p:nvSpPr>
        <p:spPr>
          <a:xfrm>
            <a:off x="6858000" y="6553200"/>
            <a:ext cx="2133600" cy="228600"/>
          </a:xfrm>
        </p:spPr>
        <p:txBody>
          <a:bodyPr/>
          <a:lstStyle>
            <a:lvl1pPr>
              <a:defRPr sz="1100" baseline="0">
                <a:solidFill>
                  <a:schemeClr val="tx2">
                    <a:lumMod val="60000"/>
                    <a:lumOff val="40000"/>
                  </a:schemeClr>
                </a:solidFill>
                <a:latin typeface="Arial Narrow" pitchFamily="34" charset="0"/>
              </a:defRPr>
            </a:lvl1pPr>
          </a:lstStyle>
          <a:p>
            <a:fld id="{59EA4CFA-C3DC-4ADB-8A77-9C015038EFD0}" type="slidenum">
              <a:rPr lang="en-US" smtClean="0"/>
              <a:pPr/>
              <a:t>‹#›</a:t>
            </a:fld>
            <a:endParaRPr lang="en-US" dirty="0"/>
          </a:p>
        </p:txBody>
      </p:sp>
    </p:spTree>
    <p:extLst>
      <p:ext uri="{BB962C8B-B14F-4D97-AF65-F5344CB8AC3E}">
        <p14:creationId xmlns:p14="http://schemas.microsoft.com/office/powerpoint/2010/main" val="103590491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Feb,9 2017</a:t>
            </a:r>
            <a:endParaRPr lang="en-US"/>
          </a:p>
        </p:txBody>
      </p:sp>
      <p:sp>
        <p:nvSpPr>
          <p:cNvPr id="3" name="Footer Placeholder 2"/>
          <p:cNvSpPr>
            <a:spLocks noGrp="1"/>
          </p:cNvSpPr>
          <p:nvPr>
            <p:ph type="ftr" sz="quarter" idx="11"/>
          </p:nvPr>
        </p:nvSpPr>
        <p:spPr/>
        <p:txBody>
          <a:bodyPr/>
          <a:lstStyle/>
          <a:p>
            <a:r>
              <a:rPr lang="en-US" smtClean="0"/>
              <a:t>A.Kiselev</a:t>
            </a:r>
            <a:endParaRPr lang="en-US"/>
          </a:p>
        </p:txBody>
      </p:sp>
      <p:sp>
        <p:nvSpPr>
          <p:cNvPr id="4" name="Slide Number Placeholder 3"/>
          <p:cNvSpPr>
            <a:spLocks noGrp="1"/>
          </p:cNvSpPr>
          <p:nvPr>
            <p:ph type="sldNum" sz="quarter" idx="12"/>
          </p:nvPr>
        </p:nvSpPr>
        <p:spPr/>
        <p:txBody>
          <a:bodyPr/>
          <a:lstStyle/>
          <a:p>
            <a:fld id="{D0CE5294-E2E2-D84E-B244-61D9D82C84E7}"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8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6419" indent="0">
              <a:buNone/>
              <a:defRPr sz="1200"/>
            </a:lvl2pPr>
            <a:lvl3pPr marL="912853" indent="0">
              <a:buNone/>
              <a:defRPr sz="1000"/>
            </a:lvl3pPr>
            <a:lvl4pPr marL="1369290" indent="0">
              <a:buNone/>
              <a:defRPr sz="900"/>
            </a:lvl4pPr>
            <a:lvl5pPr marL="1825716" indent="0">
              <a:buNone/>
              <a:defRPr sz="900"/>
            </a:lvl5pPr>
            <a:lvl6pPr marL="2282139" indent="0">
              <a:buNone/>
              <a:defRPr sz="900"/>
            </a:lvl6pPr>
            <a:lvl7pPr marL="2738575" indent="0">
              <a:buNone/>
              <a:defRPr sz="900"/>
            </a:lvl7pPr>
            <a:lvl8pPr marL="3195000" indent="0">
              <a:buNone/>
              <a:defRPr sz="900"/>
            </a:lvl8pPr>
            <a:lvl9pPr marL="365142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Feb,9 2017</a:t>
            </a:r>
            <a:endParaRPr lang="en-US"/>
          </a:p>
        </p:txBody>
      </p:sp>
      <p:sp>
        <p:nvSpPr>
          <p:cNvPr id="6" name="Footer Placeholder 5"/>
          <p:cNvSpPr>
            <a:spLocks noGrp="1"/>
          </p:cNvSpPr>
          <p:nvPr>
            <p:ph type="ftr" sz="quarter" idx="11"/>
          </p:nvPr>
        </p:nvSpPr>
        <p:spPr/>
        <p:txBody>
          <a:bodyPr/>
          <a:lstStyle/>
          <a:p>
            <a:r>
              <a:rPr lang="en-US" smtClean="0"/>
              <a:t>A.Kiselev</a:t>
            </a:r>
            <a:endParaRPr lang="en-US"/>
          </a:p>
        </p:txBody>
      </p:sp>
      <p:sp>
        <p:nvSpPr>
          <p:cNvPr id="7" name="Slide Number Placeholder 6"/>
          <p:cNvSpPr>
            <a:spLocks noGrp="1"/>
          </p:cNvSpPr>
          <p:nvPr>
            <p:ph type="sldNum" sz="quarter" idx="12"/>
          </p:nvPr>
        </p:nvSpPr>
        <p:spPr/>
        <p:txBody>
          <a:bodyPr/>
          <a:lstStyle/>
          <a:p>
            <a:fld id="{D0CE5294-E2E2-D84E-B244-61D9D82C84E7}"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419" indent="0">
              <a:buNone/>
              <a:defRPr sz="2800"/>
            </a:lvl2pPr>
            <a:lvl3pPr marL="912853" indent="0">
              <a:buNone/>
              <a:defRPr sz="2400"/>
            </a:lvl3pPr>
            <a:lvl4pPr marL="1369290" indent="0">
              <a:buNone/>
              <a:defRPr sz="2000"/>
            </a:lvl4pPr>
            <a:lvl5pPr marL="1825716" indent="0">
              <a:buNone/>
              <a:defRPr sz="2000"/>
            </a:lvl5pPr>
            <a:lvl6pPr marL="2282139" indent="0">
              <a:buNone/>
              <a:defRPr sz="2000"/>
            </a:lvl6pPr>
            <a:lvl7pPr marL="2738575" indent="0">
              <a:buNone/>
              <a:defRPr sz="2000"/>
            </a:lvl7pPr>
            <a:lvl8pPr marL="3195000" indent="0">
              <a:buNone/>
              <a:defRPr sz="2000"/>
            </a:lvl8pPr>
            <a:lvl9pPr marL="3651429"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419" indent="0">
              <a:buNone/>
              <a:defRPr sz="1200"/>
            </a:lvl2pPr>
            <a:lvl3pPr marL="912853" indent="0">
              <a:buNone/>
              <a:defRPr sz="1000"/>
            </a:lvl3pPr>
            <a:lvl4pPr marL="1369290" indent="0">
              <a:buNone/>
              <a:defRPr sz="900"/>
            </a:lvl4pPr>
            <a:lvl5pPr marL="1825716" indent="0">
              <a:buNone/>
              <a:defRPr sz="900"/>
            </a:lvl5pPr>
            <a:lvl6pPr marL="2282139" indent="0">
              <a:buNone/>
              <a:defRPr sz="900"/>
            </a:lvl6pPr>
            <a:lvl7pPr marL="2738575" indent="0">
              <a:buNone/>
              <a:defRPr sz="900"/>
            </a:lvl7pPr>
            <a:lvl8pPr marL="3195000" indent="0">
              <a:buNone/>
              <a:defRPr sz="900"/>
            </a:lvl8pPr>
            <a:lvl9pPr marL="365142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Feb,9 2017</a:t>
            </a:r>
            <a:endParaRPr lang="en-US"/>
          </a:p>
        </p:txBody>
      </p:sp>
      <p:sp>
        <p:nvSpPr>
          <p:cNvPr id="6" name="Footer Placeholder 5"/>
          <p:cNvSpPr>
            <a:spLocks noGrp="1"/>
          </p:cNvSpPr>
          <p:nvPr>
            <p:ph type="ftr" sz="quarter" idx="11"/>
          </p:nvPr>
        </p:nvSpPr>
        <p:spPr/>
        <p:txBody>
          <a:bodyPr/>
          <a:lstStyle/>
          <a:p>
            <a:r>
              <a:rPr lang="en-US" smtClean="0"/>
              <a:t>A.Kiselev</a:t>
            </a:r>
            <a:endParaRPr lang="en-US"/>
          </a:p>
        </p:txBody>
      </p:sp>
      <p:sp>
        <p:nvSpPr>
          <p:cNvPr id="7" name="Slide Number Placeholder 6"/>
          <p:cNvSpPr>
            <a:spLocks noGrp="1"/>
          </p:cNvSpPr>
          <p:nvPr>
            <p:ph type="sldNum" sz="quarter" idx="12"/>
          </p:nvPr>
        </p:nvSpPr>
        <p:spPr/>
        <p:txBody>
          <a:bodyPr/>
          <a:lstStyle/>
          <a:p>
            <a:fld id="{D0CE5294-E2E2-D84E-B244-61D9D82C84E7}"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Feb,9 2017</a:t>
            </a:r>
            <a:endParaRPr lang="en-US"/>
          </a:p>
        </p:txBody>
      </p:sp>
      <p:sp>
        <p:nvSpPr>
          <p:cNvPr id="5" name="Footer Placeholder 4"/>
          <p:cNvSpPr>
            <a:spLocks noGrp="1"/>
          </p:cNvSpPr>
          <p:nvPr>
            <p:ph type="ftr" sz="quarter" idx="11"/>
          </p:nvPr>
        </p:nvSpPr>
        <p:spPr/>
        <p:txBody>
          <a:bodyPr/>
          <a:lstStyle/>
          <a:p>
            <a:r>
              <a:rPr lang="en-US" smtClean="0"/>
              <a:t>A.Kiselev</a:t>
            </a:r>
            <a:endParaRPr lang="en-US"/>
          </a:p>
        </p:txBody>
      </p:sp>
      <p:sp>
        <p:nvSpPr>
          <p:cNvPr id="6" name="Slide Number Placeholder 5"/>
          <p:cNvSpPr>
            <a:spLocks noGrp="1"/>
          </p:cNvSpPr>
          <p:nvPr>
            <p:ph type="sldNum" sz="quarter" idx="12"/>
          </p:nvPr>
        </p:nvSpPr>
        <p:spPr/>
        <p:txBody>
          <a:bodyPr/>
          <a:lstStyle/>
          <a:p>
            <a:fld id="{D0CE5294-E2E2-D84E-B244-61D9D82C84E7}"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71"/>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71"/>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Feb,9 2017</a:t>
            </a:r>
            <a:endParaRPr lang="en-US"/>
          </a:p>
        </p:txBody>
      </p:sp>
      <p:sp>
        <p:nvSpPr>
          <p:cNvPr id="5" name="Footer Placeholder 4"/>
          <p:cNvSpPr>
            <a:spLocks noGrp="1"/>
          </p:cNvSpPr>
          <p:nvPr>
            <p:ph type="ftr" sz="quarter" idx="11"/>
          </p:nvPr>
        </p:nvSpPr>
        <p:spPr/>
        <p:txBody>
          <a:bodyPr/>
          <a:lstStyle/>
          <a:p>
            <a:r>
              <a:rPr lang="en-US" smtClean="0"/>
              <a:t>A.Kiselev</a:t>
            </a:r>
            <a:endParaRPr lang="en-US"/>
          </a:p>
        </p:txBody>
      </p:sp>
      <p:sp>
        <p:nvSpPr>
          <p:cNvPr id="6" name="Slide Number Placeholder 5"/>
          <p:cNvSpPr>
            <a:spLocks noGrp="1"/>
          </p:cNvSpPr>
          <p:nvPr>
            <p:ph type="sldNum" sz="quarter" idx="12"/>
          </p:nvPr>
        </p:nvSpPr>
        <p:spPr/>
        <p:txBody>
          <a:bodyPr/>
          <a:lstStyle/>
          <a:p>
            <a:fld id="{D0CE5294-E2E2-D84E-B244-61D9D82C84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33"/>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46"/>
            <a:ext cx="7772400" cy="1500187"/>
          </a:xfrm>
        </p:spPr>
        <p:txBody>
          <a:bodyPr anchor="b"/>
          <a:lstStyle>
            <a:lvl1pPr marL="0" indent="0">
              <a:buNone/>
              <a:defRPr sz="2000">
                <a:solidFill>
                  <a:schemeClr val="tx1">
                    <a:tint val="75000"/>
                  </a:schemeClr>
                </a:solidFill>
              </a:defRPr>
            </a:lvl1pPr>
            <a:lvl2pPr marL="456419" indent="0">
              <a:buNone/>
              <a:defRPr sz="1800">
                <a:solidFill>
                  <a:schemeClr val="tx1">
                    <a:tint val="75000"/>
                  </a:schemeClr>
                </a:solidFill>
              </a:defRPr>
            </a:lvl2pPr>
            <a:lvl3pPr marL="912853" indent="0">
              <a:buNone/>
              <a:defRPr sz="1600">
                <a:solidFill>
                  <a:schemeClr val="tx1">
                    <a:tint val="75000"/>
                  </a:schemeClr>
                </a:solidFill>
              </a:defRPr>
            </a:lvl3pPr>
            <a:lvl4pPr marL="1369290" indent="0">
              <a:buNone/>
              <a:defRPr sz="1400">
                <a:solidFill>
                  <a:schemeClr val="tx1">
                    <a:tint val="75000"/>
                  </a:schemeClr>
                </a:solidFill>
              </a:defRPr>
            </a:lvl4pPr>
            <a:lvl5pPr marL="1825716" indent="0">
              <a:buNone/>
              <a:defRPr sz="1400">
                <a:solidFill>
                  <a:schemeClr val="tx1">
                    <a:tint val="75000"/>
                  </a:schemeClr>
                </a:solidFill>
              </a:defRPr>
            </a:lvl5pPr>
            <a:lvl6pPr marL="2282139" indent="0">
              <a:buNone/>
              <a:defRPr sz="1400">
                <a:solidFill>
                  <a:schemeClr val="tx1">
                    <a:tint val="75000"/>
                  </a:schemeClr>
                </a:solidFill>
              </a:defRPr>
            </a:lvl6pPr>
            <a:lvl7pPr marL="2738575" indent="0">
              <a:buNone/>
              <a:defRPr sz="1400">
                <a:solidFill>
                  <a:schemeClr val="tx1">
                    <a:tint val="75000"/>
                  </a:schemeClr>
                </a:solidFill>
              </a:defRPr>
            </a:lvl7pPr>
            <a:lvl8pPr marL="3195000" indent="0">
              <a:buNone/>
              <a:defRPr sz="1400">
                <a:solidFill>
                  <a:schemeClr val="tx1">
                    <a:tint val="75000"/>
                  </a:schemeClr>
                </a:solidFill>
              </a:defRPr>
            </a:lvl8pPr>
            <a:lvl9pPr marL="365142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Feb,9 2017</a:t>
            </a:r>
            <a:endParaRPr lang="en-US"/>
          </a:p>
        </p:txBody>
      </p:sp>
      <p:sp>
        <p:nvSpPr>
          <p:cNvPr id="5" name="Footer Placeholder 4"/>
          <p:cNvSpPr>
            <a:spLocks noGrp="1"/>
          </p:cNvSpPr>
          <p:nvPr>
            <p:ph type="ftr" sz="quarter" idx="11"/>
          </p:nvPr>
        </p:nvSpPr>
        <p:spPr/>
        <p:txBody>
          <a:bodyPr/>
          <a:lstStyle/>
          <a:p>
            <a:r>
              <a:rPr lang="en-US" smtClean="0"/>
              <a:t>A.Kiselev</a:t>
            </a:r>
            <a:endParaRPr lang="en-US" dirty="0"/>
          </a:p>
        </p:txBody>
      </p:sp>
      <p:sp>
        <p:nvSpPr>
          <p:cNvPr id="6" name="Slide Number Placeholder 5"/>
          <p:cNvSpPr>
            <a:spLocks noGrp="1"/>
          </p:cNvSpPr>
          <p:nvPr>
            <p:ph type="sldNum" sz="quarter" idx="12"/>
          </p:nvPr>
        </p:nvSpPr>
        <p:spPr/>
        <p:txBody>
          <a:bodyPr/>
          <a:lstStyle/>
          <a:p>
            <a:fld id="{59EA4CFA-C3DC-4ADB-8A77-9C015038EFD0}" type="slidenum">
              <a:rPr lang="en-US" smtClean="0"/>
              <a:pPr/>
              <a:t>‹#›</a:t>
            </a:fld>
            <a:endParaRPr lang="en-US"/>
          </a:p>
        </p:txBody>
      </p:sp>
    </p:spTree>
    <p:extLst>
      <p:ext uri="{BB962C8B-B14F-4D97-AF65-F5344CB8AC3E}">
        <p14:creationId xmlns:p14="http://schemas.microsoft.com/office/powerpoint/2010/main" val="42664052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3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3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Feb,9 2017</a:t>
            </a:r>
            <a:endParaRPr lang="en-US"/>
          </a:p>
        </p:txBody>
      </p:sp>
      <p:sp>
        <p:nvSpPr>
          <p:cNvPr id="6" name="Footer Placeholder 5"/>
          <p:cNvSpPr>
            <a:spLocks noGrp="1"/>
          </p:cNvSpPr>
          <p:nvPr>
            <p:ph type="ftr" sz="quarter" idx="11"/>
          </p:nvPr>
        </p:nvSpPr>
        <p:spPr/>
        <p:txBody>
          <a:bodyPr/>
          <a:lstStyle/>
          <a:p>
            <a:r>
              <a:rPr lang="en-US" smtClean="0"/>
              <a:t>A.Kiselev</a:t>
            </a:r>
            <a:endParaRPr lang="en-US" dirty="0"/>
          </a:p>
        </p:txBody>
      </p:sp>
      <p:sp>
        <p:nvSpPr>
          <p:cNvPr id="7" name="Slide Number Placeholder 6"/>
          <p:cNvSpPr>
            <a:spLocks noGrp="1"/>
          </p:cNvSpPr>
          <p:nvPr>
            <p:ph type="sldNum" sz="quarter" idx="12"/>
          </p:nvPr>
        </p:nvSpPr>
        <p:spPr/>
        <p:txBody>
          <a:bodyPr/>
          <a:lstStyle/>
          <a:p>
            <a:fld id="{59EA4CFA-C3DC-4ADB-8A77-9C015038EFD0}" type="slidenum">
              <a:rPr lang="en-US" smtClean="0"/>
              <a:pPr/>
              <a:t>‹#›</a:t>
            </a:fld>
            <a:endParaRPr lang="en-US"/>
          </a:p>
        </p:txBody>
      </p:sp>
    </p:spTree>
    <p:extLst>
      <p:ext uri="{BB962C8B-B14F-4D97-AF65-F5344CB8AC3E}">
        <p14:creationId xmlns:p14="http://schemas.microsoft.com/office/powerpoint/2010/main" val="672295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6419" indent="0">
              <a:buNone/>
              <a:defRPr sz="2000" b="1"/>
            </a:lvl2pPr>
            <a:lvl3pPr marL="912853" indent="0">
              <a:buNone/>
              <a:defRPr sz="1800" b="1"/>
            </a:lvl3pPr>
            <a:lvl4pPr marL="1369290" indent="0">
              <a:buNone/>
              <a:defRPr sz="1600" b="1"/>
            </a:lvl4pPr>
            <a:lvl5pPr marL="1825716" indent="0">
              <a:buNone/>
              <a:defRPr sz="1600" b="1"/>
            </a:lvl5pPr>
            <a:lvl6pPr marL="2282139" indent="0">
              <a:buNone/>
              <a:defRPr sz="1600" b="1"/>
            </a:lvl6pPr>
            <a:lvl7pPr marL="2738575" indent="0">
              <a:buNone/>
              <a:defRPr sz="1600" b="1"/>
            </a:lvl7pPr>
            <a:lvl8pPr marL="3195000" indent="0">
              <a:buNone/>
              <a:defRPr sz="1600" b="1"/>
            </a:lvl8pPr>
            <a:lvl9pPr marL="365142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6419" indent="0">
              <a:buNone/>
              <a:defRPr sz="2000" b="1"/>
            </a:lvl2pPr>
            <a:lvl3pPr marL="912853" indent="0">
              <a:buNone/>
              <a:defRPr sz="1800" b="1"/>
            </a:lvl3pPr>
            <a:lvl4pPr marL="1369290" indent="0">
              <a:buNone/>
              <a:defRPr sz="1600" b="1"/>
            </a:lvl4pPr>
            <a:lvl5pPr marL="1825716" indent="0">
              <a:buNone/>
              <a:defRPr sz="1600" b="1"/>
            </a:lvl5pPr>
            <a:lvl6pPr marL="2282139" indent="0">
              <a:buNone/>
              <a:defRPr sz="1600" b="1"/>
            </a:lvl6pPr>
            <a:lvl7pPr marL="2738575" indent="0">
              <a:buNone/>
              <a:defRPr sz="1600" b="1"/>
            </a:lvl7pPr>
            <a:lvl8pPr marL="3195000" indent="0">
              <a:buNone/>
              <a:defRPr sz="1600" b="1"/>
            </a:lvl8pPr>
            <a:lvl9pPr marL="365142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Feb,9 2017</a:t>
            </a:r>
            <a:endParaRPr lang="en-US"/>
          </a:p>
        </p:txBody>
      </p:sp>
      <p:sp>
        <p:nvSpPr>
          <p:cNvPr id="8" name="Footer Placeholder 7"/>
          <p:cNvSpPr>
            <a:spLocks noGrp="1"/>
          </p:cNvSpPr>
          <p:nvPr>
            <p:ph type="ftr" sz="quarter" idx="11"/>
          </p:nvPr>
        </p:nvSpPr>
        <p:spPr/>
        <p:txBody>
          <a:bodyPr/>
          <a:lstStyle/>
          <a:p>
            <a:r>
              <a:rPr lang="en-US" smtClean="0"/>
              <a:t>A.Kiselev</a:t>
            </a:r>
            <a:endParaRPr lang="en-US" dirty="0"/>
          </a:p>
        </p:txBody>
      </p:sp>
      <p:sp>
        <p:nvSpPr>
          <p:cNvPr id="9" name="Slide Number Placeholder 8"/>
          <p:cNvSpPr>
            <a:spLocks noGrp="1"/>
          </p:cNvSpPr>
          <p:nvPr>
            <p:ph type="sldNum" sz="quarter" idx="12"/>
          </p:nvPr>
        </p:nvSpPr>
        <p:spPr/>
        <p:txBody>
          <a:bodyPr/>
          <a:lstStyle/>
          <a:p>
            <a:fld id="{59EA4CFA-C3DC-4ADB-8A77-9C015038EFD0}" type="slidenum">
              <a:rPr lang="en-US" smtClean="0"/>
              <a:pPr/>
              <a:t>‹#›</a:t>
            </a:fld>
            <a:endParaRPr lang="en-US"/>
          </a:p>
        </p:txBody>
      </p:sp>
    </p:spTree>
    <p:extLst>
      <p:ext uri="{BB962C8B-B14F-4D97-AF65-F5344CB8AC3E}">
        <p14:creationId xmlns:p14="http://schemas.microsoft.com/office/powerpoint/2010/main" val="1571800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Feb,9 2017</a:t>
            </a:r>
            <a:endParaRPr lang="en-US"/>
          </a:p>
        </p:txBody>
      </p:sp>
      <p:sp>
        <p:nvSpPr>
          <p:cNvPr id="4" name="Footer Placeholder 3"/>
          <p:cNvSpPr>
            <a:spLocks noGrp="1"/>
          </p:cNvSpPr>
          <p:nvPr>
            <p:ph type="ftr" sz="quarter" idx="11"/>
          </p:nvPr>
        </p:nvSpPr>
        <p:spPr/>
        <p:txBody>
          <a:bodyPr/>
          <a:lstStyle/>
          <a:p>
            <a:r>
              <a:rPr lang="en-US" smtClean="0"/>
              <a:t>A.Kiselev</a:t>
            </a:r>
            <a:endParaRPr lang="en-US" dirty="0"/>
          </a:p>
        </p:txBody>
      </p:sp>
      <p:sp>
        <p:nvSpPr>
          <p:cNvPr id="5" name="Slide Number Placeholder 4"/>
          <p:cNvSpPr>
            <a:spLocks noGrp="1"/>
          </p:cNvSpPr>
          <p:nvPr>
            <p:ph type="sldNum" sz="quarter" idx="12"/>
          </p:nvPr>
        </p:nvSpPr>
        <p:spPr/>
        <p:txBody>
          <a:bodyPr/>
          <a:lstStyle/>
          <a:p>
            <a:fld id="{59EA4CFA-C3DC-4ADB-8A77-9C015038EFD0}" type="slidenum">
              <a:rPr lang="en-US" smtClean="0"/>
              <a:pPr/>
              <a:t>‹#›</a:t>
            </a:fld>
            <a:endParaRPr lang="en-US"/>
          </a:p>
        </p:txBody>
      </p:sp>
    </p:spTree>
    <p:extLst>
      <p:ext uri="{BB962C8B-B14F-4D97-AF65-F5344CB8AC3E}">
        <p14:creationId xmlns:p14="http://schemas.microsoft.com/office/powerpoint/2010/main" val="1096299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Feb,9 2017</a:t>
            </a:r>
            <a:endParaRPr lang="en-US"/>
          </a:p>
        </p:txBody>
      </p:sp>
      <p:sp>
        <p:nvSpPr>
          <p:cNvPr id="3" name="Footer Placeholder 2"/>
          <p:cNvSpPr>
            <a:spLocks noGrp="1"/>
          </p:cNvSpPr>
          <p:nvPr>
            <p:ph type="ftr" sz="quarter" idx="11"/>
          </p:nvPr>
        </p:nvSpPr>
        <p:spPr/>
        <p:txBody>
          <a:bodyPr/>
          <a:lstStyle/>
          <a:p>
            <a:r>
              <a:rPr lang="en-US" smtClean="0"/>
              <a:t>A.Kiselev</a:t>
            </a:r>
            <a:endParaRPr lang="en-US" dirty="0"/>
          </a:p>
        </p:txBody>
      </p:sp>
      <p:sp>
        <p:nvSpPr>
          <p:cNvPr id="4" name="Slide Number Placeholder 3"/>
          <p:cNvSpPr>
            <a:spLocks noGrp="1"/>
          </p:cNvSpPr>
          <p:nvPr>
            <p:ph type="sldNum" sz="quarter" idx="12"/>
          </p:nvPr>
        </p:nvSpPr>
        <p:spPr/>
        <p:txBody>
          <a:bodyPr/>
          <a:lstStyle/>
          <a:p>
            <a:fld id="{59EA4CFA-C3DC-4ADB-8A77-9C015038EFD0}" type="slidenum">
              <a:rPr lang="en-US" smtClean="0"/>
              <a:pPr/>
              <a:t>‹#›</a:t>
            </a:fld>
            <a:endParaRPr lang="en-US"/>
          </a:p>
        </p:txBody>
      </p:sp>
    </p:spTree>
    <p:extLst>
      <p:ext uri="{BB962C8B-B14F-4D97-AF65-F5344CB8AC3E}">
        <p14:creationId xmlns:p14="http://schemas.microsoft.com/office/powerpoint/2010/main" val="1701539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8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6419" indent="0">
              <a:buNone/>
              <a:defRPr sz="1200"/>
            </a:lvl2pPr>
            <a:lvl3pPr marL="912853" indent="0">
              <a:buNone/>
              <a:defRPr sz="1000"/>
            </a:lvl3pPr>
            <a:lvl4pPr marL="1369290" indent="0">
              <a:buNone/>
              <a:defRPr sz="900"/>
            </a:lvl4pPr>
            <a:lvl5pPr marL="1825716" indent="0">
              <a:buNone/>
              <a:defRPr sz="900"/>
            </a:lvl5pPr>
            <a:lvl6pPr marL="2282139" indent="0">
              <a:buNone/>
              <a:defRPr sz="900"/>
            </a:lvl6pPr>
            <a:lvl7pPr marL="2738575" indent="0">
              <a:buNone/>
              <a:defRPr sz="900"/>
            </a:lvl7pPr>
            <a:lvl8pPr marL="3195000" indent="0">
              <a:buNone/>
              <a:defRPr sz="900"/>
            </a:lvl8pPr>
            <a:lvl9pPr marL="365142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Feb,9 2017</a:t>
            </a:r>
            <a:endParaRPr lang="en-US"/>
          </a:p>
        </p:txBody>
      </p:sp>
      <p:sp>
        <p:nvSpPr>
          <p:cNvPr id="6" name="Footer Placeholder 5"/>
          <p:cNvSpPr>
            <a:spLocks noGrp="1"/>
          </p:cNvSpPr>
          <p:nvPr>
            <p:ph type="ftr" sz="quarter" idx="11"/>
          </p:nvPr>
        </p:nvSpPr>
        <p:spPr/>
        <p:txBody>
          <a:bodyPr/>
          <a:lstStyle/>
          <a:p>
            <a:r>
              <a:rPr lang="en-US" smtClean="0"/>
              <a:t>A.Kiselev</a:t>
            </a:r>
            <a:endParaRPr lang="en-US" dirty="0"/>
          </a:p>
        </p:txBody>
      </p:sp>
      <p:sp>
        <p:nvSpPr>
          <p:cNvPr id="7" name="Slide Number Placeholder 6"/>
          <p:cNvSpPr>
            <a:spLocks noGrp="1"/>
          </p:cNvSpPr>
          <p:nvPr>
            <p:ph type="sldNum" sz="quarter" idx="12"/>
          </p:nvPr>
        </p:nvSpPr>
        <p:spPr/>
        <p:txBody>
          <a:bodyPr/>
          <a:lstStyle/>
          <a:p>
            <a:fld id="{59EA4CFA-C3DC-4ADB-8A77-9C015038EFD0}" type="slidenum">
              <a:rPr lang="en-US" smtClean="0"/>
              <a:pPr/>
              <a:t>‹#›</a:t>
            </a:fld>
            <a:endParaRPr lang="en-US"/>
          </a:p>
        </p:txBody>
      </p:sp>
    </p:spTree>
    <p:extLst>
      <p:ext uri="{BB962C8B-B14F-4D97-AF65-F5344CB8AC3E}">
        <p14:creationId xmlns:p14="http://schemas.microsoft.com/office/powerpoint/2010/main" val="2480701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419" indent="0">
              <a:buNone/>
              <a:defRPr sz="2800"/>
            </a:lvl2pPr>
            <a:lvl3pPr marL="912853" indent="0">
              <a:buNone/>
              <a:defRPr sz="2400"/>
            </a:lvl3pPr>
            <a:lvl4pPr marL="1369290" indent="0">
              <a:buNone/>
              <a:defRPr sz="2000"/>
            </a:lvl4pPr>
            <a:lvl5pPr marL="1825716" indent="0">
              <a:buNone/>
              <a:defRPr sz="2000"/>
            </a:lvl5pPr>
            <a:lvl6pPr marL="2282139" indent="0">
              <a:buNone/>
              <a:defRPr sz="2000"/>
            </a:lvl6pPr>
            <a:lvl7pPr marL="2738575" indent="0">
              <a:buNone/>
              <a:defRPr sz="2000"/>
            </a:lvl7pPr>
            <a:lvl8pPr marL="3195000" indent="0">
              <a:buNone/>
              <a:defRPr sz="2000"/>
            </a:lvl8pPr>
            <a:lvl9pPr marL="3651429"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419" indent="0">
              <a:buNone/>
              <a:defRPr sz="1200"/>
            </a:lvl2pPr>
            <a:lvl3pPr marL="912853" indent="0">
              <a:buNone/>
              <a:defRPr sz="1000"/>
            </a:lvl3pPr>
            <a:lvl4pPr marL="1369290" indent="0">
              <a:buNone/>
              <a:defRPr sz="900"/>
            </a:lvl4pPr>
            <a:lvl5pPr marL="1825716" indent="0">
              <a:buNone/>
              <a:defRPr sz="900"/>
            </a:lvl5pPr>
            <a:lvl6pPr marL="2282139" indent="0">
              <a:buNone/>
              <a:defRPr sz="900"/>
            </a:lvl6pPr>
            <a:lvl7pPr marL="2738575" indent="0">
              <a:buNone/>
              <a:defRPr sz="900"/>
            </a:lvl7pPr>
            <a:lvl8pPr marL="3195000" indent="0">
              <a:buNone/>
              <a:defRPr sz="900"/>
            </a:lvl8pPr>
            <a:lvl9pPr marL="365142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Feb,9 2017</a:t>
            </a:r>
            <a:endParaRPr lang="en-US"/>
          </a:p>
        </p:txBody>
      </p:sp>
      <p:sp>
        <p:nvSpPr>
          <p:cNvPr id="6" name="Footer Placeholder 5"/>
          <p:cNvSpPr>
            <a:spLocks noGrp="1"/>
          </p:cNvSpPr>
          <p:nvPr>
            <p:ph type="ftr" sz="quarter" idx="11"/>
          </p:nvPr>
        </p:nvSpPr>
        <p:spPr/>
        <p:txBody>
          <a:bodyPr/>
          <a:lstStyle/>
          <a:p>
            <a:r>
              <a:rPr lang="en-US" smtClean="0"/>
              <a:t>A.Kiselev</a:t>
            </a:r>
            <a:endParaRPr lang="en-US" dirty="0"/>
          </a:p>
        </p:txBody>
      </p:sp>
      <p:sp>
        <p:nvSpPr>
          <p:cNvPr id="7" name="Slide Number Placeholder 6"/>
          <p:cNvSpPr>
            <a:spLocks noGrp="1"/>
          </p:cNvSpPr>
          <p:nvPr>
            <p:ph type="sldNum" sz="quarter" idx="12"/>
          </p:nvPr>
        </p:nvSpPr>
        <p:spPr/>
        <p:txBody>
          <a:bodyPr/>
          <a:lstStyle/>
          <a:p>
            <a:fld id="{59EA4CFA-C3DC-4ADB-8A77-9C015038EFD0}" type="slidenum">
              <a:rPr lang="en-US" smtClean="0"/>
              <a:pPr/>
              <a:t>‹#›</a:t>
            </a:fld>
            <a:endParaRPr lang="en-US"/>
          </a:p>
        </p:txBody>
      </p:sp>
    </p:spTree>
    <p:extLst>
      <p:ext uri="{BB962C8B-B14F-4D97-AF65-F5344CB8AC3E}">
        <p14:creationId xmlns:p14="http://schemas.microsoft.com/office/powerpoint/2010/main" val="24408315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4.xml"/><Relationship Id="rId12" Type="http://schemas.openxmlformats.org/officeDocument/2006/relationships/theme" Target="../theme/theme2.xml"/><Relationship Id="rId1" Type="http://schemas.openxmlformats.org/officeDocument/2006/relationships/slideLayout" Target="../slideLayouts/slideLayout14.xml"/><Relationship Id="rId2" Type="http://schemas.openxmlformats.org/officeDocument/2006/relationships/slideLayout" Target="../slideLayouts/slideLayout15.xml"/><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slideLayout" Target="../slideLayouts/slideLayout18.xml"/><Relationship Id="rId6" Type="http://schemas.openxmlformats.org/officeDocument/2006/relationships/slideLayout" Target="../slideLayouts/slideLayout19.xml"/><Relationship Id="rId7" Type="http://schemas.openxmlformats.org/officeDocument/2006/relationships/slideLayout" Target="../slideLayouts/slideLayout20.xml"/><Relationship Id="rId8" Type="http://schemas.openxmlformats.org/officeDocument/2006/relationships/slideLayout" Target="../slideLayouts/slideLayout21.xml"/><Relationship Id="rId9" Type="http://schemas.openxmlformats.org/officeDocument/2006/relationships/slideLayout" Target="../slideLayouts/slideLayout22.xml"/><Relationship Id="rId10"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283" tIns="45642" rIns="91283" bIns="45642"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33"/>
            <a:ext cx="8229600" cy="4525963"/>
          </a:xfrm>
          <a:prstGeom prst="rect">
            <a:avLst/>
          </a:prstGeom>
        </p:spPr>
        <p:txBody>
          <a:bodyPr vert="horz" lIns="91283" tIns="45642" rIns="91283" bIns="45642"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83"/>
            <a:ext cx="2133600" cy="365125"/>
          </a:xfrm>
          <a:prstGeom prst="rect">
            <a:avLst/>
          </a:prstGeom>
        </p:spPr>
        <p:txBody>
          <a:bodyPr vert="horz" lIns="91283" tIns="45642" rIns="91283" bIns="45642" rtlCol="0" anchor="ctr"/>
          <a:lstStyle>
            <a:lvl1pPr algn="l">
              <a:defRPr sz="1600">
                <a:solidFill>
                  <a:srgbClr val="800000"/>
                </a:solidFill>
                <a:latin typeface="Tahoma"/>
                <a:cs typeface="Tahoma"/>
              </a:defRPr>
            </a:lvl1pPr>
          </a:lstStyle>
          <a:p>
            <a:r>
              <a:rPr lang="en-US" smtClean="0"/>
              <a:t>Feb,9 2017</a:t>
            </a:r>
            <a:endParaRPr lang="en-US" dirty="0"/>
          </a:p>
        </p:txBody>
      </p:sp>
      <p:sp>
        <p:nvSpPr>
          <p:cNvPr id="5" name="Footer Placeholder 4"/>
          <p:cNvSpPr>
            <a:spLocks noGrp="1"/>
          </p:cNvSpPr>
          <p:nvPr>
            <p:ph type="ftr" sz="quarter" idx="3"/>
          </p:nvPr>
        </p:nvSpPr>
        <p:spPr>
          <a:xfrm>
            <a:off x="3124201" y="6356383"/>
            <a:ext cx="2895600" cy="365125"/>
          </a:xfrm>
          <a:prstGeom prst="rect">
            <a:avLst/>
          </a:prstGeom>
        </p:spPr>
        <p:txBody>
          <a:bodyPr vert="horz" lIns="91283" tIns="45642" rIns="91283" bIns="45642" rtlCol="0" anchor="ctr"/>
          <a:lstStyle>
            <a:lvl1pPr algn="ctr">
              <a:defRPr sz="1600">
                <a:solidFill>
                  <a:srgbClr val="800000"/>
                </a:solidFill>
                <a:latin typeface="Tahoma"/>
                <a:cs typeface="Tahoma"/>
              </a:defRPr>
            </a:lvl1pPr>
          </a:lstStyle>
          <a:p>
            <a:r>
              <a:rPr lang="en-US" smtClean="0"/>
              <a:t>A.Kiselev</a:t>
            </a:r>
            <a:endParaRPr lang="en-US" dirty="0"/>
          </a:p>
        </p:txBody>
      </p:sp>
      <p:sp>
        <p:nvSpPr>
          <p:cNvPr id="6" name="Slide Number Placeholder 5"/>
          <p:cNvSpPr>
            <a:spLocks noGrp="1"/>
          </p:cNvSpPr>
          <p:nvPr>
            <p:ph type="sldNum" sz="quarter" idx="4"/>
          </p:nvPr>
        </p:nvSpPr>
        <p:spPr>
          <a:xfrm>
            <a:off x="6553200" y="6356383"/>
            <a:ext cx="2133600" cy="365125"/>
          </a:xfrm>
          <a:prstGeom prst="rect">
            <a:avLst/>
          </a:prstGeom>
        </p:spPr>
        <p:txBody>
          <a:bodyPr vert="horz" lIns="91283" tIns="45642" rIns="91283" bIns="45642" rtlCol="0" anchor="ctr"/>
          <a:lstStyle>
            <a:lvl1pPr algn="r">
              <a:defRPr sz="1600">
                <a:solidFill>
                  <a:srgbClr val="1F497D"/>
                </a:solidFill>
              </a:defRPr>
            </a:lvl1pPr>
          </a:lstStyle>
          <a:p>
            <a:r>
              <a:rPr lang="en-US" dirty="0" smtClean="0"/>
              <a:t>@</a:t>
            </a:r>
            <a:endParaRPr lang="en-US" dirty="0"/>
          </a:p>
        </p:txBody>
      </p:sp>
    </p:spTree>
    <p:extLst>
      <p:ext uri="{BB962C8B-B14F-4D97-AF65-F5344CB8AC3E}">
        <p14:creationId xmlns:p14="http://schemas.microsoft.com/office/powerpoint/2010/main" val="3228841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iming>
    <p:tnLst>
      <p:par>
        <p:cTn id="1" dur="indefinite" restart="never" nodeType="tmRoot"/>
      </p:par>
    </p:tnLst>
  </p:timing>
  <p:hf hdr="0"/>
  <p:txStyles>
    <p:titleStyle>
      <a:lvl1pPr algn="ctr" defTabSz="912853" rtl="0" eaLnBrk="1" latinLnBrk="0" hangingPunct="1">
        <a:spcBef>
          <a:spcPct val="0"/>
        </a:spcBef>
        <a:buNone/>
        <a:defRPr sz="3600" b="1" kern="1200" baseline="0">
          <a:solidFill>
            <a:srgbClr val="FF0000"/>
          </a:solidFill>
          <a:latin typeface="Arial" pitchFamily="34" charset="0"/>
          <a:ea typeface="+mj-ea"/>
          <a:cs typeface="+mj-cs"/>
        </a:defRPr>
      </a:lvl1pPr>
    </p:titleStyle>
    <p:bodyStyle>
      <a:lvl1pPr marL="342328" indent="-342328" algn="l" defTabSz="912853" rtl="0" eaLnBrk="1" latinLnBrk="0" hangingPunct="1">
        <a:spcBef>
          <a:spcPct val="20000"/>
        </a:spcBef>
        <a:buFont typeface="Arial" pitchFamily="34" charset="0"/>
        <a:buChar char="•"/>
        <a:defRPr sz="3200" kern="1200" baseline="0">
          <a:solidFill>
            <a:schemeClr val="tx1"/>
          </a:solidFill>
          <a:latin typeface="Arial Narrow" pitchFamily="34" charset="0"/>
          <a:ea typeface="+mn-ea"/>
          <a:cs typeface="+mn-cs"/>
        </a:defRPr>
      </a:lvl1pPr>
      <a:lvl2pPr marL="741696" indent="-285276" algn="l" defTabSz="912853" rtl="0" eaLnBrk="1" latinLnBrk="0" hangingPunct="1">
        <a:spcBef>
          <a:spcPct val="20000"/>
        </a:spcBef>
        <a:buFont typeface="Arial" pitchFamily="34" charset="0"/>
        <a:buChar char="–"/>
        <a:defRPr sz="2800" kern="1200" baseline="0">
          <a:solidFill>
            <a:schemeClr val="tx1"/>
          </a:solidFill>
          <a:latin typeface="Arial Narrow" pitchFamily="34" charset="0"/>
          <a:ea typeface="+mn-ea"/>
          <a:cs typeface="+mn-cs"/>
        </a:defRPr>
      </a:lvl2pPr>
      <a:lvl3pPr marL="1141067" indent="-228209" algn="l" defTabSz="912853" rtl="0" eaLnBrk="1" latinLnBrk="0" hangingPunct="1">
        <a:spcBef>
          <a:spcPct val="20000"/>
        </a:spcBef>
        <a:buFont typeface="Arial" pitchFamily="34" charset="0"/>
        <a:buChar char="•"/>
        <a:defRPr sz="2400" kern="1200" baseline="0">
          <a:solidFill>
            <a:schemeClr val="tx1"/>
          </a:solidFill>
          <a:latin typeface="Arial Narrow" pitchFamily="34" charset="0"/>
          <a:ea typeface="+mn-ea"/>
          <a:cs typeface="+mn-cs"/>
        </a:defRPr>
      </a:lvl3pPr>
      <a:lvl4pPr marL="1597495" indent="-228209" algn="l" defTabSz="912853" rtl="0" eaLnBrk="1" latinLnBrk="0" hangingPunct="1">
        <a:spcBef>
          <a:spcPct val="20000"/>
        </a:spcBef>
        <a:buFont typeface="Arial" pitchFamily="34" charset="0"/>
        <a:buChar char="–"/>
        <a:defRPr sz="2000" kern="1200" baseline="0">
          <a:solidFill>
            <a:schemeClr val="tx1"/>
          </a:solidFill>
          <a:latin typeface="Arial Narrow" pitchFamily="34" charset="0"/>
          <a:ea typeface="+mn-ea"/>
          <a:cs typeface="+mn-cs"/>
        </a:defRPr>
      </a:lvl4pPr>
      <a:lvl5pPr marL="2053935" indent="-228209" algn="l" defTabSz="912853" rtl="0" eaLnBrk="1" latinLnBrk="0" hangingPunct="1">
        <a:spcBef>
          <a:spcPct val="20000"/>
        </a:spcBef>
        <a:buFont typeface="Arial" pitchFamily="34" charset="0"/>
        <a:buChar char="»"/>
        <a:defRPr sz="2000" kern="1200" baseline="0">
          <a:solidFill>
            <a:schemeClr val="tx1"/>
          </a:solidFill>
          <a:latin typeface="Arial Narrow" pitchFamily="34" charset="0"/>
          <a:ea typeface="+mn-ea"/>
          <a:cs typeface="+mn-cs"/>
        </a:defRPr>
      </a:lvl5pPr>
      <a:lvl6pPr marL="2510359" indent="-228209" algn="l" defTabSz="91285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6784" indent="-228209" algn="l" defTabSz="91285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3217" indent="-228209" algn="l" defTabSz="91285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9635" indent="-228209" algn="l" defTabSz="91285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2853" rtl="0" eaLnBrk="1" latinLnBrk="0" hangingPunct="1">
        <a:defRPr sz="1800" kern="1200">
          <a:solidFill>
            <a:schemeClr val="tx1"/>
          </a:solidFill>
          <a:latin typeface="+mn-lt"/>
          <a:ea typeface="+mn-ea"/>
          <a:cs typeface="+mn-cs"/>
        </a:defRPr>
      </a:lvl1pPr>
      <a:lvl2pPr marL="456419" algn="l" defTabSz="912853" rtl="0" eaLnBrk="1" latinLnBrk="0" hangingPunct="1">
        <a:defRPr sz="1800" kern="1200">
          <a:solidFill>
            <a:schemeClr val="tx1"/>
          </a:solidFill>
          <a:latin typeface="+mn-lt"/>
          <a:ea typeface="+mn-ea"/>
          <a:cs typeface="+mn-cs"/>
        </a:defRPr>
      </a:lvl2pPr>
      <a:lvl3pPr marL="912853" algn="l" defTabSz="912853" rtl="0" eaLnBrk="1" latinLnBrk="0" hangingPunct="1">
        <a:defRPr sz="1800" kern="1200">
          <a:solidFill>
            <a:schemeClr val="tx1"/>
          </a:solidFill>
          <a:latin typeface="+mn-lt"/>
          <a:ea typeface="+mn-ea"/>
          <a:cs typeface="+mn-cs"/>
        </a:defRPr>
      </a:lvl3pPr>
      <a:lvl4pPr marL="1369290" algn="l" defTabSz="912853" rtl="0" eaLnBrk="1" latinLnBrk="0" hangingPunct="1">
        <a:defRPr sz="1800" kern="1200">
          <a:solidFill>
            <a:schemeClr val="tx1"/>
          </a:solidFill>
          <a:latin typeface="+mn-lt"/>
          <a:ea typeface="+mn-ea"/>
          <a:cs typeface="+mn-cs"/>
        </a:defRPr>
      </a:lvl4pPr>
      <a:lvl5pPr marL="1825716" algn="l" defTabSz="912853" rtl="0" eaLnBrk="1" latinLnBrk="0" hangingPunct="1">
        <a:defRPr sz="1800" kern="1200">
          <a:solidFill>
            <a:schemeClr val="tx1"/>
          </a:solidFill>
          <a:latin typeface="+mn-lt"/>
          <a:ea typeface="+mn-ea"/>
          <a:cs typeface="+mn-cs"/>
        </a:defRPr>
      </a:lvl5pPr>
      <a:lvl6pPr marL="2282139" algn="l" defTabSz="912853" rtl="0" eaLnBrk="1" latinLnBrk="0" hangingPunct="1">
        <a:defRPr sz="1800" kern="1200">
          <a:solidFill>
            <a:schemeClr val="tx1"/>
          </a:solidFill>
          <a:latin typeface="+mn-lt"/>
          <a:ea typeface="+mn-ea"/>
          <a:cs typeface="+mn-cs"/>
        </a:defRPr>
      </a:lvl6pPr>
      <a:lvl7pPr marL="2738575" algn="l" defTabSz="912853" rtl="0" eaLnBrk="1" latinLnBrk="0" hangingPunct="1">
        <a:defRPr sz="1800" kern="1200">
          <a:solidFill>
            <a:schemeClr val="tx1"/>
          </a:solidFill>
          <a:latin typeface="+mn-lt"/>
          <a:ea typeface="+mn-ea"/>
          <a:cs typeface="+mn-cs"/>
        </a:defRPr>
      </a:lvl7pPr>
      <a:lvl8pPr marL="3195000" algn="l" defTabSz="912853" rtl="0" eaLnBrk="1" latinLnBrk="0" hangingPunct="1">
        <a:defRPr sz="1800" kern="1200">
          <a:solidFill>
            <a:schemeClr val="tx1"/>
          </a:solidFill>
          <a:latin typeface="+mn-lt"/>
          <a:ea typeface="+mn-ea"/>
          <a:cs typeface="+mn-cs"/>
        </a:defRPr>
      </a:lvl8pPr>
      <a:lvl9pPr marL="3651429" algn="l" defTabSz="91285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283" tIns="45642" rIns="91283" bIns="4564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33"/>
            <a:ext cx="8229600" cy="4525963"/>
          </a:xfrm>
          <a:prstGeom prst="rect">
            <a:avLst/>
          </a:prstGeom>
        </p:spPr>
        <p:txBody>
          <a:bodyPr vert="horz" lIns="91283" tIns="45642" rIns="91283" bIns="4564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83"/>
            <a:ext cx="2133600" cy="365125"/>
          </a:xfrm>
          <a:prstGeom prst="rect">
            <a:avLst/>
          </a:prstGeom>
        </p:spPr>
        <p:txBody>
          <a:bodyPr vert="horz" lIns="91283" tIns="45642" rIns="91283" bIns="45642" rtlCol="0" anchor="ctr"/>
          <a:lstStyle>
            <a:lvl1pPr algn="l">
              <a:defRPr sz="1200">
                <a:solidFill>
                  <a:schemeClr val="tx1">
                    <a:tint val="75000"/>
                  </a:schemeClr>
                </a:solidFill>
              </a:defRPr>
            </a:lvl1pPr>
          </a:lstStyle>
          <a:p>
            <a:r>
              <a:rPr lang="en-US" smtClean="0"/>
              <a:t>Feb,9 2017</a:t>
            </a:r>
            <a:endParaRPr lang="en-US"/>
          </a:p>
        </p:txBody>
      </p:sp>
      <p:sp>
        <p:nvSpPr>
          <p:cNvPr id="5" name="Footer Placeholder 4"/>
          <p:cNvSpPr>
            <a:spLocks noGrp="1"/>
          </p:cNvSpPr>
          <p:nvPr>
            <p:ph type="ftr" sz="quarter" idx="3"/>
          </p:nvPr>
        </p:nvSpPr>
        <p:spPr>
          <a:xfrm>
            <a:off x="3124201" y="6356383"/>
            <a:ext cx="2895600" cy="365125"/>
          </a:xfrm>
          <a:prstGeom prst="rect">
            <a:avLst/>
          </a:prstGeom>
        </p:spPr>
        <p:txBody>
          <a:bodyPr vert="horz" lIns="91283" tIns="45642" rIns="91283" bIns="45642" rtlCol="0" anchor="ctr"/>
          <a:lstStyle>
            <a:lvl1pPr algn="ctr">
              <a:defRPr sz="1200">
                <a:solidFill>
                  <a:schemeClr val="tx1">
                    <a:tint val="75000"/>
                  </a:schemeClr>
                </a:solidFill>
              </a:defRPr>
            </a:lvl1pPr>
          </a:lstStyle>
          <a:p>
            <a:r>
              <a:rPr lang="en-US" smtClean="0"/>
              <a:t>A.Kiselev</a:t>
            </a:r>
            <a:endParaRPr lang="en-US"/>
          </a:p>
        </p:txBody>
      </p:sp>
      <p:sp>
        <p:nvSpPr>
          <p:cNvPr id="6" name="Slide Number Placeholder 5"/>
          <p:cNvSpPr>
            <a:spLocks noGrp="1"/>
          </p:cNvSpPr>
          <p:nvPr>
            <p:ph type="sldNum" sz="quarter" idx="4"/>
          </p:nvPr>
        </p:nvSpPr>
        <p:spPr>
          <a:xfrm>
            <a:off x="6553200" y="6356383"/>
            <a:ext cx="2133600" cy="365125"/>
          </a:xfrm>
          <a:prstGeom prst="rect">
            <a:avLst/>
          </a:prstGeom>
        </p:spPr>
        <p:txBody>
          <a:bodyPr vert="horz" lIns="91283" tIns="45642" rIns="91283" bIns="45642" rtlCol="0" anchor="ctr"/>
          <a:lstStyle>
            <a:lvl1pPr algn="r">
              <a:defRPr sz="1200">
                <a:solidFill>
                  <a:schemeClr val="tx1">
                    <a:tint val="75000"/>
                  </a:schemeClr>
                </a:solidFill>
              </a:defRPr>
            </a:lvl1pPr>
          </a:lstStyle>
          <a:p>
            <a:fld id="{D0CE5294-E2E2-D84E-B244-61D9D82C84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p:txStyles>
    <p:titleStyle>
      <a:lvl1pPr algn="ctr" defTabSz="456419" rtl="0" eaLnBrk="1" latinLnBrk="0" hangingPunct="1">
        <a:spcBef>
          <a:spcPct val="0"/>
        </a:spcBef>
        <a:buNone/>
        <a:defRPr sz="4400" kern="1200">
          <a:solidFill>
            <a:schemeClr val="tx1"/>
          </a:solidFill>
          <a:latin typeface="+mj-lt"/>
          <a:ea typeface="+mj-ea"/>
          <a:cs typeface="+mj-cs"/>
        </a:defRPr>
      </a:lvl1pPr>
    </p:titleStyle>
    <p:bodyStyle>
      <a:lvl1pPr marL="342328" indent="-342328" algn="l" defTabSz="456419" rtl="0" eaLnBrk="1" latinLnBrk="0" hangingPunct="1">
        <a:spcBef>
          <a:spcPct val="20000"/>
        </a:spcBef>
        <a:buFont typeface="Arial"/>
        <a:buChar char="•"/>
        <a:defRPr sz="3200" kern="1200">
          <a:solidFill>
            <a:schemeClr val="tx1"/>
          </a:solidFill>
          <a:latin typeface="+mn-lt"/>
          <a:ea typeface="+mn-ea"/>
          <a:cs typeface="+mn-cs"/>
        </a:defRPr>
      </a:lvl1pPr>
      <a:lvl2pPr marL="741696" indent="-285276" algn="l" defTabSz="456419" rtl="0" eaLnBrk="1" latinLnBrk="0" hangingPunct="1">
        <a:spcBef>
          <a:spcPct val="20000"/>
        </a:spcBef>
        <a:buFont typeface="Arial"/>
        <a:buChar char="–"/>
        <a:defRPr sz="2800" kern="1200">
          <a:solidFill>
            <a:schemeClr val="tx1"/>
          </a:solidFill>
          <a:latin typeface="+mn-lt"/>
          <a:ea typeface="+mn-ea"/>
          <a:cs typeface="+mn-cs"/>
        </a:defRPr>
      </a:lvl2pPr>
      <a:lvl3pPr marL="1141067" indent="-228209" algn="l" defTabSz="456419" rtl="0" eaLnBrk="1" latinLnBrk="0" hangingPunct="1">
        <a:spcBef>
          <a:spcPct val="20000"/>
        </a:spcBef>
        <a:buFont typeface="Arial"/>
        <a:buChar char="•"/>
        <a:defRPr sz="2400" kern="1200">
          <a:solidFill>
            <a:schemeClr val="tx1"/>
          </a:solidFill>
          <a:latin typeface="+mn-lt"/>
          <a:ea typeface="+mn-ea"/>
          <a:cs typeface="+mn-cs"/>
        </a:defRPr>
      </a:lvl3pPr>
      <a:lvl4pPr marL="1597495" indent="-228209" algn="l" defTabSz="456419" rtl="0" eaLnBrk="1" latinLnBrk="0" hangingPunct="1">
        <a:spcBef>
          <a:spcPct val="20000"/>
        </a:spcBef>
        <a:buFont typeface="Arial"/>
        <a:buChar char="–"/>
        <a:defRPr sz="2000" kern="1200">
          <a:solidFill>
            <a:schemeClr val="tx1"/>
          </a:solidFill>
          <a:latin typeface="+mn-lt"/>
          <a:ea typeface="+mn-ea"/>
          <a:cs typeface="+mn-cs"/>
        </a:defRPr>
      </a:lvl4pPr>
      <a:lvl5pPr marL="2053935" indent="-228209" algn="l" defTabSz="456419" rtl="0" eaLnBrk="1" latinLnBrk="0" hangingPunct="1">
        <a:spcBef>
          <a:spcPct val="20000"/>
        </a:spcBef>
        <a:buFont typeface="Arial"/>
        <a:buChar char="»"/>
        <a:defRPr sz="2000" kern="1200">
          <a:solidFill>
            <a:schemeClr val="tx1"/>
          </a:solidFill>
          <a:latin typeface="+mn-lt"/>
          <a:ea typeface="+mn-ea"/>
          <a:cs typeface="+mn-cs"/>
        </a:defRPr>
      </a:lvl5pPr>
      <a:lvl6pPr marL="2510359" indent="-228209" algn="l" defTabSz="456419" rtl="0" eaLnBrk="1" latinLnBrk="0" hangingPunct="1">
        <a:spcBef>
          <a:spcPct val="20000"/>
        </a:spcBef>
        <a:buFont typeface="Arial"/>
        <a:buChar char="•"/>
        <a:defRPr sz="2000" kern="1200">
          <a:solidFill>
            <a:schemeClr val="tx1"/>
          </a:solidFill>
          <a:latin typeface="+mn-lt"/>
          <a:ea typeface="+mn-ea"/>
          <a:cs typeface="+mn-cs"/>
        </a:defRPr>
      </a:lvl6pPr>
      <a:lvl7pPr marL="2966784" indent="-228209" algn="l" defTabSz="456419" rtl="0" eaLnBrk="1" latinLnBrk="0" hangingPunct="1">
        <a:spcBef>
          <a:spcPct val="20000"/>
        </a:spcBef>
        <a:buFont typeface="Arial"/>
        <a:buChar char="•"/>
        <a:defRPr sz="2000" kern="1200">
          <a:solidFill>
            <a:schemeClr val="tx1"/>
          </a:solidFill>
          <a:latin typeface="+mn-lt"/>
          <a:ea typeface="+mn-ea"/>
          <a:cs typeface="+mn-cs"/>
        </a:defRPr>
      </a:lvl7pPr>
      <a:lvl8pPr marL="3423217" indent="-228209" algn="l" defTabSz="456419" rtl="0" eaLnBrk="1" latinLnBrk="0" hangingPunct="1">
        <a:spcBef>
          <a:spcPct val="20000"/>
        </a:spcBef>
        <a:buFont typeface="Arial"/>
        <a:buChar char="•"/>
        <a:defRPr sz="2000" kern="1200">
          <a:solidFill>
            <a:schemeClr val="tx1"/>
          </a:solidFill>
          <a:latin typeface="+mn-lt"/>
          <a:ea typeface="+mn-ea"/>
          <a:cs typeface="+mn-cs"/>
        </a:defRPr>
      </a:lvl8pPr>
      <a:lvl9pPr marL="3879635" indent="-228209" algn="l" defTabSz="45641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6419" rtl="0" eaLnBrk="1" latinLnBrk="0" hangingPunct="1">
        <a:defRPr sz="1800" kern="1200">
          <a:solidFill>
            <a:schemeClr val="tx1"/>
          </a:solidFill>
          <a:latin typeface="+mn-lt"/>
          <a:ea typeface="+mn-ea"/>
          <a:cs typeface="+mn-cs"/>
        </a:defRPr>
      </a:lvl1pPr>
      <a:lvl2pPr marL="456419" algn="l" defTabSz="456419" rtl="0" eaLnBrk="1" latinLnBrk="0" hangingPunct="1">
        <a:defRPr sz="1800" kern="1200">
          <a:solidFill>
            <a:schemeClr val="tx1"/>
          </a:solidFill>
          <a:latin typeface="+mn-lt"/>
          <a:ea typeface="+mn-ea"/>
          <a:cs typeface="+mn-cs"/>
        </a:defRPr>
      </a:lvl2pPr>
      <a:lvl3pPr marL="912853" algn="l" defTabSz="456419" rtl="0" eaLnBrk="1" latinLnBrk="0" hangingPunct="1">
        <a:defRPr sz="1800" kern="1200">
          <a:solidFill>
            <a:schemeClr val="tx1"/>
          </a:solidFill>
          <a:latin typeface="+mn-lt"/>
          <a:ea typeface="+mn-ea"/>
          <a:cs typeface="+mn-cs"/>
        </a:defRPr>
      </a:lvl3pPr>
      <a:lvl4pPr marL="1369290" algn="l" defTabSz="456419" rtl="0" eaLnBrk="1" latinLnBrk="0" hangingPunct="1">
        <a:defRPr sz="1800" kern="1200">
          <a:solidFill>
            <a:schemeClr val="tx1"/>
          </a:solidFill>
          <a:latin typeface="+mn-lt"/>
          <a:ea typeface="+mn-ea"/>
          <a:cs typeface="+mn-cs"/>
        </a:defRPr>
      </a:lvl4pPr>
      <a:lvl5pPr marL="1825716" algn="l" defTabSz="456419" rtl="0" eaLnBrk="1" latinLnBrk="0" hangingPunct="1">
        <a:defRPr sz="1800" kern="1200">
          <a:solidFill>
            <a:schemeClr val="tx1"/>
          </a:solidFill>
          <a:latin typeface="+mn-lt"/>
          <a:ea typeface="+mn-ea"/>
          <a:cs typeface="+mn-cs"/>
        </a:defRPr>
      </a:lvl5pPr>
      <a:lvl6pPr marL="2282139" algn="l" defTabSz="456419" rtl="0" eaLnBrk="1" latinLnBrk="0" hangingPunct="1">
        <a:defRPr sz="1800" kern="1200">
          <a:solidFill>
            <a:schemeClr val="tx1"/>
          </a:solidFill>
          <a:latin typeface="+mn-lt"/>
          <a:ea typeface="+mn-ea"/>
          <a:cs typeface="+mn-cs"/>
        </a:defRPr>
      </a:lvl6pPr>
      <a:lvl7pPr marL="2738575" algn="l" defTabSz="456419" rtl="0" eaLnBrk="1" latinLnBrk="0" hangingPunct="1">
        <a:defRPr sz="1800" kern="1200">
          <a:solidFill>
            <a:schemeClr val="tx1"/>
          </a:solidFill>
          <a:latin typeface="+mn-lt"/>
          <a:ea typeface="+mn-ea"/>
          <a:cs typeface="+mn-cs"/>
        </a:defRPr>
      </a:lvl7pPr>
      <a:lvl8pPr marL="3195000" algn="l" defTabSz="456419" rtl="0" eaLnBrk="1" latinLnBrk="0" hangingPunct="1">
        <a:defRPr sz="1800" kern="1200">
          <a:solidFill>
            <a:schemeClr val="tx1"/>
          </a:solidFill>
          <a:latin typeface="+mn-lt"/>
          <a:ea typeface="+mn-ea"/>
          <a:cs typeface="+mn-cs"/>
        </a:defRPr>
      </a:lvl8pPr>
      <a:lvl9pPr marL="3651429" algn="l" defTabSz="45641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381000" y="1447800"/>
            <a:ext cx="8382000" cy="2308166"/>
          </a:xfrm>
          <a:prstGeom prst="rect">
            <a:avLst/>
          </a:prstGeom>
          <a:noFill/>
          <a:ln>
            <a:noFill/>
          </a:ln>
          <a:effectLst/>
          <a:extLst>
            <a:ext uri="{909E8E84-426E-40dd-AFC4-6F175D3DCCD1}">
              <a14:hiddenFill xmlns:a14="http://schemas.microsoft.com/office/drawing/2010/main" xmlns="">
                <a:gradFill rotWithShape="0">
                  <a:gsLst>
                    <a:gs pos="0">
                      <a:srgbClr val="DAAEAE"/>
                    </a:gs>
                    <a:gs pos="50000">
                      <a:srgbClr val="FFCCCC"/>
                    </a:gs>
                    <a:gs pos="100000">
                      <a:srgbClr val="DAAEAE"/>
                    </a:gs>
                  </a:gsLst>
                  <a:lin ang="0" scaled="1"/>
                </a:gra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1283" tIns="45642" rIns="91283" bIns="45642">
            <a:spAutoFit/>
          </a:bodyPr>
          <a:lstStyle>
            <a:lvl1pPr>
              <a:defRPr sz="1400">
                <a:solidFill>
                  <a:schemeClr val="tx1"/>
                </a:solidFill>
                <a:latin typeface="Arial Narrow" pitchFamily="34" charset="0"/>
              </a:defRPr>
            </a:lvl1pPr>
            <a:lvl2pPr marL="742950" indent="-285750">
              <a:defRPr sz="1400">
                <a:solidFill>
                  <a:schemeClr val="tx1"/>
                </a:solidFill>
                <a:latin typeface="Arial Narrow" pitchFamily="34" charset="0"/>
              </a:defRPr>
            </a:lvl2pPr>
            <a:lvl3pPr marL="1143000" indent="-228600">
              <a:defRPr sz="1400">
                <a:solidFill>
                  <a:schemeClr val="tx1"/>
                </a:solidFill>
                <a:latin typeface="Arial Narrow" pitchFamily="34" charset="0"/>
              </a:defRPr>
            </a:lvl3pPr>
            <a:lvl4pPr marL="1600200" indent="-228600">
              <a:defRPr sz="1400">
                <a:solidFill>
                  <a:schemeClr val="tx1"/>
                </a:solidFill>
                <a:latin typeface="Arial Narrow" pitchFamily="34" charset="0"/>
              </a:defRPr>
            </a:lvl4pPr>
            <a:lvl5pPr marL="2057400" indent="-228600">
              <a:defRPr sz="1400">
                <a:solidFill>
                  <a:schemeClr val="tx1"/>
                </a:solidFill>
                <a:latin typeface="Arial Narrow" pitchFamily="34" charset="0"/>
              </a:defRPr>
            </a:lvl5pPr>
            <a:lvl6pPr marL="2514600" indent="-228600" algn="ctr" eaLnBrk="0" fontAlgn="base" hangingPunct="0">
              <a:spcBef>
                <a:spcPct val="0"/>
              </a:spcBef>
              <a:spcAft>
                <a:spcPct val="0"/>
              </a:spcAft>
              <a:defRPr sz="1400">
                <a:solidFill>
                  <a:schemeClr val="tx1"/>
                </a:solidFill>
                <a:latin typeface="Arial Narrow" pitchFamily="34" charset="0"/>
              </a:defRPr>
            </a:lvl6pPr>
            <a:lvl7pPr marL="2971800" indent="-228600" algn="ctr" eaLnBrk="0" fontAlgn="base" hangingPunct="0">
              <a:spcBef>
                <a:spcPct val="0"/>
              </a:spcBef>
              <a:spcAft>
                <a:spcPct val="0"/>
              </a:spcAft>
              <a:defRPr sz="1400">
                <a:solidFill>
                  <a:schemeClr val="tx1"/>
                </a:solidFill>
                <a:latin typeface="Arial Narrow" pitchFamily="34" charset="0"/>
              </a:defRPr>
            </a:lvl7pPr>
            <a:lvl8pPr marL="3429000" indent="-228600" algn="ctr" eaLnBrk="0" fontAlgn="base" hangingPunct="0">
              <a:spcBef>
                <a:spcPct val="0"/>
              </a:spcBef>
              <a:spcAft>
                <a:spcPct val="0"/>
              </a:spcAft>
              <a:defRPr sz="1400">
                <a:solidFill>
                  <a:schemeClr val="tx1"/>
                </a:solidFill>
                <a:latin typeface="Arial Narrow" pitchFamily="34" charset="0"/>
              </a:defRPr>
            </a:lvl8pPr>
            <a:lvl9pPr marL="3886200" indent="-228600" algn="ctr" eaLnBrk="0" fontAlgn="base" hangingPunct="0">
              <a:spcBef>
                <a:spcPct val="0"/>
              </a:spcBef>
              <a:spcAft>
                <a:spcPct val="0"/>
              </a:spcAft>
              <a:defRPr sz="1400">
                <a:solidFill>
                  <a:schemeClr val="tx1"/>
                </a:solidFill>
                <a:latin typeface="Arial Narrow" pitchFamily="34" charset="0"/>
              </a:defRPr>
            </a:lvl9pPr>
          </a:lstStyle>
          <a:p>
            <a:pPr algn="ctr"/>
            <a:r>
              <a:rPr lang="en-US" sz="4800" b="1" i="1" dirty="0" err="1" smtClean="0">
                <a:solidFill>
                  <a:srgbClr val="FF0000"/>
                </a:solidFill>
                <a:latin typeface="Arial"/>
                <a:cs typeface="Arial"/>
              </a:rPr>
              <a:t>EicMC</a:t>
            </a:r>
            <a:r>
              <a:rPr lang="en-US" sz="4800" b="1" dirty="0" smtClean="0">
                <a:solidFill>
                  <a:srgbClr val="FF0000"/>
                </a:solidFill>
                <a:latin typeface="Arial"/>
                <a:cs typeface="Arial"/>
              </a:rPr>
              <a:t>: EIC-specific </a:t>
            </a:r>
          </a:p>
          <a:p>
            <a:pPr algn="ctr"/>
            <a:r>
              <a:rPr lang="en-US" sz="4800" b="1" dirty="0" smtClean="0">
                <a:solidFill>
                  <a:srgbClr val="FF0000"/>
                </a:solidFill>
                <a:latin typeface="Arial"/>
                <a:cs typeface="Arial"/>
              </a:rPr>
              <a:t>Google Protocol Buffers  </a:t>
            </a:r>
          </a:p>
          <a:p>
            <a:pPr algn="ctr"/>
            <a:r>
              <a:rPr lang="en-US" sz="4800" b="1" dirty="0" smtClean="0">
                <a:solidFill>
                  <a:srgbClr val="FF0000"/>
                </a:solidFill>
                <a:latin typeface="Arial"/>
                <a:cs typeface="Arial"/>
              </a:rPr>
              <a:t>Monte-Carlo file format</a:t>
            </a:r>
          </a:p>
        </p:txBody>
      </p:sp>
      <p:sp>
        <p:nvSpPr>
          <p:cNvPr id="10" name="Rectangle 16"/>
          <p:cNvSpPr>
            <a:spLocks noChangeArrowheads="1"/>
          </p:cNvSpPr>
          <p:nvPr/>
        </p:nvSpPr>
        <p:spPr bwMode="auto">
          <a:xfrm>
            <a:off x="762000" y="838200"/>
            <a:ext cx="7848600" cy="152400"/>
          </a:xfrm>
          <a:prstGeom prst="rect">
            <a:avLst/>
          </a:prstGeom>
          <a:gradFill rotWithShape="0">
            <a:gsLst>
              <a:gs pos="0">
                <a:srgbClr val="FFF200"/>
              </a:gs>
              <a:gs pos="45000">
                <a:srgbClr val="FF7A00"/>
              </a:gs>
              <a:gs pos="70000">
                <a:srgbClr val="FF0300"/>
              </a:gs>
              <a:gs pos="100000">
                <a:srgbClr val="4D0808"/>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283" tIns="45642" rIns="91283" bIns="45642" anchor="ctr"/>
          <a:lstStyle/>
          <a:p>
            <a:endParaRPr lang="en-US" dirty="0"/>
          </a:p>
        </p:txBody>
      </p:sp>
      <p:pic>
        <p:nvPicPr>
          <p:cNvPr id="12" name="Picture 11" descr="EIClogo.jpg"/>
          <p:cNvPicPr>
            <a:picLocks noChangeAspect="1"/>
          </p:cNvPicPr>
          <p:nvPr/>
        </p:nvPicPr>
        <p:blipFill>
          <a:blip r:embed="rId3"/>
          <a:stretch>
            <a:fillRect/>
          </a:stretch>
        </p:blipFill>
        <p:spPr>
          <a:xfrm>
            <a:off x="0" y="0"/>
            <a:ext cx="741556" cy="685800"/>
          </a:xfrm>
          <a:prstGeom prst="rect">
            <a:avLst/>
          </a:prstGeom>
        </p:spPr>
      </p:pic>
      <p:sp>
        <p:nvSpPr>
          <p:cNvPr id="9" name="Rectangle 3"/>
          <p:cNvSpPr txBox="1">
            <a:spLocks noChangeArrowheads="1"/>
          </p:cNvSpPr>
          <p:nvPr/>
        </p:nvSpPr>
        <p:spPr>
          <a:xfrm>
            <a:off x="304800" y="4191000"/>
            <a:ext cx="8610600" cy="2362200"/>
          </a:xfrm>
          <a:prstGeom prst="rect">
            <a:avLst/>
          </a:prstGeom>
        </p:spPr>
        <p:txBody>
          <a:bodyPr vert="horz" lIns="91283" tIns="45642" rIns="91283" bIns="45642" rtlCol="0">
            <a:normAutofit/>
          </a:bodyPr>
          <a:lstStyle/>
          <a:p>
            <a:pPr algn="ctr">
              <a:lnSpc>
                <a:spcPct val="90000"/>
              </a:lnSpc>
              <a:spcBef>
                <a:spcPct val="20000"/>
              </a:spcBef>
              <a:defRPr/>
            </a:pPr>
            <a:r>
              <a:rPr lang="en-US" sz="3500" dirty="0">
                <a:solidFill>
                  <a:schemeClr val="tx2"/>
                </a:solidFill>
                <a:latin typeface="Arial Narrow"/>
                <a:ea typeface="Tahoma (Body)" charset="0"/>
                <a:cs typeface="Arial Narrow"/>
              </a:rPr>
              <a:t>Alexander Kiselev</a:t>
            </a:r>
          </a:p>
          <a:p>
            <a:pPr algn="ctr">
              <a:lnSpc>
                <a:spcPct val="90000"/>
              </a:lnSpc>
              <a:spcBef>
                <a:spcPct val="20000"/>
              </a:spcBef>
              <a:defRPr/>
            </a:pPr>
            <a:endParaRPr lang="en-US" sz="3500" dirty="0" smtClean="0">
              <a:solidFill>
                <a:schemeClr val="tx2"/>
              </a:solidFill>
              <a:latin typeface="Arial Narrow"/>
              <a:ea typeface="Tahoma (Body)" charset="0"/>
              <a:cs typeface="Arial Narrow"/>
            </a:endParaRPr>
          </a:p>
          <a:p>
            <a:pPr algn="ctr">
              <a:lnSpc>
                <a:spcPct val="90000"/>
              </a:lnSpc>
              <a:spcBef>
                <a:spcPct val="20000"/>
              </a:spcBef>
              <a:defRPr/>
            </a:pPr>
            <a:r>
              <a:rPr lang="en-US" sz="3200" dirty="0" smtClean="0">
                <a:solidFill>
                  <a:schemeClr val="tx2"/>
                </a:solidFill>
                <a:latin typeface="Arial Narrow" pitchFamily="34" charset="0"/>
                <a:ea typeface="ＭＳ Ｐゴシック" pitchFamily="-84" charset="-128"/>
                <a:cs typeface="ＭＳ Ｐゴシック" pitchFamily="-84" charset="-128"/>
              </a:rPr>
              <a:t>EIC R&amp;D Software Consortium Meeting </a:t>
            </a:r>
            <a:endParaRPr lang="en-US" sz="3200" dirty="0">
              <a:solidFill>
                <a:schemeClr val="tx2"/>
              </a:solidFill>
              <a:latin typeface="Arial Narrow" pitchFamily="34" charset="0"/>
              <a:ea typeface="ＭＳ Ｐゴシック" pitchFamily="-84" charset="-128"/>
              <a:cs typeface="ＭＳ Ｐゴシック" pitchFamily="-84" charset="-128"/>
            </a:endParaRPr>
          </a:p>
          <a:p>
            <a:pPr algn="ctr">
              <a:lnSpc>
                <a:spcPct val="90000"/>
              </a:lnSpc>
              <a:spcBef>
                <a:spcPct val="20000"/>
              </a:spcBef>
              <a:defRPr/>
            </a:pPr>
            <a:r>
              <a:rPr lang="en-US" sz="3200" dirty="0" smtClean="0">
                <a:solidFill>
                  <a:schemeClr val="tx2"/>
                </a:solidFill>
                <a:latin typeface="Arial Narrow" pitchFamily="34" charset="0"/>
                <a:ea typeface="ＭＳ Ｐゴシック" pitchFamily="-84" charset="-128"/>
                <a:cs typeface="ＭＳ Ｐゴシック" pitchFamily="-84" charset="-128"/>
              </a:rPr>
              <a:t>BNL February,09 2017   </a:t>
            </a:r>
          </a:p>
        </p:txBody>
      </p:sp>
      <p:pic>
        <p:nvPicPr>
          <p:cNvPr id="2" name="Picture 1" descr="bnl.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8098" y="0"/>
            <a:ext cx="2188968" cy="838200"/>
          </a:xfrm>
          <a:prstGeom prst="rect">
            <a:avLst/>
          </a:prstGeom>
        </p:spPr>
      </p:pic>
    </p:spTree>
    <p:extLst>
      <p:ext uri="{BB962C8B-B14F-4D97-AF65-F5344CB8AC3E}">
        <p14:creationId xmlns:p14="http://schemas.microsoft.com/office/powerpoint/2010/main" val="3488058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r>
              <a:rPr lang="en-US" smtClean="0">
                <a:solidFill>
                  <a:srgbClr val="000099"/>
                </a:solidFill>
                <a:latin typeface="Tahoma" pitchFamily="-84" charset="0"/>
              </a:rPr>
              <a:t>Feb,9 2017</a:t>
            </a:r>
            <a:endParaRPr lang="ru-RU" dirty="0">
              <a:solidFill>
                <a:srgbClr val="000099"/>
              </a:solidFill>
              <a:latin typeface="Tahoma" pitchFamily="-84" charset="0"/>
            </a:endParaRPr>
          </a:p>
        </p:txBody>
      </p:sp>
      <p:sp>
        <p:nvSpPr>
          <p:cNvPr id="44035" name="Footer Placeholder 4"/>
          <p:cNvSpPr>
            <a:spLocks noGrp="1"/>
          </p:cNvSpPr>
          <p:nvPr>
            <p:ph type="ftr" sz="quarter" idx="11"/>
          </p:nvPr>
        </p:nvSpPr>
        <p:spPr>
          <a:noFill/>
        </p:spPr>
        <p:txBody>
          <a:bodyPr/>
          <a:lstStyle/>
          <a:p>
            <a:r>
              <a:rPr lang="en-US" dirty="0" err="1" smtClean="0">
                <a:solidFill>
                  <a:srgbClr val="000099"/>
                </a:solidFill>
                <a:latin typeface="Tahoma" pitchFamily="-84" charset="0"/>
              </a:rPr>
              <a:t>A.Kiselev</a:t>
            </a:r>
            <a:endParaRPr lang="ru-RU" dirty="0">
              <a:solidFill>
                <a:srgbClr val="000099"/>
              </a:solidFill>
              <a:latin typeface="Tahoma" pitchFamily="-84" charset="0"/>
            </a:endParaRPr>
          </a:p>
        </p:txBody>
      </p:sp>
      <p:sp>
        <p:nvSpPr>
          <p:cNvPr id="44036" name="Rectangle 2"/>
          <p:cNvSpPr>
            <a:spLocks noGrp="1" noChangeArrowheads="1"/>
          </p:cNvSpPr>
          <p:nvPr>
            <p:ph type="title"/>
          </p:nvPr>
        </p:nvSpPr>
        <p:spPr>
          <a:xfrm>
            <a:off x="-152400" y="0"/>
            <a:ext cx="9448800" cy="762000"/>
          </a:xfrm>
        </p:spPr>
        <p:txBody>
          <a:bodyPr>
            <a:noAutofit/>
          </a:bodyPr>
          <a:lstStyle/>
          <a:p>
            <a:pPr eaLnBrk="1" hangingPunct="1"/>
            <a:r>
              <a:rPr lang="en-US" sz="4800" b="0" dirty="0" smtClean="0">
                <a:latin typeface="Arial Narrow"/>
                <a:ea typeface="ＭＳ Ｐゴシック" pitchFamily="-84" charset="-128"/>
                <a:cs typeface="Arial Narrow"/>
              </a:rPr>
              <a:t>Philosophy of MCEG info inclusion </a:t>
            </a:r>
          </a:p>
        </p:txBody>
      </p:sp>
      <p:sp>
        <p:nvSpPr>
          <p:cNvPr id="7" name="Slide Number Placeholder 6"/>
          <p:cNvSpPr>
            <a:spLocks noGrp="1"/>
          </p:cNvSpPr>
          <p:nvPr>
            <p:ph type="sldNum" sz="quarter" idx="12"/>
          </p:nvPr>
        </p:nvSpPr>
        <p:spPr/>
        <p:txBody>
          <a:bodyPr/>
          <a:lstStyle/>
          <a:p>
            <a:pPr>
              <a:defRPr/>
            </a:pPr>
            <a:fld id="{BC346014-8CB8-304E-A5FA-922CBC1F60F3}" type="slidenum">
              <a:rPr lang="ru-RU" smtClean="0"/>
              <a:pPr>
                <a:defRPr/>
              </a:pPr>
              <a:t>10</a:t>
            </a:fld>
            <a:endParaRPr lang="ru-RU" dirty="0"/>
          </a:p>
        </p:txBody>
      </p:sp>
      <p:graphicFrame>
        <p:nvGraphicFramePr>
          <p:cNvPr id="8" name="Table 7"/>
          <p:cNvGraphicFramePr>
            <a:graphicFrameLocks noGrp="1"/>
          </p:cNvGraphicFramePr>
          <p:nvPr>
            <p:extLst>
              <p:ext uri="{D42A27DB-BD31-4B8C-83A1-F6EECF244321}">
                <p14:modId xmlns:p14="http://schemas.microsoft.com/office/powerpoint/2010/main" val="75488663"/>
              </p:ext>
            </p:extLst>
          </p:nvPr>
        </p:nvGraphicFramePr>
        <p:xfrm>
          <a:off x="1143000" y="914400"/>
          <a:ext cx="7010400" cy="1833879"/>
        </p:xfrm>
        <a:graphic>
          <a:graphicData uri="http://schemas.openxmlformats.org/drawingml/2006/table">
            <a:tbl>
              <a:tblPr firstRow="1" bandRow="1">
                <a:tableStyleId>{5C22544A-7EE6-4342-B048-85BDC9FD1C3A}</a:tableStyleId>
              </a:tblPr>
              <a:tblGrid>
                <a:gridCol w="3505200"/>
                <a:gridCol w="3505200"/>
              </a:tblGrid>
              <a:tr h="370840">
                <a:tc>
                  <a:txBody>
                    <a:bodyPr/>
                    <a:lstStyle/>
                    <a:p>
                      <a:pPr algn="ctr"/>
                      <a:r>
                        <a:rPr lang="en-US" dirty="0" err="1" smtClean="0"/>
                        <a:t>ProMC</a:t>
                      </a:r>
                      <a:endParaRPr lang="en-US" dirty="0"/>
                    </a:p>
                  </a:txBody>
                  <a:tcPr/>
                </a:tc>
                <a:tc>
                  <a:txBody>
                    <a:bodyPr/>
                    <a:lstStyle/>
                    <a:p>
                      <a:pPr algn="ctr"/>
                      <a:r>
                        <a:rPr lang="en-US" dirty="0" err="1" smtClean="0"/>
                        <a:t>EicMC</a:t>
                      </a:r>
                      <a:endParaRPr lang="en-US" dirty="0"/>
                    </a:p>
                  </a:txBody>
                  <a:tcPr/>
                </a:tc>
              </a:tr>
              <a:tr h="370840">
                <a:tc>
                  <a:txBody>
                    <a:bodyPr/>
                    <a:lstStyle/>
                    <a:p>
                      <a:pPr algn="ctr"/>
                      <a:r>
                        <a:rPr lang="en-US" dirty="0" smtClean="0">
                          <a:solidFill>
                            <a:srgbClr val="000073"/>
                          </a:solidFill>
                        </a:rPr>
                        <a:t>Create</a:t>
                      </a:r>
                      <a:r>
                        <a:rPr lang="en-US" baseline="0" dirty="0" smtClean="0">
                          <a:solidFill>
                            <a:srgbClr val="000073"/>
                          </a:solidFill>
                        </a:rPr>
                        <a:t> </a:t>
                      </a:r>
                      <a:r>
                        <a:rPr lang="en-US" b="1" baseline="0" dirty="0" smtClean="0">
                          <a:solidFill>
                            <a:srgbClr val="000073"/>
                          </a:solidFill>
                        </a:rPr>
                        <a:t>separate</a:t>
                      </a:r>
                      <a:r>
                        <a:rPr lang="en-US" baseline="0" dirty="0" smtClean="0">
                          <a:solidFill>
                            <a:srgbClr val="000073"/>
                          </a:solidFill>
                        </a:rPr>
                        <a:t> .proto files for different MC generators (see </a:t>
                      </a:r>
                      <a:r>
                        <a:rPr lang="en-US" i="1" baseline="0" dirty="0" err="1" smtClean="0">
                          <a:solidFill>
                            <a:srgbClr val="000073"/>
                          </a:solidFill>
                        </a:rPr>
                        <a:t>promc</a:t>
                      </a:r>
                      <a:r>
                        <a:rPr lang="en-US" baseline="0" dirty="0" smtClean="0">
                          <a:solidFill>
                            <a:srgbClr val="000073"/>
                          </a:solidFill>
                        </a:rPr>
                        <a:t> &amp; </a:t>
                      </a:r>
                      <a:r>
                        <a:rPr lang="en-US" i="1" baseline="0" dirty="0" err="1" smtClean="0">
                          <a:solidFill>
                            <a:srgbClr val="000073"/>
                          </a:solidFill>
                        </a:rPr>
                        <a:t>nlo</a:t>
                      </a:r>
                      <a:r>
                        <a:rPr lang="en-US" baseline="0" dirty="0" smtClean="0">
                          <a:solidFill>
                            <a:srgbClr val="000073"/>
                          </a:solidFill>
                        </a:rPr>
                        <a:t> examples) and compile custom library version(s) accordingly</a:t>
                      </a:r>
                      <a:endParaRPr lang="en-US" dirty="0">
                        <a:solidFill>
                          <a:srgbClr val="000073"/>
                        </a:solidFill>
                      </a:endParaRPr>
                    </a:p>
                  </a:txBody>
                  <a:tcPr/>
                </a:tc>
                <a:tc>
                  <a:txBody>
                    <a:bodyPr/>
                    <a:lstStyle/>
                    <a:p>
                      <a:pPr algn="ctr"/>
                      <a:r>
                        <a:rPr lang="en-US" i="0" dirty="0" smtClean="0">
                          <a:solidFill>
                            <a:srgbClr val="000073"/>
                          </a:solidFill>
                        </a:rPr>
                        <a:t>Use </a:t>
                      </a:r>
                      <a:r>
                        <a:rPr lang="en-US" b="1" i="0" dirty="0" smtClean="0">
                          <a:solidFill>
                            <a:srgbClr val="000073"/>
                          </a:solidFill>
                        </a:rPr>
                        <a:t>identical</a:t>
                      </a:r>
                      <a:r>
                        <a:rPr lang="en-US" i="0" dirty="0" smtClean="0">
                          <a:solidFill>
                            <a:srgbClr val="000073"/>
                          </a:solidFill>
                        </a:rPr>
                        <a:t> .proto file for all generators; generator-specific info for individual events is</a:t>
                      </a:r>
                      <a:r>
                        <a:rPr lang="en-US" i="0" baseline="0" dirty="0" smtClean="0">
                          <a:solidFill>
                            <a:srgbClr val="000073"/>
                          </a:solidFill>
                        </a:rPr>
                        <a:t> added via </a:t>
                      </a:r>
                      <a:r>
                        <a:rPr lang="en-US" i="0" dirty="0" err="1" smtClean="0">
                          <a:solidFill>
                            <a:srgbClr val="000073"/>
                          </a:solidFill>
                        </a:rPr>
                        <a:t>sparsified</a:t>
                      </a:r>
                      <a:r>
                        <a:rPr lang="en-US" i="0" dirty="0" smtClean="0">
                          <a:solidFill>
                            <a:srgbClr val="000073"/>
                          </a:solidFill>
                        </a:rPr>
                        <a:t> {</a:t>
                      </a:r>
                      <a:r>
                        <a:rPr lang="en-US" i="0" dirty="0" err="1" smtClean="0">
                          <a:solidFill>
                            <a:srgbClr val="000073"/>
                          </a:solidFill>
                        </a:rPr>
                        <a:t>tag,value</a:t>
                      </a:r>
                      <a:r>
                        <a:rPr lang="en-US" i="0" dirty="0" smtClean="0">
                          <a:solidFill>
                            <a:srgbClr val="000073"/>
                          </a:solidFill>
                        </a:rPr>
                        <a:t>} maps  </a:t>
                      </a:r>
                      <a:endParaRPr lang="en-US" i="0" dirty="0">
                        <a:solidFill>
                          <a:srgbClr val="000073"/>
                        </a:solidFill>
                      </a:endParaRPr>
                    </a:p>
                  </a:txBody>
                  <a:tcPr/>
                </a:tc>
              </a:tr>
            </a:tbl>
          </a:graphicData>
        </a:graphic>
      </p:graphicFrame>
      <p:sp>
        <p:nvSpPr>
          <p:cNvPr id="9" name="Rectangle 3"/>
          <p:cNvSpPr txBox="1">
            <a:spLocks noChangeArrowheads="1"/>
          </p:cNvSpPr>
          <p:nvPr/>
        </p:nvSpPr>
        <p:spPr bwMode="auto">
          <a:xfrm>
            <a:off x="304800" y="3048000"/>
            <a:ext cx="8839200" cy="17526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folHlink"/>
              </a:buClr>
              <a:buSzPct val="60000"/>
              <a:buFont typeface="Wingdings" pitchFamily="-84" charset="2"/>
              <a:buChar char="n"/>
            </a:pPr>
            <a:r>
              <a:rPr lang="en-US" sz="2400" i="1" u="sng" dirty="0" err="1" smtClean="0">
                <a:solidFill>
                  <a:schemeClr val="tx2"/>
                </a:solidFill>
                <a:ea typeface="ＭＳ Ｐゴシック" pitchFamily="-84" charset="-128"/>
                <a:cs typeface="ＭＳ Ｐゴシック" pitchFamily="-84" charset="-128"/>
              </a:rPr>
              <a:t>ProMC</a:t>
            </a:r>
            <a:r>
              <a:rPr lang="en-US" sz="2400" i="1" dirty="0" smtClean="0">
                <a:solidFill>
                  <a:schemeClr val="tx2"/>
                </a:solidFill>
                <a:ea typeface="ＭＳ Ｐゴシック" pitchFamily="-84" charset="-128"/>
                <a:cs typeface="ＭＳ Ｐゴシック" pitchFamily="-84" charset="-128"/>
              </a:rPr>
              <a:t>:</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This default implementation does not allow two different formats to be compiled in at once (which definitely limits the </a:t>
            </a:r>
            <a:r>
              <a:rPr lang="en-US" sz="2000" dirty="0" err="1" smtClean="0">
                <a:solidFill>
                  <a:schemeClr val="tx2"/>
                </a:solidFill>
                <a:ea typeface="ＭＳ Ｐゴシック" pitchFamily="-84" charset="-128"/>
                <a:cs typeface="ＭＳ Ｐゴシック" pitchFamily="-84" charset="-128"/>
              </a:rPr>
              <a:t>useability</a:t>
            </a:r>
            <a:r>
              <a:rPr lang="en-US" sz="2000" dirty="0" smtClean="0">
                <a:solidFill>
                  <a:schemeClr val="tx2"/>
                </a:solidFill>
                <a:ea typeface="ＭＳ Ｐゴシック" pitchFamily="-84" charset="-128"/>
                <a:cs typeface="ＭＳ Ｐゴシック" pitchFamily="-84" charset="-128"/>
              </a:rPr>
              <a:t>)</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Optional: add plain {</a:t>
            </a:r>
            <a:r>
              <a:rPr lang="en-US" sz="2000" dirty="0" err="1" smtClean="0">
                <a:solidFill>
                  <a:schemeClr val="tx2"/>
                </a:solidFill>
                <a:ea typeface="ＭＳ Ｐゴシック" pitchFamily="-84" charset="-128"/>
                <a:cs typeface="ＭＳ Ｐゴシック" pitchFamily="-84" charset="-128"/>
              </a:rPr>
              <a:t>tag,value</a:t>
            </a:r>
            <a:r>
              <a:rPr lang="en-US" sz="2000" dirty="0" smtClean="0">
                <a:solidFill>
                  <a:schemeClr val="tx2"/>
                </a:solidFill>
                <a:ea typeface="ＭＳ Ｐゴシック" pitchFamily="-84" charset="-128"/>
                <a:cs typeface="ＭＳ Ｐゴシック" pitchFamily="-84" charset="-128"/>
              </a:rPr>
              <a:t>} arrays on event-per-event basis</a:t>
            </a:r>
          </a:p>
          <a:p>
            <a:pPr marL="1078992" indent="-342900">
              <a:spcBef>
                <a:spcPct val="20000"/>
              </a:spcBef>
              <a:buClr>
                <a:schemeClr val="folHlink"/>
              </a:buClr>
              <a:buSzPct val="60000"/>
              <a:buFont typeface="Wingdings" pitchFamily="-84" charset="2"/>
              <a:buChar char="n"/>
            </a:pPr>
            <a:r>
              <a:rPr lang="en-US" sz="1600" dirty="0" smtClean="0">
                <a:solidFill>
                  <a:schemeClr val="tx2"/>
                </a:solidFill>
                <a:ea typeface="ＭＳ Ｐゴシック" pitchFamily="-84" charset="-128"/>
                <a:cs typeface="ＭＳ Ｐゴシック" pitchFamily="-84" charset="-128"/>
              </a:rPr>
              <a:t>Would be fine for the file header; for individual events must be pretty inefficient (?) </a:t>
            </a:r>
          </a:p>
          <a:p>
            <a:pPr marL="804672" indent="-342900">
              <a:spcBef>
                <a:spcPct val="20000"/>
              </a:spcBef>
              <a:buClr>
                <a:schemeClr val="folHlink"/>
              </a:buClr>
              <a:buSzPct val="60000"/>
              <a:buFont typeface="Wingdings" pitchFamily="-84" charset="2"/>
              <a:buChar char="n"/>
            </a:pPr>
            <a:endParaRPr lang="en-US" sz="2400" dirty="0" smtClean="0">
              <a:solidFill>
                <a:schemeClr val="tx2"/>
              </a:solidFill>
              <a:ea typeface="ＭＳ Ｐゴシック" pitchFamily="-84" charset="-128"/>
              <a:cs typeface="ＭＳ Ｐゴシック" pitchFamily="-84" charset="-128"/>
            </a:endParaRPr>
          </a:p>
          <a:p>
            <a:pPr marL="342900" indent="-342900">
              <a:spcBef>
                <a:spcPct val="20000"/>
              </a:spcBef>
              <a:buClr>
                <a:schemeClr val="folHlink"/>
              </a:buClr>
              <a:buSzPct val="60000"/>
              <a:buFont typeface="Wingdings" pitchFamily="-84" charset="2"/>
              <a:buChar char="n"/>
            </a:pPr>
            <a:endParaRPr lang="en-US" sz="2400" dirty="0" smtClean="0">
              <a:solidFill>
                <a:schemeClr val="tx2"/>
              </a:solidFill>
              <a:ea typeface="ＭＳ Ｐゴシック" pitchFamily="-84" charset="-128"/>
              <a:cs typeface="ＭＳ Ｐゴシック" pitchFamily="-84" charset="-128"/>
            </a:endParaRPr>
          </a:p>
        </p:txBody>
      </p:sp>
      <p:sp>
        <p:nvSpPr>
          <p:cNvPr id="10" name="Rectangle 3"/>
          <p:cNvSpPr txBox="1">
            <a:spLocks noChangeArrowheads="1"/>
          </p:cNvSpPr>
          <p:nvPr/>
        </p:nvSpPr>
        <p:spPr bwMode="auto">
          <a:xfrm>
            <a:off x="381000" y="4876800"/>
            <a:ext cx="8763000" cy="16002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folHlink"/>
              </a:buClr>
              <a:buSzPct val="60000"/>
              <a:buFont typeface="Wingdings" pitchFamily="-84" charset="2"/>
              <a:buChar char="n"/>
            </a:pPr>
            <a:r>
              <a:rPr lang="en-US" sz="2400" i="1" u="sng" dirty="0" err="1" smtClean="0">
                <a:solidFill>
                  <a:schemeClr val="tx2"/>
                </a:solidFill>
                <a:ea typeface="ＭＳ Ｐゴシック" pitchFamily="-84" charset="-128"/>
                <a:cs typeface="ＭＳ Ｐゴシック" pitchFamily="-84" charset="-128"/>
              </a:rPr>
              <a:t>EicMC</a:t>
            </a:r>
            <a:r>
              <a:rPr lang="en-US" sz="2400" i="1" dirty="0" smtClean="0">
                <a:solidFill>
                  <a:schemeClr val="tx2"/>
                </a:solidFill>
                <a:ea typeface="ＭＳ Ｐゴシック" pitchFamily="-84" charset="-128"/>
                <a:cs typeface="ＭＳ Ｐゴシック" pitchFamily="-84" charset="-128"/>
              </a:rPr>
              <a:t>:</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Convertor for all so far known DIS MCEG already implemented</a:t>
            </a:r>
          </a:p>
          <a:p>
            <a:pPr marL="1078992" indent="-342900">
              <a:spcBef>
                <a:spcPct val="20000"/>
              </a:spcBef>
              <a:buClr>
                <a:schemeClr val="folHlink"/>
              </a:buClr>
              <a:buSzPct val="60000"/>
              <a:buFont typeface="Wingdings" pitchFamily="-84" charset="2"/>
              <a:buChar char="n"/>
            </a:pPr>
            <a:r>
              <a:rPr lang="en-US" sz="1600" dirty="0" smtClean="0">
                <a:solidFill>
                  <a:srgbClr val="E006D5"/>
                </a:solidFill>
                <a:ea typeface="ＭＳ Ｐゴシック" pitchFamily="-84" charset="-128"/>
                <a:cs typeface="ＭＳ Ｐゴシック" pitchFamily="-84" charset="-128"/>
              </a:rPr>
              <a:t>Requires ROOT and </a:t>
            </a:r>
            <a:r>
              <a:rPr lang="en-US" sz="1600" dirty="0" err="1" smtClean="0">
                <a:solidFill>
                  <a:srgbClr val="E006D5"/>
                </a:solidFill>
                <a:ea typeface="ＭＳ Ｐゴシック" pitchFamily="-84" charset="-128"/>
                <a:cs typeface="ＭＳ Ｐゴシック" pitchFamily="-84" charset="-128"/>
              </a:rPr>
              <a:t>eic</a:t>
            </a:r>
            <a:r>
              <a:rPr lang="en-US" sz="1600" dirty="0" smtClean="0">
                <a:solidFill>
                  <a:srgbClr val="E006D5"/>
                </a:solidFill>
                <a:ea typeface="ＭＳ Ｐゴシック" pitchFamily="-84" charset="-128"/>
                <a:cs typeface="ＭＳ Ｐゴシック" pitchFamily="-84" charset="-128"/>
              </a:rPr>
              <a:t>-smear</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Both floats and int64 values, as well as tagged arrays can be packed</a:t>
            </a:r>
          </a:p>
        </p:txBody>
      </p:sp>
      <p:sp>
        <p:nvSpPr>
          <p:cNvPr id="11" name="Rectangle 10"/>
          <p:cNvSpPr/>
          <p:nvPr/>
        </p:nvSpPr>
        <p:spPr>
          <a:xfrm>
            <a:off x="5029200" y="2971800"/>
            <a:ext cx="3962400" cy="338554"/>
          </a:xfrm>
          <a:prstGeom prst="rect">
            <a:avLst/>
          </a:prstGeom>
          <a:ln>
            <a:solidFill>
              <a:schemeClr val="accent2">
                <a:lumMod val="75000"/>
              </a:schemeClr>
            </a:solidFill>
          </a:ln>
        </p:spPr>
        <p:txBody>
          <a:bodyPr wrap="square">
            <a:spAutoFit/>
          </a:bodyPr>
          <a:lstStyle/>
          <a:p>
            <a:pPr algn="ctr"/>
            <a:r>
              <a:rPr lang="en-US" sz="1600" dirty="0" smtClean="0"/>
              <a:t>event-&gt;</a:t>
            </a:r>
            <a:r>
              <a:rPr lang="en-US" sz="1600" dirty="0" err="1" smtClean="0"/>
              <a:t>AddFloatValue</a:t>
            </a:r>
            <a:r>
              <a:rPr lang="en-US" sz="1600" dirty="0" smtClean="0"/>
              <a:t>(“</a:t>
            </a:r>
            <a:r>
              <a:rPr lang="en-US" sz="1600" dirty="0" err="1" smtClean="0"/>
              <a:t>trueY</a:t>
            </a:r>
            <a:r>
              <a:rPr lang="en-US" sz="1600" dirty="0" smtClean="0"/>
              <a:t>”, 0.95); </a:t>
            </a:r>
          </a:p>
        </p:txBody>
      </p:sp>
    </p:spTree>
    <p:extLst>
      <p:ext uri="{BB962C8B-B14F-4D97-AF65-F5344CB8AC3E}">
        <p14:creationId xmlns:p14="http://schemas.microsoft.com/office/powerpoint/2010/main" val="429012529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r>
              <a:rPr lang="en-US" smtClean="0">
                <a:solidFill>
                  <a:srgbClr val="000099"/>
                </a:solidFill>
                <a:latin typeface="Tahoma" pitchFamily="-84" charset="0"/>
              </a:rPr>
              <a:t>Feb,9 2017</a:t>
            </a:r>
            <a:endParaRPr lang="ru-RU" dirty="0">
              <a:solidFill>
                <a:srgbClr val="000099"/>
              </a:solidFill>
              <a:latin typeface="Tahoma" pitchFamily="-84" charset="0"/>
            </a:endParaRPr>
          </a:p>
        </p:txBody>
      </p:sp>
      <p:sp>
        <p:nvSpPr>
          <p:cNvPr id="44035" name="Footer Placeholder 4"/>
          <p:cNvSpPr>
            <a:spLocks noGrp="1"/>
          </p:cNvSpPr>
          <p:nvPr>
            <p:ph type="ftr" sz="quarter" idx="11"/>
          </p:nvPr>
        </p:nvSpPr>
        <p:spPr>
          <a:noFill/>
        </p:spPr>
        <p:txBody>
          <a:bodyPr/>
          <a:lstStyle/>
          <a:p>
            <a:r>
              <a:rPr lang="en-US" dirty="0" err="1" smtClean="0">
                <a:solidFill>
                  <a:srgbClr val="000099"/>
                </a:solidFill>
                <a:latin typeface="Tahoma" pitchFamily="-84" charset="0"/>
              </a:rPr>
              <a:t>A.Kiselev</a:t>
            </a:r>
            <a:endParaRPr lang="ru-RU" dirty="0">
              <a:solidFill>
                <a:srgbClr val="000099"/>
              </a:solidFill>
              <a:latin typeface="Tahoma" pitchFamily="-84" charset="0"/>
            </a:endParaRPr>
          </a:p>
        </p:txBody>
      </p:sp>
      <p:sp>
        <p:nvSpPr>
          <p:cNvPr id="44036" name="Rectangle 2"/>
          <p:cNvSpPr>
            <a:spLocks noGrp="1" noChangeArrowheads="1"/>
          </p:cNvSpPr>
          <p:nvPr>
            <p:ph type="title"/>
          </p:nvPr>
        </p:nvSpPr>
        <p:spPr>
          <a:xfrm>
            <a:off x="-152400" y="0"/>
            <a:ext cx="9448800" cy="762000"/>
          </a:xfrm>
        </p:spPr>
        <p:txBody>
          <a:bodyPr>
            <a:noAutofit/>
          </a:bodyPr>
          <a:lstStyle/>
          <a:p>
            <a:pPr eaLnBrk="1" hangingPunct="1"/>
            <a:r>
              <a:rPr lang="en-US" sz="4800" b="0" dirty="0" smtClean="0">
                <a:latin typeface="Arial Narrow"/>
                <a:ea typeface="ＭＳ Ｐゴシック" pitchFamily="-84" charset="-128"/>
                <a:cs typeface="Arial Narrow"/>
              </a:rPr>
              <a:t>Floating point precision </a:t>
            </a:r>
          </a:p>
        </p:txBody>
      </p:sp>
      <p:sp>
        <p:nvSpPr>
          <p:cNvPr id="7" name="Slide Number Placeholder 6"/>
          <p:cNvSpPr>
            <a:spLocks noGrp="1"/>
          </p:cNvSpPr>
          <p:nvPr>
            <p:ph type="sldNum" sz="quarter" idx="12"/>
          </p:nvPr>
        </p:nvSpPr>
        <p:spPr/>
        <p:txBody>
          <a:bodyPr/>
          <a:lstStyle/>
          <a:p>
            <a:pPr>
              <a:defRPr/>
            </a:pPr>
            <a:fld id="{BC346014-8CB8-304E-A5FA-922CBC1F60F3}" type="slidenum">
              <a:rPr lang="ru-RU" smtClean="0"/>
              <a:pPr>
                <a:defRPr/>
              </a:pPr>
              <a:t>11</a:t>
            </a:fld>
            <a:endParaRPr lang="ru-RU" dirty="0"/>
          </a:p>
        </p:txBody>
      </p:sp>
      <p:graphicFrame>
        <p:nvGraphicFramePr>
          <p:cNvPr id="8" name="Table 7"/>
          <p:cNvGraphicFramePr>
            <a:graphicFrameLocks noGrp="1"/>
          </p:cNvGraphicFramePr>
          <p:nvPr>
            <p:extLst>
              <p:ext uri="{D42A27DB-BD31-4B8C-83A1-F6EECF244321}">
                <p14:modId xmlns:p14="http://schemas.microsoft.com/office/powerpoint/2010/main" val="565410159"/>
              </p:ext>
            </p:extLst>
          </p:nvPr>
        </p:nvGraphicFramePr>
        <p:xfrm>
          <a:off x="1143000" y="1219200"/>
          <a:ext cx="7010400" cy="1559560"/>
        </p:xfrm>
        <a:graphic>
          <a:graphicData uri="http://schemas.openxmlformats.org/drawingml/2006/table">
            <a:tbl>
              <a:tblPr firstRow="1" bandRow="1">
                <a:tableStyleId>{5C22544A-7EE6-4342-B048-85BDC9FD1C3A}</a:tableStyleId>
              </a:tblPr>
              <a:tblGrid>
                <a:gridCol w="3505200"/>
                <a:gridCol w="3505200"/>
              </a:tblGrid>
              <a:tr h="370840">
                <a:tc>
                  <a:txBody>
                    <a:bodyPr/>
                    <a:lstStyle/>
                    <a:p>
                      <a:pPr algn="ctr"/>
                      <a:r>
                        <a:rPr lang="en-US" dirty="0" err="1" smtClean="0"/>
                        <a:t>ProMC</a:t>
                      </a:r>
                      <a:endParaRPr lang="en-US" dirty="0"/>
                    </a:p>
                  </a:txBody>
                  <a:tcPr/>
                </a:tc>
                <a:tc>
                  <a:txBody>
                    <a:bodyPr/>
                    <a:lstStyle/>
                    <a:p>
                      <a:pPr algn="ctr"/>
                      <a:r>
                        <a:rPr lang="en-US" dirty="0" err="1" smtClean="0"/>
                        <a:t>EicMC</a:t>
                      </a:r>
                      <a:endParaRPr lang="en-US" dirty="0"/>
                    </a:p>
                  </a:txBody>
                  <a:tcPr/>
                </a:tc>
              </a:tr>
              <a:tr h="370840">
                <a:tc>
                  <a:txBody>
                    <a:bodyPr/>
                    <a:lstStyle/>
                    <a:p>
                      <a:pPr algn="ctr"/>
                      <a:r>
                        <a:rPr lang="en-US" dirty="0" smtClean="0">
                          <a:solidFill>
                            <a:srgbClr val="000073"/>
                          </a:solidFill>
                        </a:rPr>
                        <a:t>Momentum</a:t>
                      </a:r>
                      <a:r>
                        <a:rPr lang="en-US" baseline="0" dirty="0" smtClean="0">
                          <a:solidFill>
                            <a:srgbClr val="000073"/>
                          </a:solidFill>
                        </a:rPr>
                        <a:t> and coordinate v</a:t>
                      </a:r>
                      <a:r>
                        <a:rPr lang="en-US" dirty="0" smtClean="0">
                          <a:solidFill>
                            <a:srgbClr val="000073"/>
                          </a:solidFill>
                        </a:rPr>
                        <a:t>alues are stored as signed integers in units of user-specified resolution </a:t>
                      </a:r>
                      <a:endParaRPr lang="en-US" dirty="0">
                        <a:solidFill>
                          <a:srgbClr val="000073"/>
                        </a:solidFill>
                      </a:endParaRPr>
                    </a:p>
                  </a:txBody>
                  <a:tcPr/>
                </a:tc>
                <a:tc>
                  <a:txBody>
                    <a:bodyPr/>
                    <a:lstStyle/>
                    <a:p>
                      <a:pPr algn="ctr"/>
                      <a:r>
                        <a:rPr lang="en-US" i="0" dirty="0" smtClean="0">
                          <a:solidFill>
                            <a:srgbClr val="000073"/>
                          </a:solidFill>
                        </a:rPr>
                        <a:t>Both</a:t>
                      </a:r>
                      <a:r>
                        <a:rPr lang="en-US" i="0" baseline="0" dirty="0" smtClean="0">
                          <a:solidFill>
                            <a:srgbClr val="000073"/>
                          </a:solidFill>
                        </a:rPr>
                        <a:t> </a:t>
                      </a:r>
                      <a:r>
                        <a:rPr lang="en-US" i="1" baseline="0" dirty="0" smtClean="0">
                          <a:solidFill>
                            <a:srgbClr val="000073"/>
                          </a:solidFill>
                        </a:rPr>
                        <a:t>a la </a:t>
                      </a:r>
                      <a:r>
                        <a:rPr lang="en-US" i="1" baseline="0" dirty="0" err="1" smtClean="0">
                          <a:solidFill>
                            <a:srgbClr val="000073"/>
                          </a:solidFill>
                        </a:rPr>
                        <a:t>ProMC</a:t>
                      </a:r>
                      <a:r>
                        <a:rPr lang="en-US" i="0" baseline="0" dirty="0" smtClean="0">
                          <a:solidFill>
                            <a:srgbClr val="000073"/>
                          </a:solidFill>
                        </a:rPr>
                        <a:t> storage mode and double (single) precision possible and can be selected via user calls when file is created</a:t>
                      </a:r>
                      <a:endParaRPr lang="en-US" i="1" dirty="0">
                        <a:solidFill>
                          <a:srgbClr val="000073"/>
                        </a:solidFill>
                      </a:endParaRPr>
                    </a:p>
                  </a:txBody>
                  <a:tcPr/>
                </a:tc>
              </a:tr>
            </a:tbl>
          </a:graphicData>
        </a:graphic>
      </p:graphicFrame>
      <p:sp>
        <p:nvSpPr>
          <p:cNvPr id="9" name="Rectangle 3"/>
          <p:cNvSpPr txBox="1">
            <a:spLocks noChangeArrowheads="1"/>
          </p:cNvSpPr>
          <p:nvPr/>
        </p:nvSpPr>
        <p:spPr bwMode="auto">
          <a:xfrm>
            <a:off x="381000" y="2971800"/>
            <a:ext cx="8991600" cy="30480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folHlink"/>
              </a:buClr>
              <a:buSzPct val="60000"/>
              <a:buFont typeface="Wingdings" pitchFamily="-84" charset="2"/>
              <a:buChar char="n"/>
            </a:pPr>
            <a:r>
              <a:rPr lang="en-US" sz="2400" i="1" u="sng" dirty="0" err="1" smtClean="0">
                <a:solidFill>
                  <a:schemeClr val="tx2"/>
                </a:solidFill>
                <a:ea typeface="ＭＳ Ｐゴシック" pitchFamily="-84" charset="-128"/>
                <a:cs typeface="ＭＳ Ｐゴシック" pitchFamily="-84" charset="-128"/>
              </a:rPr>
              <a:t>EicMC</a:t>
            </a:r>
            <a:r>
              <a:rPr lang="en-US" sz="2400" i="1" dirty="0" smtClean="0">
                <a:solidFill>
                  <a:schemeClr val="tx2"/>
                </a:solidFill>
                <a:ea typeface="ＭＳ Ｐゴシック" pitchFamily="-84" charset="-128"/>
                <a:cs typeface="ＭＳ Ｐゴシック" pitchFamily="-84" charset="-128"/>
              </a:rPr>
              <a:t>:</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Double-precision floating point user interface</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 </a:t>
            </a:r>
            <a:r>
              <a:rPr lang="en-US" sz="2000" dirty="0">
                <a:solidFill>
                  <a:schemeClr val="tx2"/>
                </a:solidFill>
                <a:ea typeface="ＭＳ Ｐゴシック" pitchFamily="-84" charset="-128"/>
                <a:cs typeface="ＭＳ Ｐゴシック" pitchFamily="-84" charset="-128"/>
              </a:rPr>
              <a:t>therefore 64-bit default storage mode for {</a:t>
            </a:r>
            <a:r>
              <a:rPr lang="en-US" sz="2000" dirty="0" err="1">
                <a:solidFill>
                  <a:schemeClr val="tx2"/>
                </a:solidFill>
                <a:ea typeface="ＭＳ Ｐゴシック" pitchFamily="-84" charset="-128"/>
                <a:cs typeface="ＭＳ Ｐゴシック" pitchFamily="-84" charset="-128"/>
              </a:rPr>
              <a:t>p</a:t>
            </a:r>
            <a:r>
              <a:rPr lang="en-US" sz="2000" baseline="-25000" dirty="0" err="1">
                <a:solidFill>
                  <a:schemeClr val="tx2"/>
                </a:solidFill>
                <a:ea typeface="ＭＳ Ｐゴシック" pitchFamily="-84" charset="-128"/>
                <a:cs typeface="ＭＳ Ｐゴシック" pitchFamily="-84" charset="-128"/>
              </a:rPr>
              <a:t>x</a:t>
            </a:r>
            <a:r>
              <a:rPr lang="en-US" sz="2000" dirty="0" err="1">
                <a:solidFill>
                  <a:schemeClr val="tx2"/>
                </a:solidFill>
                <a:ea typeface="ＭＳ Ｐゴシック" pitchFamily="-84" charset="-128"/>
                <a:cs typeface="ＭＳ Ｐゴシック" pitchFamily="-84" charset="-128"/>
              </a:rPr>
              <a:t>,p</a:t>
            </a:r>
            <a:r>
              <a:rPr lang="en-US" sz="2000" baseline="-25000" dirty="0" err="1">
                <a:solidFill>
                  <a:schemeClr val="tx2"/>
                </a:solidFill>
                <a:ea typeface="ＭＳ Ｐゴシック" pitchFamily="-84" charset="-128"/>
                <a:cs typeface="ＭＳ Ｐゴシック" pitchFamily="-84" charset="-128"/>
              </a:rPr>
              <a:t>y</a:t>
            </a:r>
            <a:r>
              <a:rPr lang="en-US" sz="2000" dirty="0" err="1">
                <a:solidFill>
                  <a:schemeClr val="tx2"/>
                </a:solidFill>
                <a:ea typeface="ＭＳ Ｐゴシック" pitchFamily="-84" charset="-128"/>
                <a:cs typeface="ＭＳ Ｐゴシック" pitchFamily="-84" charset="-128"/>
              </a:rPr>
              <a:t>,p</a:t>
            </a:r>
            <a:r>
              <a:rPr lang="en-US" sz="2000" baseline="-25000" dirty="0" err="1">
                <a:solidFill>
                  <a:schemeClr val="tx2"/>
                </a:solidFill>
                <a:ea typeface="ＭＳ Ｐゴシック" pitchFamily="-84" charset="-128"/>
                <a:cs typeface="ＭＳ Ｐゴシック" pitchFamily="-84" charset="-128"/>
              </a:rPr>
              <a:t>z</a:t>
            </a:r>
            <a:r>
              <a:rPr lang="en-US" sz="2000" dirty="0" err="1">
                <a:solidFill>
                  <a:schemeClr val="tx2"/>
                </a:solidFill>
                <a:ea typeface="ＭＳ Ｐゴシック" pitchFamily="-84" charset="-128"/>
                <a:cs typeface="ＭＳ Ｐゴシック" pitchFamily="-84" charset="-128"/>
              </a:rPr>
              <a:t>;x,y,z,t</a:t>
            </a:r>
            <a:r>
              <a:rPr lang="en-US" sz="2000" dirty="0">
                <a:solidFill>
                  <a:schemeClr val="tx2"/>
                </a:solidFill>
                <a:ea typeface="ＭＳ Ｐゴシック" pitchFamily="-84" charset="-128"/>
                <a:cs typeface="ＭＳ Ｐゴシック" pitchFamily="-84" charset="-128"/>
              </a:rPr>
              <a:t>}</a:t>
            </a:r>
          </a:p>
          <a:p>
            <a:pPr marL="1078992" indent="-342900">
              <a:spcBef>
                <a:spcPct val="20000"/>
              </a:spcBef>
              <a:buClr>
                <a:schemeClr val="folHlink"/>
              </a:buClr>
              <a:buSzPct val="60000"/>
              <a:buFont typeface="Wingdings" pitchFamily="-84" charset="2"/>
              <a:buChar char="n"/>
            </a:pPr>
            <a:r>
              <a:rPr lang="en-US" sz="1600" dirty="0">
                <a:solidFill>
                  <a:schemeClr val="tx2"/>
                </a:solidFill>
                <a:ea typeface="ＭＳ Ｐゴシック" pitchFamily="-84" charset="-128"/>
                <a:cs typeface="ＭＳ Ｐゴシック" pitchFamily="-84" charset="-128"/>
              </a:rPr>
              <a:t>unless the actually provided values </a:t>
            </a:r>
            <a:r>
              <a:rPr lang="en-US" sz="1600" dirty="0" smtClean="0">
                <a:solidFill>
                  <a:schemeClr val="tx2"/>
                </a:solidFill>
                <a:ea typeface="ＭＳ Ｐゴシック" pitchFamily="-84" charset="-128"/>
                <a:cs typeface="ＭＳ Ｐゴシック" pitchFamily="-84" charset="-128"/>
              </a:rPr>
              <a:t>are “by mistake” </a:t>
            </a:r>
            <a:r>
              <a:rPr lang="en-US" sz="1600" dirty="0">
                <a:solidFill>
                  <a:schemeClr val="tx2"/>
                </a:solidFill>
                <a:ea typeface="ＭＳ Ｐゴシック" pitchFamily="-84" charset="-128"/>
                <a:cs typeface="ＭＳ Ｐゴシック" pitchFamily="-84" charset="-128"/>
              </a:rPr>
              <a:t>given in single precision (which can be checked easily), then stored in a 32-bit floats “basket”</a:t>
            </a:r>
          </a:p>
          <a:p>
            <a:pPr marL="804672" indent="-342900">
              <a:spcBef>
                <a:spcPct val="20000"/>
              </a:spcBef>
              <a:buClr>
                <a:schemeClr val="folHlink"/>
              </a:buClr>
              <a:buSzPct val="60000"/>
              <a:buFont typeface="Wingdings" pitchFamily="-84" charset="2"/>
              <a:buChar char="n"/>
            </a:pPr>
            <a:endParaRPr lang="en-US" sz="2000" dirty="0">
              <a:solidFill>
                <a:schemeClr val="tx2"/>
              </a:solidFill>
              <a:ea typeface="ＭＳ Ｐゴシック" pitchFamily="-84" charset="-128"/>
              <a:cs typeface="ＭＳ Ｐゴシック" pitchFamily="-84" charset="-128"/>
            </a:endParaRPr>
          </a:p>
          <a:p>
            <a:pPr marL="804672" indent="-342900">
              <a:spcBef>
                <a:spcPct val="20000"/>
              </a:spcBef>
              <a:buClr>
                <a:schemeClr val="folHlink"/>
              </a:buClr>
              <a:buSzPct val="60000"/>
              <a:buFont typeface="Wingdings" pitchFamily="-84" charset="2"/>
              <a:buChar char="n"/>
            </a:pPr>
            <a:r>
              <a:rPr lang="en-US" sz="2000" dirty="0" err="1">
                <a:solidFill>
                  <a:schemeClr val="tx2"/>
                </a:solidFill>
                <a:ea typeface="ＭＳ Ｐゴシック" pitchFamily="-84" charset="-128"/>
                <a:cs typeface="ＭＳ Ｐゴシック" pitchFamily="-84" charset="-128"/>
              </a:rPr>
              <a:t>ProMC</a:t>
            </a:r>
            <a:r>
              <a:rPr lang="en-US" sz="2000" dirty="0">
                <a:solidFill>
                  <a:schemeClr val="tx2"/>
                </a:solidFill>
                <a:ea typeface="ＭＳ Ｐゴシック" pitchFamily="-84" charset="-128"/>
                <a:cs typeface="ＭＳ Ｐゴシック" pitchFamily="-84" charset="-128"/>
              </a:rPr>
              <a:t>-like storage mode (“fixed” precision, say </a:t>
            </a:r>
            <a:r>
              <a:rPr lang="en-US" sz="2000" dirty="0" smtClean="0">
                <a:solidFill>
                  <a:schemeClr val="tx2"/>
                </a:solidFill>
                <a:ea typeface="ＭＳ Ｐゴシック" pitchFamily="-84" charset="-128"/>
                <a:cs typeface="ＭＳ Ｐゴシック" pitchFamily="-84" charset="-128"/>
              </a:rPr>
              <a:t>“keep </a:t>
            </a:r>
            <a:r>
              <a:rPr lang="en-US" sz="2000" dirty="0">
                <a:solidFill>
                  <a:schemeClr val="tx2"/>
                </a:solidFill>
                <a:ea typeface="ＭＳ Ｐゴシック" pitchFamily="-84" charset="-128"/>
                <a:cs typeface="ＭＳ Ｐゴシック" pitchFamily="-84" charset="-128"/>
              </a:rPr>
              <a:t>momenta with precision up to </a:t>
            </a:r>
            <a:r>
              <a:rPr lang="en-US" sz="2000" dirty="0" smtClean="0">
                <a:solidFill>
                  <a:schemeClr val="tx2"/>
                </a:solidFill>
                <a:ea typeface="ＭＳ Ｐゴシック" pitchFamily="-84" charset="-128"/>
                <a:cs typeface="ＭＳ Ｐゴシック" pitchFamily="-84" charset="-128"/>
              </a:rPr>
              <a:t>1 </a:t>
            </a:r>
            <a:r>
              <a:rPr lang="en-US" sz="2000" dirty="0" err="1" smtClean="0">
                <a:solidFill>
                  <a:schemeClr val="tx2"/>
                </a:solidFill>
                <a:ea typeface="ＭＳ Ｐゴシック" pitchFamily="-84" charset="-128"/>
                <a:cs typeface="ＭＳ Ｐゴシック" pitchFamily="-84" charset="-128"/>
              </a:rPr>
              <a:t>keV</a:t>
            </a:r>
            <a:r>
              <a:rPr lang="en-US" sz="2000" dirty="0">
                <a:solidFill>
                  <a:schemeClr val="tx2"/>
                </a:solidFill>
                <a:ea typeface="ＭＳ Ｐゴシック" pitchFamily="-84" charset="-128"/>
                <a:cs typeface="ＭＳ Ｐゴシック" pitchFamily="-84" charset="-128"/>
              </a:rPr>
              <a:t>/</a:t>
            </a:r>
            <a:r>
              <a:rPr lang="en-US" sz="2000" dirty="0" smtClean="0">
                <a:solidFill>
                  <a:schemeClr val="tx2"/>
                </a:solidFill>
                <a:ea typeface="ＭＳ Ｐゴシック" pitchFamily="-84" charset="-128"/>
                <a:cs typeface="ＭＳ Ｐゴシック" pitchFamily="-84" charset="-128"/>
              </a:rPr>
              <a:t>c only”) </a:t>
            </a:r>
            <a:r>
              <a:rPr lang="en-US" sz="2000" dirty="0">
                <a:solidFill>
                  <a:schemeClr val="tx2"/>
                </a:solidFill>
                <a:ea typeface="ＭＳ Ｐゴシック" pitchFamily="-84" charset="-128"/>
                <a:cs typeface="ＭＳ Ｐゴシック" pitchFamily="-84" charset="-128"/>
              </a:rPr>
              <a:t>is also possible …</a:t>
            </a:r>
          </a:p>
          <a:p>
            <a:pPr marL="1078992" indent="-342900">
              <a:spcBef>
                <a:spcPct val="20000"/>
              </a:spcBef>
              <a:buClr>
                <a:schemeClr val="folHlink"/>
              </a:buClr>
              <a:buSzPct val="60000"/>
              <a:buFont typeface="Wingdings" pitchFamily="-84" charset="2"/>
              <a:buChar char="n"/>
            </a:pPr>
            <a:r>
              <a:rPr lang="en-US" sz="1600" dirty="0">
                <a:solidFill>
                  <a:schemeClr val="tx2"/>
                </a:solidFill>
                <a:ea typeface="ＭＳ Ｐゴシック" pitchFamily="-84" charset="-128"/>
                <a:cs typeface="ＭＳ Ｐゴシック" pitchFamily="-84" charset="-128"/>
              </a:rPr>
              <a:t>… in which case values </a:t>
            </a:r>
            <a:r>
              <a:rPr lang="en-US" sz="1600" dirty="0" smtClean="0">
                <a:solidFill>
                  <a:schemeClr val="tx2"/>
                </a:solidFill>
                <a:ea typeface="ＭＳ Ｐゴシック" pitchFamily="-84" charset="-128"/>
                <a:cs typeface="ＭＳ Ｐゴシック" pitchFamily="-84" charset="-128"/>
              </a:rPr>
              <a:t>are </a:t>
            </a:r>
            <a:r>
              <a:rPr lang="en-US" sz="1600" dirty="0">
                <a:solidFill>
                  <a:schemeClr val="tx2"/>
                </a:solidFill>
                <a:ea typeface="ＭＳ Ｐゴシック" pitchFamily="-84" charset="-128"/>
                <a:cs typeface="ＭＳ Ｐゴシック" pitchFamily="-84" charset="-128"/>
              </a:rPr>
              <a:t>stored </a:t>
            </a:r>
            <a:r>
              <a:rPr lang="en-US" sz="1600" dirty="0" smtClean="0">
                <a:solidFill>
                  <a:schemeClr val="tx2"/>
                </a:solidFill>
                <a:ea typeface="ＭＳ Ｐゴシック" pitchFamily="-84" charset="-128"/>
                <a:cs typeface="ＭＳ Ｐゴシック" pitchFamily="-84" charset="-128"/>
              </a:rPr>
              <a:t>in a </a:t>
            </a:r>
            <a:r>
              <a:rPr lang="en-US" sz="1600" dirty="0">
                <a:solidFill>
                  <a:schemeClr val="tx2"/>
                </a:solidFill>
                <a:ea typeface="ＭＳ Ｐゴシック" pitchFamily="-84" charset="-128"/>
                <a:cs typeface="ＭＳ Ｐゴシック" pitchFamily="-84" charset="-128"/>
              </a:rPr>
              <a:t>variable length 64-bit </a:t>
            </a:r>
            <a:r>
              <a:rPr lang="en-US" sz="1600" dirty="0" smtClean="0">
                <a:solidFill>
                  <a:schemeClr val="tx2"/>
                </a:solidFill>
                <a:ea typeface="ＭＳ Ｐゴシック" pitchFamily="-84" charset="-128"/>
                <a:cs typeface="ＭＳ Ｐゴシック" pitchFamily="-84" charset="-128"/>
              </a:rPr>
              <a:t>integers “basket”</a:t>
            </a:r>
            <a:endParaRPr lang="en-US" sz="1600" dirty="0">
              <a:solidFill>
                <a:schemeClr val="tx2"/>
              </a:solidFill>
              <a:ea typeface="ＭＳ Ｐゴシック" pitchFamily="-84" charset="-128"/>
              <a:cs typeface="ＭＳ Ｐゴシック" pitchFamily="-84" charset="-128"/>
            </a:endParaRPr>
          </a:p>
        </p:txBody>
      </p:sp>
    </p:spTree>
    <p:extLst>
      <p:ext uri="{BB962C8B-B14F-4D97-AF65-F5344CB8AC3E}">
        <p14:creationId xmlns:p14="http://schemas.microsoft.com/office/powerpoint/2010/main" val="206426303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r>
              <a:rPr lang="en-US" smtClean="0">
                <a:solidFill>
                  <a:srgbClr val="000099"/>
                </a:solidFill>
                <a:latin typeface="Tahoma" pitchFamily="-84" charset="0"/>
              </a:rPr>
              <a:t>Feb,9 2017</a:t>
            </a:r>
            <a:endParaRPr lang="ru-RU" dirty="0">
              <a:solidFill>
                <a:srgbClr val="000099"/>
              </a:solidFill>
              <a:latin typeface="Tahoma" pitchFamily="-84" charset="0"/>
            </a:endParaRPr>
          </a:p>
        </p:txBody>
      </p:sp>
      <p:sp>
        <p:nvSpPr>
          <p:cNvPr id="44035" name="Footer Placeholder 4"/>
          <p:cNvSpPr>
            <a:spLocks noGrp="1"/>
          </p:cNvSpPr>
          <p:nvPr>
            <p:ph type="ftr" sz="quarter" idx="11"/>
          </p:nvPr>
        </p:nvSpPr>
        <p:spPr>
          <a:noFill/>
        </p:spPr>
        <p:txBody>
          <a:bodyPr/>
          <a:lstStyle/>
          <a:p>
            <a:r>
              <a:rPr lang="en-US" dirty="0" err="1" smtClean="0">
                <a:solidFill>
                  <a:srgbClr val="000099"/>
                </a:solidFill>
                <a:latin typeface="Tahoma" pitchFamily="-84" charset="0"/>
              </a:rPr>
              <a:t>A.Kiselev</a:t>
            </a:r>
            <a:endParaRPr lang="ru-RU" dirty="0">
              <a:solidFill>
                <a:srgbClr val="000099"/>
              </a:solidFill>
              <a:latin typeface="Tahoma" pitchFamily="-84" charset="0"/>
            </a:endParaRPr>
          </a:p>
        </p:txBody>
      </p:sp>
      <p:sp>
        <p:nvSpPr>
          <p:cNvPr id="44036" name="Rectangle 2"/>
          <p:cNvSpPr>
            <a:spLocks noGrp="1" noChangeArrowheads="1"/>
          </p:cNvSpPr>
          <p:nvPr>
            <p:ph type="title"/>
          </p:nvPr>
        </p:nvSpPr>
        <p:spPr>
          <a:xfrm>
            <a:off x="-152400" y="0"/>
            <a:ext cx="9448800" cy="762000"/>
          </a:xfrm>
        </p:spPr>
        <p:txBody>
          <a:bodyPr>
            <a:noAutofit/>
          </a:bodyPr>
          <a:lstStyle/>
          <a:p>
            <a:pPr eaLnBrk="1" hangingPunct="1"/>
            <a:r>
              <a:rPr lang="en-US" sz="4800" b="0" dirty="0" smtClean="0">
                <a:latin typeface="Arial Narrow"/>
                <a:ea typeface="ＭＳ Ｐゴシック" pitchFamily="-84" charset="-128"/>
                <a:cs typeface="Arial Narrow"/>
              </a:rPr>
              <a:t>User interface </a:t>
            </a:r>
          </a:p>
        </p:txBody>
      </p:sp>
      <p:sp>
        <p:nvSpPr>
          <p:cNvPr id="7" name="Slide Number Placeholder 6"/>
          <p:cNvSpPr>
            <a:spLocks noGrp="1"/>
          </p:cNvSpPr>
          <p:nvPr>
            <p:ph type="sldNum" sz="quarter" idx="12"/>
          </p:nvPr>
        </p:nvSpPr>
        <p:spPr/>
        <p:txBody>
          <a:bodyPr/>
          <a:lstStyle/>
          <a:p>
            <a:pPr>
              <a:defRPr/>
            </a:pPr>
            <a:fld id="{BC346014-8CB8-304E-A5FA-922CBC1F60F3}" type="slidenum">
              <a:rPr lang="ru-RU" smtClean="0"/>
              <a:pPr>
                <a:defRPr/>
              </a:pPr>
              <a:t>12</a:t>
            </a:fld>
            <a:endParaRPr lang="ru-RU" dirty="0"/>
          </a:p>
        </p:txBody>
      </p:sp>
      <p:graphicFrame>
        <p:nvGraphicFramePr>
          <p:cNvPr id="8" name="Table 7"/>
          <p:cNvGraphicFramePr>
            <a:graphicFrameLocks noGrp="1"/>
          </p:cNvGraphicFramePr>
          <p:nvPr>
            <p:extLst>
              <p:ext uri="{D42A27DB-BD31-4B8C-83A1-F6EECF244321}">
                <p14:modId xmlns:p14="http://schemas.microsoft.com/office/powerpoint/2010/main" val="429240417"/>
              </p:ext>
            </p:extLst>
          </p:nvPr>
        </p:nvGraphicFramePr>
        <p:xfrm>
          <a:off x="1143000" y="1219200"/>
          <a:ext cx="7010400" cy="1285239"/>
        </p:xfrm>
        <a:graphic>
          <a:graphicData uri="http://schemas.openxmlformats.org/drawingml/2006/table">
            <a:tbl>
              <a:tblPr firstRow="1" bandRow="1">
                <a:tableStyleId>{5C22544A-7EE6-4342-B048-85BDC9FD1C3A}</a:tableStyleId>
              </a:tblPr>
              <a:tblGrid>
                <a:gridCol w="3505200"/>
                <a:gridCol w="3505200"/>
              </a:tblGrid>
              <a:tr h="370840">
                <a:tc>
                  <a:txBody>
                    <a:bodyPr/>
                    <a:lstStyle/>
                    <a:p>
                      <a:pPr algn="ctr"/>
                      <a:r>
                        <a:rPr lang="en-US" dirty="0" err="1" smtClean="0"/>
                        <a:t>ProMC</a:t>
                      </a:r>
                      <a:endParaRPr lang="en-US" dirty="0"/>
                    </a:p>
                  </a:txBody>
                  <a:tcPr/>
                </a:tc>
                <a:tc>
                  <a:txBody>
                    <a:bodyPr/>
                    <a:lstStyle/>
                    <a:p>
                      <a:pPr algn="ctr"/>
                      <a:r>
                        <a:rPr lang="en-US" dirty="0" err="1" smtClean="0"/>
                        <a:t>EicMC</a:t>
                      </a:r>
                      <a:endParaRPr lang="en-US" dirty="0"/>
                    </a:p>
                  </a:txBody>
                  <a:tcPr/>
                </a:tc>
              </a:tr>
              <a:tr h="370840">
                <a:tc>
                  <a:txBody>
                    <a:bodyPr/>
                    <a:lstStyle/>
                    <a:p>
                      <a:pPr algn="ctr"/>
                      <a:r>
                        <a:rPr lang="en-US" baseline="0" dirty="0" smtClean="0">
                          <a:solidFill>
                            <a:srgbClr val="000073"/>
                          </a:solidFill>
                        </a:rPr>
                        <a:t>Internal </a:t>
                      </a:r>
                      <a:r>
                        <a:rPr lang="en-US" baseline="0" dirty="0" err="1" smtClean="0">
                          <a:solidFill>
                            <a:srgbClr val="000073"/>
                          </a:solidFill>
                        </a:rPr>
                        <a:t>google</a:t>
                      </a:r>
                      <a:r>
                        <a:rPr lang="en-US" baseline="0" dirty="0" smtClean="0">
                          <a:solidFill>
                            <a:srgbClr val="000073"/>
                          </a:solidFill>
                        </a:rPr>
                        <a:t> </a:t>
                      </a:r>
                      <a:r>
                        <a:rPr lang="en-US" baseline="0" dirty="0" err="1" smtClean="0">
                          <a:solidFill>
                            <a:srgbClr val="000073"/>
                          </a:solidFill>
                        </a:rPr>
                        <a:t>protobuf</a:t>
                      </a:r>
                      <a:r>
                        <a:rPr lang="en-US" baseline="0" dirty="0" smtClean="0">
                          <a:solidFill>
                            <a:srgbClr val="000073"/>
                          </a:solidFill>
                        </a:rPr>
                        <a:t> message structure is partly exposed to the end user</a:t>
                      </a:r>
                      <a:endParaRPr lang="en-US" dirty="0">
                        <a:solidFill>
                          <a:srgbClr val="000073"/>
                        </a:solidFill>
                      </a:endParaRPr>
                    </a:p>
                  </a:txBody>
                  <a:tcPr/>
                </a:tc>
                <a:tc>
                  <a:txBody>
                    <a:bodyPr/>
                    <a:lstStyle/>
                    <a:p>
                      <a:pPr algn="ctr"/>
                      <a:r>
                        <a:rPr lang="en-US" i="0" dirty="0" smtClean="0">
                          <a:solidFill>
                            <a:srgbClr val="000073"/>
                          </a:solidFill>
                        </a:rPr>
                        <a:t>Internal event structure is completely hidden from </a:t>
                      </a:r>
                    </a:p>
                    <a:p>
                      <a:pPr algn="ctr"/>
                      <a:r>
                        <a:rPr lang="en-US" i="0" dirty="0" smtClean="0">
                          <a:solidFill>
                            <a:srgbClr val="000073"/>
                          </a:solidFill>
                        </a:rPr>
                        <a:t>the end user</a:t>
                      </a:r>
                      <a:endParaRPr lang="en-US" i="0" dirty="0">
                        <a:solidFill>
                          <a:srgbClr val="000073"/>
                        </a:solidFill>
                      </a:endParaRPr>
                    </a:p>
                  </a:txBody>
                  <a:tcPr/>
                </a:tc>
              </a:tr>
            </a:tbl>
          </a:graphicData>
        </a:graphic>
      </p:graphicFrame>
      <p:sp>
        <p:nvSpPr>
          <p:cNvPr id="9" name="Rectangle 3"/>
          <p:cNvSpPr txBox="1">
            <a:spLocks noChangeArrowheads="1"/>
          </p:cNvSpPr>
          <p:nvPr/>
        </p:nvSpPr>
        <p:spPr bwMode="auto">
          <a:xfrm>
            <a:off x="381000" y="2971800"/>
            <a:ext cx="8991600" cy="30480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folHlink"/>
              </a:buClr>
              <a:buSzPct val="60000"/>
              <a:buFont typeface="Wingdings" pitchFamily="-84" charset="2"/>
              <a:buChar char="n"/>
            </a:pPr>
            <a:r>
              <a:rPr lang="en-US" sz="2400" i="1" u="sng" dirty="0" err="1" smtClean="0">
                <a:solidFill>
                  <a:schemeClr val="tx2"/>
                </a:solidFill>
                <a:ea typeface="ＭＳ Ｐゴシック" pitchFamily="-84" charset="-128"/>
                <a:cs typeface="ＭＳ Ｐゴシック" pitchFamily="-84" charset="-128"/>
              </a:rPr>
              <a:t>EicMC</a:t>
            </a:r>
            <a:r>
              <a:rPr lang="en-US" sz="2400" i="1" dirty="0" smtClean="0">
                <a:solidFill>
                  <a:schemeClr val="tx2"/>
                </a:solidFill>
                <a:ea typeface="ＭＳ Ｐゴシック" pitchFamily="-84" charset="-128"/>
                <a:cs typeface="ＭＳ Ｐゴシック" pitchFamily="-84" charset="-128"/>
              </a:rPr>
              <a:t>:</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Basically the whole collection of expected high-level calls is provided:</a:t>
            </a:r>
          </a:p>
          <a:p>
            <a:pPr marL="1078992" indent="-342900">
              <a:spcBef>
                <a:spcPct val="20000"/>
              </a:spcBef>
              <a:buClr>
                <a:schemeClr val="folHlink"/>
              </a:buClr>
              <a:buSzPct val="60000"/>
              <a:buFont typeface="Wingdings" pitchFamily="-84" charset="2"/>
              <a:buChar char="n"/>
            </a:pPr>
            <a:r>
              <a:rPr lang="en-US" dirty="0" err="1" smtClean="0">
                <a:solidFill>
                  <a:schemeClr val="tx2"/>
                </a:solidFill>
                <a:ea typeface="ＭＳ Ｐゴシック" pitchFamily="-84" charset="-128"/>
                <a:cs typeface="ＭＳ Ｐゴシック" pitchFamily="-84" charset="-128"/>
              </a:rPr>
              <a:t>GetNextEvent</a:t>
            </a:r>
            <a:r>
              <a:rPr lang="en-US" dirty="0" smtClean="0">
                <a:solidFill>
                  <a:schemeClr val="tx2"/>
                </a:solidFill>
                <a:ea typeface="ＭＳ Ｐゴシック" pitchFamily="-84" charset="-128"/>
                <a:cs typeface="ＭＳ Ｐゴシック" pitchFamily="-84" charset="-128"/>
              </a:rPr>
              <a:t>() </a:t>
            </a:r>
          </a:p>
          <a:p>
            <a:pPr marL="1078992" indent="-342900">
              <a:spcBef>
                <a:spcPct val="20000"/>
              </a:spcBef>
              <a:buClr>
                <a:schemeClr val="folHlink"/>
              </a:buClr>
              <a:buSzPct val="60000"/>
              <a:buFont typeface="Wingdings" pitchFamily="-84" charset="2"/>
              <a:buChar char="n"/>
            </a:pPr>
            <a:r>
              <a:rPr lang="en-US" dirty="0">
                <a:solidFill>
                  <a:schemeClr val="tx2"/>
                </a:solidFill>
                <a:ea typeface="ＭＳ Ｐゴシック" pitchFamily="-84" charset="-128"/>
                <a:cs typeface="ＭＳ Ｐゴシック" pitchFamily="-84" charset="-128"/>
              </a:rPr>
              <a:t>e</a:t>
            </a:r>
            <a:r>
              <a:rPr lang="en-US" dirty="0" smtClean="0">
                <a:solidFill>
                  <a:schemeClr val="tx2"/>
                </a:solidFill>
                <a:ea typeface="ＭＳ Ｐゴシック" pitchFamily="-84" charset="-128"/>
                <a:cs typeface="ＭＳ Ｐゴシック" pitchFamily="-84" charset="-128"/>
              </a:rPr>
              <a:t>vent-&gt;</a:t>
            </a:r>
            <a:r>
              <a:rPr lang="en-US" dirty="0" err="1" smtClean="0">
                <a:solidFill>
                  <a:schemeClr val="tx2"/>
                </a:solidFill>
                <a:ea typeface="ＭＳ Ｐゴシック" pitchFamily="-84" charset="-128"/>
                <a:cs typeface="ＭＳ Ｐゴシック" pitchFamily="-84" charset="-128"/>
              </a:rPr>
              <a:t>GetParticleCount</a:t>
            </a:r>
            <a:r>
              <a:rPr lang="en-US" dirty="0" smtClean="0">
                <a:solidFill>
                  <a:schemeClr val="tx2"/>
                </a:solidFill>
                <a:ea typeface="ＭＳ Ｐゴシック" pitchFamily="-84" charset="-128"/>
                <a:cs typeface="ＭＳ Ｐゴシック" pitchFamily="-84" charset="-128"/>
              </a:rPr>
              <a:t>()</a:t>
            </a:r>
          </a:p>
          <a:p>
            <a:pPr marL="1078992" indent="-342900">
              <a:spcBef>
                <a:spcPct val="20000"/>
              </a:spcBef>
              <a:buClr>
                <a:schemeClr val="folHlink"/>
              </a:buClr>
              <a:buSzPct val="60000"/>
              <a:buFont typeface="Wingdings" pitchFamily="-84" charset="2"/>
              <a:buChar char="n"/>
            </a:pPr>
            <a:r>
              <a:rPr lang="en-US" dirty="0">
                <a:solidFill>
                  <a:schemeClr val="tx2"/>
                </a:solidFill>
                <a:ea typeface="ＭＳ Ｐゴシック" pitchFamily="-84" charset="-128"/>
                <a:cs typeface="ＭＳ Ｐゴシック" pitchFamily="-84" charset="-128"/>
              </a:rPr>
              <a:t>e</a:t>
            </a:r>
            <a:r>
              <a:rPr lang="en-US" dirty="0" smtClean="0">
                <a:solidFill>
                  <a:schemeClr val="tx2"/>
                </a:solidFill>
                <a:ea typeface="ＭＳ Ｐゴシック" pitchFamily="-84" charset="-128"/>
                <a:cs typeface="ＭＳ Ｐゴシック" pitchFamily="-84" charset="-128"/>
              </a:rPr>
              <a:t>vent-&gt;</a:t>
            </a:r>
            <a:r>
              <a:rPr lang="en-US" dirty="0" err="1" smtClean="0">
                <a:solidFill>
                  <a:schemeClr val="tx2"/>
                </a:solidFill>
                <a:ea typeface="ＭＳ Ｐゴシック" pitchFamily="-84" charset="-128"/>
                <a:cs typeface="ＭＳ Ｐゴシック" pitchFamily="-84" charset="-128"/>
              </a:rPr>
              <a:t>GetParticle</a:t>
            </a:r>
            <a:r>
              <a:rPr lang="en-US" dirty="0" smtClean="0">
                <a:solidFill>
                  <a:schemeClr val="tx2"/>
                </a:solidFill>
                <a:ea typeface="ＭＳ Ｐゴシック" pitchFamily="-84" charset="-128"/>
                <a:cs typeface="ＭＳ Ｐゴシック" pitchFamily="-84" charset="-128"/>
              </a:rPr>
              <a:t>(</a:t>
            </a:r>
            <a:r>
              <a:rPr lang="en-US" dirty="0" err="1" smtClean="0">
                <a:solidFill>
                  <a:schemeClr val="tx2"/>
                </a:solidFill>
                <a:ea typeface="ＭＳ Ｐゴシック" pitchFamily="-84" charset="-128"/>
                <a:cs typeface="ＭＳ Ｐゴシック" pitchFamily="-84" charset="-128"/>
              </a:rPr>
              <a:t>i</a:t>
            </a:r>
            <a:r>
              <a:rPr lang="en-US" dirty="0" smtClean="0">
                <a:solidFill>
                  <a:schemeClr val="tx2"/>
                </a:solidFill>
                <a:ea typeface="ＭＳ Ｐゴシック" pitchFamily="-84" charset="-128"/>
                <a:cs typeface="ＭＳ Ｐゴシック" pitchFamily="-84" charset="-128"/>
              </a:rPr>
              <a:t>)</a:t>
            </a:r>
          </a:p>
          <a:p>
            <a:pPr marL="1078992" indent="-342900">
              <a:spcBef>
                <a:spcPct val="20000"/>
              </a:spcBef>
              <a:buClr>
                <a:schemeClr val="folHlink"/>
              </a:buClr>
              <a:buSzPct val="60000"/>
              <a:buFont typeface="Wingdings" pitchFamily="-84" charset="2"/>
              <a:buChar char="n"/>
            </a:pPr>
            <a:r>
              <a:rPr lang="en-US" dirty="0">
                <a:solidFill>
                  <a:schemeClr val="tx2"/>
                </a:solidFill>
                <a:ea typeface="ＭＳ Ｐゴシック" pitchFamily="-84" charset="-128"/>
                <a:cs typeface="ＭＳ Ｐゴシック" pitchFamily="-84" charset="-128"/>
              </a:rPr>
              <a:t>p</a:t>
            </a:r>
            <a:r>
              <a:rPr lang="en-US" dirty="0" smtClean="0">
                <a:solidFill>
                  <a:schemeClr val="tx2"/>
                </a:solidFill>
                <a:ea typeface="ＭＳ Ｐゴシック" pitchFamily="-84" charset="-128"/>
                <a:cs typeface="ＭＳ Ｐゴシック" pitchFamily="-84" charset="-128"/>
              </a:rPr>
              <a:t>article-&gt;</a:t>
            </a:r>
            <a:r>
              <a:rPr lang="en-US" dirty="0" err="1" smtClean="0">
                <a:solidFill>
                  <a:schemeClr val="tx2"/>
                </a:solidFill>
                <a:ea typeface="ＭＳ Ｐゴシック" pitchFamily="-84" charset="-128"/>
                <a:cs typeface="ＭＳ Ｐゴシック" pitchFamily="-84" charset="-128"/>
              </a:rPr>
              <a:t>GetPx</a:t>
            </a:r>
            <a:r>
              <a:rPr lang="en-US" dirty="0" smtClean="0">
                <a:solidFill>
                  <a:schemeClr val="tx2"/>
                </a:solidFill>
                <a:ea typeface="ＭＳ Ｐゴシック" pitchFamily="-84" charset="-128"/>
                <a:cs typeface="ＭＳ Ｐゴシック" pitchFamily="-84" charset="-128"/>
              </a:rPr>
              <a:t>(), </a:t>
            </a:r>
            <a:r>
              <a:rPr lang="en-US" dirty="0" err="1" smtClean="0">
                <a:solidFill>
                  <a:schemeClr val="tx2"/>
                </a:solidFill>
                <a:ea typeface="ＭＳ Ｐゴシック" pitchFamily="-84" charset="-128"/>
                <a:cs typeface="ＭＳ Ｐゴシック" pitchFamily="-84" charset="-128"/>
              </a:rPr>
              <a:t>etc</a:t>
            </a:r>
            <a:endParaRPr lang="en-US" dirty="0" smtClean="0">
              <a:solidFill>
                <a:schemeClr val="tx2"/>
              </a:solidFill>
              <a:ea typeface="ＭＳ Ｐゴシック" pitchFamily="-84" charset="-128"/>
              <a:cs typeface="ＭＳ Ｐゴシック" pitchFamily="-84" charset="-128"/>
            </a:endParaRP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 while event is automatically unpacked from a </a:t>
            </a:r>
            <a:r>
              <a:rPr lang="en-US" sz="2000" dirty="0" err="1" smtClean="0">
                <a:solidFill>
                  <a:schemeClr val="tx2"/>
                </a:solidFill>
                <a:ea typeface="ＭＳ Ｐゴシック" pitchFamily="-84" charset="-128"/>
                <a:cs typeface="ＭＳ Ｐゴシック" pitchFamily="-84" charset="-128"/>
              </a:rPr>
              <a:t>protobuf</a:t>
            </a:r>
            <a:r>
              <a:rPr lang="en-US" sz="2000" dirty="0" smtClean="0">
                <a:solidFill>
                  <a:schemeClr val="tx2"/>
                </a:solidFill>
                <a:ea typeface="ＭＳ Ｐゴシック" pitchFamily="-84" charset="-128"/>
                <a:cs typeface="ＭＳ Ｐゴシック" pitchFamily="-84" charset="-128"/>
              </a:rPr>
              <a:t> message “in the background”</a:t>
            </a:r>
          </a:p>
          <a:p>
            <a:pPr>
              <a:spcBef>
                <a:spcPct val="20000"/>
              </a:spcBef>
              <a:buClr>
                <a:schemeClr val="folHlink"/>
              </a:buClr>
              <a:buSzPct val="60000"/>
            </a:pPr>
            <a:endParaRPr lang="en-US" sz="2400" dirty="0" smtClean="0">
              <a:solidFill>
                <a:schemeClr val="tx2"/>
              </a:solidFill>
              <a:ea typeface="ＭＳ Ｐゴシック" pitchFamily="-84" charset="-128"/>
              <a:cs typeface="ＭＳ Ｐゴシック" pitchFamily="-84" charset="-128"/>
            </a:endParaRPr>
          </a:p>
          <a:p>
            <a:pPr marL="342900" indent="-342900">
              <a:spcBef>
                <a:spcPct val="20000"/>
              </a:spcBef>
              <a:buClr>
                <a:schemeClr val="folHlink"/>
              </a:buClr>
              <a:buSzPct val="60000"/>
              <a:buFont typeface="Wingdings" pitchFamily="-84" charset="2"/>
              <a:buChar char="n"/>
            </a:pPr>
            <a:endParaRPr lang="en-US" sz="2400" dirty="0" smtClean="0">
              <a:solidFill>
                <a:schemeClr val="tx2"/>
              </a:solidFill>
              <a:ea typeface="ＭＳ Ｐゴシック" pitchFamily="-84" charset="-128"/>
              <a:cs typeface="ＭＳ Ｐゴシック" pitchFamily="-84" charset="-128"/>
            </a:endParaRPr>
          </a:p>
        </p:txBody>
      </p:sp>
    </p:spTree>
    <p:extLst>
      <p:ext uri="{BB962C8B-B14F-4D97-AF65-F5344CB8AC3E}">
        <p14:creationId xmlns:p14="http://schemas.microsoft.com/office/powerpoint/2010/main" val="52701232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r>
              <a:rPr lang="en-US" smtClean="0">
                <a:solidFill>
                  <a:srgbClr val="000099"/>
                </a:solidFill>
                <a:latin typeface="Tahoma" pitchFamily="-84" charset="0"/>
              </a:rPr>
              <a:t>Feb,9 2017</a:t>
            </a:r>
            <a:endParaRPr lang="ru-RU" dirty="0">
              <a:solidFill>
                <a:srgbClr val="000099"/>
              </a:solidFill>
              <a:latin typeface="Tahoma" pitchFamily="-84" charset="0"/>
            </a:endParaRPr>
          </a:p>
        </p:txBody>
      </p:sp>
      <p:sp>
        <p:nvSpPr>
          <p:cNvPr id="44035" name="Footer Placeholder 4"/>
          <p:cNvSpPr>
            <a:spLocks noGrp="1"/>
          </p:cNvSpPr>
          <p:nvPr>
            <p:ph type="ftr" sz="quarter" idx="11"/>
          </p:nvPr>
        </p:nvSpPr>
        <p:spPr>
          <a:noFill/>
        </p:spPr>
        <p:txBody>
          <a:bodyPr/>
          <a:lstStyle/>
          <a:p>
            <a:r>
              <a:rPr lang="en-US" dirty="0" err="1" smtClean="0">
                <a:solidFill>
                  <a:srgbClr val="000099"/>
                </a:solidFill>
                <a:latin typeface="Tahoma" pitchFamily="-84" charset="0"/>
              </a:rPr>
              <a:t>A.Kiselev</a:t>
            </a:r>
            <a:endParaRPr lang="ru-RU" dirty="0">
              <a:solidFill>
                <a:srgbClr val="000099"/>
              </a:solidFill>
              <a:latin typeface="Tahoma" pitchFamily="-84" charset="0"/>
            </a:endParaRPr>
          </a:p>
        </p:txBody>
      </p:sp>
      <p:sp>
        <p:nvSpPr>
          <p:cNvPr id="44036" name="Rectangle 2"/>
          <p:cNvSpPr>
            <a:spLocks noGrp="1" noChangeArrowheads="1"/>
          </p:cNvSpPr>
          <p:nvPr>
            <p:ph type="title"/>
          </p:nvPr>
        </p:nvSpPr>
        <p:spPr>
          <a:xfrm>
            <a:off x="-152400" y="0"/>
            <a:ext cx="9448800" cy="762000"/>
          </a:xfrm>
        </p:spPr>
        <p:txBody>
          <a:bodyPr>
            <a:noAutofit/>
          </a:bodyPr>
          <a:lstStyle/>
          <a:p>
            <a:pPr eaLnBrk="1" hangingPunct="1"/>
            <a:r>
              <a:rPr lang="en-US" sz="4800" b="0" dirty="0" smtClean="0">
                <a:latin typeface="Arial Narrow"/>
                <a:ea typeface="ＭＳ Ｐゴシック" pitchFamily="-84" charset="-128"/>
                <a:cs typeface="Arial Narrow"/>
              </a:rPr>
              <a:t>Packaging </a:t>
            </a:r>
          </a:p>
        </p:txBody>
      </p:sp>
      <p:sp>
        <p:nvSpPr>
          <p:cNvPr id="7" name="Slide Number Placeholder 6"/>
          <p:cNvSpPr>
            <a:spLocks noGrp="1"/>
          </p:cNvSpPr>
          <p:nvPr>
            <p:ph type="sldNum" sz="quarter" idx="12"/>
          </p:nvPr>
        </p:nvSpPr>
        <p:spPr/>
        <p:txBody>
          <a:bodyPr/>
          <a:lstStyle/>
          <a:p>
            <a:pPr>
              <a:defRPr/>
            </a:pPr>
            <a:fld id="{BC346014-8CB8-304E-A5FA-922CBC1F60F3}" type="slidenum">
              <a:rPr lang="ru-RU" smtClean="0"/>
              <a:pPr>
                <a:defRPr/>
              </a:pPr>
              <a:t>13</a:t>
            </a:fld>
            <a:endParaRPr lang="ru-RU" dirty="0"/>
          </a:p>
        </p:txBody>
      </p:sp>
      <p:graphicFrame>
        <p:nvGraphicFramePr>
          <p:cNvPr id="8" name="Table 7"/>
          <p:cNvGraphicFramePr>
            <a:graphicFrameLocks noGrp="1"/>
          </p:cNvGraphicFramePr>
          <p:nvPr>
            <p:extLst>
              <p:ext uri="{D42A27DB-BD31-4B8C-83A1-F6EECF244321}">
                <p14:modId xmlns:p14="http://schemas.microsoft.com/office/powerpoint/2010/main" val="2004564268"/>
              </p:ext>
            </p:extLst>
          </p:nvPr>
        </p:nvGraphicFramePr>
        <p:xfrm>
          <a:off x="1143000" y="1219200"/>
          <a:ext cx="7010400" cy="1559560"/>
        </p:xfrm>
        <a:graphic>
          <a:graphicData uri="http://schemas.openxmlformats.org/drawingml/2006/table">
            <a:tbl>
              <a:tblPr firstRow="1" bandRow="1">
                <a:tableStyleId>{5C22544A-7EE6-4342-B048-85BDC9FD1C3A}</a:tableStyleId>
              </a:tblPr>
              <a:tblGrid>
                <a:gridCol w="3505200"/>
                <a:gridCol w="3505200"/>
              </a:tblGrid>
              <a:tr h="370840">
                <a:tc>
                  <a:txBody>
                    <a:bodyPr/>
                    <a:lstStyle/>
                    <a:p>
                      <a:pPr algn="ctr"/>
                      <a:r>
                        <a:rPr lang="en-US" dirty="0" err="1" smtClean="0"/>
                        <a:t>ProMC</a:t>
                      </a:r>
                      <a:endParaRPr lang="en-US" dirty="0"/>
                    </a:p>
                  </a:txBody>
                  <a:tcPr/>
                </a:tc>
                <a:tc>
                  <a:txBody>
                    <a:bodyPr/>
                    <a:lstStyle/>
                    <a:p>
                      <a:pPr algn="ctr"/>
                      <a:r>
                        <a:rPr lang="en-US" dirty="0" err="1" smtClean="0"/>
                        <a:t>EicMC</a:t>
                      </a:r>
                      <a:endParaRPr lang="en-US" dirty="0"/>
                    </a:p>
                  </a:txBody>
                  <a:tcPr/>
                </a:tc>
              </a:tr>
              <a:tr h="370840">
                <a:tc>
                  <a:txBody>
                    <a:bodyPr/>
                    <a:lstStyle/>
                    <a:p>
                      <a:pPr algn="ctr"/>
                      <a:r>
                        <a:rPr lang="en-US" dirty="0" smtClean="0">
                          <a:solidFill>
                            <a:srgbClr val="000073"/>
                          </a:solidFill>
                        </a:rPr>
                        <a:t>Provided</a:t>
                      </a:r>
                      <a:r>
                        <a:rPr lang="en-US" baseline="0" dirty="0" smtClean="0">
                          <a:solidFill>
                            <a:srgbClr val="000073"/>
                          </a:solidFill>
                        </a:rPr>
                        <a:t> with a local copy of </a:t>
                      </a:r>
                      <a:r>
                        <a:rPr lang="en-US" baseline="0" dirty="0" err="1" smtClean="0">
                          <a:solidFill>
                            <a:srgbClr val="000073"/>
                          </a:solidFill>
                        </a:rPr>
                        <a:t>google</a:t>
                      </a:r>
                      <a:r>
                        <a:rPr lang="en-US" baseline="0" dirty="0" smtClean="0">
                          <a:solidFill>
                            <a:srgbClr val="000073"/>
                          </a:solidFill>
                        </a:rPr>
                        <a:t> protocol buffer software as well as a local copy of third party zipping library, </a:t>
                      </a:r>
                      <a:r>
                        <a:rPr lang="en-US" baseline="0" dirty="0" err="1" smtClean="0">
                          <a:solidFill>
                            <a:srgbClr val="000073"/>
                          </a:solidFill>
                        </a:rPr>
                        <a:t>etc</a:t>
                      </a:r>
                      <a:endParaRPr lang="en-US" dirty="0">
                        <a:solidFill>
                          <a:srgbClr val="000073"/>
                        </a:solidFill>
                      </a:endParaRPr>
                    </a:p>
                  </a:txBody>
                  <a:tcPr/>
                </a:tc>
                <a:tc>
                  <a:txBody>
                    <a:bodyPr/>
                    <a:lstStyle/>
                    <a:p>
                      <a:pPr algn="ctr"/>
                      <a:r>
                        <a:rPr lang="en-US" i="0" dirty="0" smtClean="0">
                          <a:solidFill>
                            <a:srgbClr val="000073"/>
                          </a:solidFill>
                        </a:rPr>
                        <a:t>Bare</a:t>
                      </a:r>
                      <a:r>
                        <a:rPr lang="en-US" i="0" baseline="0" dirty="0" smtClean="0">
                          <a:solidFill>
                            <a:srgbClr val="000073"/>
                          </a:solidFill>
                        </a:rPr>
                        <a:t> custom codes; expects </a:t>
                      </a:r>
                      <a:r>
                        <a:rPr lang="en-US" i="0" baseline="0" dirty="0" err="1" smtClean="0">
                          <a:solidFill>
                            <a:srgbClr val="000073"/>
                          </a:solidFill>
                        </a:rPr>
                        <a:t>google</a:t>
                      </a:r>
                      <a:r>
                        <a:rPr lang="en-US" i="0" baseline="0" dirty="0" smtClean="0">
                          <a:solidFill>
                            <a:srgbClr val="000073"/>
                          </a:solidFill>
                        </a:rPr>
                        <a:t> protocol buffer software (as well as optionally ROOT &amp; </a:t>
                      </a:r>
                    </a:p>
                    <a:p>
                      <a:pPr algn="ctr"/>
                      <a:r>
                        <a:rPr lang="en-US" i="1" baseline="0" dirty="0" err="1" smtClean="0">
                          <a:solidFill>
                            <a:srgbClr val="000073"/>
                          </a:solidFill>
                        </a:rPr>
                        <a:t>eic</a:t>
                      </a:r>
                      <a:r>
                        <a:rPr lang="en-US" i="1" baseline="0" dirty="0" smtClean="0">
                          <a:solidFill>
                            <a:srgbClr val="000073"/>
                          </a:solidFill>
                        </a:rPr>
                        <a:t>-smear</a:t>
                      </a:r>
                      <a:r>
                        <a:rPr lang="en-US" i="0" baseline="0" dirty="0" smtClean="0">
                          <a:solidFill>
                            <a:srgbClr val="000073"/>
                          </a:solidFill>
                        </a:rPr>
                        <a:t>) to be pre-installed </a:t>
                      </a:r>
                      <a:endParaRPr lang="en-US" i="1" dirty="0">
                        <a:solidFill>
                          <a:srgbClr val="000073"/>
                        </a:solidFill>
                      </a:endParaRPr>
                    </a:p>
                  </a:txBody>
                  <a:tcPr/>
                </a:tc>
              </a:tr>
            </a:tbl>
          </a:graphicData>
        </a:graphic>
      </p:graphicFrame>
      <p:sp>
        <p:nvSpPr>
          <p:cNvPr id="9" name="Rectangle 3"/>
          <p:cNvSpPr txBox="1">
            <a:spLocks noChangeArrowheads="1"/>
          </p:cNvSpPr>
          <p:nvPr/>
        </p:nvSpPr>
        <p:spPr bwMode="auto">
          <a:xfrm>
            <a:off x="304800" y="3200400"/>
            <a:ext cx="7620000" cy="10668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folHlink"/>
              </a:buClr>
              <a:buSzPct val="60000"/>
              <a:buFont typeface="Wingdings" pitchFamily="-84" charset="2"/>
              <a:buChar char="n"/>
            </a:pPr>
            <a:r>
              <a:rPr lang="en-US" sz="2400" i="1" u="sng" dirty="0" err="1" smtClean="0">
                <a:solidFill>
                  <a:schemeClr val="tx2"/>
                </a:solidFill>
                <a:ea typeface="ＭＳ Ｐゴシック" pitchFamily="-84" charset="-128"/>
                <a:cs typeface="ＭＳ Ｐゴシック" pitchFamily="-84" charset="-128"/>
              </a:rPr>
              <a:t>EicMC</a:t>
            </a:r>
            <a:r>
              <a:rPr lang="en-US" sz="2400" i="1" dirty="0" smtClean="0">
                <a:solidFill>
                  <a:schemeClr val="tx2"/>
                </a:solidFill>
                <a:ea typeface="ＭＳ Ｐゴシック" pitchFamily="-84" charset="-128"/>
                <a:cs typeface="ＭＳ Ｐゴシック" pitchFamily="-84" charset="-128"/>
              </a:rPr>
              <a:t>:</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Can be changed of course; but that’s the today status</a:t>
            </a:r>
          </a:p>
          <a:p>
            <a:pPr marL="804672" indent="-342900">
              <a:spcBef>
                <a:spcPct val="20000"/>
              </a:spcBef>
              <a:buClr>
                <a:schemeClr val="folHlink"/>
              </a:buClr>
              <a:buSzPct val="60000"/>
              <a:buFont typeface="Wingdings" pitchFamily="-84" charset="2"/>
              <a:buChar char="n"/>
            </a:pPr>
            <a:endParaRPr lang="en-US" sz="2400" dirty="0" smtClean="0">
              <a:solidFill>
                <a:schemeClr val="tx2"/>
              </a:solidFill>
              <a:ea typeface="ＭＳ Ｐゴシック" pitchFamily="-84" charset="-128"/>
              <a:cs typeface="ＭＳ Ｐゴシック" pitchFamily="-84" charset="-128"/>
            </a:endParaRPr>
          </a:p>
          <a:p>
            <a:pPr marL="342900" indent="-342900">
              <a:spcBef>
                <a:spcPct val="20000"/>
              </a:spcBef>
              <a:buClr>
                <a:schemeClr val="folHlink"/>
              </a:buClr>
              <a:buSzPct val="60000"/>
              <a:buFont typeface="Wingdings" pitchFamily="-84" charset="2"/>
              <a:buChar char="n"/>
            </a:pPr>
            <a:endParaRPr lang="en-US" sz="2400" dirty="0" smtClean="0">
              <a:solidFill>
                <a:schemeClr val="tx2"/>
              </a:solidFill>
              <a:ea typeface="ＭＳ Ｐゴシック" pitchFamily="-84" charset="-128"/>
              <a:cs typeface="ＭＳ Ｐゴシック" pitchFamily="-84" charset="-128"/>
            </a:endParaRPr>
          </a:p>
        </p:txBody>
      </p:sp>
    </p:spTree>
    <p:extLst>
      <p:ext uri="{BB962C8B-B14F-4D97-AF65-F5344CB8AC3E}">
        <p14:creationId xmlns:p14="http://schemas.microsoft.com/office/powerpoint/2010/main" val="63910791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r>
              <a:rPr lang="en-US" smtClean="0">
                <a:solidFill>
                  <a:srgbClr val="000099"/>
                </a:solidFill>
                <a:latin typeface="Tahoma" pitchFamily="-84" charset="0"/>
              </a:rPr>
              <a:t>Feb,9 2017</a:t>
            </a:r>
            <a:endParaRPr lang="ru-RU" dirty="0">
              <a:solidFill>
                <a:srgbClr val="000099"/>
              </a:solidFill>
              <a:latin typeface="Tahoma" pitchFamily="-84" charset="0"/>
            </a:endParaRPr>
          </a:p>
        </p:txBody>
      </p:sp>
      <p:sp>
        <p:nvSpPr>
          <p:cNvPr id="44035" name="Footer Placeholder 4"/>
          <p:cNvSpPr>
            <a:spLocks noGrp="1"/>
          </p:cNvSpPr>
          <p:nvPr>
            <p:ph type="ftr" sz="quarter" idx="11"/>
          </p:nvPr>
        </p:nvSpPr>
        <p:spPr>
          <a:noFill/>
        </p:spPr>
        <p:txBody>
          <a:bodyPr/>
          <a:lstStyle/>
          <a:p>
            <a:r>
              <a:rPr lang="en-US" dirty="0" err="1" smtClean="0">
                <a:solidFill>
                  <a:srgbClr val="000099"/>
                </a:solidFill>
                <a:latin typeface="Tahoma" pitchFamily="-84" charset="0"/>
              </a:rPr>
              <a:t>A.Kiselev</a:t>
            </a:r>
            <a:endParaRPr lang="ru-RU" dirty="0">
              <a:solidFill>
                <a:srgbClr val="000099"/>
              </a:solidFill>
              <a:latin typeface="Tahoma" pitchFamily="-84" charset="0"/>
            </a:endParaRPr>
          </a:p>
        </p:txBody>
      </p:sp>
      <p:sp>
        <p:nvSpPr>
          <p:cNvPr id="44036" name="Rectangle 2"/>
          <p:cNvSpPr>
            <a:spLocks noGrp="1" noChangeArrowheads="1"/>
          </p:cNvSpPr>
          <p:nvPr>
            <p:ph type="title"/>
          </p:nvPr>
        </p:nvSpPr>
        <p:spPr>
          <a:xfrm>
            <a:off x="-152400" y="0"/>
            <a:ext cx="9448800" cy="762000"/>
          </a:xfrm>
        </p:spPr>
        <p:txBody>
          <a:bodyPr>
            <a:noAutofit/>
          </a:bodyPr>
          <a:lstStyle/>
          <a:p>
            <a:pPr eaLnBrk="1" hangingPunct="1"/>
            <a:r>
              <a:rPr lang="en-US" sz="4800" b="0" dirty="0" err="1" smtClean="0">
                <a:latin typeface="Arial Narrow"/>
                <a:ea typeface="ＭＳ Ｐゴシック" pitchFamily="-84" charset="-128"/>
                <a:cs typeface="Arial Narrow"/>
              </a:rPr>
              <a:t>Sparsification</a:t>
            </a:r>
            <a:r>
              <a:rPr lang="en-US" sz="4800" b="0" dirty="0" smtClean="0">
                <a:latin typeface="Arial Narrow"/>
                <a:ea typeface="ＭＳ Ｐゴシック" pitchFamily="-84" charset="-128"/>
                <a:cs typeface="Arial Narrow"/>
              </a:rPr>
              <a:t> and compression </a:t>
            </a:r>
          </a:p>
        </p:txBody>
      </p:sp>
      <p:sp>
        <p:nvSpPr>
          <p:cNvPr id="7" name="Slide Number Placeholder 6"/>
          <p:cNvSpPr>
            <a:spLocks noGrp="1"/>
          </p:cNvSpPr>
          <p:nvPr>
            <p:ph type="sldNum" sz="quarter" idx="12"/>
          </p:nvPr>
        </p:nvSpPr>
        <p:spPr/>
        <p:txBody>
          <a:bodyPr/>
          <a:lstStyle/>
          <a:p>
            <a:pPr>
              <a:defRPr/>
            </a:pPr>
            <a:fld id="{BC346014-8CB8-304E-A5FA-922CBC1F60F3}" type="slidenum">
              <a:rPr lang="ru-RU" smtClean="0"/>
              <a:pPr>
                <a:defRPr/>
              </a:pPr>
              <a:t>14</a:t>
            </a:fld>
            <a:endParaRPr lang="ru-RU" dirty="0"/>
          </a:p>
        </p:txBody>
      </p:sp>
      <p:graphicFrame>
        <p:nvGraphicFramePr>
          <p:cNvPr id="8" name="Table 7"/>
          <p:cNvGraphicFramePr>
            <a:graphicFrameLocks noGrp="1"/>
          </p:cNvGraphicFramePr>
          <p:nvPr>
            <p:extLst>
              <p:ext uri="{D42A27DB-BD31-4B8C-83A1-F6EECF244321}">
                <p14:modId xmlns:p14="http://schemas.microsoft.com/office/powerpoint/2010/main" val="436143061"/>
              </p:ext>
            </p:extLst>
          </p:nvPr>
        </p:nvGraphicFramePr>
        <p:xfrm>
          <a:off x="1143000" y="1219200"/>
          <a:ext cx="7010400" cy="1559560"/>
        </p:xfrm>
        <a:graphic>
          <a:graphicData uri="http://schemas.openxmlformats.org/drawingml/2006/table">
            <a:tbl>
              <a:tblPr firstRow="1" bandRow="1">
                <a:tableStyleId>{5C22544A-7EE6-4342-B048-85BDC9FD1C3A}</a:tableStyleId>
              </a:tblPr>
              <a:tblGrid>
                <a:gridCol w="3505200"/>
                <a:gridCol w="3505200"/>
              </a:tblGrid>
              <a:tr h="370840">
                <a:tc>
                  <a:txBody>
                    <a:bodyPr/>
                    <a:lstStyle/>
                    <a:p>
                      <a:pPr algn="ctr"/>
                      <a:r>
                        <a:rPr lang="en-US" dirty="0" err="1" smtClean="0"/>
                        <a:t>ProMC</a:t>
                      </a:r>
                      <a:endParaRPr lang="en-US" dirty="0"/>
                    </a:p>
                  </a:txBody>
                  <a:tcPr/>
                </a:tc>
                <a:tc>
                  <a:txBody>
                    <a:bodyPr/>
                    <a:lstStyle/>
                    <a:p>
                      <a:pPr algn="ctr"/>
                      <a:r>
                        <a:rPr lang="en-US" dirty="0" err="1" smtClean="0"/>
                        <a:t>EicMC</a:t>
                      </a:r>
                      <a:endParaRPr lang="en-US" dirty="0"/>
                    </a:p>
                  </a:txBody>
                  <a:tcPr/>
                </a:tc>
              </a:tr>
              <a:tr h="370840">
                <a:tc>
                  <a:txBody>
                    <a:bodyPr/>
                    <a:lstStyle/>
                    <a:p>
                      <a:pPr algn="ctr"/>
                      <a:r>
                        <a:rPr lang="en-US" dirty="0" smtClean="0">
                          <a:solidFill>
                            <a:srgbClr val="000073"/>
                          </a:solidFill>
                        </a:rPr>
                        <a:t>Uses</a:t>
                      </a:r>
                      <a:r>
                        <a:rPr lang="en-US" baseline="0" dirty="0" smtClean="0">
                          <a:solidFill>
                            <a:srgbClr val="000073"/>
                          </a:solidFill>
                        </a:rPr>
                        <a:t> relatively simple event message layout almost without pre-processing; lets </a:t>
                      </a:r>
                      <a:r>
                        <a:rPr lang="en-US" baseline="0" dirty="0" err="1" smtClean="0">
                          <a:solidFill>
                            <a:srgbClr val="000073"/>
                          </a:solidFill>
                        </a:rPr>
                        <a:t>zlib</a:t>
                      </a:r>
                      <a:r>
                        <a:rPr lang="en-US" baseline="0" dirty="0" smtClean="0">
                          <a:solidFill>
                            <a:srgbClr val="000073"/>
                          </a:solidFill>
                        </a:rPr>
                        <a:t> do the compression job</a:t>
                      </a:r>
                      <a:endParaRPr lang="en-US" dirty="0">
                        <a:solidFill>
                          <a:srgbClr val="000073"/>
                        </a:solidFill>
                      </a:endParaRPr>
                    </a:p>
                  </a:txBody>
                  <a:tcPr/>
                </a:tc>
                <a:tc>
                  <a:txBody>
                    <a:bodyPr/>
                    <a:lstStyle/>
                    <a:p>
                      <a:pPr algn="ctr"/>
                      <a:r>
                        <a:rPr lang="en-US" i="0" dirty="0" smtClean="0">
                          <a:solidFill>
                            <a:srgbClr val="000073"/>
                          </a:solidFill>
                        </a:rPr>
                        <a:t>Uses</a:t>
                      </a:r>
                      <a:r>
                        <a:rPr lang="en-US" i="0" baseline="0" dirty="0" smtClean="0">
                          <a:solidFill>
                            <a:srgbClr val="000073"/>
                          </a:solidFill>
                        </a:rPr>
                        <a:t> a bit over-complicated event message layout with heavy (optional) </a:t>
                      </a:r>
                      <a:r>
                        <a:rPr lang="en-US" i="0" baseline="0" dirty="0" err="1" smtClean="0">
                          <a:solidFill>
                            <a:srgbClr val="000073"/>
                          </a:solidFill>
                        </a:rPr>
                        <a:t>sparsification</a:t>
                      </a:r>
                      <a:r>
                        <a:rPr lang="en-US" i="0" baseline="0" dirty="0" smtClean="0">
                          <a:solidFill>
                            <a:srgbClr val="000073"/>
                          </a:solidFill>
                        </a:rPr>
                        <a:t>; </a:t>
                      </a:r>
                      <a:r>
                        <a:rPr lang="en-US" i="0" baseline="0" dirty="0" err="1" smtClean="0">
                          <a:solidFill>
                            <a:srgbClr val="000073"/>
                          </a:solidFill>
                        </a:rPr>
                        <a:t>zlib</a:t>
                      </a:r>
                      <a:r>
                        <a:rPr lang="en-US" i="0" baseline="0" dirty="0" smtClean="0">
                          <a:solidFill>
                            <a:srgbClr val="000073"/>
                          </a:solidFill>
                        </a:rPr>
                        <a:t> compression is also optional</a:t>
                      </a:r>
                      <a:endParaRPr lang="en-US" i="1" dirty="0">
                        <a:solidFill>
                          <a:srgbClr val="000073"/>
                        </a:solidFill>
                      </a:endParaRPr>
                    </a:p>
                  </a:txBody>
                  <a:tcPr/>
                </a:tc>
              </a:tr>
            </a:tbl>
          </a:graphicData>
        </a:graphic>
      </p:graphicFrame>
      <p:sp>
        <p:nvSpPr>
          <p:cNvPr id="9" name="Rectangle 3"/>
          <p:cNvSpPr txBox="1">
            <a:spLocks noChangeArrowheads="1"/>
          </p:cNvSpPr>
          <p:nvPr/>
        </p:nvSpPr>
        <p:spPr bwMode="auto">
          <a:xfrm>
            <a:off x="609600" y="3200400"/>
            <a:ext cx="8382000" cy="25146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folHlink"/>
              </a:buClr>
              <a:buSzPct val="60000"/>
              <a:buFont typeface="Wingdings" pitchFamily="-84" charset="2"/>
              <a:buChar char="n"/>
            </a:pPr>
            <a:r>
              <a:rPr lang="en-US" sz="2400" i="1" u="sng" dirty="0" err="1" smtClean="0">
                <a:solidFill>
                  <a:schemeClr val="tx2"/>
                </a:solidFill>
                <a:ea typeface="ＭＳ Ｐゴシック" pitchFamily="-84" charset="-128"/>
                <a:cs typeface="ＭＳ Ｐゴシック" pitchFamily="-84" charset="-128"/>
              </a:rPr>
              <a:t>EicMC</a:t>
            </a:r>
            <a:r>
              <a:rPr lang="en-US" sz="2400" i="1" dirty="0" smtClean="0">
                <a:solidFill>
                  <a:schemeClr val="tx2"/>
                </a:solidFill>
                <a:ea typeface="ＭＳ Ｐゴシック" pitchFamily="-84" charset="-128"/>
                <a:cs typeface="ＭＳ Ｐゴシック" pitchFamily="-84" charset="-128"/>
              </a:rPr>
              <a:t>:</a:t>
            </a:r>
          </a:p>
          <a:p>
            <a:pPr marL="804672" indent="-342900">
              <a:spcBef>
                <a:spcPct val="20000"/>
              </a:spcBef>
              <a:buClr>
                <a:schemeClr val="folHlink"/>
              </a:buClr>
              <a:buSzPct val="60000"/>
              <a:buFont typeface="Wingdings" pitchFamily="-84" charset="2"/>
              <a:buChar char="n"/>
            </a:pPr>
            <a:r>
              <a:rPr lang="en-US" sz="2000" dirty="0">
                <a:solidFill>
                  <a:schemeClr val="tx2"/>
                </a:solidFill>
                <a:ea typeface="ＭＳ Ｐゴシック" pitchFamily="-84" charset="-128"/>
                <a:cs typeface="ＭＳ Ｐゴシック" pitchFamily="-84" charset="-128"/>
              </a:rPr>
              <a:t>C</a:t>
            </a:r>
            <a:r>
              <a:rPr lang="en-US" sz="2000" dirty="0" smtClean="0">
                <a:solidFill>
                  <a:schemeClr val="tx2"/>
                </a:solidFill>
                <a:ea typeface="ＭＳ Ｐゴシック" pitchFamily="-84" charset="-128"/>
                <a:cs typeface="ＭＳ Ｐゴシック" pitchFamily="-84" charset="-128"/>
              </a:rPr>
              <a:t>an </a:t>
            </a:r>
            <a:r>
              <a:rPr lang="en-US" sz="2000" dirty="0" err="1" smtClean="0">
                <a:solidFill>
                  <a:schemeClr val="tx2"/>
                </a:solidFill>
                <a:ea typeface="ＭＳ Ｐゴシック" pitchFamily="-84" charset="-128"/>
                <a:cs typeface="ＭＳ Ｐゴシック" pitchFamily="-84" charset="-128"/>
              </a:rPr>
              <a:t>sparsify</a:t>
            </a:r>
            <a:r>
              <a:rPr lang="en-US" sz="2000" dirty="0" smtClean="0">
                <a:solidFill>
                  <a:schemeClr val="tx2"/>
                </a:solidFill>
                <a:ea typeface="ＭＳ Ｐゴシック" pitchFamily="-84" charset="-128"/>
                <a:cs typeface="ＭＳ Ｐゴシック" pitchFamily="-84" charset="-128"/>
              </a:rPr>
              <a:t> status code sequences, PDG entry sequences, 0.0 </a:t>
            </a:r>
            <a:r>
              <a:rPr lang="en-US" sz="2000" dirty="0">
                <a:solidFill>
                  <a:schemeClr val="tx2"/>
                </a:solidFill>
                <a:ea typeface="ＭＳ Ｐゴシック" pitchFamily="-84" charset="-128"/>
                <a:cs typeface="ＭＳ Ｐゴシック" pitchFamily="-84" charset="-128"/>
              </a:rPr>
              <a:t>values (primary vertices in particular), duplicate (up to the sign) </a:t>
            </a:r>
            <a:r>
              <a:rPr lang="en-US" sz="2000" dirty="0" smtClean="0">
                <a:solidFill>
                  <a:schemeClr val="tx2"/>
                </a:solidFill>
                <a:ea typeface="ＭＳ Ｐゴシック" pitchFamily="-84" charset="-128"/>
                <a:cs typeface="ＭＳ Ｐゴシック" pitchFamily="-84" charset="-128"/>
              </a:rPr>
              <a:t>momentum component values</a:t>
            </a:r>
            <a:r>
              <a:rPr lang="en-US" sz="2000" dirty="0">
                <a:solidFill>
                  <a:schemeClr val="tx2"/>
                </a:solidFill>
                <a:ea typeface="ＭＳ Ｐゴシック" pitchFamily="-84" charset="-128"/>
                <a:cs typeface="ＭＳ Ｐゴシック" pitchFamily="-84" charset="-128"/>
              </a:rPr>
              <a:t>, </a:t>
            </a:r>
            <a:r>
              <a:rPr lang="en-US" sz="2000" dirty="0" smtClean="0">
                <a:solidFill>
                  <a:schemeClr val="tx2"/>
                </a:solidFill>
                <a:ea typeface="ＭＳ Ｐゴシック" pitchFamily="-84" charset="-128"/>
                <a:cs typeface="ＭＳ Ｐゴシック" pitchFamily="-84" charset="-128"/>
              </a:rPr>
              <a:t>duplicate vertex coordinates, beam particles, </a:t>
            </a:r>
            <a:r>
              <a:rPr lang="en-US" sz="2000" dirty="0" err="1" smtClean="0">
                <a:solidFill>
                  <a:schemeClr val="tx2"/>
                </a:solidFill>
                <a:ea typeface="ＭＳ Ｐゴシック" pitchFamily="-84" charset="-128"/>
                <a:cs typeface="ＭＳ Ｐゴシック" pitchFamily="-84" charset="-128"/>
              </a:rPr>
              <a:t>etc</a:t>
            </a:r>
            <a:endParaRPr lang="en-US" sz="2000" dirty="0" smtClean="0">
              <a:solidFill>
                <a:schemeClr val="tx2"/>
              </a:solidFill>
              <a:ea typeface="ＭＳ Ｐゴシック" pitchFamily="-84" charset="-128"/>
              <a:cs typeface="ＭＳ Ｐゴシック" pitchFamily="-84" charset="-128"/>
            </a:endParaRP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Configurable </a:t>
            </a:r>
            <a:r>
              <a:rPr lang="en-US" sz="2000" dirty="0" err="1" smtClean="0">
                <a:solidFill>
                  <a:schemeClr val="tx2"/>
                </a:solidFill>
                <a:ea typeface="ＭＳ Ｐゴシック" pitchFamily="-84" charset="-128"/>
                <a:cs typeface="ＭＳ Ｐゴシック" pitchFamily="-84" charset="-128"/>
              </a:rPr>
              <a:t>zlib</a:t>
            </a:r>
            <a:r>
              <a:rPr lang="en-US" sz="2000" dirty="0" smtClean="0">
                <a:solidFill>
                  <a:schemeClr val="tx2"/>
                </a:solidFill>
                <a:ea typeface="ＭＳ Ｐゴシック" pitchFamily="-84" charset="-128"/>
                <a:cs typeface="ＭＳ Ｐゴシック" pitchFamily="-84" charset="-128"/>
              </a:rPr>
              <a:t> compression of multi-event chunks is possible (and is the default mode) on top of this pre-processing</a:t>
            </a:r>
          </a:p>
          <a:p>
            <a:pPr marL="804672" indent="-342900">
              <a:spcBef>
                <a:spcPct val="20000"/>
              </a:spcBef>
              <a:buClr>
                <a:schemeClr val="folHlink"/>
              </a:buClr>
              <a:buSzPct val="60000"/>
              <a:buFont typeface="Wingdings" pitchFamily="-84" charset="2"/>
              <a:buChar char="n"/>
            </a:pPr>
            <a:endParaRPr lang="en-US" sz="2000" dirty="0">
              <a:solidFill>
                <a:schemeClr val="tx2"/>
              </a:solidFill>
              <a:ea typeface="ＭＳ Ｐゴシック" pitchFamily="-84" charset="-128"/>
              <a:cs typeface="ＭＳ Ｐゴシック" pitchFamily="-84" charset="-128"/>
            </a:endParaRPr>
          </a:p>
          <a:p>
            <a:pPr marL="804672" indent="-342900">
              <a:spcBef>
                <a:spcPct val="20000"/>
              </a:spcBef>
              <a:buClr>
                <a:schemeClr val="folHlink"/>
              </a:buClr>
              <a:buSzPct val="60000"/>
              <a:buFont typeface="Wingdings" pitchFamily="-84" charset="2"/>
              <a:buChar char="n"/>
            </a:pPr>
            <a:endParaRPr lang="en-US" sz="2000" dirty="0" smtClean="0">
              <a:solidFill>
                <a:schemeClr val="tx2"/>
              </a:solidFill>
              <a:ea typeface="ＭＳ Ｐゴシック" pitchFamily="-84" charset="-128"/>
              <a:cs typeface="ＭＳ Ｐゴシック" pitchFamily="-84" charset="-128"/>
            </a:endParaRPr>
          </a:p>
          <a:p>
            <a:pPr marL="804672" indent="-342900">
              <a:spcBef>
                <a:spcPct val="20000"/>
              </a:spcBef>
              <a:buClr>
                <a:schemeClr val="folHlink"/>
              </a:buClr>
              <a:buSzPct val="60000"/>
              <a:buFont typeface="Wingdings" pitchFamily="-84" charset="2"/>
              <a:buChar char="n"/>
            </a:pPr>
            <a:endParaRPr lang="en-US" sz="2400" dirty="0" smtClean="0">
              <a:solidFill>
                <a:schemeClr val="tx2"/>
              </a:solidFill>
              <a:ea typeface="ＭＳ Ｐゴシック" pitchFamily="-84" charset="-128"/>
              <a:cs typeface="ＭＳ Ｐゴシック" pitchFamily="-84" charset="-128"/>
            </a:endParaRPr>
          </a:p>
          <a:p>
            <a:pPr marL="342900" indent="-342900">
              <a:spcBef>
                <a:spcPct val="20000"/>
              </a:spcBef>
              <a:buClr>
                <a:schemeClr val="folHlink"/>
              </a:buClr>
              <a:buSzPct val="60000"/>
              <a:buFont typeface="Wingdings" pitchFamily="-84" charset="2"/>
              <a:buChar char="n"/>
            </a:pPr>
            <a:endParaRPr lang="en-US" sz="2400" dirty="0" smtClean="0">
              <a:solidFill>
                <a:schemeClr val="tx2"/>
              </a:solidFill>
              <a:ea typeface="ＭＳ Ｐゴシック" pitchFamily="-84" charset="-128"/>
              <a:cs typeface="ＭＳ Ｐゴシック" pitchFamily="-84" charset="-128"/>
            </a:endParaRPr>
          </a:p>
        </p:txBody>
      </p:sp>
      <p:sp>
        <p:nvSpPr>
          <p:cNvPr id="10" name="TextBox 7"/>
          <p:cNvSpPr txBox="1">
            <a:spLocks noChangeArrowheads="1"/>
          </p:cNvSpPr>
          <p:nvPr/>
        </p:nvSpPr>
        <p:spPr bwMode="auto">
          <a:xfrm>
            <a:off x="2590800" y="5791200"/>
            <a:ext cx="6157254" cy="584776"/>
          </a:xfrm>
          <a:prstGeom prst="rect">
            <a:avLst/>
          </a:prstGeom>
          <a:noFill/>
          <a:ln w="9525">
            <a:noFill/>
            <a:miter lim="800000"/>
            <a:headEnd/>
            <a:tailEnd/>
          </a:ln>
        </p:spPr>
        <p:txBody>
          <a:bodyPr wrap="none">
            <a:prstTxWarp prst="textNoShape">
              <a:avLst/>
            </a:prstTxWarp>
            <a:spAutoFit/>
          </a:bodyPr>
          <a:lstStyle/>
          <a:p>
            <a:r>
              <a:rPr lang="en-US" sz="1600" u="sng" dirty="0">
                <a:solidFill>
                  <a:srgbClr val="E006D5"/>
                </a:solidFill>
              </a:rPr>
              <a:t>-&gt; </a:t>
            </a:r>
            <a:r>
              <a:rPr lang="en-US" sz="1600" u="sng" dirty="0" smtClean="0">
                <a:solidFill>
                  <a:srgbClr val="E006D5"/>
                </a:solidFill>
              </a:rPr>
              <a:t>whether this complication is really needed remains a question; </a:t>
            </a:r>
          </a:p>
          <a:p>
            <a:r>
              <a:rPr lang="en-US" sz="1600" u="sng" dirty="0">
                <a:solidFill>
                  <a:srgbClr val="E006D5"/>
                </a:solidFill>
              </a:rPr>
              <a:t>b</a:t>
            </a:r>
            <a:r>
              <a:rPr lang="en-US" sz="1600" u="sng" dirty="0" smtClean="0">
                <a:solidFill>
                  <a:srgbClr val="E006D5"/>
                </a:solidFill>
              </a:rPr>
              <a:t>ut it does not hurt (and also “easy” packing mode is still possible) </a:t>
            </a:r>
            <a:endParaRPr lang="en-US" sz="1600" u="sng" dirty="0">
              <a:solidFill>
                <a:srgbClr val="E006D5"/>
              </a:solidFill>
            </a:endParaRPr>
          </a:p>
        </p:txBody>
      </p:sp>
    </p:spTree>
    <p:extLst>
      <p:ext uri="{BB962C8B-B14F-4D97-AF65-F5344CB8AC3E}">
        <p14:creationId xmlns:p14="http://schemas.microsoft.com/office/powerpoint/2010/main" val="397380365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r>
              <a:rPr lang="en-US" smtClean="0">
                <a:solidFill>
                  <a:srgbClr val="000099"/>
                </a:solidFill>
                <a:latin typeface="Tahoma" pitchFamily="-84" charset="0"/>
              </a:rPr>
              <a:t>Feb,9 2017</a:t>
            </a:r>
            <a:endParaRPr lang="ru-RU" dirty="0">
              <a:solidFill>
                <a:srgbClr val="000099"/>
              </a:solidFill>
              <a:latin typeface="Tahoma" pitchFamily="-84" charset="0"/>
            </a:endParaRPr>
          </a:p>
        </p:txBody>
      </p:sp>
      <p:sp>
        <p:nvSpPr>
          <p:cNvPr id="44035" name="Footer Placeholder 4"/>
          <p:cNvSpPr>
            <a:spLocks noGrp="1"/>
          </p:cNvSpPr>
          <p:nvPr>
            <p:ph type="ftr" sz="quarter" idx="11"/>
          </p:nvPr>
        </p:nvSpPr>
        <p:spPr>
          <a:noFill/>
        </p:spPr>
        <p:txBody>
          <a:bodyPr/>
          <a:lstStyle/>
          <a:p>
            <a:r>
              <a:rPr lang="en-US" dirty="0" err="1" smtClean="0">
                <a:solidFill>
                  <a:srgbClr val="000099"/>
                </a:solidFill>
                <a:latin typeface="Tahoma" pitchFamily="-84" charset="0"/>
              </a:rPr>
              <a:t>A.Kiselev</a:t>
            </a:r>
            <a:endParaRPr lang="ru-RU" dirty="0">
              <a:solidFill>
                <a:srgbClr val="000099"/>
              </a:solidFill>
              <a:latin typeface="Tahoma" pitchFamily="-84" charset="0"/>
            </a:endParaRPr>
          </a:p>
        </p:txBody>
      </p:sp>
      <p:sp>
        <p:nvSpPr>
          <p:cNvPr id="44036" name="Rectangle 2"/>
          <p:cNvSpPr>
            <a:spLocks noGrp="1" noChangeArrowheads="1"/>
          </p:cNvSpPr>
          <p:nvPr>
            <p:ph type="title"/>
          </p:nvPr>
        </p:nvSpPr>
        <p:spPr>
          <a:xfrm>
            <a:off x="-152400" y="0"/>
            <a:ext cx="9448800" cy="762000"/>
          </a:xfrm>
        </p:spPr>
        <p:txBody>
          <a:bodyPr>
            <a:noAutofit/>
          </a:bodyPr>
          <a:lstStyle/>
          <a:p>
            <a:pPr eaLnBrk="1" hangingPunct="1"/>
            <a:r>
              <a:rPr lang="en-US" sz="4800" b="0" dirty="0" smtClean="0">
                <a:latin typeface="Arial Narrow"/>
                <a:ea typeface="ＭＳ Ｐゴシック" pitchFamily="-84" charset="-128"/>
                <a:cs typeface="Arial Narrow"/>
              </a:rPr>
              <a:t>Performance </a:t>
            </a:r>
          </a:p>
        </p:txBody>
      </p:sp>
      <p:sp>
        <p:nvSpPr>
          <p:cNvPr id="7" name="Slide Number Placeholder 6"/>
          <p:cNvSpPr>
            <a:spLocks noGrp="1"/>
          </p:cNvSpPr>
          <p:nvPr>
            <p:ph type="sldNum" sz="quarter" idx="12"/>
          </p:nvPr>
        </p:nvSpPr>
        <p:spPr/>
        <p:txBody>
          <a:bodyPr/>
          <a:lstStyle/>
          <a:p>
            <a:pPr>
              <a:defRPr/>
            </a:pPr>
            <a:fld id="{BC346014-8CB8-304E-A5FA-922CBC1F60F3}" type="slidenum">
              <a:rPr lang="ru-RU" smtClean="0"/>
              <a:pPr>
                <a:defRPr/>
              </a:pPr>
              <a:t>15</a:t>
            </a:fld>
            <a:endParaRPr lang="ru-RU" dirty="0"/>
          </a:p>
        </p:txBody>
      </p:sp>
      <p:sp>
        <p:nvSpPr>
          <p:cNvPr id="6" name="Rectangle 3"/>
          <p:cNvSpPr txBox="1">
            <a:spLocks noChangeArrowheads="1"/>
          </p:cNvSpPr>
          <p:nvPr/>
        </p:nvSpPr>
        <p:spPr bwMode="auto">
          <a:xfrm>
            <a:off x="381000" y="1447800"/>
            <a:ext cx="8991600" cy="25908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folHlink"/>
              </a:buClr>
              <a:buSzPct val="60000"/>
              <a:buFont typeface="Wingdings" pitchFamily="-84" charset="2"/>
              <a:buChar char="n"/>
            </a:pPr>
            <a:r>
              <a:rPr lang="en-US" sz="2400" dirty="0" smtClean="0">
                <a:solidFill>
                  <a:schemeClr val="tx2"/>
                </a:solidFill>
                <a:ea typeface="ＭＳ Ｐゴシック" pitchFamily="-84" charset="-128"/>
                <a:cs typeface="ＭＳ Ｐゴシック" pitchFamily="-84" charset="-128"/>
              </a:rPr>
              <a:t>Hard to compare apples to apples though:</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Which floating point precision was used?</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Was the file optimized for size or import (unpacking) speed?</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Was the file optimized for sequential or direct access?</a:t>
            </a:r>
            <a:endParaRPr lang="en-US" sz="2400" dirty="0" smtClean="0">
              <a:solidFill>
                <a:schemeClr val="tx2"/>
              </a:solidFill>
              <a:ea typeface="ＭＳ Ｐゴシック" pitchFamily="-84" charset="-128"/>
              <a:cs typeface="ＭＳ Ｐゴシック" pitchFamily="-84" charset="-128"/>
            </a:endParaRP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User code accesses all variables of the event record or only a few?</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Are MCEG-specific variables considered in comparison or not?  </a:t>
            </a:r>
          </a:p>
        </p:txBody>
      </p:sp>
      <p:sp>
        <p:nvSpPr>
          <p:cNvPr id="8" name="Rectangle 3"/>
          <p:cNvSpPr txBox="1">
            <a:spLocks noChangeArrowheads="1"/>
          </p:cNvSpPr>
          <p:nvPr/>
        </p:nvSpPr>
        <p:spPr bwMode="auto">
          <a:xfrm>
            <a:off x="381000" y="4038600"/>
            <a:ext cx="8763000" cy="23622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folHlink"/>
              </a:buClr>
              <a:buSzPct val="60000"/>
              <a:buFont typeface="Wingdings" pitchFamily="-84" charset="2"/>
              <a:buChar char="n"/>
            </a:pPr>
            <a:r>
              <a:rPr lang="en-US" sz="2400" i="1" u="sng" dirty="0" err="1" smtClean="0">
                <a:solidFill>
                  <a:schemeClr val="tx2"/>
                </a:solidFill>
                <a:ea typeface="ＭＳ Ｐゴシック" pitchFamily="-84" charset="-128"/>
                <a:cs typeface="ＭＳ Ｐゴシック" pitchFamily="-84" charset="-128"/>
              </a:rPr>
              <a:t>EicMC</a:t>
            </a:r>
            <a:r>
              <a:rPr lang="en-US" sz="2400" i="1" u="sng" dirty="0" smtClean="0">
                <a:solidFill>
                  <a:schemeClr val="tx2"/>
                </a:solidFill>
                <a:ea typeface="ＭＳ Ｐゴシック" pitchFamily="-84" charset="-128"/>
                <a:cs typeface="ＭＳ Ｐゴシック" pitchFamily="-84" charset="-128"/>
              </a:rPr>
              <a:t> (against </a:t>
            </a:r>
            <a:r>
              <a:rPr lang="en-US" sz="2400" i="1" u="sng" dirty="0" err="1" smtClean="0">
                <a:solidFill>
                  <a:schemeClr val="tx2"/>
                </a:solidFill>
                <a:ea typeface="ＭＳ Ｐゴシック" pitchFamily="-84" charset="-128"/>
                <a:cs typeface="ＭＳ Ｐゴシック" pitchFamily="-84" charset="-128"/>
              </a:rPr>
              <a:t>ProMC</a:t>
            </a:r>
            <a:r>
              <a:rPr lang="en-US" sz="2400" i="1" u="sng" dirty="0" smtClean="0">
                <a:solidFill>
                  <a:schemeClr val="tx2"/>
                </a:solidFill>
                <a:ea typeface="ＭＳ Ｐゴシック" pitchFamily="-84" charset="-128"/>
                <a:cs typeface="ＭＳ Ｐゴシック" pitchFamily="-84" charset="-128"/>
              </a:rPr>
              <a:t>, leave ROOT alone)</a:t>
            </a:r>
            <a:r>
              <a:rPr lang="en-US" sz="2400" i="1" dirty="0" smtClean="0">
                <a:solidFill>
                  <a:schemeClr val="tx2"/>
                </a:solidFill>
                <a:ea typeface="ＭＳ Ｐゴシック" pitchFamily="-84" charset="-128"/>
                <a:cs typeface="ＭＳ Ｐゴシック" pitchFamily="-84" charset="-128"/>
              </a:rPr>
              <a:t>:</a:t>
            </a:r>
          </a:p>
          <a:p>
            <a:pPr marL="804672" indent="-342900">
              <a:spcBef>
                <a:spcPct val="20000"/>
              </a:spcBef>
              <a:buClr>
                <a:schemeClr val="folHlink"/>
              </a:buClr>
              <a:buSzPct val="60000"/>
              <a:buFont typeface="Wingdings" pitchFamily="-84" charset="2"/>
              <a:buChar char="n"/>
            </a:pPr>
            <a:r>
              <a:rPr lang="en-US" sz="2000" dirty="0" err="1" smtClean="0">
                <a:solidFill>
                  <a:schemeClr val="tx2"/>
                </a:solidFill>
                <a:ea typeface="ＭＳ Ｐゴシック" pitchFamily="-84" charset="-128"/>
                <a:cs typeface="ＭＳ Ｐゴシック" pitchFamily="-84" charset="-128"/>
              </a:rPr>
              <a:t>Sparsification</a:t>
            </a:r>
            <a:r>
              <a:rPr lang="en-US" sz="2000" dirty="0" smtClean="0">
                <a:solidFill>
                  <a:schemeClr val="tx2"/>
                </a:solidFill>
                <a:ea typeface="ＭＳ Ｐゴシック" pitchFamily="-84" charset="-128"/>
                <a:cs typeface="ＭＳ Ｐゴシック" pitchFamily="-84" charset="-128"/>
              </a:rPr>
              <a:t> -&gt; competitive </a:t>
            </a:r>
            <a:r>
              <a:rPr lang="en-US" sz="2000" i="1" dirty="0" smtClean="0">
                <a:solidFill>
                  <a:schemeClr val="tx2"/>
                </a:solidFill>
                <a:ea typeface="ＭＳ Ｐゴシック" pitchFamily="-84" charset="-128"/>
                <a:cs typeface="ＭＳ Ｐゴシック" pitchFamily="-84" charset="-128"/>
              </a:rPr>
              <a:t>unzipped</a:t>
            </a:r>
            <a:r>
              <a:rPr lang="en-US" sz="2000" dirty="0" smtClean="0">
                <a:solidFill>
                  <a:schemeClr val="tx2"/>
                </a:solidFill>
                <a:ea typeface="ＭＳ Ｐゴシック" pitchFamily="-84" charset="-128"/>
                <a:cs typeface="ＭＳ Ｐゴシック" pitchFamily="-84" charset="-128"/>
              </a:rPr>
              <a:t> file format flavor </a:t>
            </a:r>
          </a:p>
          <a:p>
            <a:pPr marL="1078992" indent="-342900">
              <a:spcBef>
                <a:spcPct val="20000"/>
              </a:spcBef>
              <a:buClr>
                <a:schemeClr val="folHlink"/>
              </a:buClr>
              <a:buSzPct val="60000"/>
              <a:buFont typeface="Wingdings" pitchFamily="-84" charset="2"/>
              <a:buChar char="n"/>
            </a:pPr>
            <a:r>
              <a:rPr lang="en-US" sz="1600" dirty="0" smtClean="0">
                <a:solidFill>
                  <a:schemeClr val="tx2"/>
                </a:solidFill>
                <a:ea typeface="ＭＳ Ｐゴシック" pitchFamily="-84" charset="-128"/>
                <a:cs typeface="ＭＳ Ｐゴシック" pitchFamily="-84" charset="-128"/>
              </a:rPr>
              <a:t>Improves import speed at a cost of a certain file size increase</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Possibility to merge several (small) events in a single </a:t>
            </a:r>
            <a:r>
              <a:rPr lang="en-US" sz="2000" dirty="0" err="1" smtClean="0">
                <a:solidFill>
                  <a:schemeClr val="tx2"/>
                </a:solidFill>
                <a:ea typeface="ＭＳ Ｐゴシック" pitchFamily="-84" charset="-128"/>
                <a:cs typeface="ＭＳ Ｐゴシック" pitchFamily="-84" charset="-128"/>
              </a:rPr>
              <a:t>gzip</a:t>
            </a:r>
            <a:r>
              <a:rPr lang="en-US" sz="2000" dirty="0" smtClean="0">
                <a:solidFill>
                  <a:schemeClr val="tx2"/>
                </a:solidFill>
                <a:ea typeface="ＭＳ Ｐゴシック" pitchFamily="-84" charset="-128"/>
                <a:cs typeface="ＭＳ Ｐゴシック" pitchFamily="-84" charset="-128"/>
              </a:rPr>
              <a:t> record</a:t>
            </a:r>
          </a:p>
          <a:p>
            <a:pPr marL="1078992" indent="-342900">
              <a:spcBef>
                <a:spcPct val="20000"/>
              </a:spcBef>
              <a:buClr>
                <a:schemeClr val="folHlink"/>
              </a:buClr>
              <a:buSzPct val="60000"/>
              <a:buFont typeface="Wingdings" pitchFamily="-84" charset="2"/>
              <a:buChar char="n"/>
            </a:pPr>
            <a:r>
              <a:rPr lang="en-US" sz="1600" dirty="0" smtClean="0">
                <a:solidFill>
                  <a:schemeClr val="tx2"/>
                </a:solidFill>
                <a:ea typeface="ＭＳ Ｐゴシック" pitchFamily="-84" charset="-128"/>
                <a:cs typeface="ＭＳ Ｐゴシック" pitchFamily="-84" charset="-128"/>
              </a:rPr>
              <a:t>Minimizes file </a:t>
            </a:r>
            <a:r>
              <a:rPr lang="en-US" sz="1600" dirty="0">
                <a:solidFill>
                  <a:schemeClr val="tx2"/>
                </a:solidFill>
                <a:ea typeface="ＭＳ Ｐゴシック" pitchFamily="-84" charset="-128"/>
                <a:cs typeface="ＭＳ Ｐゴシック" pitchFamily="-84" charset="-128"/>
              </a:rPr>
              <a:t>size </a:t>
            </a:r>
            <a:r>
              <a:rPr lang="en-US" sz="1600" dirty="0" smtClean="0">
                <a:solidFill>
                  <a:schemeClr val="tx2"/>
                </a:solidFill>
                <a:ea typeface="ＭＳ Ｐゴシック" pitchFamily="-84" charset="-128"/>
                <a:cs typeface="ＭＳ Ｐゴシック" pitchFamily="-84" charset="-128"/>
              </a:rPr>
              <a:t>at a cost of direct access performance</a:t>
            </a:r>
            <a:endParaRPr lang="en-US" sz="1600" dirty="0">
              <a:solidFill>
                <a:schemeClr val="tx2"/>
              </a:solidFill>
              <a:ea typeface="ＭＳ Ｐゴシック" pitchFamily="-84" charset="-128"/>
              <a:cs typeface="ＭＳ Ｐゴシック" pitchFamily="-84" charset="-128"/>
            </a:endParaRP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a:t>
            </a:r>
            <a:endParaRPr lang="en-US" sz="2800" dirty="0" smtClean="0">
              <a:solidFill>
                <a:schemeClr val="tx2"/>
              </a:solidFill>
              <a:ea typeface="ＭＳ Ｐゴシック" pitchFamily="-84" charset="-128"/>
              <a:cs typeface="ＭＳ Ｐゴシック" pitchFamily="-84" charset="-128"/>
            </a:endParaRPr>
          </a:p>
          <a:p>
            <a:pPr marL="804672" indent="-342900">
              <a:spcBef>
                <a:spcPct val="20000"/>
              </a:spcBef>
              <a:buClr>
                <a:schemeClr val="folHlink"/>
              </a:buClr>
              <a:buSzPct val="60000"/>
              <a:buFont typeface="Wingdings" pitchFamily="-84" charset="2"/>
              <a:buChar char="n"/>
            </a:pPr>
            <a:endParaRPr lang="en-US" sz="2000" dirty="0" smtClean="0">
              <a:solidFill>
                <a:schemeClr val="tx2"/>
              </a:solidFill>
              <a:ea typeface="ＭＳ Ｐゴシック" pitchFamily="-84" charset="-128"/>
              <a:cs typeface="ＭＳ Ｐゴシック" pitchFamily="-84" charset="-128"/>
            </a:endParaRPr>
          </a:p>
        </p:txBody>
      </p:sp>
      <p:sp>
        <p:nvSpPr>
          <p:cNvPr id="2" name="TextBox 1"/>
          <p:cNvSpPr txBox="1"/>
          <p:nvPr/>
        </p:nvSpPr>
        <p:spPr>
          <a:xfrm>
            <a:off x="609600" y="914400"/>
            <a:ext cx="8251928" cy="461665"/>
          </a:xfrm>
          <a:prstGeom prst="rect">
            <a:avLst/>
          </a:prstGeom>
          <a:noFill/>
        </p:spPr>
        <p:txBody>
          <a:bodyPr wrap="none" rtlCol="0">
            <a:spAutoFit/>
          </a:bodyPr>
          <a:lstStyle/>
          <a:p>
            <a:r>
              <a:rPr lang="en-US" sz="2400" u="sng" dirty="0" smtClean="0"/>
              <a:t>Ideally would like to benchmark ROOT </a:t>
            </a:r>
            <a:r>
              <a:rPr lang="en-US" sz="2400" u="sng" dirty="0" err="1" smtClean="0"/>
              <a:t>vs</a:t>
            </a:r>
            <a:r>
              <a:rPr lang="en-US" sz="2400" u="sng" dirty="0" smtClean="0"/>
              <a:t> </a:t>
            </a:r>
            <a:r>
              <a:rPr lang="en-US" sz="2400" u="sng" dirty="0" err="1" smtClean="0"/>
              <a:t>ProMC</a:t>
            </a:r>
            <a:r>
              <a:rPr lang="en-US" sz="2400" u="sng" dirty="0" smtClean="0"/>
              <a:t> </a:t>
            </a:r>
            <a:r>
              <a:rPr lang="en-US" sz="2400" u="sng" dirty="0" err="1" smtClean="0"/>
              <a:t>vs</a:t>
            </a:r>
            <a:r>
              <a:rPr lang="en-US" sz="2400" u="sng" dirty="0" smtClean="0"/>
              <a:t> </a:t>
            </a:r>
            <a:r>
              <a:rPr lang="en-US" sz="2400" u="sng" dirty="0" err="1" smtClean="0"/>
              <a:t>EicMC</a:t>
            </a:r>
            <a:r>
              <a:rPr lang="en-US" sz="2400" u="sng" dirty="0" smtClean="0"/>
              <a:t> </a:t>
            </a:r>
            <a:endParaRPr lang="en-US" sz="2400" u="sng" dirty="0"/>
          </a:p>
        </p:txBody>
      </p:sp>
    </p:spTree>
    <p:extLst>
      <p:ext uri="{BB962C8B-B14F-4D97-AF65-F5344CB8AC3E}">
        <p14:creationId xmlns:p14="http://schemas.microsoft.com/office/powerpoint/2010/main" val="200685781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r>
              <a:rPr lang="en-US" smtClean="0">
                <a:solidFill>
                  <a:srgbClr val="000099"/>
                </a:solidFill>
                <a:latin typeface="Tahoma" pitchFamily="-84" charset="0"/>
              </a:rPr>
              <a:t>Feb,9 2017</a:t>
            </a:r>
            <a:endParaRPr lang="ru-RU" dirty="0">
              <a:solidFill>
                <a:srgbClr val="000099"/>
              </a:solidFill>
              <a:latin typeface="Tahoma" pitchFamily="-84" charset="0"/>
            </a:endParaRPr>
          </a:p>
        </p:txBody>
      </p:sp>
      <p:sp>
        <p:nvSpPr>
          <p:cNvPr id="44035" name="Footer Placeholder 4"/>
          <p:cNvSpPr>
            <a:spLocks noGrp="1"/>
          </p:cNvSpPr>
          <p:nvPr>
            <p:ph type="ftr" sz="quarter" idx="11"/>
          </p:nvPr>
        </p:nvSpPr>
        <p:spPr>
          <a:noFill/>
        </p:spPr>
        <p:txBody>
          <a:bodyPr/>
          <a:lstStyle/>
          <a:p>
            <a:r>
              <a:rPr lang="en-US" dirty="0" err="1" smtClean="0">
                <a:solidFill>
                  <a:srgbClr val="000099"/>
                </a:solidFill>
                <a:latin typeface="Tahoma" pitchFamily="-84" charset="0"/>
              </a:rPr>
              <a:t>A.Kiselev</a:t>
            </a:r>
            <a:endParaRPr lang="ru-RU" dirty="0">
              <a:solidFill>
                <a:srgbClr val="000099"/>
              </a:solidFill>
              <a:latin typeface="Tahoma" pitchFamily="-84" charset="0"/>
            </a:endParaRPr>
          </a:p>
        </p:txBody>
      </p:sp>
      <p:sp>
        <p:nvSpPr>
          <p:cNvPr id="44036" name="Rectangle 2"/>
          <p:cNvSpPr>
            <a:spLocks noGrp="1" noChangeArrowheads="1"/>
          </p:cNvSpPr>
          <p:nvPr>
            <p:ph type="title"/>
          </p:nvPr>
        </p:nvSpPr>
        <p:spPr>
          <a:xfrm>
            <a:off x="-152400" y="0"/>
            <a:ext cx="9448800" cy="762000"/>
          </a:xfrm>
        </p:spPr>
        <p:txBody>
          <a:bodyPr>
            <a:noAutofit/>
          </a:bodyPr>
          <a:lstStyle/>
          <a:p>
            <a:pPr eaLnBrk="1" hangingPunct="1"/>
            <a:r>
              <a:rPr lang="en-US" sz="4800" b="0" dirty="0" smtClean="0">
                <a:latin typeface="Arial Narrow"/>
                <a:ea typeface="ＭＳ Ｐゴシック" pitchFamily="-84" charset="-128"/>
                <a:cs typeface="Arial Narrow"/>
              </a:rPr>
              <a:t>Next steps </a:t>
            </a:r>
          </a:p>
        </p:txBody>
      </p:sp>
      <p:sp>
        <p:nvSpPr>
          <p:cNvPr id="7" name="Slide Number Placeholder 6"/>
          <p:cNvSpPr>
            <a:spLocks noGrp="1"/>
          </p:cNvSpPr>
          <p:nvPr>
            <p:ph type="sldNum" sz="quarter" idx="12"/>
          </p:nvPr>
        </p:nvSpPr>
        <p:spPr/>
        <p:txBody>
          <a:bodyPr/>
          <a:lstStyle/>
          <a:p>
            <a:pPr>
              <a:defRPr/>
            </a:pPr>
            <a:fld id="{BC346014-8CB8-304E-A5FA-922CBC1F60F3}" type="slidenum">
              <a:rPr lang="ru-RU" smtClean="0"/>
              <a:pPr>
                <a:defRPr/>
              </a:pPr>
              <a:t>16</a:t>
            </a:fld>
            <a:endParaRPr lang="ru-RU" dirty="0"/>
          </a:p>
        </p:txBody>
      </p:sp>
      <p:sp>
        <p:nvSpPr>
          <p:cNvPr id="6" name="Rectangle 3"/>
          <p:cNvSpPr txBox="1">
            <a:spLocks noChangeArrowheads="1"/>
          </p:cNvSpPr>
          <p:nvPr/>
        </p:nvSpPr>
        <p:spPr bwMode="auto">
          <a:xfrm>
            <a:off x="381000" y="990600"/>
            <a:ext cx="8991600" cy="51816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folHlink"/>
              </a:buClr>
              <a:buSzPct val="60000"/>
              <a:buFont typeface="Wingdings" pitchFamily="-84" charset="2"/>
              <a:buChar char="n"/>
            </a:pPr>
            <a:r>
              <a:rPr lang="en-US" sz="2400" dirty="0" smtClean="0">
                <a:solidFill>
                  <a:schemeClr val="tx2"/>
                </a:solidFill>
                <a:ea typeface="ＭＳ Ｐゴシック" pitchFamily="-84" charset="-128"/>
                <a:cs typeface="ＭＳ Ｐゴシック" pitchFamily="-84" charset="-128"/>
              </a:rPr>
              <a:t>Finalize validation process</a:t>
            </a:r>
          </a:p>
          <a:p>
            <a:pPr marL="342900" indent="-342900">
              <a:spcBef>
                <a:spcPct val="20000"/>
              </a:spcBef>
              <a:buClr>
                <a:schemeClr val="folHlink"/>
              </a:buClr>
              <a:buSzPct val="60000"/>
              <a:buFont typeface="Wingdings" pitchFamily="-84" charset="2"/>
              <a:buChar char="n"/>
            </a:pPr>
            <a:r>
              <a:rPr lang="en-US" sz="2400" dirty="0" smtClean="0">
                <a:solidFill>
                  <a:schemeClr val="tx2"/>
                </a:solidFill>
                <a:ea typeface="ＭＳ Ｐゴシック" pitchFamily="-84" charset="-128"/>
                <a:cs typeface="ＭＳ Ｐゴシック" pitchFamily="-84" charset="-128"/>
              </a:rPr>
              <a:t>Upload codes to </a:t>
            </a:r>
            <a:r>
              <a:rPr lang="en-US" sz="2400" dirty="0" err="1" smtClean="0">
                <a:solidFill>
                  <a:schemeClr val="tx2"/>
                </a:solidFill>
                <a:ea typeface="ＭＳ Ｐゴシック" pitchFamily="-84" charset="-128"/>
                <a:cs typeface="ＭＳ Ｐゴシック" pitchFamily="-84" charset="-128"/>
              </a:rPr>
              <a:t>GitLab</a:t>
            </a:r>
            <a:r>
              <a:rPr lang="en-US" sz="2400" dirty="0" smtClean="0">
                <a:solidFill>
                  <a:schemeClr val="tx2"/>
                </a:solidFill>
                <a:ea typeface="ＭＳ Ｐゴシック" pitchFamily="-84" charset="-128"/>
                <a:cs typeface="ＭＳ Ｐゴシック" pitchFamily="-84" charset="-128"/>
              </a:rPr>
              <a:t> </a:t>
            </a:r>
          </a:p>
          <a:p>
            <a:pPr marL="342900" indent="-342900">
              <a:spcBef>
                <a:spcPct val="20000"/>
              </a:spcBef>
              <a:buClr>
                <a:schemeClr val="folHlink"/>
              </a:buClr>
              <a:buSzPct val="60000"/>
              <a:buFont typeface="Wingdings" pitchFamily="-84" charset="2"/>
              <a:buChar char="n"/>
            </a:pPr>
            <a:endParaRPr lang="en-US" sz="2400" dirty="0" smtClean="0">
              <a:solidFill>
                <a:schemeClr val="tx2"/>
              </a:solidFill>
              <a:ea typeface="ＭＳ Ｐゴシック" pitchFamily="-84" charset="-128"/>
              <a:cs typeface="ＭＳ Ｐゴシック" pitchFamily="-84" charset="-128"/>
            </a:endParaRPr>
          </a:p>
          <a:p>
            <a:pPr marL="342900" indent="-342900">
              <a:spcBef>
                <a:spcPct val="20000"/>
              </a:spcBef>
              <a:buClr>
                <a:schemeClr val="folHlink"/>
              </a:buClr>
              <a:buSzPct val="60000"/>
              <a:buFont typeface="Wingdings" pitchFamily="-84" charset="2"/>
              <a:buChar char="n"/>
            </a:pPr>
            <a:r>
              <a:rPr lang="en-US" sz="2400" dirty="0" smtClean="0">
                <a:solidFill>
                  <a:schemeClr val="tx2"/>
                </a:solidFill>
                <a:ea typeface="ＭＳ Ｐゴシック" pitchFamily="-84" charset="-128"/>
                <a:cs typeface="ＭＳ Ｐゴシック" pitchFamily="-84" charset="-128"/>
              </a:rPr>
              <a:t>Optimize package configuration (</a:t>
            </a:r>
            <a:r>
              <a:rPr lang="en-US" sz="2400" dirty="0" err="1" smtClean="0">
                <a:solidFill>
                  <a:schemeClr val="tx2"/>
                </a:solidFill>
                <a:ea typeface="ＭＳ Ｐゴシック" pitchFamily="-84" charset="-128"/>
                <a:cs typeface="ＭＳ Ｐゴシック" pitchFamily="-84" charset="-128"/>
              </a:rPr>
              <a:t>CMake</a:t>
            </a:r>
            <a:r>
              <a:rPr lang="en-US" sz="2400" dirty="0" smtClean="0">
                <a:solidFill>
                  <a:schemeClr val="tx2"/>
                </a:solidFill>
                <a:ea typeface="ＭＳ Ｐゴシック" pitchFamily="-84" charset="-128"/>
                <a:cs typeface="ＭＳ Ｐゴシック" pitchFamily="-84" charset="-128"/>
              </a:rPr>
              <a:t>, </a:t>
            </a:r>
            <a:r>
              <a:rPr lang="en-US" sz="2400" dirty="0" err="1" smtClean="0">
                <a:solidFill>
                  <a:schemeClr val="tx2"/>
                </a:solidFill>
                <a:ea typeface="ＭＳ Ｐゴシック" pitchFamily="-84" charset="-128"/>
                <a:cs typeface="ＭＳ Ｐゴシック" pitchFamily="-84" charset="-128"/>
              </a:rPr>
              <a:t>etc</a:t>
            </a:r>
            <a:r>
              <a:rPr lang="en-US" sz="2400" dirty="0" smtClean="0">
                <a:solidFill>
                  <a:schemeClr val="tx2"/>
                </a:solidFill>
                <a:ea typeface="ＭＳ Ｐゴシック" pitchFamily="-84" charset="-128"/>
                <a:cs typeface="ＭＳ Ｐゴシック" pitchFamily="-84" charset="-128"/>
              </a:rPr>
              <a:t>)?</a:t>
            </a:r>
          </a:p>
          <a:p>
            <a:pPr marL="342900" indent="-342900">
              <a:spcBef>
                <a:spcPct val="20000"/>
              </a:spcBef>
              <a:buClr>
                <a:schemeClr val="folHlink"/>
              </a:buClr>
              <a:buSzPct val="60000"/>
              <a:buFont typeface="Wingdings" pitchFamily="-84" charset="2"/>
              <a:buChar char="n"/>
            </a:pPr>
            <a:r>
              <a:rPr lang="en-US" sz="2400" dirty="0" smtClean="0">
                <a:solidFill>
                  <a:schemeClr val="tx2"/>
                </a:solidFill>
                <a:ea typeface="ＭＳ Ｐゴシック" pitchFamily="-84" charset="-128"/>
                <a:cs typeface="ＭＳ Ｐゴシック" pitchFamily="-84" charset="-128"/>
              </a:rPr>
              <a:t>Include few other converters (</a:t>
            </a:r>
            <a:r>
              <a:rPr lang="en-US" sz="2400" dirty="0" err="1" smtClean="0">
                <a:solidFill>
                  <a:schemeClr val="tx2"/>
                </a:solidFill>
                <a:ea typeface="ＭＳ Ｐゴシック" pitchFamily="-84" charset="-128"/>
                <a:cs typeface="ＭＳ Ｐゴシック" pitchFamily="-84" charset="-128"/>
              </a:rPr>
              <a:t>HepMC</a:t>
            </a:r>
            <a:r>
              <a:rPr lang="en-US" sz="2400" dirty="0">
                <a:solidFill>
                  <a:schemeClr val="tx2"/>
                </a:solidFill>
                <a:ea typeface="ＭＳ Ｐゴシック" pitchFamily="-84" charset="-128"/>
                <a:cs typeface="ＭＳ Ｐゴシック" pitchFamily="-84" charset="-128"/>
              </a:rPr>
              <a:t>?</a:t>
            </a:r>
            <a:r>
              <a:rPr lang="en-US" sz="2400" dirty="0" smtClean="0">
                <a:solidFill>
                  <a:schemeClr val="tx2"/>
                </a:solidFill>
                <a:ea typeface="ＭＳ Ｐゴシック" pitchFamily="-84" charset="-128"/>
                <a:cs typeface="ＭＳ Ｐゴシック" pitchFamily="-84" charset="-128"/>
              </a:rPr>
              <a:t>) &amp; usage examples</a:t>
            </a:r>
          </a:p>
          <a:p>
            <a:pPr marL="342900" indent="-342900">
              <a:spcBef>
                <a:spcPct val="20000"/>
              </a:spcBef>
              <a:buClr>
                <a:schemeClr val="folHlink"/>
              </a:buClr>
              <a:buSzPct val="60000"/>
              <a:buFont typeface="Wingdings" pitchFamily="-84" charset="2"/>
              <a:buChar char="n"/>
            </a:pPr>
            <a:endParaRPr lang="en-US" sz="2400" dirty="0" smtClean="0">
              <a:solidFill>
                <a:schemeClr val="tx2"/>
              </a:solidFill>
              <a:ea typeface="ＭＳ Ｐゴシック" pitchFamily="-84" charset="-128"/>
              <a:cs typeface="ＭＳ Ｐゴシック" pitchFamily="-84" charset="-128"/>
            </a:endParaRPr>
          </a:p>
          <a:p>
            <a:pPr marL="342900" indent="-342900">
              <a:spcBef>
                <a:spcPct val="20000"/>
              </a:spcBef>
              <a:buClr>
                <a:schemeClr val="folHlink"/>
              </a:buClr>
              <a:buSzPct val="60000"/>
              <a:buFont typeface="Wingdings" pitchFamily="-84" charset="2"/>
              <a:buChar char="n"/>
            </a:pPr>
            <a:r>
              <a:rPr lang="en-US" sz="2400" dirty="0" smtClean="0">
                <a:solidFill>
                  <a:schemeClr val="tx2"/>
                </a:solidFill>
                <a:ea typeface="ＭＳ Ｐゴシック" pitchFamily="-84" charset="-128"/>
                <a:cs typeface="ＭＳ Ｐゴシック" pitchFamily="-84" charset="-128"/>
              </a:rPr>
              <a:t>Technically one can </a:t>
            </a:r>
            <a:r>
              <a:rPr lang="en-US" sz="2400" i="1" dirty="0" smtClean="0">
                <a:solidFill>
                  <a:schemeClr val="tx2"/>
                </a:solidFill>
                <a:ea typeface="ＭＳ Ｐゴシック" pitchFamily="-84" charset="-128"/>
                <a:cs typeface="ＭＳ Ｐゴシック" pitchFamily="-84" charset="-128"/>
              </a:rPr>
              <a:t>add </a:t>
            </a:r>
            <a:r>
              <a:rPr lang="en-US" sz="2400" dirty="0" smtClean="0">
                <a:solidFill>
                  <a:schemeClr val="tx2"/>
                </a:solidFill>
                <a:ea typeface="ＭＳ Ｐゴシック" pitchFamily="-84" charset="-128"/>
                <a:cs typeface="ＭＳ Ｐゴシック" pitchFamily="-84" charset="-128"/>
              </a:rPr>
              <a:t>other (non-MC) event types</a:t>
            </a:r>
            <a:endParaRPr lang="en-US" sz="2400" i="1" dirty="0">
              <a:solidFill>
                <a:schemeClr val="tx2"/>
              </a:solidFill>
              <a:ea typeface="ＭＳ Ｐゴシック" pitchFamily="-84" charset="-128"/>
              <a:cs typeface="ＭＳ Ｐゴシック" pitchFamily="-84" charset="-128"/>
            </a:endParaRPr>
          </a:p>
          <a:p>
            <a:pPr>
              <a:spcBef>
                <a:spcPct val="20000"/>
              </a:spcBef>
              <a:buClr>
                <a:schemeClr val="folHlink"/>
              </a:buClr>
              <a:buSzPct val="60000"/>
            </a:pPr>
            <a:endParaRPr lang="en-US" sz="2400" dirty="0" smtClean="0">
              <a:solidFill>
                <a:schemeClr val="tx2"/>
              </a:solidFill>
              <a:ea typeface="ＭＳ Ｐゴシック" pitchFamily="-84" charset="-128"/>
              <a:cs typeface="ＭＳ Ｐゴシック" pitchFamily="-84" charset="-128"/>
            </a:endParaRPr>
          </a:p>
          <a:p>
            <a:pPr marL="342900" indent="-342900">
              <a:spcBef>
                <a:spcPct val="20000"/>
              </a:spcBef>
              <a:buClr>
                <a:schemeClr val="folHlink"/>
              </a:buClr>
              <a:buSzPct val="60000"/>
              <a:buFont typeface="Wingdings" pitchFamily="-84" charset="2"/>
              <a:buChar char="n"/>
            </a:pPr>
            <a:r>
              <a:rPr lang="en-US" sz="2400" dirty="0" smtClean="0">
                <a:solidFill>
                  <a:schemeClr val="tx2"/>
                </a:solidFill>
                <a:ea typeface="ＭＳ Ｐゴシック" pitchFamily="-84" charset="-128"/>
                <a:cs typeface="ＭＳ Ｐゴシック" pitchFamily="-84" charset="-128"/>
              </a:rPr>
              <a:t>Tune for </a:t>
            </a:r>
            <a:r>
              <a:rPr lang="en-US" sz="2400" dirty="0" err="1" smtClean="0">
                <a:solidFill>
                  <a:schemeClr val="tx2"/>
                </a:solidFill>
                <a:ea typeface="ＭＳ Ｐゴシック" pitchFamily="-84" charset="-128"/>
                <a:cs typeface="ＭＳ Ｐゴシック" pitchFamily="-84" charset="-128"/>
              </a:rPr>
              <a:t>HepSim</a:t>
            </a:r>
            <a:r>
              <a:rPr lang="en-US" sz="2400" dirty="0" smtClean="0">
                <a:solidFill>
                  <a:schemeClr val="tx2"/>
                </a:solidFill>
                <a:ea typeface="ＭＳ Ｐゴシック" pitchFamily="-84" charset="-128"/>
                <a:cs typeface="ＭＳ Ｐゴシック" pitchFamily="-84" charset="-128"/>
              </a:rPr>
              <a:t>: file metadata, streaming, </a:t>
            </a:r>
            <a:r>
              <a:rPr lang="en-US" sz="2400" dirty="0" err="1" smtClean="0">
                <a:solidFill>
                  <a:schemeClr val="tx2"/>
                </a:solidFill>
                <a:ea typeface="ＭＳ Ｐゴシック" pitchFamily="-84" charset="-128"/>
                <a:cs typeface="ＭＳ Ｐゴシック" pitchFamily="-84" charset="-128"/>
              </a:rPr>
              <a:t>etc</a:t>
            </a:r>
            <a:endParaRPr lang="en-US" sz="2400" dirty="0" smtClean="0">
              <a:solidFill>
                <a:schemeClr val="tx2"/>
              </a:solidFill>
              <a:ea typeface="ＭＳ Ｐゴシック" pitchFamily="-84" charset="-128"/>
              <a:cs typeface="ＭＳ Ｐゴシック" pitchFamily="-84" charset="-128"/>
            </a:endParaRPr>
          </a:p>
          <a:p>
            <a:pPr marL="342900" indent="-342900">
              <a:spcBef>
                <a:spcPct val="20000"/>
              </a:spcBef>
              <a:buClr>
                <a:schemeClr val="folHlink"/>
              </a:buClr>
              <a:buSzPct val="60000"/>
              <a:buFont typeface="Wingdings" pitchFamily="-84" charset="2"/>
              <a:buChar char="n"/>
            </a:pPr>
            <a:endParaRPr lang="en-US" sz="2000" dirty="0">
              <a:solidFill>
                <a:schemeClr val="tx2"/>
              </a:solidFill>
              <a:ea typeface="ＭＳ Ｐゴシック" pitchFamily="-84" charset="-128"/>
              <a:cs typeface="ＭＳ Ｐゴシック" pitchFamily="-84" charset="-128"/>
            </a:endParaRPr>
          </a:p>
          <a:p>
            <a:pPr marL="342900" indent="-342900">
              <a:spcBef>
                <a:spcPct val="20000"/>
              </a:spcBef>
              <a:buClr>
                <a:schemeClr val="folHlink"/>
              </a:buClr>
              <a:buSzPct val="60000"/>
              <a:buFont typeface="Wingdings" pitchFamily="-84" charset="2"/>
              <a:buChar char="n"/>
            </a:pPr>
            <a:r>
              <a:rPr lang="en-US" sz="2400" dirty="0" smtClean="0">
                <a:solidFill>
                  <a:schemeClr val="tx2"/>
                </a:solidFill>
                <a:ea typeface="ＭＳ Ｐゴシック" pitchFamily="-84" charset="-128"/>
                <a:cs typeface="ＭＳ Ｐゴシック" pitchFamily="-84" charset="-128"/>
              </a:rPr>
              <a:t>Tune for GEANT (multi-threading, </a:t>
            </a:r>
            <a:r>
              <a:rPr lang="en-US" sz="2400" dirty="0" err="1" smtClean="0">
                <a:solidFill>
                  <a:schemeClr val="tx2"/>
                </a:solidFill>
                <a:ea typeface="ＭＳ Ｐゴシック" pitchFamily="-84" charset="-128"/>
                <a:cs typeface="ＭＳ Ｐゴシック" pitchFamily="-84" charset="-128"/>
              </a:rPr>
              <a:t>etc</a:t>
            </a:r>
            <a:r>
              <a:rPr lang="en-US" sz="2400" dirty="0" smtClean="0">
                <a:solidFill>
                  <a:schemeClr val="tx2"/>
                </a:solidFill>
                <a:ea typeface="ＭＳ Ｐゴシック" pitchFamily="-84" charset="-128"/>
                <a:cs typeface="ＭＳ Ｐゴシック" pitchFamily="-84" charset="-128"/>
              </a:rPr>
              <a:t>)?</a:t>
            </a:r>
          </a:p>
          <a:p>
            <a:pPr marL="342900" indent="-342900">
              <a:spcBef>
                <a:spcPct val="20000"/>
              </a:spcBef>
              <a:buClr>
                <a:schemeClr val="folHlink"/>
              </a:buClr>
              <a:buSzPct val="60000"/>
              <a:buFont typeface="Wingdings" pitchFamily="-84" charset="2"/>
              <a:buChar char="n"/>
            </a:pPr>
            <a:endParaRPr lang="en-US" sz="2000" dirty="0" smtClean="0">
              <a:solidFill>
                <a:schemeClr val="tx2"/>
              </a:solidFill>
              <a:ea typeface="ＭＳ Ｐゴシック" pitchFamily="-84" charset="-128"/>
              <a:cs typeface="ＭＳ Ｐゴシック" pitchFamily="-84" charset="-128"/>
            </a:endParaRPr>
          </a:p>
        </p:txBody>
      </p:sp>
    </p:spTree>
    <p:extLst>
      <p:ext uri="{BB962C8B-B14F-4D97-AF65-F5344CB8AC3E}">
        <p14:creationId xmlns:p14="http://schemas.microsoft.com/office/powerpoint/2010/main" val="213819014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r>
              <a:rPr lang="en-US" smtClean="0">
                <a:solidFill>
                  <a:srgbClr val="000099"/>
                </a:solidFill>
                <a:latin typeface="Tahoma" pitchFamily="-84" charset="0"/>
              </a:rPr>
              <a:t>Feb,9 2017</a:t>
            </a:r>
            <a:endParaRPr lang="ru-RU" dirty="0">
              <a:solidFill>
                <a:srgbClr val="000099"/>
              </a:solidFill>
              <a:latin typeface="Tahoma" pitchFamily="-84" charset="0"/>
            </a:endParaRPr>
          </a:p>
        </p:txBody>
      </p:sp>
      <p:sp>
        <p:nvSpPr>
          <p:cNvPr id="44035" name="Footer Placeholder 4"/>
          <p:cNvSpPr>
            <a:spLocks noGrp="1"/>
          </p:cNvSpPr>
          <p:nvPr>
            <p:ph type="ftr" sz="quarter" idx="11"/>
          </p:nvPr>
        </p:nvSpPr>
        <p:spPr>
          <a:noFill/>
        </p:spPr>
        <p:txBody>
          <a:bodyPr/>
          <a:lstStyle/>
          <a:p>
            <a:r>
              <a:rPr lang="en-US" dirty="0" err="1" smtClean="0">
                <a:solidFill>
                  <a:srgbClr val="000099"/>
                </a:solidFill>
                <a:latin typeface="Tahoma" pitchFamily="-84" charset="0"/>
              </a:rPr>
              <a:t>A.Kiselev</a:t>
            </a:r>
            <a:endParaRPr lang="ru-RU" dirty="0">
              <a:solidFill>
                <a:srgbClr val="000099"/>
              </a:solidFill>
              <a:latin typeface="Tahoma" pitchFamily="-84" charset="0"/>
            </a:endParaRPr>
          </a:p>
        </p:txBody>
      </p:sp>
      <p:sp>
        <p:nvSpPr>
          <p:cNvPr id="44036" name="Rectangle 2"/>
          <p:cNvSpPr>
            <a:spLocks noGrp="1" noChangeArrowheads="1"/>
          </p:cNvSpPr>
          <p:nvPr>
            <p:ph type="title"/>
          </p:nvPr>
        </p:nvSpPr>
        <p:spPr>
          <a:xfrm>
            <a:off x="-152400" y="0"/>
            <a:ext cx="9448800" cy="762000"/>
          </a:xfrm>
        </p:spPr>
        <p:txBody>
          <a:bodyPr>
            <a:noAutofit/>
          </a:bodyPr>
          <a:lstStyle/>
          <a:p>
            <a:pPr eaLnBrk="1" hangingPunct="1"/>
            <a:r>
              <a:rPr lang="en-US" sz="4800" b="0" dirty="0" smtClean="0">
                <a:latin typeface="Arial Narrow"/>
                <a:ea typeface="ＭＳ Ｐゴシック" pitchFamily="-84" charset="-128"/>
                <a:cs typeface="Arial Narrow"/>
              </a:rPr>
              <a:t>Motivation </a:t>
            </a:r>
          </a:p>
        </p:txBody>
      </p:sp>
      <p:sp>
        <p:nvSpPr>
          <p:cNvPr id="7" name="Slide Number Placeholder 6"/>
          <p:cNvSpPr>
            <a:spLocks noGrp="1"/>
          </p:cNvSpPr>
          <p:nvPr>
            <p:ph type="sldNum" sz="quarter" idx="12"/>
          </p:nvPr>
        </p:nvSpPr>
        <p:spPr/>
        <p:txBody>
          <a:bodyPr/>
          <a:lstStyle/>
          <a:p>
            <a:pPr>
              <a:defRPr/>
            </a:pPr>
            <a:fld id="{BC346014-8CB8-304E-A5FA-922CBC1F60F3}" type="slidenum">
              <a:rPr lang="ru-RU" smtClean="0"/>
              <a:pPr>
                <a:defRPr/>
              </a:pPr>
              <a:t>2</a:t>
            </a:fld>
            <a:endParaRPr lang="ru-RU" dirty="0"/>
          </a:p>
        </p:txBody>
      </p:sp>
      <p:sp>
        <p:nvSpPr>
          <p:cNvPr id="6" name="Rectangle 3"/>
          <p:cNvSpPr txBox="1">
            <a:spLocks noChangeArrowheads="1"/>
          </p:cNvSpPr>
          <p:nvPr/>
        </p:nvSpPr>
        <p:spPr bwMode="auto">
          <a:xfrm>
            <a:off x="304800" y="838200"/>
            <a:ext cx="8991600" cy="16764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folHlink"/>
              </a:buClr>
              <a:buSzPct val="60000"/>
              <a:buFont typeface="Wingdings" pitchFamily="-84" charset="2"/>
              <a:buChar char="n"/>
            </a:pPr>
            <a:r>
              <a:rPr lang="en-US" sz="2400" dirty="0" smtClean="0">
                <a:solidFill>
                  <a:schemeClr val="tx2"/>
                </a:solidFill>
                <a:ea typeface="ＭＳ Ｐゴシック" pitchFamily="-84" charset="-128"/>
                <a:cs typeface="ＭＳ Ｐゴシック" pitchFamily="-84" charset="-128"/>
              </a:rPr>
              <a:t>Our October’2016 meeting:</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Want to exchange MCEG files in a non-ROOT and non-ASCII format</a:t>
            </a:r>
            <a:r>
              <a:rPr lang="en-US" sz="2400" dirty="0" smtClean="0">
                <a:solidFill>
                  <a:schemeClr val="tx2"/>
                </a:solidFill>
                <a:ea typeface="ＭＳ Ｐゴシック" pitchFamily="-84" charset="-128"/>
                <a:cs typeface="ＭＳ Ｐゴシック" pitchFamily="-84" charset="-128"/>
              </a:rPr>
              <a:t> </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Bring all existing EIC MC generator files to a “common denominator”</a:t>
            </a:r>
          </a:p>
        </p:txBody>
      </p:sp>
      <p:sp>
        <p:nvSpPr>
          <p:cNvPr id="8" name="TextBox 7"/>
          <p:cNvSpPr txBox="1">
            <a:spLocks noChangeArrowheads="1"/>
          </p:cNvSpPr>
          <p:nvPr/>
        </p:nvSpPr>
        <p:spPr bwMode="auto">
          <a:xfrm>
            <a:off x="685800" y="2286000"/>
            <a:ext cx="7857590" cy="461665"/>
          </a:xfrm>
          <a:prstGeom prst="rect">
            <a:avLst/>
          </a:prstGeom>
          <a:noFill/>
          <a:ln w="9525">
            <a:noFill/>
            <a:miter lim="800000"/>
            <a:headEnd/>
            <a:tailEnd/>
          </a:ln>
        </p:spPr>
        <p:txBody>
          <a:bodyPr wrap="none">
            <a:prstTxWarp prst="textNoShape">
              <a:avLst/>
            </a:prstTxWarp>
            <a:spAutoFit/>
          </a:bodyPr>
          <a:lstStyle/>
          <a:p>
            <a:r>
              <a:rPr lang="en-US" sz="2400" dirty="0">
                <a:solidFill>
                  <a:srgbClr val="008000"/>
                </a:solidFill>
              </a:rPr>
              <a:t>-&gt; </a:t>
            </a:r>
            <a:r>
              <a:rPr lang="en-US" sz="2400" dirty="0" smtClean="0">
                <a:solidFill>
                  <a:srgbClr val="008000"/>
                </a:solidFill>
              </a:rPr>
              <a:t>suggestion: adapt existing </a:t>
            </a:r>
            <a:r>
              <a:rPr lang="en-US" sz="2400" dirty="0" err="1" smtClean="0">
                <a:solidFill>
                  <a:srgbClr val="008000"/>
                </a:solidFill>
              </a:rPr>
              <a:t>ProMC</a:t>
            </a:r>
            <a:r>
              <a:rPr lang="en-US" sz="2400" dirty="0" smtClean="0">
                <a:solidFill>
                  <a:srgbClr val="008000"/>
                </a:solidFill>
              </a:rPr>
              <a:t> library to do the job</a:t>
            </a:r>
            <a:endParaRPr lang="en-US" sz="2400" dirty="0">
              <a:solidFill>
                <a:srgbClr val="008000"/>
              </a:solidFill>
            </a:endParaRPr>
          </a:p>
        </p:txBody>
      </p:sp>
      <p:sp>
        <p:nvSpPr>
          <p:cNvPr id="9" name="Rectangle 3"/>
          <p:cNvSpPr txBox="1">
            <a:spLocks noChangeArrowheads="1"/>
          </p:cNvSpPr>
          <p:nvPr/>
        </p:nvSpPr>
        <p:spPr bwMode="auto">
          <a:xfrm>
            <a:off x="304800" y="2971800"/>
            <a:ext cx="8991600" cy="12192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folHlink"/>
              </a:buClr>
              <a:buSzPct val="60000"/>
              <a:buFont typeface="Wingdings" pitchFamily="-84" charset="2"/>
              <a:buChar char="n"/>
            </a:pPr>
            <a:r>
              <a:rPr lang="en-US" sz="2400" dirty="0" smtClean="0">
                <a:solidFill>
                  <a:schemeClr val="tx2"/>
                </a:solidFill>
                <a:ea typeface="ＭＳ Ｐゴシック" pitchFamily="-84" charset="-128"/>
                <a:cs typeface="ＭＳ Ｐゴシック" pitchFamily="-84" charset="-128"/>
              </a:rPr>
              <a:t>Certain progress in this direction made at the beginning:</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Generator-neutral part is incorporated in </a:t>
            </a:r>
            <a:r>
              <a:rPr lang="en-US" sz="2000" dirty="0" err="1" smtClean="0">
                <a:solidFill>
                  <a:schemeClr val="tx2"/>
                </a:solidFill>
                <a:ea typeface="ＭＳ Ｐゴシック" pitchFamily="-84" charset="-128"/>
                <a:cs typeface="ＭＳ Ｐゴシック" pitchFamily="-84" charset="-128"/>
              </a:rPr>
              <a:t>EicRoot</a:t>
            </a:r>
            <a:r>
              <a:rPr lang="en-US" sz="2000" dirty="0" smtClean="0">
                <a:solidFill>
                  <a:schemeClr val="tx2"/>
                </a:solidFill>
                <a:ea typeface="ＭＳ Ｐゴシック" pitchFamily="-84" charset="-128"/>
                <a:cs typeface="ＭＳ Ｐゴシック" pitchFamily="-84" charset="-128"/>
              </a:rPr>
              <a:t> framework (as an extra input file format for “pure” GEANT transport purposes)</a:t>
            </a:r>
          </a:p>
          <a:p>
            <a:pPr marL="804672" indent="-342900">
              <a:spcBef>
                <a:spcPct val="20000"/>
              </a:spcBef>
              <a:buClr>
                <a:schemeClr val="folHlink"/>
              </a:buClr>
              <a:buSzPct val="60000"/>
              <a:buFont typeface="Wingdings" pitchFamily="-84" charset="2"/>
              <a:buChar char="n"/>
            </a:pPr>
            <a:endParaRPr lang="en-US" sz="2000" dirty="0" smtClean="0">
              <a:solidFill>
                <a:schemeClr val="tx2"/>
              </a:solidFill>
              <a:ea typeface="ＭＳ Ｐゴシック" pitchFamily="-84" charset="-128"/>
              <a:cs typeface="ＭＳ Ｐゴシック" pitchFamily="-84" charset="-128"/>
            </a:endParaRPr>
          </a:p>
        </p:txBody>
      </p:sp>
      <p:sp>
        <p:nvSpPr>
          <p:cNvPr id="10" name="Rectangle 3"/>
          <p:cNvSpPr txBox="1">
            <a:spLocks noChangeArrowheads="1"/>
          </p:cNvSpPr>
          <p:nvPr/>
        </p:nvSpPr>
        <p:spPr bwMode="auto">
          <a:xfrm>
            <a:off x="304800" y="4191000"/>
            <a:ext cx="8991600" cy="22098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folHlink"/>
              </a:buClr>
              <a:buSzPct val="60000"/>
              <a:buFont typeface="Wingdings" pitchFamily="-84" charset="2"/>
              <a:buChar char="n"/>
            </a:pPr>
            <a:r>
              <a:rPr lang="en-US" sz="2400" dirty="0" smtClean="0">
                <a:solidFill>
                  <a:srgbClr val="E006D5"/>
                </a:solidFill>
                <a:ea typeface="ＭＳ Ｐゴシック" pitchFamily="-84" charset="-128"/>
                <a:cs typeface="ＭＳ Ｐゴシック" pitchFamily="-84" charset="-128"/>
              </a:rPr>
              <a:t>EIC MCEG-specific info encoding in </a:t>
            </a:r>
            <a:r>
              <a:rPr lang="en-US" sz="2400" dirty="0" err="1" smtClean="0">
                <a:solidFill>
                  <a:srgbClr val="E006D5"/>
                </a:solidFill>
                <a:ea typeface="ＭＳ Ｐゴシック" pitchFamily="-84" charset="-128"/>
                <a:cs typeface="ＭＳ Ｐゴシック" pitchFamily="-84" charset="-128"/>
              </a:rPr>
              <a:t>ProMC</a:t>
            </a:r>
            <a:r>
              <a:rPr lang="en-US" sz="2400" dirty="0">
                <a:solidFill>
                  <a:srgbClr val="E006D5"/>
                </a:solidFill>
                <a:ea typeface="ＭＳ Ｐゴシック" pitchFamily="-84" charset="-128"/>
                <a:cs typeface="ＭＳ Ｐゴシック" pitchFamily="-84" charset="-128"/>
              </a:rPr>
              <a:t> </a:t>
            </a:r>
            <a:r>
              <a:rPr lang="en-US" sz="2400" dirty="0" smtClean="0">
                <a:solidFill>
                  <a:srgbClr val="E006D5"/>
                </a:solidFill>
                <a:ea typeface="ＭＳ Ｐゴシック" pitchFamily="-84" charset="-128"/>
                <a:cs typeface="ＭＳ Ｐゴシック" pitchFamily="-84" charset="-128"/>
              </a:rPr>
              <a:t>faced difficulties:</a:t>
            </a:r>
          </a:p>
          <a:p>
            <a:pPr marL="804672" indent="-342900">
              <a:spcBef>
                <a:spcPct val="20000"/>
              </a:spcBef>
              <a:buClr>
                <a:schemeClr val="folHlink"/>
              </a:buClr>
              <a:buSzPct val="60000"/>
              <a:buFont typeface="Wingdings" pitchFamily="-84" charset="2"/>
              <a:buChar char="n"/>
            </a:pPr>
            <a:r>
              <a:rPr lang="en-US" sz="2000" dirty="0" err="1" smtClean="0">
                <a:solidFill>
                  <a:srgbClr val="E006D5"/>
                </a:solidFill>
                <a:ea typeface="ＭＳ Ｐゴシック" pitchFamily="-84" charset="-128"/>
                <a:cs typeface="ＭＳ Ｐゴシック" pitchFamily="-84" charset="-128"/>
              </a:rPr>
              <a:t>ProMC</a:t>
            </a:r>
            <a:r>
              <a:rPr lang="en-US" sz="2000" dirty="0" smtClean="0">
                <a:solidFill>
                  <a:srgbClr val="E006D5"/>
                </a:solidFill>
                <a:ea typeface="ＭＳ Ｐゴシック" pitchFamily="-84" charset="-128"/>
                <a:cs typeface="ＭＳ Ｐゴシック" pitchFamily="-84" charset="-128"/>
              </a:rPr>
              <a:t> is primarily </a:t>
            </a:r>
            <a:r>
              <a:rPr lang="en-US" sz="2000" dirty="0" err="1" smtClean="0">
                <a:solidFill>
                  <a:srgbClr val="E006D5"/>
                </a:solidFill>
                <a:ea typeface="ＭＳ Ｐゴシック" pitchFamily="-84" charset="-128"/>
                <a:cs typeface="ＭＳ Ｐゴシック" pitchFamily="-84" charset="-128"/>
              </a:rPr>
              <a:t>Pythia</a:t>
            </a:r>
            <a:r>
              <a:rPr lang="en-US" sz="2000" dirty="0" smtClean="0">
                <a:solidFill>
                  <a:srgbClr val="E006D5"/>
                </a:solidFill>
                <a:ea typeface="ＭＳ Ｐゴシック" pitchFamily="-84" charset="-128"/>
                <a:cs typeface="ＭＳ Ｐゴシック" pitchFamily="-84" charset="-128"/>
              </a:rPr>
              <a:t>-oriented -&gt; no elegant way to extend .proto files to maintain say MILOU-specific event-per-event variables </a:t>
            </a:r>
          </a:p>
          <a:p>
            <a:pPr marL="804672" indent="-342900">
              <a:spcBef>
                <a:spcPct val="20000"/>
              </a:spcBef>
              <a:buClr>
                <a:schemeClr val="folHlink"/>
              </a:buClr>
              <a:buSzPct val="60000"/>
              <a:buFont typeface="Wingdings" pitchFamily="-84" charset="2"/>
              <a:buChar char="n"/>
            </a:pPr>
            <a:r>
              <a:rPr lang="en-US" sz="2000" dirty="0" smtClean="0">
                <a:solidFill>
                  <a:srgbClr val="E006D5"/>
                </a:solidFill>
                <a:ea typeface="ＭＳ Ｐゴシック" pitchFamily="-84" charset="-128"/>
                <a:cs typeface="ＭＳ Ｐゴシック" pitchFamily="-84" charset="-128"/>
              </a:rPr>
              <a:t>Few other small (and partly fake) issues identified with the </a:t>
            </a:r>
            <a:r>
              <a:rPr lang="en-US" sz="2000" dirty="0" err="1" smtClean="0">
                <a:solidFill>
                  <a:srgbClr val="E006D5"/>
                </a:solidFill>
                <a:ea typeface="ＭＳ Ｐゴシック" pitchFamily="-84" charset="-128"/>
                <a:cs typeface="ＭＳ Ｐゴシック" pitchFamily="-84" charset="-128"/>
              </a:rPr>
              <a:t>ProMC</a:t>
            </a:r>
            <a:r>
              <a:rPr lang="en-US" sz="2000" dirty="0" smtClean="0">
                <a:solidFill>
                  <a:srgbClr val="E006D5"/>
                </a:solidFill>
                <a:ea typeface="ＭＳ Ｐゴシック" pitchFamily="-84" charset="-128"/>
                <a:cs typeface="ＭＳ Ｐゴシック" pitchFamily="-84" charset="-128"/>
              </a:rPr>
              <a:t> format (floating-point precision, default 64k record limit, inefficient storage of typically small EIC events, external dependencies, </a:t>
            </a:r>
            <a:r>
              <a:rPr lang="en-US" sz="2000" dirty="0" err="1" smtClean="0">
                <a:solidFill>
                  <a:srgbClr val="E006D5"/>
                </a:solidFill>
                <a:ea typeface="ＭＳ Ｐゴシック" pitchFamily="-84" charset="-128"/>
                <a:cs typeface="ＭＳ Ｐゴシック" pitchFamily="-84" charset="-128"/>
              </a:rPr>
              <a:t>etc</a:t>
            </a:r>
            <a:r>
              <a:rPr lang="en-US" sz="2000" dirty="0">
                <a:solidFill>
                  <a:srgbClr val="E006D5"/>
                </a:solidFill>
                <a:ea typeface="ＭＳ Ｐゴシック" pitchFamily="-84" charset="-128"/>
                <a:cs typeface="ＭＳ Ｐゴシック" pitchFamily="-84" charset="-128"/>
              </a:rPr>
              <a:t>)</a:t>
            </a:r>
            <a:r>
              <a:rPr lang="en-US" sz="2000" dirty="0" smtClean="0">
                <a:solidFill>
                  <a:srgbClr val="E006D5"/>
                </a:solidFill>
                <a:ea typeface="ＭＳ Ｐゴシック" pitchFamily="-84" charset="-128"/>
                <a:cs typeface="ＭＳ Ｐゴシック" pitchFamily="-84" charset="-128"/>
              </a:rPr>
              <a:t> </a:t>
            </a:r>
          </a:p>
        </p:txBody>
      </p:sp>
    </p:spTree>
    <p:extLst>
      <p:ext uri="{BB962C8B-B14F-4D97-AF65-F5344CB8AC3E}">
        <p14:creationId xmlns:p14="http://schemas.microsoft.com/office/powerpoint/2010/main" val="357090391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r>
              <a:rPr lang="en-US" smtClean="0">
                <a:solidFill>
                  <a:srgbClr val="000099"/>
                </a:solidFill>
                <a:latin typeface="Tahoma" pitchFamily="-84" charset="0"/>
              </a:rPr>
              <a:t>Feb,9 2017</a:t>
            </a:r>
            <a:endParaRPr lang="ru-RU" dirty="0">
              <a:solidFill>
                <a:srgbClr val="000099"/>
              </a:solidFill>
              <a:latin typeface="Tahoma" pitchFamily="-84" charset="0"/>
            </a:endParaRPr>
          </a:p>
        </p:txBody>
      </p:sp>
      <p:sp>
        <p:nvSpPr>
          <p:cNvPr id="44035" name="Footer Placeholder 4"/>
          <p:cNvSpPr>
            <a:spLocks noGrp="1"/>
          </p:cNvSpPr>
          <p:nvPr>
            <p:ph type="ftr" sz="quarter" idx="11"/>
          </p:nvPr>
        </p:nvSpPr>
        <p:spPr>
          <a:noFill/>
        </p:spPr>
        <p:txBody>
          <a:bodyPr/>
          <a:lstStyle/>
          <a:p>
            <a:r>
              <a:rPr lang="en-US" dirty="0" err="1" smtClean="0">
                <a:solidFill>
                  <a:srgbClr val="000099"/>
                </a:solidFill>
                <a:latin typeface="Tahoma" pitchFamily="-84" charset="0"/>
              </a:rPr>
              <a:t>A.Kiselev</a:t>
            </a:r>
            <a:endParaRPr lang="ru-RU" dirty="0">
              <a:solidFill>
                <a:srgbClr val="000099"/>
              </a:solidFill>
              <a:latin typeface="Tahoma" pitchFamily="-84" charset="0"/>
            </a:endParaRPr>
          </a:p>
        </p:txBody>
      </p:sp>
      <p:sp>
        <p:nvSpPr>
          <p:cNvPr id="44036" name="Rectangle 2"/>
          <p:cNvSpPr>
            <a:spLocks noGrp="1" noChangeArrowheads="1"/>
          </p:cNvSpPr>
          <p:nvPr>
            <p:ph type="title"/>
          </p:nvPr>
        </p:nvSpPr>
        <p:spPr>
          <a:xfrm>
            <a:off x="-152400" y="0"/>
            <a:ext cx="9448800" cy="762000"/>
          </a:xfrm>
        </p:spPr>
        <p:txBody>
          <a:bodyPr>
            <a:noAutofit/>
          </a:bodyPr>
          <a:lstStyle/>
          <a:p>
            <a:pPr eaLnBrk="1" hangingPunct="1"/>
            <a:r>
              <a:rPr lang="en-US" sz="4800" b="0" dirty="0" smtClean="0">
                <a:latin typeface="Arial Narrow"/>
                <a:ea typeface="ＭＳ Ｐゴシック" pitchFamily="-84" charset="-128"/>
                <a:cs typeface="Arial Narrow"/>
              </a:rPr>
              <a:t>Google Protocol Buffers </a:t>
            </a:r>
          </a:p>
        </p:txBody>
      </p:sp>
      <p:sp>
        <p:nvSpPr>
          <p:cNvPr id="7" name="Slide Number Placeholder 6"/>
          <p:cNvSpPr>
            <a:spLocks noGrp="1"/>
          </p:cNvSpPr>
          <p:nvPr>
            <p:ph type="sldNum" sz="quarter" idx="12"/>
          </p:nvPr>
        </p:nvSpPr>
        <p:spPr/>
        <p:txBody>
          <a:bodyPr/>
          <a:lstStyle/>
          <a:p>
            <a:pPr>
              <a:defRPr/>
            </a:pPr>
            <a:fld id="{BC346014-8CB8-304E-A5FA-922CBC1F60F3}" type="slidenum">
              <a:rPr lang="ru-RU" smtClean="0"/>
              <a:pPr>
                <a:defRPr/>
              </a:pPr>
              <a:t>3</a:t>
            </a:fld>
            <a:endParaRPr lang="ru-RU" dirty="0"/>
          </a:p>
        </p:txBody>
      </p:sp>
      <p:sp>
        <p:nvSpPr>
          <p:cNvPr id="6" name="Rectangle 3"/>
          <p:cNvSpPr txBox="1">
            <a:spLocks noChangeArrowheads="1"/>
          </p:cNvSpPr>
          <p:nvPr/>
        </p:nvSpPr>
        <p:spPr bwMode="auto">
          <a:xfrm>
            <a:off x="609600" y="990600"/>
            <a:ext cx="8534400" cy="9906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folHlink"/>
              </a:buClr>
              <a:buSzPct val="60000"/>
              <a:buFont typeface="Wingdings" pitchFamily="-84" charset="2"/>
              <a:buChar char="n"/>
            </a:pPr>
            <a:r>
              <a:rPr lang="en-US" sz="2400" smtClean="0">
                <a:solidFill>
                  <a:schemeClr val="tx2"/>
                </a:solidFill>
                <a:ea typeface="ＭＳ Ｐゴシック" pitchFamily="-84" charset="-128"/>
                <a:cs typeface="ＭＳ Ｐゴシック" pitchFamily="-84" charset="-128"/>
              </a:rPr>
              <a:t>Active project, maintained and internally used by Google</a:t>
            </a:r>
          </a:p>
          <a:p>
            <a:pPr marL="804672" indent="-342900">
              <a:spcBef>
                <a:spcPct val="20000"/>
              </a:spcBef>
              <a:buClr>
                <a:schemeClr val="folHlink"/>
              </a:buClr>
              <a:buSzPct val="60000"/>
              <a:buFont typeface="Wingdings" pitchFamily="-84" charset="2"/>
              <a:buChar char="n"/>
            </a:pPr>
            <a:r>
              <a:rPr lang="en-US" sz="2000" smtClean="0">
                <a:solidFill>
                  <a:schemeClr val="tx2"/>
                </a:solidFill>
                <a:ea typeface="ＭＳ Ｐゴシック" pitchFamily="-84" charset="-128"/>
                <a:cs typeface="ＭＳ Ｐゴシック" pitchFamily="-84" charset="-128"/>
              </a:rPr>
              <a:t>Long-term support guaranteed as long as Google is there </a:t>
            </a:r>
            <a:endParaRPr lang="en-US" sz="2000" dirty="0" smtClean="0">
              <a:solidFill>
                <a:schemeClr val="tx2"/>
              </a:solidFill>
              <a:ea typeface="ＭＳ Ｐゴシック" pitchFamily="-84" charset="-128"/>
              <a:cs typeface="ＭＳ Ｐゴシック" pitchFamily="-84" charset="-128"/>
            </a:endParaRPr>
          </a:p>
        </p:txBody>
      </p:sp>
      <p:sp>
        <p:nvSpPr>
          <p:cNvPr id="2" name="Rectangle 1"/>
          <p:cNvSpPr/>
          <p:nvPr/>
        </p:nvSpPr>
        <p:spPr>
          <a:xfrm>
            <a:off x="304800" y="4724400"/>
            <a:ext cx="3048000" cy="1477328"/>
          </a:xfrm>
          <a:prstGeom prst="rect">
            <a:avLst/>
          </a:prstGeom>
          <a:ln>
            <a:solidFill>
              <a:schemeClr val="accent2">
                <a:lumMod val="75000"/>
              </a:schemeClr>
            </a:solidFill>
          </a:ln>
        </p:spPr>
        <p:txBody>
          <a:bodyPr wrap="square">
            <a:spAutoFit/>
          </a:bodyPr>
          <a:lstStyle/>
          <a:p>
            <a:r>
              <a:rPr lang="en-US" dirty="0">
                <a:solidFill>
                  <a:schemeClr val="accent2">
                    <a:lumMod val="75000"/>
                  </a:schemeClr>
                </a:solidFill>
              </a:rPr>
              <a:t>m</a:t>
            </a:r>
            <a:r>
              <a:rPr lang="en-US" dirty="0" smtClean="0">
                <a:solidFill>
                  <a:schemeClr val="accent2">
                    <a:lumMod val="75000"/>
                  </a:schemeClr>
                </a:solidFill>
              </a:rPr>
              <a:t>essage </a:t>
            </a:r>
            <a:r>
              <a:rPr lang="en-US" dirty="0" err="1" smtClean="0">
                <a:solidFill>
                  <a:schemeClr val="accent2">
                    <a:lumMod val="75000"/>
                  </a:schemeClr>
                </a:solidFill>
              </a:rPr>
              <a:t>MyMessage</a:t>
            </a:r>
            <a:r>
              <a:rPr lang="en-US" dirty="0" smtClean="0">
                <a:solidFill>
                  <a:schemeClr val="accent2">
                    <a:lumMod val="75000"/>
                  </a:schemeClr>
                </a:solidFill>
              </a:rPr>
              <a:t> </a:t>
            </a:r>
            <a:r>
              <a:rPr lang="en-US" dirty="0">
                <a:solidFill>
                  <a:schemeClr val="accent2">
                    <a:lumMod val="75000"/>
                  </a:schemeClr>
                </a:solidFill>
              </a:rPr>
              <a:t>{</a:t>
            </a:r>
          </a:p>
          <a:p>
            <a:r>
              <a:rPr lang="en-US" dirty="0">
                <a:solidFill>
                  <a:schemeClr val="accent2">
                    <a:lumMod val="75000"/>
                  </a:schemeClr>
                </a:solidFill>
              </a:rPr>
              <a:t>  </a:t>
            </a:r>
            <a:r>
              <a:rPr lang="en-US" dirty="0" smtClean="0">
                <a:solidFill>
                  <a:schemeClr val="accent2">
                    <a:lumMod val="75000"/>
                  </a:schemeClr>
                </a:solidFill>
              </a:rPr>
              <a:t>string </a:t>
            </a:r>
            <a:r>
              <a:rPr lang="en-US" dirty="0">
                <a:solidFill>
                  <a:schemeClr val="accent2">
                    <a:lumMod val="75000"/>
                  </a:schemeClr>
                </a:solidFill>
              </a:rPr>
              <a:t>name </a:t>
            </a:r>
            <a:r>
              <a:rPr lang="en-US" dirty="0" smtClean="0">
                <a:solidFill>
                  <a:schemeClr val="accent2">
                    <a:lumMod val="75000"/>
                  </a:schemeClr>
                </a:solidFill>
              </a:rPr>
              <a:t>           = </a:t>
            </a:r>
            <a:r>
              <a:rPr lang="en-US" dirty="0">
                <a:solidFill>
                  <a:schemeClr val="accent2">
                    <a:lumMod val="75000"/>
                  </a:schemeClr>
                </a:solidFill>
              </a:rPr>
              <a:t>1;</a:t>
            </a:r>
          </a:p>
          <a:p>
            <a:r>
              <a:rPr lang="en-US" dirty="0">
                <a:solidFill>
                  <a:schemeClr val="accent2">
                    <a:lumMod val="75000"/>
                  </a:schemeClr>
                </a:solidFill>
              </a:rPr>
              <a:t>  </a:t>
            </a:r>
            <a:r>
              <a:rPr lang="en-US" dirty="0" smtClean="0">
                <a:solidFill>
                  <a:schemeClr val="accent2">
                    <a:lumMod val="75000"/>
                  </a:schemeClr>
                </a:solidFill>
              </a:rPr>
              <a:t>int32 </a:t>
            </a:r>
            <a:r>
              <a:rPr lang="en-US" dirty="0">
                <a:solidFill>
                  <a:schemeClr val="accent2">
                    <a:lumMod val="75000"/>
                  </a:schemeClr>
                </a:solidFill>
              </a:rPr>
              <a:t>id </a:t>
            </a:r>
            <a:r>
              <a:rPr lang="en-US" dirty="0" smtClean="0">
                <a:solidFill>
                  <a:schemeClr val="accent2">
                    <a:lumMod val="75000"/>
                  </a:schemeClr>
                </a:solidFill>
              </a:rPr>
              <a:t>                  = </a:t>
            </a:r>
            <a:r>
              <a:rPr lang="en-US" dirty="0">
                <a:solidFill>
                  <a:schemeClr val="accent2">
                    <a:lumMod val="75000"/>
                  </a:schemeClr>
                </a:solidFill>
              </a:rPr>
              <a:t>2;</a:t>
            </a:r>
          </a:p>
          <a:p>
            <a:r>
              <a:rPr lang="en-US" dirty="0">
                <a:solidFill>
                  <a:schemeClr val="accent2">
                    <a:lumMod val="75000"/>
                  </a:schemeClr>
                </a:solidFill>
              </a:rPr>
              <a:t>  </a:t>
            </a:r>
            <a:r>
              <a:rPr lang="en-US" dirty="0" smtClean="0">
                <a:solidFill>
                  <a:schemeClr val="accent2">
                    <a:lumMod val="75000"/>
                  </a:schemeClr>
                </a:solidFill>
              </a:rPr>
              <a:t>repeated float data = </a:t>
            </a:r>
            <a:r>
              <a:rPr lang="en-US" dirty="0">
                <a:solidFill>
                  <a:schemeClr val="accent2">
                    <a:lumMod val="75000"/>
                  </a:schemeClr>
                </a:solidFill>
              </a:rPr>
              <a:t>3;</a:t>
            </a:r>
          </a:p>
          <a:p>
            <a:r>
              <a:rPr lang="en-US" dirty="0" smtClean="0">
                <a:solidFill>
                  <a:schemeClr val="accent2">
                    <a:lumMod val="75000"/>
                  </a:schemeClr>
                </a:solidFill>
              </a:rPr>
              <a:t>}</a:t>
            </a:r>
            <a:endParaRPr lang="en-US" dirty="0">
              <a:solidFill>
                <a:schemeClr val="accent2">
                  <a:lumMod val="75000"/>
                </a:schemeClr>
              </a:solidFill>
            </a:endParaRPr>
          </a:p>
        </p:txBody>
      </p:sp>
      <p:sp>
        <p:nvSpPr>
          <p:cNvPr id="3" name="Rectangle 2"/>
          <p:cNvSpPr/>
          <p:nvPr/>
        </p:nvSpPr>
        <p:spPr>
          <a:xfrm>
            <a:off x="533400" y="2133600"/>
            <a:ext cx="8001000" cy="1938992"/>
          </a:xfrm>
          <a:prstGeom prst="rect">
            <a:avLst/>
          </a:prstGeom>
        </p:spPr>
        <p:txBody>
          <a:bodyPr wrap="square">
            <a:spAutoFit/>
          </a:bodyPr>
          <a:lstStyle/>
          <a:p>
            <a:pPr algn="ctr"/>
            <a:r>
              <a:rPr lang="en-US" sz="2000" dirty="0" smtClean="0"/>
              <a:t>“Protocol </a:t>
            </a:r>
            <a:r>
              <a:rPr lang="en-US" sz="2000" dirty="0"/>
              <a:t>buffers are Google's language-neutral, platform-neutral, extensible mechanism for serializing structured data – think XML, but smaller, faster, and simpler. You define how you want your data to be structured once, then you can use special generated source code to easily write and read your structured data to and from a variety of data streams and using a variety of languages</a:t>
            </a:r>
            <a:r>
              <a:rPr lang="en-US" sz="2000" dirty="0" smtClean="0"/>
              <a:t>.” </a:t>
            </a:r>
            <a:endParaRPr lang="en-US" sz="2000" dirty="0"/>
          </a:p>
        </p:txBody>
      </p:sp>
      <p:sp>
        <p:nvSpPr>
          <p:cNvPr id="10" name="Rectangle 9"/>
          <p:cNvSpPr/>
          <p:nvPr/>
        </p:nvSpPr>
        <p:spPr>
          <a:xfrm>
            <a:off x="3810000" y="4495800"/>
            <a:ext cx="5105400" cy="1754327"/>
          </a:xfrm>
          <a:prstGeom prst="rect">
            <a:avLst/>
          </a:prstGeom>
        </p:spPr>
        <p:txBody>
          <a:bodyPr wrap="square">
            <a:spAutoFit/>
          </a:bodyPr>
          <a:lstStyle/>
          <a:p>
            <a:r>
              <a:rPr lang="en-US" dirty="0" smtClean="0"/>
              <a:t>message-&gt;</a:t>
            </a:r>
            <a:r>
              <a:rPr lang="en-US" dirty="0" err="1" smtClean="0"/>
              <a:t>set_name</a:t>
            </a:r>
            <a:r>
              <a:rPr lang="en-US" dirty="0" smtClean="0"/>
              <a:t>(“Crap”);</a:t>
            </a:r>
          </a:p>
          <a:p>
            <a:r>
              <a:rPr lang="en-US" dirty="0"/>
              <a:t>m</a:t>
            </a:r>
            <a:r>
              <a:rPr lang="en-US" dirty="0" smtClean="0"/>
              <a:t>essage-&gt;</a:t>
            </a:r>
            <a:r>
              <a:rPr lang="en-US" dirty="0" err="1" smtClean="0"/>
              <a:t>set_id</a:t>
            </a:r>
            <a:r>
              <a:rPr lang="en-US" dirty="0" smtClean="0"/>
              <a:t>(777);</a:t>
            </a:r>
          </a:p>
          <a:p>
            <a:r>
              <a:rPr lang="en-US" dirty="0"/>
              <a:t>m</a:t>
            </a:r>
            <a:r>
              <a:rPr lang="en-US" dirty="0" smtClean="0"/>
              <a:t>essage-&gt;</a:t>
            </a:r>
            <a:r>
              <a:rPr lang="en-US" dirty="0" err="1" smtClean="0"/>
              <a:t>add_data</a:t>
            </a:r>
            <a:r>
              <a:rPr lang="en-US" dirty="0" smtClean="0"/>
              <a:t>(3.14159);</a:t>
            </a:r>
          </a:p>
          <a:p>
            <a:r>
              <a:rPr lang="en-US" dirty="0"/>
              <a:t>m</a:t>
            </a:r>
            <a:r>
              <a:rPr lang="en-US" dirty="0" smtClean="0"/>
              <a:t>essage-&gt;</a:t>
            </a:r>
            <a:r>
              <a:rPr lang="en-US" dirty="0" err="1" smtClean="0"/>
              <a:t>add_data</a:t>
            </a:r>
            <a:r>
              <a:rPr lang="en-US" dirty="0" smtClean="0"/>
              <a:t>(2.71828);</a:t>
            </a:r>
          </a:p>
          <a:p>
            <a:endParaRPr lang="en-US" dirty="0"/>
          </a:p>
          <a:p>
            <a:r>
              <a:rPr lang="en-US" dirty="0"/>
              <a:t>m</a:t>
            </a:r>
            <a:r>
              <a:rPr lang="en-US" dirty="0" smtClean="0"/>
              <a:t>essage-&gt;</a:t>
            </a:r>
            <a:r>
              <a:rPr lang="en-US" dirty="0" err="1" smtClean="0"/>
              <a:t>SerializeToStream</a:t>
            </a:r>
            <a:r>
              <a:rPr lang="en-US" dirty="0" smtClean="0"/>
              <a:t>(stream); // or such</a:t>
            </a:r>
            <a:endParaRPr lang="en-US" dirty="0"/>
          </a:p>
        </p:txBody>
      </p:sp>
    </p:spTree>
    <p:extLst>
      <p:ext uri="{BB962C8B-B14F-4D97-AF65-F5344CB8AC3E}">
        <p14:creationId xmlns:p14="http://schemas.microsoft.com/office/powerpoint/2010/main" val="40504533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r>
              <a:rPr lang="en-US" smtClean="0">
                <a:solidFill>
                  <a:srgbClr val="000099"/>
                </a:solidFill>
                <a:latin typeface="Tahoma" pitchFamily="-84" charset="0"/>
              </a:rPr>
              <a:t>Feb,9 2017</a:t>
            </a:r>
            <a:endParaRPr lang="ru-RU" dirty="0">
              <a:solidFill>
                <a:srgbClr val="000099"/>
              </a:solidFill>
              <a:latin typeface="Tahoma" pitchFamily="-84" charset="0"/>
            </a:endParaRPr>
          </a:p>
        </p:txBody>
      </p:sp>
      <p:sp>
        <p:nvSpPr>
          <p:cNvPr id="44035" name="Footer Placeholder 4"/>
          <p:cNvSpPr>
            <a:spLocks noGrp="1"/>
          </p:cNvSpPr>
          <p:nvPr>
            <p:ph type="ftr" sz="quarter" idx="11"/>
          </p:nvPr>
        </p:nvSpPr>
        <p:spPr>
          <a:noFill/>
        </p:spPr>
        <p:txBody>
          <a:bodyPr/>
          <a:lstStyle/>
          <a:p>
            <a:r>
              <a:rPr lang="en-US" dirty="0" err="1" smtClean="0">
                <a:solidFill>
                  <a:srgbClr val="000099"/>
                </a:solidFill>
                <a:latin typeface="Tahoma" pitchFamily="-84" charset="0"/>
              </a:rPr>
              <a:t>A.Kiselev</a:t>
            </a:r>
            <a:endParaRPr lang="ru-RU" dirty="0">
              <a:solidFill>
                <a:srgbClr val="000099"/>
              </a:solidFill>
              <a:latin typeface="Tahoma" pitchFamily="-84" charset="0"/>
            </a:endParaRPr>
          </a:p>
        </p:txBody>
      </p:sp>
      <p:sp>
        <p:nvSpPr>
          <p:cNvPr id="44036" name="Rectangle 2"/>
          <p:cNvSpPr>
            <a:spLocks noGrp="1" noChangeArrowheads="1"/>
          </p:cNvSpPr>
          <p:nvPr>
            <p:ph type="title"/>
          </p:nvPr>
        </p:nvSpPr>
        <p:spPr>
          <a:xfrm>
            <a:off x="-152400" y="0"/>
            <a:ext cx="9448800" cy="762000"/>
          </a:xfrm>
        </p:spPr>
        <p:txBody>
          <a:bodyPr>
            <a:noAutofit/>
          </a:bodyPr>
          <a:lstStyle/>
          <a:p>
            <a:pPr eaLnBrk="1" hangingPunct="1"/>
            <a:r>
              <a:rPr lang="en-US" sz="4800" b="0" dirty="0" smtClean="0">
                <a:latin typeface="Arial Narrow"/>
                <a:ea typeface="ＭＳ Ｐゴシック" pitchFamily="-84" charset="-128"/>
                <a:cs typeface="Arial Narrow"/>
              </a:rPr>
              <a:t>Google Protocol Buffers </a:t>
            </a:r>
          </a:p>
        </p:txBody>
      </p:sp>
      <p:sp>
        <p:nvSpPr>
          <p:cNvPr id="7" name="Slide Number Placeholder 6"/>
          <p:cNvSpPr>
            <a:spLocks noGrp="1"/>
          </p:cNvSpPr>
          <p:nvPr>
            <p:ph type="sldNum" sz="quarter" idx="12"/>
          </p:nvPr>
        </p:nvSpPr>
        <p:spPr/>
        <p:txBody>
          <a:bodyPr/>
          <a:lstStyle/>
          <a:p>
            <a:pPr>
              <a:defRPr/>
            </a:pPr>
            <a:fld id="{BC346014-8CB8-304E-A5FA-922CBC1F60F3}" type="slidenum">
              <a:rPr lang="ru-RU" smtClean="0"/>
              <a:pPr>
                <a:defRPr/>
              </a:pPr>
              <a:t>4</a:t>
            </a:fld>
            <a:endParaRPr lang="ru-RU" dirty="0"/>
          </a:p>
        </p:txBody>
      </p:sp>
      <p:sp>
        <p:nvSpPr>
          <p:cNvPr id="6" name="Rectangle 3"/>
          <p:cNvSpPr txBox="1">
            <a:spLocks noChangeArrowheads="1"/>
          </p:cNvSpPr>
          <p:nvPr/>
        </p:nvSpPr>
        <p:spPr bwMode="auto">
          <a:xfrm>
            <a:off x="609600" y="990600"/>
            <a:ext cx="8534400" cy="38100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folHlink"/>
              </a:buClr>
              <a:buSzPct val="60000"/>
              <a:buFont typeface="Wingdings" pitchFamily="-84" charset="2"/>
              <a:buChar char="n"/>
            </a:pPr>
            <a:r>
              <a:rPr lang="en-US" sz="2400" dirty="0" smtClean="0">
                <a:solidFill>
                  <a:schemeClr val="tx2"/>
                </a:solidFill>
                <a:ea typeface="ＭＳ Ｐゴシック" pitchFamily="-84" charset="-128"/>
                <a:cs typeface="ＭＳ Ｐゴシック" pitchFamily="-84" charset="-128"/>
              </a:rPr>
              <a:t>Provide certain degree of flexibility in data description</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All basic data types as well as nested messages (structures)</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Some sort of unions and even STL maps</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Custom data definition language (.proto files) and converter to C++ and other languages (resembles ADAMO, ROOT dictionaries, </a:t>
            </a:r>
            <a:r>
              <a:rPr lang="en-US" sz="2000" dirty="0" err="1" smtClean="0">
                <a:solidFill>
                  <a:schemeClr val="tx2"/>
                </a:solidFill>
                <a:ea typeface="ＭＳ Ｐゴシック" pitchFamily="-84" charset="-128"/>
                <a:cs typeface="ＭＳ Ｐゴシック" pitchFamily="-84" charset="-128"/>
              </a:rPr>
              <a:t>etc</a:t>
            </a:r>
            <a:r>
              <a:rPr lang="en-US" sz="2000" dirty="0" smtClean="0">
                <a:solidFill>
                  <a:schemeClr val="tx2"/>
                </a:solidFill>
                <a:ea typeface="ＭＳ Ｐゴシック" pitchFamily="-84" charset="-128"/>
                <a:cs typeface="ＭＳ Ｐゴシック" pitchFamily="-84" charset="-128"/>
              </a:rPr>
              <a:t>)</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As long as simple rules are observed when extending the format:</a:t>
            </a:r>
          </a:p>
          <a:p>
            <a:pPr marL="1078992" indent="-342900">
              <a:spcBef>
                <a:spcPct val="20000"/>
              </a:spcBef>
              <a:buClr>
                <a:schemeClr val="folHlink"/>
              </a:buClr>
              <a:buSzPct val="60000"/>
              <a:buFont typeface="Wingdings" pitchFamily="-84" charset="2"/>
              <a:buChar char="n"/>
            </a:pPr>
            <a:r>
              <a:rPr lang="en-US" sz="1600" dirty="0" smtClean="0">
                <a:solidFill>
                  <a:schemeClr val="tx2"/>
                </a:solidFill>
                <a:ea typeface="ＭＳ Ｐゴシック" pitchFamily="-84" charset="-128"/>
                <a:cs typeface="ＭＳ Ｐゴシック" pitchFamily="-84" charset="-128"/>
              </a:rPr>
              <a:t>Backward compatibility is maintained (add new variables to a .proto file, recompile -&gt; new executable still able to read old files with missing variables)</a:t>
            </a:r>
          </a:p>
          <a:p>
            <a:pPr marL="1078992" indent="-342900">
              <a:spcBef>
                <a:spcPct val="20000"/>
              </a:spcBef>
              <a:buClr>
                <a:schemeClr val="folHlink"/>
              </a:buClr>
              <a:buSzPct val="60000"/>
              <a:buFont typeface="Wingdings" pitchFamily="-84" charset="2"/>
              <a:buChar char="n"/>
            </a:pPr>
            <a:r>
              <a:rPr lang="en-US" sz="1600" dirty="0" smtClean="0">
                <a:solidFill>
                  <a:schemeClr val="tx2"/>
                </a:solidFill>
                <a:ea typeface="ＭＳ Ｐゴシック" pitchFamily="-84" charset="-128"/>
                <a:cs typeface="ＭＳ Ｐゴシック" pitchFamily="-84" charset="-128"/>
              </a:rPr>
              <a:t>Forward compatibility is maintained (add new variables to a .proto file, create new file in this “extended” format -&gt; old executable still able to read new files in part, which it is aware of) </a:t>
            </a:r>
          </a:p>
        </p:txBody>
      </p:sp>
      <p:sp>
        <p:nvSpPr>
          <p:cNvPr id="8" name="TextBox 7"/>
          <p:cNvSpPr txBox="1">
            <a:spLocks noChangeArrowheads="1"/>
          </p:cNvSpPr>
          <p:nvPr/>
        </p:nvSpPr>
        <p:spPr bwMode="auto">
          <a:xfrm>
            <a:off x="1219200" y="4876800"/>
            <a:ext cx="7722562" cy="369332"/>
          </a:xfrm>
          <a:prstGeom prst="rect">
            <a:avLst/>
          </a:prstGeom>
          <a:noFill/>
          <a:ln w="9525">
            <a:noFill/>
            <a:miter lim="800000"/>
            <a:headEnd/>
            <a:tailEnd/>
          </a:ln>
        </p:spPr>
        <p:txBody>
          <a:bodyPr wrap="none">
            <a:prstTxWarp prst="textNoShape">
              <a:avLst/>
            </a:prstTxWarp>
            <a:spAutoFit/>
          </a:bodyPr>
          <a:lstStyle/>
          <a:p>
            <a:r>
              <a:rPr lang="en-US" dirty="0">
                <a:solidFill>
                  <a:srgbClr val="E006D5"/>
                </a:solidFill>
              </a:rPr>
              <a:t>-&gt; </a:t>
            </a:r>
            <a:r>
              <a:rPr lang="en-US" dirty="0" smtClean="0">
                <a:solidFill>
                  <a:srgbClr val="E006D5"/>
                </a:solidFill>
              </a:rPr>
              <a:t>yet looks like step back towards the stone age compared to ROOT; fine</a:t>
            </a:r>
            <a:endParaRPr lang="en-US" dirty="0">
              <a:solidFill>
                <a:srgbClr val="E006D5"/>
              </a:solidFill>
            </a:endParaRPr>
          </a:p>
        </p:txBody>
      </p:sp>
    </p:spTree>
    <p:extLst>
      <p:ext uri="{BB962C8B-B14F-4D97-AF65-F5344CB8AC3E}">
        <p14:creationId xmlns:p14="http://schemas.microsoft.com/office/powerpoint/2010/main" val="250388185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r>
              <a:rPr lang="en-US" smtClean="0">
                <a:solidFill>
                  <a:srgbClr val="000099"/>
                </a:solidFill>
                <a:latin typeface="Tahoma" pitchFamily="-84" charset="0"/>
              </a:rPr>
              <a:t>Feb,9 2017</a:t>
            </a:r>
            <a:endParaRPr lang="ru-RU" dirty="0">
              <a:solidFill>
                <a:srgbClr val="000099"/>
              </a:solidFill>
              <a:latin typeface="Tahoma" pitchFamily="-84" charset="0"/>
            </a:endParaRPr>
          </a:p>
        </p:txBody>
      </p:sp>
      <p:sp>
        <p:nvSpPr>
          <p:cNvPr id="44035" name="Footer Placeholder 4"/>
          <p:cNvSpPr>
            <a:spLocks noGrp="1"/>
          </p:cNvSpPr>
          <p:nvPr>
            <p:ph type="ftr" sz="quarter" idx="11"/>
          </p:nvPr>
        </p:nvSpPr>
        <p:spPr>
          <a:noFill/>
        </p:spPr>
        <p:txBody>
          <a:bodyPr/>
          <a:lstStyle/>
          <a:p>
            <a:r>
              <a:rPr lang="en-US" dirty="0" err="1" smtClean="0">
                <a:solidFill>
                  <a:srgbClr val="000099"/>
                </a:solidFill>
                <a:latin typeface="Tahoma" pitchFamily="-84" charset="0"/>
              </a:rPr>
              <a:t>A.Kiselev</a:t>
            </a:r>
            <a:endParaRPr lang="ru-RU" dirty="0">
              <a:solidFill>
                <a:srgbClr val="000099"/>
              </a:solidFill>
              <a:latin typeface="Tahoma" pitchFamily="-84" charset="0"/>
            </a:endParaRPr>
          </a:p>
        </p:txBody>
      </p:sp>
      <p:sp>
        <p:nvSpPr>
          <p:cNvPr id="44036" name="Rectangle 2"/>
          <p:cNvSpPr>
            <a:spLocks noGrp="1" noChangeArrowheads="1"/>
          </p:cNvSpPr>
          <p:nvPr>
            <p:ph type="title"/>
          </p:nvPr>
        </p:nvSpPr>
        <p:spPr>
          <a:xfrm>
            <a:off x="-152400" y="0"/>
            <a:ext cx="9448800" cy="762000"/>
          </a:xfrm>
        </p:spPr>
        <p:txBody>
          <a:bodyPr>
            <a:noAutofit/>
          </a:bodyPr>
          <a:lstStyle/>
          <a:p>
            <a:pPr eaLnBrk="1" hangingPunct="1"/>
            <a:r>
              <a:rPr lang="en-US" sz="4800" b="0" dirty="0" err="1" smtClean="0">
                <a:latin typeface="Arial Narrow"/>
                <a:ea typeface="ＭＳ Ｐゴシック" pitchFamily="-84" charset="-128"/>
                <a:cs typeface="Arial Narrow"/>
              </a:rPr>
              <a:t>EicMC</a:t>
            </a:r>
            <a:r>
              <a:rPr lang="en-US" sz="4800" b="0" dirty="0">
                <a:latin typeface="Arial Narrow"/>
                <a:ea typeface="ＭＳ Ｐゴシック" pitchFamily="-84" charset="-128"/>
                <a:cs typeface="Arial Narrow"/>
              </a:rPr>
              <a:t> </a:t>
            </a:r>
            <a:r>
              <a:rPr lang="en-US" sz="4800" b="0" dirty="0" smtClean="0">
                <a:latin typeface="Arial Narrow"/>
                <a:ea typeface="ＭＳ Ｐゴシック" pitchFamily="-84" charset="-128"/>
                <a:cs typeface="Arial Narrow"/>
              </a:rPr>
              <a:t>in brief </a:t>
            </a:r>
          </a:p>
        </p:txBody>
      </p:sp>
      <p:sp>
        <p:nvSpPr>
          <p:cNvPr id="7" name="Slide Number Placeholder 6"/>
          <p:cNvSpPr>
            <a:spLocks noGrp="1"/>
          </p:cNvSpPr>
          <p:nvPr>
            <p:ph type="sldNum" sz="quarter" idx="12"/>
          </p:nvPr>
        </p:nvSpPr>
        <p:spPr/>
        <p:txBody>
          <a:bodyPr/>
          <a:lstStyle/>
          <a:p>
            <a:pPr>
              <a:defRPr/>
            </a:pPr>
            <a:fld id="{BC346014-8CB8-304E-A5FA-922CBC1F60F3}" type="slidenum">
              <a:rPr lang="ru-RU" smtClean="0"/>
              <a:pPr>
                <a:defRPr/>
              </a:pPr>
              <a:t>5</a:t>
            </a:fld>
            <a:endParaRPr lang="ru-RU" dirty="0"/>
          </a:p>
        </p:txBody>
      </p:sp>
      <p:sp>
        <p:nvSpPr>
          <p:cNvPr id="6" name="Rectangle 3"/>
          <p:cNvSpPr txBox="1">
            <a:spLocks noChangeArrowheads="1"/>
          </p:cNvSpPr>
          <p:nvPr/>
        </p:nvSpPr>
        <p:spPr bwMode="auto">
          <a:xfrm>
            <a:off x="609600" y="990600"/>
            <a:ext cx="8534400" cy="51054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folHlink"/>
              </a:buClr>
              <a:buSzPct val="60000"/>
              <a:buFont typeface="Wingdings" pitchFamily="-84" charset="2"/>
              <a:buChar char="n"/>
            </a:pPr>
            <a:r>
              <a:rPr lang="en-US" sz="2400" dirty="0" smtClean="0">
                <a:solidFill>
                  <a:schemeClr val="tx2"/>
                </a:solidFill>
                <a:ea typeface="ＭＳ Ｐゴシック" pitchFamily="-84" charset="-128"/>
                <a:cs typeface="ＭＳ Ｐゴシック" pitchFamily="-84" charset="-128"/>
              </a:rPr>
              <a:t>Small standalone C++ library (~3k lines of code total) </a:t>
            </a:r>
          </a:p>
          <a:p>
            <a:pPr marL="342900" indent="-342900">
              <a:spcBef>
                <a:spcPct val="20000"/>
              </a:spcBef>
              <a:buClr>
                <a:schemeClr val="folHlink"/>
              </a:buClr>
              <a:buSzPct val="60000"/>
              <a:buFont typeface="Wingdings" pitchFamily="-84" charset="2"/>
              <a:buChar char="n"/>
            </a:pPr>
            <a:r>
              <a:rPr lang="en-US" sz="2400" dirty="0" smtClean="0">
                <a:solidFill>
                  <a:schemeClr val="tx2"/>
                </a:solidFill>
                <a:ea typeface="ＭＳ Ｐゴシック" pitchFamily="-84" charset="-128"/>
                <a:cs typeface="ＭＳ Ｐゴシック" pitchFamily="-84" charset="-128"/>
              </a:rPr>
              <a:t>No external dependencies on the user (import) side</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Except for the Google </a:t>
            </a:r>
            <a:r>
              <a:rPr lang="en-US" sz="2000" dirty="0" err="1" smtClean="0">
                <a:solidFill>
                  <a:schemeClr val="tx2"/>
                </a:solidFill>
                <a:ea typeface="ＭＳ Ｐゴシック" pitchFamily="-84" charset="-128"/>
                <a:cs typeface="ＭＳ Ｐゴシック" pitchFamily="-84" charset="-128"/>
              </a:rPr>
              <a:t>protobuf</a:t>
            </a:r>
            <a:r>
              <a:rPr lang="en-US" sz="2000" dirty="0" smtClean="0">
                <a:solidFill>
                  <a:schemeClr val="tx2"/>
                </a:solidFill>
                <a:ea typeface="ＭＳ Ｐゴシック" pitchFamily="-84" charset="-128"/>
                <a:cs typeface="ＭＳ Ｐゴシック" pitchFamily="-84" charset="-128"/>
              </a:rPr>
              <a:t> libraries, of course</a:t>
            </a:r>
          </a:p>
          <a:p>
            <a:pPr marL="804672" indent="-342900">
              <a:spcBef>
                <a:spcPct val="20000"/>
              </a:spcBef>
              <a:buClr>
                <a:schemeClr val="folHlink"/>
              </a:buClr>
              <a:buSzPct val="60000"/>
              <a:buFont typeface="Wingdings" pitchFamily="-84" charset="2"/>
              <a:buChar char="n"/>
            </a:pPr>
            <a:endParaRPr lang="en-US" sz="2400" dirty="0" smtClean="0">
              <a:solidFill>
                <a:schemeClr val="tx2"/>
              </a:solidFill>
              <a:ea typeface="ＭＳ Ｐゴシック" pitchFamily="-84" charset="-128"/>
              <a:cs typeface="ＭＳ Ｐゴシック" pitchFamily="-84" charset="-128"/>
            </a:endParaRPr>
          </a:p>
          <a:p>
            <a:pPr marL="342900" indent="-342900">
              <a:spcBef>
                <a:spcPct val="20000"/>
              </a:spcBef>
              <a:buClr>
                <a:schemeClr val="folHlink"/>
              </a:buClr>
              <a:buSzPct val="60000"/>
              <a:buFont typeface="Wingdings" pitchFamily="-84" charset="2"/>
              <a:buChar char="n"/>
            </a:pPr>
            <a:r>
              <a:rPr lang="en-US" sz="2400" dirty="0" smtClean="0">
                <a:solidFill>
                  <a:schemeClr val="tx2"/>
                </a:solidFill>
                <a:ea typeface="ＭＳ Ｐゴシック" pitchFamily="-84" charset="-128"/>
                <a:cs typeface="ＭＳ Ｐゴシック" pitchFamily="-84" charset="-128"/>
              </a:rPr>
              <a:t>MCEG -&gt; </a:t>
            </a:r>
            <a:r>
              <a:rPr lang="en-US" sz="2400" dirty="0" err="1" smtClean="0">
                <a:solidFill>
                  <a:schemeClr val="tx2"/>
                </a:solidFill>
                <a:ea typeface="ＭＳ Ｐゴシック" pitchFamily="-84" charset="-128"/>
                <a:cs typeface="ＭＳ Ｐゴシック" pitchFamily="-84" charset="-128"/>
              </a:rPr>
              <a:t>EicMC</a:t>
            </a:r>
            <a:r>
              <a:rPr lang="en-US" sz="2400" dirty="0" smtClean="0">
                <a:solidFill>
                  <a:schemeClr val="tx2"/>
                </a:solidFill>
                <a:ea typeface="ＭＳ Ｐゴシック" pitchFamily="-84" charset="-128"/>
                <a:cs typeface="ＭＳ Ｐゴシック" pitchFamily="-84" charset="-128"/>
              </a:rPr>
              <a:t> converter is realized through </a:t>
            </a:r>
            <a:r>
              <a:rPr lang="en-US" sz="2400" i="1" dirty="0" err="1" smtClean="0">
                <a:solidFill>
                  <a:schemeClr val="tx2"/>
                </a:solidFill>
                <a:ea typeface="ＭＳ Ｐゴシック" pitchFamily="-84" charset="-128"/>
                <a:cs typeface="ＭＳ Ｐゴシック" pitchFamily="-84" charset="-128"/>
              </a:rPr>
              <a:t>eic</a:t>
            </a:r>
            <a:r>
              <a:rPr lang="en-US" sz="2400" i="1" dirty="0" smtClean="0">
                <a:solidFill>
                  <a:schemeClr val="tx2"/>
                </a:solidFill>
                <a:ea typeface="ＭＳ Ｐゴシック" pitchFamily="-84" charset="-128"/>
                <a:cs typeface="ＭＳ Ｐゴシック" pitchFamily="-84" charset="-128"/>
              </a:rPr>
              <a:t>-smear</a:t>
            </a:r>
            <a:r>
              <a:rPr lang="en-US" sz="2400" dirty="0" smtClean="0">
                <a:solidFill>
                  <a:schemeClr val="tx2"/>
                </a:solidFill>
                <a:ea typeface="ＭＳ Ｐゴシック" pitchFamily="-84" charset="-128"/>
                <a:cs typeface="ＭＳ Ｐゴシック" pitchFamily="-84" charset="-128"/>
              </a:rPr>
              <a:t> interface though, </a:t>
            </a:r>
            <a:r>
              <a:rPr lang="en-US" sz="2400" dirty="0" smtClean="0">
                <a:solidFill>
                  <a:srgbClr val="E006D5"/>
                </a:solidFill>
                <a:ea typeface="ＭＳ Ｐゴシック" pitchFamily="-84" charset="-128"/>
                <a:cs typeface="ＭＳ Ｐゴシック" pitchFamily="-84" charset="-128"/>
              </a:rPr>
              <a:t>therefore ROOT is required</a:t>
            </a:r>
            <a:endParaRPr lang="en-US" sz="2400" i="1" dirty="0" smtClean="0">
              <a:solidFill>
                <a:srgbClr val="E006D5"/>
              </a:solidFill>
              <a:ea typeface="ＭＳ Ｐゴシック" pitchFamily="-84" charset="-128"/>
              <a:cs typeface="ＭＳ Ｐゴシック" pitchFamily="-84" charset="-128"/>
            </a:endParaRPr>
          </a:p>
          <a:p>
            <a:pPr marL="342900" indent="-342900">
              <a:spcBef>
                <a:spcPct val="20000"/>
              </a:spcBef>
              <a:buClr>
                <a:schemeClr val="folHlink"/>
              </a:buClr>
              <a:buSzPct val="60000"/>
              <a:buFont typeface="Wingdings" pitchFamily="-84" charset="2"/>
              <a:buChar char="n"/>
            </a:pPr>
            <a:endParaRPr lang="en-US" sz="2400" dirty="0" smtClean="0">
              <a:solidFill>
                <a:schemeClr val="tx2"/>
              </a:solidFill>
              <a:ea typeface="ＭＳ Ｐゴシック" pitchFamily="-84" charset="-128"/>
              <a:cs typeface="ＭＳ Ｐゴシック" pitchFamily="-84" charset="-128"/>
            </a:endParaRPr>
          </a:p>
          <a:p>
            <a:pPr marL="342900" indent="-342900">
              <a:spcBef>
                <a:spcPct val="20000"/>
              </a:spcBef>
              <a:buClr>
                <a:schemeClr val="folHlink"/>
              </a:buClr>
              <a:buSzPct val="60000"/>
              <a:buFont typeface="Wingdings" pitchFamily="-84" charset="2"/>
              <a:buChar char="n"/>
            </a:pPr>
            <a:r>
              <a:rPr lang="en-US" sz="2400" dirty="0" smtClean="0">
                <a:solidFill>
                  <a:schemeClr val="tx2"/>
                </a:solidFill>
                <a:ea typeface="ＭＳ Ｐゴシック" pitchFamily="-84" charset="-128"/>
                <a:cs typeface="ＭＳ Ｐゴシック" pitchFamily="-84" charset="-128"/>
              </a:rPr>
              <a:t>Portability: tried the codes out on SL6 and OS X Mavericks</a:t>
            </a:r>
          </a:p>
          <a:p>
            <a:pPr marL="342900" indent="-342900">
              <a:spcBef>
                <a:spcPct val="20000"/>
              </a:spcBef>
              <a:buClr>
                <a:schemeClr val="folHlink"/>
              </a:buClr>
              <a:buSzPct val="60000"/>
              <a:buFont typeface="Wingdings" pitchFamily="-84" charset="2"/>
              <a:buChar char="n"/>
            </a:pPr>
            <a:endParaRPr lang="en-US" sz="2400" dirty="0">
              <a:solidFill>
                <a:schemeClr val="tx2"/>
              </a:solidFill>
              <a:ea typeface="ＭＳ Ｐゴシック" pitchFamily="-84" charset="-128"/>
              <a:cs typeface="ＭＳ Ｐゴシック" pitchFamily="-84" charset="-128"/>
            </a:endParaRPr>
          </a:p>
          <a:p>
            <a:pPr marL="342900" indent="-342900">
              <a:spcBef>
                <a:spcPct val="20000"/>
              </a:spcBef>
              <a:buClr>
                <a:schemeClr val="folHlink"/>
              </a:buClr>
              <a:buSzPct val="60000"/>
              <a:buFont typeface="Wingdings" pitchFamily="-84" charset="2"/>
              <a:buChar char="n"/>
            </a:pPr>
            <a:r>
              <a:rPr lang="en-US" sz="2400" dirty="0" smtClean="0">
                <a:solidFill>
                  <a:schemeClr val="tx2"/>
                </a:solidFill>
                <a:ea typeface="ＭＳ Ｐゴシック" pitchFamily="-84" charset="-128"/>
                <a:cs typeface="ＭＳ Ｐゴシック" pitchFamily="-84" charset="-128"/>
              </a:rPr>
              <a:t>~512MB max single event size if the only “real” built-in limit </a:t>
            </a:r>
          </a:p>
          <a:p>
            <a:pPr>
              <a:spcBef>
                <a:spcPct val="20000"/>
              </a:spcBef>
              <a:buClr>
                <a:schemeClr val="folHlink"/>
              </a:buClr>
              <a:buSzPct val="60000"/>
            </a:pPr>
            <a:endParaRPr lang="en-US" sz="2400" dirty="0" smtClean="0">
              <a:solidFill>
                <a:schemeClr val="tx2"/>
              </a:solidFill>
              <a:ea typeface="ＭＳ Ｐゴシック" pitchFamily="-84" charset="-128"/>
              <a:cs typeface="ＭＳ Ｐゴシック" pitchFamily="-84" charset="-128"/>
            </a:endParaRPr>
          </a:p>
          <a:p>
            <a:pPr marL="342900" indent="-342900">
              <a:spcBef>
                <a:spcPct val="20000"/>
              </a:spcBef>
              <a:buClr>
                <a:schemeClr val="folHlink"/>
              </a:buClr>
              <a:buSzPct val="60000"/>
              <a:buFont typeface="Wingdings" pitchFamily="-84" charset="2"/>
              <a:buChar char="n"/>
            </a:pPr>
            <a:endParaRPr lang="en-US" sz="2400" dirty="0" smtClean="0">
              <a:solidFill>
                <a:schemeClr val="tx2"/>
              </a:solidFill>
              <a:ea typeface="ＭＳ Ｐゴシック" pitchFamily="-84" charset="-128"/>
              <a:cs typeface="ＭＳ Ｐゴシック" pitchFamily="-84" charset="-128"/>
            </a:endParaRPr>
          </a:p>
        </p:txBody>
      </p:sp>
      <p:sp>
        <p:nvSpPr>
          <p:cNvPr id="8" name="TextBox 7"/>
          <p:cNvSpPr txBox="1">
            <a:spLocks noChangeArrowheads="1"/>
          </p:cNvSpPr>
          <p:nvPr/>
        </p:nvSpPr>
        <p:spPr bwMode="auto">
          <a:xfrm>
            <a:off x="685800" y="5791200"/>
            <a:ext cx="8286456" cy="369332"/>
          </a:xfrm>
          <a:prstGeom prst="rect">
            <a:avLst/>
          </a:prstGeom>
          <a:noFill/>
          <a:ln w="9525">
            <a:noFill/>
            <a:miter lim="800000"/>
            <a:headEnd/>
            <a:tailEnd/>
          </a:ln>
        </p:spPr>
        <p:txBody>
          <a:bodyPr wrap="none">
            <a:prstTxWarp prst="textNoShape">
              <a:avLst/>
            </a:prstTxWarp>
            <a:spAutoFit/>
          </a:bodyPr>
          <a:lstStyle/>
          <a:p>
            <a:r>
              <a:rPr lang="en-US" dirty="0">
                <a:solidFill>
                  <a:srgbClr val="008000"/>
                </a:solidFill>
              </a:rPr>
              <a:t>-&gt; </a:t>
            </a:r>
            <a:r>
              <a:rPr lang="en-US" dirty="0" smtClean="0">
                <a:solidFill>
                  <a:srgbClr val="008000"/>
                </a:solidFill>
              </a:rPr>
              <a:t>the rest of the presentation will be “</a:t>
            </a:r>
            <a:r>
              <a:rPr lang="en-US" dirty="0" err="1" smtClean="0">
                <a:solidFill>
                  <a:srgbClr val="008000"/>
                </a:solidFill>
              </a:rPr>
              <a:t>EicMC</a:t>
            </a:r>
            <a:r>
              <a:rPr lang="en-US" dirty="0" smtClean="0">
                <a:solidFill>
                  <a:srgbClr val="008000"/>
                </a:solidFill>
              </a:rPr>
              <a:t> </a:t>
            </a:r>
            <a:r>
              <a:rPr lang="en-US" dirty="0" err="1" smtClean="0">
                <a:solidFill>
                  <a:srgbClr val="008000"/>
                </a:solidFill>
              </a:rPr>
              <a:t>vs</a:t>
            </a:r>
            <a:r>
              <a:rPr lang="en-US" dirty="0" smtClean="0">
                <a:solidFill>
                  <a:srgbClr val="008000"/>
                </a:solidFill>
              </a:rPr>
              <a:t> </a:t>
            </a:r>
            <a:r>
              <a:rPr lang="en-US" dirty="0" err="1" smtClean="0">
                <a:solidFill>
                  <a:srgbClr val="008000"/>
                </a:solidFill>
              </a:rPr>
              <a:t>ProMC</a:t>
            </a:r>
            <a:r>
              <a:rPr lang="en-US" dirty="0" smtClean="0">
                <a:solidFill>
                  <a:srgbClr val="008000"/>
                </a:solidFill>
              </a:rPr>
              <a:t>” in a “snapshot” fashion</a:t>
            </a:r>
            <a:endParaRPr lang="en-US" dirty="0">
              <a:solidFill>
                <a:srgbClr val="008000"/>
              </a:solidFill>
            </a:endParaRPr>
          </a:p>
        </p:txBody>
      </p:sp>
    </p:spTree>
    <p:extLst>
      <p:ext uri="{BB962C8B-B14F-4D97-AF65-F5344CB8AC3E}">
        <p14:creationId xmlns:p14="http://schemas.microsoft.com/office/powerpoint/2010/main" val="204766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r>
              <a:rPr lang="en-US" smtClean="0">
                <a:solidFill>
                  <a:srgbClr val="000099"/>
                </a:solidFill>
                <a:latin typeface="Tahoma" pitchFamily="-84" charset="0"/>
              </a:rPr>
              <a:t>Feb,9 2017</a:t>
            </a:r>
            <a:endParaRPr lang="ru-RU" dirty="0">
              <a:solidFill>
                <a:srgbClr val="000099"/>
              </a:solidFill>
              <a:latin typeface="Tahoma" pitchFamily="-84" charset="0"/>
            </a:endParaRPr>
          </a:p>
        </p:txBody>
      </p:sp>
      <p:sp>
        <p:nvSpPr>
          <p:cNvPr id="44035" name="Footer Placeholder 4"/>
          <p:cNvSpPr>
            <a:spLocks noGrp="1"/>
          </p:cNvSpPr>
          <p:nvPr>
            <p:ph type="ftr" sz="quarter" idx="11"/>
          </p:nvPr>
        </p:nvSpPr>
        <p:spPr>
          <a:noFill/>
        </p:spPr>
        <p:txBody>
          <a:bodyPr/>
          <a:lstStyle/>
          <a:p>
            <a:r>
              <a:rPr lang="en-US" dirty="0" err="1" smtClean="0">
                <a:solidFill>
                  <a:srgbClr val="000099"/>
                </a:solidFill>
                <a:latin typeface="Tahoma" pitchFamily="-84" charset="0"/>
              </a:rPr>
              <a:t>A.Kiselev</a:t>
            </a:r>
            <a:endParaRPr lang="ru-RU" dirty="0">
              <a:solidFill>
                <a:srgbClr val="000099"/>
              </a:solidFill>
              <a:latin typeface="Tahoma" pitchFamily="-84" charset="0"/>
            </a:endParaRPr>
          </a:p>
        </p:txBody>
      </p:sp>
      <p:sp>
        <p:nvSpPr>
          <p:cNvPr id="44036" name="Rectangle 2"/>
          <p:cNvSpPr>
            <a:spLocks noGrp="1" noChangeArrowheads="1"/>
          </p:cNvSpPr>
          <p:nvPr>
            <p:ph type="title"/>
          </p:nvPr>
        </p:nvSpPr>
        <p:spPr>
          <a:xfrm>
            <a:off x="-152400" y="0"/>
            <a:ext cx="9448800" cy="762000"/>
          </a:xfrm>
        </p:spPr>
        <p:txBody>
          <a:bodyPr>
            <a:noAutofit/>
          </a:bodyPr>
          <a:lstStyle/>
          <a:p>
            <a:pPr eaLnBrk="1" hangingPunct="1"/>
            <a:r>
              <a:rPr lang="en-US" sz="4800" b="0" dirty="0" smtClean="0">
                <a:latin typeface="Arial Narrow"/>
                <a:ea typeface="ＭＳ Ｐゴシック" pitchFamily="-84" charset="-128"/>
                <a:cs typeface="Arial Narrow"/>
              </a:rPr>
              <a:t>Binary file layout </a:t>
            </a:r>
          </a:p>
        </p:txBody>
      </p:sp>
      <p:graphicFrame>
        <p:nvGraphicFramePr>
          <p:cNvPr id="8" name="Table 7"/>
          <p:cNvGraphicFramePr>
            <a:graphicFrameLocks noGrp="1"/>
          </p:cNvGraphicFramePr>
          <p:nvPr>
            <p:extLst>
              <p:ext uri="{D42A27DB-BD31-4B8C-83A1-F6EECF244321}">
                <p14:modId xmlns:p14="http://schemas.microsoft.com/office/powerpoint/2010/main" val="2462107471"/>
              </p:ext>
            </p:extLst>
          </p:nvPr>
        </p:nvGraphicFramePr>
        <p:xfrm>
          <a:off x="1143000" y="914400"/>
          <a:ext cx="7010400" cy="2108199"/>
        </p:xfrm>
        <a:graphic>
          <a:graphicData uri="http://schemas.openxmlformats.org/drawingml/2006/table">
            <a:tbl>
              <a:tblPr firstRow="1" bandRow="1">
                <a:tableStyleId>{5C22544A-7EE6-4342-B048-85BDC9FD1C3A}</a:tableStyleId>
              </a:tblPr>
              <a:tblGrid>
                <a:gridCol w="3505200"/>
                <a:gridCol w="3505200"/>
              </a:tblGrid>
              <a:tr h="370840">
                <a:tc>
                  <a:txBody>
                    <a:bodyPr/>
                    <a:lstStyle/>
                    <a:p>
                      <a:pPr algn="ctr"/>
                      <a:r>
                        <a:rPr lang="en-US" dirty="0" err="1" smtClean="0"/>
                        <a:t>ProMC</a:t>
                      </a:r>
                      <a:endParaRPr lang="en-US" dirty="0"/>
                    </a:p>
                  </a:txBody>
                  <a:tcPr/>
                </a:tc>
                <a:tc>
                  <a:txBody>
                    <a:bodyPr/>
                    <a:lstStyle/>
                    <a:p>
                      <a:pPr algn="ctr"/>
                      <a:r>
                        <a:rPr lang="en-US" dirty="0" err="1" smtClean="0"/>
                        <a:t>EicMC</a:t>
                      </a:r>
                      <a:endParaRPr lang="en-US" dirty="0"/>
                    </a:p>
                  </a:txBody>
                  <a:tcPr/>
                </a:tc>
              </a:tr>
              <a:tr h="370840">
                <a:tc>
                  <a:txBody>
                    <a:bodyPr/>
                    <a:lstStyle/>
                    <a:p>
                      <a:pPr algn="ctr"/>
                      <a:r>
                        <a:rPr lang="en-US" dirty="0" smtClean="0">
                          <a:solidFill>
                            <a:srgbClr val="000073"/>
                          </a:solidFill>
                        </a:rPr>
                        <a:t>Individually</a:t>
                      </a:r>
                      <a:r>
                        <a:rPr lang="en-US" baseline="0" dirty="0" smtClean="0">
                          <a:solidFill>
                            <a:srgbClr val="000073"/>
                          </a:solidFill>
                        </a:rPr>
                        <a:t> zipped event records in Google </a:t>
                      </a:r>
                      <a:r>
                        <a:rPr lang="en-US" baseline="0" dirty="0" err="1" smtClean="0">
                          <a:solidFill>
                            <a:srgbClr val="000073"/>
                          </a:solidFill>
                        </a:rPr>
                        <a:t>protobuf</a:t>
                      </a:r>
                      <a:r>
                        <a:rPr lang="en-US" baseline="0" dirty="0" smtClean="0">
                          <a:solidFill>
                            <a:srgbClr val="000073"/>
                          </a:solidFill>
                        </a:rPr>
                        <a:t> message format with a top-level directory structure provided by the third party library (with its own issues)</a:t>
                      </a:r>
                      <a:endParaRPr lang="en-US" dirty="0">
                        <a:solidFill>
                          <a:srgbClr val="000073"/>
                        </a:solidFill>
                      </a:endParaRPr>
                    </a:p>
                  </a:txBody>
                  <a:tcPr/>
                </a:tc>
                <a:tc>
                  <a:txBody>
                    <a:bodyPr/>
                    <a:lstStyle/>
                    <a:p>
                      <a:pPr algn="ctr"/>
                      <a:r>
                        <a:rPr lang="en-US" i="0" baseline="0" dirty="0" smtClean="0">
                          <a:solidFill>
                            <a:srgbClr val="000073"/>
                          </a:solidFill>
                        </a:rPr>
                        <a:t>“Native” stream of length-delimited </a:t>
                      </a:r>
                      <a:r>
                        <a:rPr lang="en-US" baseline="0" dirty="0" smtClean="0">
                          <a:solidFill>
                            <a:srgbClr val="000073"/>
                          </a:solidFill>
                        </a:rPr>
                        <a:t>event and service records (</a:t>
                      </a:r>
                      <a:r>
                        <a:rPr lang="en-US" baseline="0" dirty="0" err="1" smtClean="0">
                          <a:solidFill>
                            <a:srgbClr val="000073"/>
                          </a:solidFill>
                        </a:rPr>
                        <a:t>sparsification</a:t>
                      </a:r>
                      <a:r>
                        <a:rPr lang="en-US" baseline="0" dirty="0" smtClean="0">
                          <a:solidFill>
                            <a:srgbClr val="000073"/>
                          </a:solidFill>
                        </a:rPr>
                        <a:t> tables, direct access catalogues) in Google </a:t>
                      </a:r>
                      <a:r>
                        <a:rPr lang="en-US" baseline="0" dirty="0" err="1" smtClean="0">
                          <a:solidFill>
                            <a:srgbClr val="000073"/>
                          </a:solidFill>
                        </a:rPr>
                        <a:t>protobuf</a:t>
                      </a:r>
                      <a:r>
                        <a:rPr lang="en-US" baseline="0" dirty="0" smtClean="0">
                          <a:solidFill>
                            <a:srgbClr val="000073"/>
                          </a:solidFill>
                        </a:rPr>
                        <a:t> message format</a:t>
                      </a:r>
                      <a:endParaRPr lang="en-US" i="1" dirty="0">
                        <a:solidFill>
                          <a:srgbClr val="000073"/>
                        </a:solidFill>
                      </a:endParaRPr>
                    </a:p>
                  </a:txBody>
                  <a:tcPr/>
                </a:tc>
              </a:tr>
            </a:tbl>
          </a:graphicData>
        </a:graphic>
      </p:graphicFrame>
      <p:sp>
        <p:nvSpPr>
          <p:cNvPr id="9" name="Rectangle 3"/>
          <p:cNvSpPr txBox="1">
            <a:spLocks noChangeArrowheads="1"/>
          </p:cNvSpPr>
          <p:nvPr/>
        </p:nvSpPr>
        <p:spPr bwMode="auto">
          <a:xfrm>
            <a:off x="381000" y="3124200"/>
            <a:ext cx="8686800" cy="12954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folHlink"/>
              </a:buClr>
              <a:buSzPct val="60000"/>
              <a:buFont typeface="Wingdings" pitchFamily="-84" charset="2"/>
              <a:buChar char="n"/>
            </a:pPr>
            <a:r>
              <a:rPr lang="en-US" sz="2400" i="1" u="sng" dirty="0" err="1" smtClean="0">
                <a:solidFill>
                  <a:schemeClr val="tx2"/>
                </a:solidFill>
                <a:ea typeface="ＭＳ Ｐゴシック" pitchFamily="-84" charset="-128"/>
                <a:cs typeface="ＭＳ Ｐゴシック" pitchFamily="-84" charset="-128"/>
              </a:rPr>
              <a:t>ProMC</a:t>
            </a:r>
            <a:r>
              <a:rPr lang="en-US" sz="2400" i="1" dirty="0" smtClean="0">
                <a:solidFill>
                  <a:schemeClr val="tx2"/>
                </a:solidFill>
                <a:ea typeface="ＭＳ Ｐゴシック" pitchFamily="-84" charset="-128"/>
                <a:cs typeface="ＭＳ Ｐゴシック" pitchFamily="-84" charset="-128"/>
              </a:rPr>
              <a:t>:</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Event records can be decoded independently (so per definition no complications with direct access mode)</a:t>
            </a:r>
            <a:endParaRPr lang="en-US" sz="2400" dirty="0" smtClean="0">
              <a:solidFill>
                <a:schemeClr val="tx2"/>
              </a:solidFill>
              <a:ea typeface="ＭＳ Ｐゴシック" pitchFamily="-84" charset="-128"/>
              <a:cs typeface="ＭＳ Ｐゴシック" pitchFamily="-84" charset="-128"/>
            </a:endParaRPr>
          </a:p>
          <a:p>
            <a:pPr marL="804672" indent="-342900">
              <a:spcBef>
                <a:spcPct val="20000"/>
              </a:spcBef>
              <a:buClr>
                <a:schemeClr val="folHlink"/>
              </a:buClr>
              <a:buSzPct val="60000"/>
              <a:buFont typeface="Wingdings" pitchFamily="-84" charset="2"/>
              <a:buChar char="n"/>
            </a:pPr>
            <a:endParaRPr lang="en-US" sz="2400" dirty="0" smtClean="0">
              <a:solidFill>
                <a:schemeClr val="tx2"/>
              </a:solidFill>
              <a:ea typeface="ＭＳ Ｐゴシック" pitchFamily="-84" charset="-128"/>
              <a:cs typeface="ＭＳ Ｐゴシック" pitchFamily="-84" charset="-128"/>
            </a:endParaRPr>
          </a:p>
          <a:p>
            <a:pPr>
              <a:spcBef>
                <a:spcPct val="20000"/>
              </a:spcBef>
              <a:buClr>
                <a:schemeClr val="folHlink"/>
              </a:buClr>
              <a:buSzPct val="60000"/>
            </a:pPr>
            <a:endParaRPr lang="en-US" sz="2400" dirty="0" smtClean="0">
              <a:solidFill>
                <a:schemeClr val="tx2"/>
              </a:solidFill>
              <a:ea typeface="ＭＳ Ｐゴシック" pitchFamily="-84" charset="-128"/>
              <a:cs typeface="ＭＳ Ｐゴシック" pitchFamily="-84" charset="-128"/>
            </a:endParaRPr>
          </a:p>
          <a:p>
            <a:pPr marL="342900" indent="-342900">
              <a:spcBef>
                <a:spcPct val="20000"/>
              </a:spcBef>
              <a:buClr>
                <a:schemeClr val="folHlink"/>
              </a:buClr>
              <a:buSzPct val="60000"/>
              <a:buFont typeface="Wingdings" pitchFamily="-84" charset="2"/>
              <a:buChar char="n"/>
            </a:pPr>
            <a:endParaRPr lang="en-US" sz="2400" dirty="0" smtClean="0">
              <a:solidFill>
                <a:schemeClr val="tx2"/>
              </a:solidFill>
              <a:ea typeface="ＭＳ Ｐゴシック" pitchFamily="-84" charset="-128"/>
              <a:cs typeface="ＭＳ Ｐゴシック" pitchFamily="-84" charset="-128"/>
            </a:endParaRPr>
          </a:p>
        </p:txBody>
      </p:sp>
      <p:sp>
        <p:nvSpPr>
          <p:cNvPr id="6" name="Rectangle 3"/>
          <p:cNvSpPr txBox="1">
            <a:spLocks noChangeArrowheads="1"/>
          </p:cNvSpPr>
          <p:nvPr/>
        </p:nvSpPr>
        <p:spPr bwMode="auto">
          <a:xfrm>
            <a:off x="381000" y="4343400"/>
            <a:ext cx="8915400" cy="22098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folHlink"/>
              </a:buClr>
              <a:buSzPct val="60000"/>
              <a:buFont typeface="Wingdings" pitchFamily="-84" charset="2"/>
              <a:buChar char="n"/>
            </a:pPr>
            <a:r>
              <a:rPr lang="en-US" sz="2400" i="1" u="sng" dirty="0" err="1" smtClean="0">
                <a:solidFill>
                  <a:schemeClr val="tx2"/>
                </a:solidFill>
                <a:ea typeface="ＭＳ Ｐゴシック" pitchFamily="-84" charset="-128"/>
                <a:cs typeface="ＭＳ Ｐゴシック" pitchFamily="-84" charset="-128"/>
              </a:rPr>
              <a:t>EicMC</a:t>
            </a:r>
            <a:r>
              <a:rPr lang="en-US" sz="2400" i="1" dirty="0" smtClean="0">
                <a:solidFill>
                  <a:schemeClr val="tx2"/>
                </a:solidFill>
                <a:ea typeface="ＭＳ Ｐゴシック" pitchFamily="-84" charset="-128"/>
                <a:cs typeface="ＭＳ Ｐゴシック" pitchFamily="-84" charset="-128"/>
              </a:rPr>
              <a:t>:</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Event records are independent from each other, but require extra information (</a:t>
            </a:r>
            <a:r>
              <a:rPr lang="en-US" sz="2000" dirty="0" err="1" smtClean="0">
                <a:solidFill>
                  <a:schemeClr val="tx2"/>
                </a:solidFill>
                <a:ea typeface="ＭＳ Ｐゴシック" pitchFamily="-84" charset="-128"/>
                <a:cs typeface="ＭＳ Ｐゴシック" pitchFamily="-84" charset="-128"/>
              </a:rPr>
              <a:t>sparsification</a:t>
            </a:r>
            <a:r>
              <a:rPr lang="en-US" sz="2000" dirty="0" smtClean="0">
                <a:solidFill>
                  <a:schemeClr val="tx2"/>
                </a:solidFill>
                <a:ea typeface="ＭＳ Ｐゴシック" pitchFamily="-84" charset="-128"/>
                <a:cs typeface="ＭＳ Ｐゴシック" pitchFamily="-84" charset="-128"/>
              </a:rPr>
              <a:t> tables) for decoding</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Optional compression using respective flavor of </a:t>
            </a:r>
            <a:r>
              <a:rPr lang="en-US" sz="2000" dirty="0" err="1" smtClean="0">
                <a:solidFill>
                  <a:schemeClr val="tx2"/>
                </a:solidFill>
                <a:ea typeface="ＭＳ Ｐゴシック" pitchFamily="-84" charset="-128"/>
                <a:cs typeface="ＭＳ Ｐゴシック" pitchFamily="-84" charset="-128"/>
              </a:rPr>
              <a:t>google</a:t>
            </a:r>
            <a:r>
              <a:rPr lang="en-US" sz="2000" dirty="0" smtClean="0">
                <a:solidFill>
                  <a:schemeClr val="tx2"/>
                </a:solidFill>
                <a:ea typeface="ＭＳ Ｐゴシック" pitchFamily="-84" charset="-128"/>
                <a:cs typeface="ＭＳ Ｐゴシック" pitchFamily="-84" charset="-128"/>
              </a:rPr>
              <a:t> </a:t>
            </a:r>
            <a:r>
              <a:rPr lang="en-US" sz="2000" dirty="0" err="1" smtClean="0">
                <a:solidFill>
                  <a:schemeClr val="tx2"/>
                </a:solidFill>
                <a:ea typeface="ＭＳ Ｐゴシック" pitchFamily="-84" charset="-128"/>
                <a:cs typeface="ＭＳ Ｐゴシック" pitchFamily="-84" charset="-128"/>
              </a:rPr>
              <a:t>protobuf</a:t>
            </a:r>
            <a:r>
              <a:rPr lang="en-US" sz="2000" dirty="0" smtClean="0">
                <a:solidFill>
                  <a:schemeClr val="tx2"/>
                </a:solidFill>
                <a:ea typeface="ＭＳ Ｐゴシック" pitchFamily="-84" charset="-128"/>
                <a:cs typeface="ＭＳ Ｐゴシック" pitchFamily="-84" charset="-128"/>
              </a:rPr>
              <a:t> stream is possible (and events can be merged together while zipping) </a:t>
            </a:r>
          </a:p>
          <a:p>
            <a:pPr marL="461772">
              <a:spcBef>
                <a:spcPct val="20000"/>
              </a:spcBef>
              <a:buClr>
                <a:schemeClr val="folHlink"/>
              </a:buClr>
              <a:buSzPct val="60000"/>
            </a:pPr>
            <a:endParaRPr lang="en-US" sz="2400" dirty="0" smtClean="0">
              <a:solidFill>
                <a:schemeClr val="tx2"/>
              </a:solidFill>
              <a:ea typeface="ＭＳ Ｐゴシック" pitchFamily="-84" charset="-128"/>
              <a:cs typeface="ＭＳ Ｐゴシック" pitchFamily="-84" charset="-128"/>
            </a:endParaRPr>
          </a:p>
          <a:p>
            <a:pPr>
              <a:spcBef>
                <a:spcPct val="20000"/>
              </a:spcBef>
              <a:buClr>
                <a:schemeClr val="folHlink"/>
              </a:buClr>
              <a:buSzPct val="60000"/>
            </a:pPr>
            <a:endParaRPr lang="en-US" sz="2400" dirty="0" smtClean="0">
              <a:solidFill>
                <a:schemeClr val="tx2"/>
              </a:solidFill>
              <a:ea typeface="ＭＳ Ｐゴシック" pitchFamily="-84" charset="-128"/>
              <a:cs typeface="ＭＳ Ｐゴシック" pitchFamily="-84" charset="-128"/>
            </a:endParaRPr>
          </a:p>
          <a:p>
            <a:pPr marL="342900" indent="-342900">
              <a:spcBef>
                <a:spcPct val="20000"/>
              </a:spcBef>
              <a:buClr>
                <a:schemeClr val="folHlink"/>
              </a:buClr>
              <a:buSzPct val="60000"/>
              <a:buFont typeface="Wingdings" pitchFamily="-84" charset="2"/>
              <a:buChar char="n"/>
            </a:pPr>
            <a:endParaRPr lang="en-US" sz="2400" dirty="0" smtClean="0">
              <a:solidFill>
                <a:schemeClr val="tx2"/>
              </a:solidFill>
              <a:ea typeface="ＭＳ Ｐゴシック" pitchFamily="-84" charset="-128"/>
              <a:cs typeface="ＭＳ Ｐゴシック" pitchFamily="-84" charset="-128"/>
            </a:endParaRPr>
          </a:p>
        </p:txBody>
      </p:sp>
      <p:sp>
        <p:nvSpPr>
          <p:cNvPr id="7" name="Slide Number Placeholder 6"/>
          <p:cNvSpPr>
            <a:spLocks noGrp="1"/>
          </p:cNvSpPr>
          <p:nvPr>
            <p:ph type="sldNum" sz="quarter" idx="12"/>
          </p:nvPr>
        </p:nvSpPr>
        <p:spPr/>
        <p:txBody>
          <a:bodyPr/>
          <a:lstStyle/>
          <a:p>
            <a:pPr>
              <a:defRPr/>
            </a:pPr>
            <a:fld id="{BC346014-8CB8-304E-A5FA-922CBC1F60F3}" type="slidenum">
              <a:rPr lang="ru-RU" smtClean="0"/>
              <a:pPr>
                <a:defRPr/>
              </a:pPr>
              <a:t>6</a:t>
            </a:fld>
            <a:endParaRPr lang="ru-RU" dirty="0"/>
          </a:p>
        </p:txBody>
      </p:sp>
    </p:spTree>
    <p:extLst>
      <p:ext uri="{BB962C8B-B14F-4D97-AF65-F5344CB8AC3E}">
        <p14:creationId xmlns:p14="http://schemas.microsoft.com/office/powerpoint/2010/main" val="344823993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r>
              <a:rPr lang="en-US" smtClean="0">
                <a:solidFill>
                  <a:srgbClr val="000099"/>
                </a:solidFill>
                <a:latin typeface="Tahoma" pitchFamily="-84" charset="0"/>
              </a:rPr>
              <a:t>Feb,9 2017</a:t>
            </a:r>
            <a:endParaRPr lang="ru-RU" dirty="0">
              <a:solidFill>
                <a:srgbClr val="000099"/>
              </a:solidFill>
              <a:latin typeface="Tahoma" pitchFamily="-84" charset="0"/>
            </a:endParaRPr>
          </a:p>
        </p:txBody>
      </p:sp>
      <p:sp>
        <p:nvSpPr>
          <p:cNvPr id="44035" name="Footer Placeholder 4"/>
          <p:cNvSpPr>
            <a:spLocks noGrp="1"/>
          </p:cNvSpPr>
          <p:nvPr>
            <p:ph type="ftr" sz="quarter" idx="11"/>
          </p:nvPr>
        </p:nvSpPr>
        <p:spPr>
          <a:noFill/>
        </p:spPr>
        <p:txBody>
          <a:bodyPr/>
          <a:lstStyle/>
          <a:p>
            <a:r>
              <a:rPr lang="en-US" dirty="0" err="1" smtClean="0">
                <a:solidFill>
                  <a:srgbClr val="000099"/>
                </a:solidFill>
                <a:latin typeface="Tahoma" pitchFamily="-84" charset="0"/>
              </a:rPr>
              <a:t>A.Kiselev</a:t>
            </a:r>
            <a:endParaRPr lang="ru-RU" dirty="0">
              <a:solidFill>
                <a:srgbClr val="000099"/>
              </a:solidFill>
              <a:latin typeface="Tahoma" pitchFamily="-84" charset="0"/>
            </a:endParaRPr>
          </a:p>
        </p:txBody>
      </p:sp>
      <p:sp>
        <p:nvSpPr>
          <p:cNvPr id="44036" name="Rectangle 2"/>
          <p:cNvSpPr>
            <a:spLocks noGrp="1" noChangeArrowheads="1"/>
          </p:cNvSpPr>
          <p:nvPr>
            <p:ph type="title"/>
          </p:nvPr>
        </p:nvSpPr>
        <p:spPr>
          <a:xfrm>
            <a:off x="-152400" y="0"/>
            <a:ext cx="9448800" cy="762000"/>
          </a:xfrm>
        </p:spPr>
        <p:txBody>
          <a:bodyPr>
            <a:noAutofit/>
          </a:bodyPr>
          <a:lstStyle/>
          <a:p>
            <a:pPr eaLnBrk="1" hangingPunct="1"/>
            <a:r>
              <a:rPr lang="en-US" sz="4800" b="0" dirty="0" smtClean="0">
                <a:latin typeface="Arial Narrow"/>
                <a:ea typeface="ＭＳ Ｐゴシック" pitchFamily="-84" charset="-128"/>
                <a:cs typeface="Arial Narrow"/>
              </a:rPr>
              <a:t>Direct access to the event records </a:t>
            </a:r>
          </a:p>
        </p:txBody>
      </p:sp>
      <p:sp>
        <p:nvSpPr>
          <p:cNvPr id="6" name="Rectangle 3"/>
          <p:cNvSpPr txBox="1">
            <a:spLocks noChangeArrowheads="1"/>
          </p:cNvSpPr>
          <p:nvPr/>
        </p:nvSpPr>
        <p:spPr bwMode="auto">
          <a:xfrm>
            <a:off x="423333" y="2971800"/>
            <a:ext cx="8686800" cy="12954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folHlink"/>
              </a:buClr>
              <a:buSzPct val="60000"/>
              <a:buFont typeface="Wingdings" pitchFamily="-84" charset="2"/>
              <a:buChar char="n"/>
            </a:pPr>
            <a:r>
              <a:rPr lang="en-US" sz="2400" i="1" u="sng" dirty="0" err="1" smtClean="0">
                <a:solidFill>
                  <a:schemeClr val="tx2"/>
                </a:solidFill>
                <a:ea typeface="ＭＳ Ｐゴシック" pitchFamily="-84" charset="-128"/>
                <a:cs typeface="ＭＳ Ｐゴシック" pitchFamily="-84" charset="-128"/>
              </a:rPr>
              <a:t>ProMC</a:t>
            </a:r>
            <a:r>
              <a:rPr lang="en-US" sz="2400" i="1" dirty="0" smtClean="0">
                <a:solidFill>
                  <a:schemeClr val="tx2"/>
                </a:solidFill>
                <a:ea typeface="ＭＳ Ｐゴシック" pitchFamily="-84" charset="-128"/>
                <a:cs typeface="ＭＳ Ｐゴシック" pitchFamily="-84" charset="-128"/>
              </a:rPr>
              <a:t>:</a:t>
            </a:r>
          </a:p>
          <a:p>
            <a:pPr marL="804672" indent="-342900">
              <a:spcBef>
                <a:spcPct val="20000"/>
              </a:spcBef>
              <a:buClr>
                <a:schemeClr val="folHlink"/>
              </a:buClr>
              <a:buSzPct val="60000"/>
              <a:buFont typeface="Wingdings" pitchFamily="-84" charset="2"/>
              <a:buChar char="n"/>
            </a:pPr>
            <a:r>
              <a:rPr lang="en-US" sz="2000" dirty="0">
                <a:solidFill>
                  <a:schemeClr val="tx2"/>
                </a:solidFill>
                <a:ea typeface="ＭＳ Ｐゴシック" pitchFamily="-84" charset="-128"/>
                <a:cs typeface="ＭＳ Ｐゴシック" pitchFamily="-84" charset="-128"/>
              </a:rPr>
              <a:t>S</a:t>
            </a:r>
            <a:r>
              <a:rPr lang="en-US" sz="2000" dirty="0" smtClean="0">
                <a:solidFill>
                  <a:schemeClr val="tx2"/>
                </a:solidFill>
                <a:ea typeface="ＭＳ Ｐゴシック" pitchFamily="-84" charset="-128"/>
                <a:cs typeface="ＭＳ Ｐゴシック" pitchFamily="-84" charset="-128"/>
              </a:rPr>
              <a:t>hould be faster (linear catalogue structure with direct access to individual zipped event records) </a:t>
            </a:r>
            <a:r>
              <a:rPr lang="en-US" sz="2000" dirty="0">
                <a:solidFill>
                  <a:schemeClr val="tx2"/>
                </a:solidFill>
                <a:ea typeface="ＭＳ Ｐゴシック" pitchFamily="-84" charset="-128"/>
                <a:cs typeface="ＭＳ Ｐゴシック" pitchFamily="-84" charset="-128"/>
              </a:rPr>
              <a:t>compared to </a:t>
            </a:r>
            <a:r>
              <a:rPr lang="en-US" sz="2000" dirty="0" err="1">
                <a:solidFill>
                  <a:schemeClr val="tx2"/>
                </a:solidFill>
                <a:ea typeface="ＭＳ Ｐゴシック" pitchFamily="-84" charset="-128"/>
                <a:cs typeface="ＭＳ Ｐゴシック" pitchFamily="-84" charset="-128"/>
              </a:rPr>
              <a:t>EicMC</a:t>
            </a:r>
            <a:r>
              <a:rPr lang="en-US" sz="2000" dirty="0">
                <a:solidFill>
                  <a:schemeClr val="tx2"/>
                </a:solidFill>
                <a:ea typeface="ＭＳ Ｐゴシック" pitchFamily="-84" charset="-128"/>
                <a:cs typeface="ＭＳ Ｐゴシック" pitchFamily="-84" charset="-128"/>
              </a:rPr>
              <a:t> default mode</a:t>
            </a:r>
            <a:r>
              <a:rPr lang="en-US" sz="2400" dirty="0">
                <a:solidFill>
                  <a:schemeClr val="tx2"/>
                </a:solidFill>
                <a:ea typeface="ＭＳ Ｐゴシック" pitchFamily="-84" charset="-128"/>
                <a:cs typeface="ＭＳ Ｐゴシック" pitchFamily="-84" charset="-128"/>
              </a:rPr>
              <a:t> </a:t>
            </a:r>
            <a:endParaRPr lang="en-US" sz="2400" dirty="0" smtClean="0">
              <a:solidFill>
                <a:schemeClr val="tx2"/>
              </a:solidFill>
              <a:ea typeface="ＭＳ Ｐゴシック" pitchFamily="-84" charset="-128"/>
              <a:cs typeface="ＭＳ Ｐゴシック" pitchFamily="-84" charset="-128"/>
            </a:endParaRPr>
          </a:p>
          <a:p>
            <a:pPr marL="804672" indent="-342900">
              <a:spcBef>
                <a:spcPct val="20000"/>
              </a:spcBef>
              <a:buClr>
                <a:schemeClr val="folHlink"/>
              </a:buClr>
              <a:buSzPct val="60000"/>
              <a:buFont typeface="Wingdings" pitchFamily="-84" charset="2"/>
              <a:buChar char="n"/>
            </a:pPr>
            <a:endParaRPr lang="en-US" sz="2400" dirty="0" smtClean="0">
              <a:solidFill>
                <a:schemeClr val="tx2"/>
              </a:solidFill>
              <a:ea typeface="ＭＳ Ｐゴシック" pitchFamily="-84" charset="-128"/>
              <a:cs typeface="ＭＳ Ｐゴシック" pitchFamily="-84" charset="-128"/>
            </a:endParaRPr>
          </a:p>
          <a:p>
            <a:pPr>
              <a:spcBef>
                <a:spcPct val="20000"/>
              </a:spcBef>
              <a:buClr>
                <a:schemeClr val="folHlink"/>
              </a:buClr>
              <a:buSzPct val="60000"/>
            </a:pPr>
            <a:endParaRPr lang="en-US" sz="2400" dirty="0" smtClean="0">
              <a:solidFill>
                <a:schemeClr val="tx2"/>
              </a:solidFill>
              <a:ea typeface="ＭＳ Ｐゴシック" pitchFamily="-84" charset="-128"/>
              <a:cs typeface="ＭＳ Ｐゴシック" pitchFamily="-84" charset="-128"/>
            </a:endParaRPr>
          </a:p>
          <a:p>
            <a:pPr marL="342900" indent="-342900">
              <a:spcBef>
                <a:spcPct val="20000"/>
              </a:spcBef>
              <a:buClr>
                <a:schemeClr val="folHlink"/>
              </a:buClr>
              <a:buSzPct val="60000"/>
              <a:buFont typeface="Wingdings" pitchFamily="-84" charset="2"/>
              <a:buChar char="n"/>
            </a:pPr>
            <a:endParaRPr lang="en-US" sz="2400" dirty="0" smtClean="0">
              <a:solidFill>
                <a:schemeClr val="tx2"/>
              </a:solidFill>
              <a:ea typeface="ＭＳ Ｐゴシック" pitchFamily="-84" charset="-128"/>
              <a:cs typeface="ＭＳ Ｐゴシック" pitchFamily="-84" charset="-128"/>
            </a:endParaRPr>
          </a:p>
        </p:txBody>
      </p:sp>
      <p:graphicFrame>
        <p:nvGraphicFramePr>
          <p:cNvPr id="8" name="Table 7"/>
          <p:cNvGraphicFramePr>
            <a:graphicFrameLocks noGrp="1"/>
          </p:cNvGraphicFramePr>
          <p:nvPr>
            <p:extLst>
              <p:ext uri="{D42A27DB-BD31-4B8C-83A1-F6EECF244321}">
                <p14:modId xmlns:p14="http://schemas.microsoft.com/office/powerpoint/2010/main" val="1340662694"/>
              </p:ext>
            </p:extLst>
          </p:nvPr>
        </p:nvGraphicFramePr>
        <p:xfrm>
          <a:off x="1143000" y="1219200"/>
          <a:ext cx="7010400" cy="1559560"/>
        </p:xfrm>
        <a:graphic>
          <a:graphicData uri="http://schemas.openxmlformats.org/drawingml/2006/table">
            <a:tbl>
              <a:tblPr firstRow="1" bandRow="1">
                <a:tableStyleId>{5C22544A-7EE6-4342-B048-85BDC9FD1C3A}</a:tableStyleId>
              </a:tblPr>
              <a:tblGrid>
                <a:gridCol w="3505200"/>
                <a:gridCol w="3505200"/>
              </a:tblGrid>
              <a:tr h="370840">
                <a:tc>
                  <a:txBody>
                    <a:bodyPr/>
                    <a:lstStyle/>
                    <a:p>
                      <a:pPr algn="ctr"/>
                      <a:r>
                        <a:rPr lang="en-US" dirty="0" err="1" smtClean="0"/>
                        <a:t>ProMC</a:t>
                      </a:r>
                      <a:endParaRPr lang="en-US" dirty="0"/>
                    </a:p>
                  </a:txBody>
                  <a:tcPr/>
                </a:tc>
                <a:tc>
                  <a:txBody>
                    <a:bodyPr/>
                    <a:lstStyle/>
                    <a:p>
                      <a:pPr algn="ctr"/>
                      <a:r>
                        <a:rPr lang="en-US" dirty="0" err="1" smtClean="0"/>
                        <a:t>EicMC</a:t>
                      </a:r>
                      <a:endParaRPr lang="en-US" dirty="0"/>
                    </a:p>
                  </a:txBody>
                  <a:tcPr/>
                </a:tc>
              </a:tr>
              <a:tr h="370840">
                <a:tc>
                  <a:txBody>
                    <a:bodyPr/>
                    <a:lstStyle/>
                    <a:p>
                      <a:pPr algn="ctr"/>
                      <a:r>
                        <a:rPr lang="en-US" baseline="0" dirty="0" smtClean="0">
                          <a:solidFill>
                            <a:srgbClr val="000073"/>
                          </a:solidFill>
                        </a:rPr>
                        <a:t>Top-level “linear” directory structure and respective Skip() and Seek() calls provided by the third party library</a:t>
                      </a:r>
                      <a:endParaRPr lang="en-US" dirty="0">
                        <a:solidFill>
                          <a:srgbClr val="000073"/>
                        </a:solidFill>
                      </a:endParaRPr>
                    </a:p>
                  </a:txBody>
                  <a:tcPr/>
                </a:tc>
                <a:tc>
                  <a:txBody>
                    <a:bodyPr/>
                    <a:lstStyle/>
                    <a:p>
                      <a:pPr algn="ctr"/>
                      <a:r>
                        <a:rPr lang="en-US" i="0" dirty="0" smtClean="0">
                          <a:solidFill>
                            <a:srgbClr val="000073"/>
                          </a:solidFill>
                        </a:rPr>
                        <a:t>Multi-dimensional</a:t>
                      </a:r>
                      <a:r>
                        <a:rPr lang="en-US" i="0" baseline="0" dirty="0" smtClean="0">
                          <a:solidFill>
                            <a:srgbClr val="000073"/>
                          </a:solidFill>
                        </a:rPr>
                        <a:t> direct access tables are injected in the event message stream as separate custom records </a:t>
                      </a:r>
                      <a:endParaRPr lang="en-US" i="0" dirty="0">
                        <a:solidFill>
                          <a:srgbClr val="000073"/>
                        </a:solidFill>
                      </a:endParaRPr>
                    </a:p>
                  </a:txBody>
                  <a:tcPr/>
                </a:tc>
              </a:tr>
            </a:tbl>
          </a:graphicData>
        </a:graphic>
      </p:graphicFrame>
      <p:sp>
        <p:nvSpPr>
          <p:cNvPr id="9" name="Rectangle 3"/>
          <p:cNvSpPr txBox="1">
            <a:spLocks noChangeArrowheads="1"/>
          </p:cNvSpPr>
          <p:nvPr/>
        </p:nvSpPr>
        <p:spPr bwMode="auto">
          <a:xfrm>
            <a:off x="457200" y="4191000"/>
            <a:ext cx="8991600" cy="24384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folHlink"/>
              </a:buClr>
              <a:buSzPct val="60000"/>
              <a:buFont typeface="Wingdings" pitchFamily="-84" charset="2"/>
              <a:buChar char="n"/>
            </a:pPr>
            <a:r>
              <a:rPr lang="en-US" sz="2400" i="1" u="sng" dirty="0" err="1" smtClean="0">
                <a:solidFill>
                  <a:schemeClr val="tx2"/>
                </a:solidFill>
                <a:ea typeface="ＭＳ Ｐゴシック" pitchFamily="-84" charset="-128"/>
                <a:cs typeface="ＭＳ Ｐゴシック" pitchFamily="-84" charset="-128"/>
              </a:rPr>
              <a:t>EicMC</a:t>
            </a:r>
            <a:r>
              <a:rPr lang="en-US" sz="2400" i="1" dirty="0" smtClean="0">
                <a:solidFill>
                  <a:schemeClr val="tx2"/>
                </a:solidFill>
                <a:ea typeface="ＭＳ Ｐゴシック" pitchFamily="-84" charset="-128"/>
                <a:cs typeface="ＭＳ Ｐゴシック" pitchFamily="-84" charset="-128"/>
              </a:rPr>
              <a:t>:</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Must be much slower in default mode (layered structure with direct access to the typically coalesced chunks of zipped event records)</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Should however be “infinitely” scalable </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If scalability and file size are of no concern, a </a:t>
            </a:r>
            <a:r>
              <a:rPr lang="en-US" sz="2000" dirty="0" err="1" smtClean="0">
                <a:solidFill>
                  <a:schemeClr val="tx2"/>
                </a:solidFill>
                <a:ea typeface="ＭＳ Ｐゴシック" pitchFamily="-84" charset="-128"/>
                <a:cs typeface="ＭＳ Ｐゴシック" pitchFamily="-84" charset="-128"/>
              </a:rPr>
              <a:t>fall-back</a:t>
            </a:r>
            <a:r>
              <a:rPr lang="en-US" sz="2000" dirty="0" smtClean="0">
                <a:solidFill>
                  <a:schemeClr val="tx2"/>
                </a:solidFill>
                <a:ea typeface="ＭＳ Ｐゴシック" pitchFamily="-84" charset="-128"/>
                <a:cs typeface="ＭＳ Ｐゴシック" pitchFamily="-84" charset="-128"/>
              </a:rPr>
              <a:t> </a:t>
            </a:r>
            <a:r>
              <a:rPr lang="en-US" sz="2000" i="1" dirty="0" smtClean="0">
                <a:solidFill>
                  <a:schemeClr val="tx2"/>
                </a:solidFill>
                <a:ea typeface="ＭＳ Ｐゴシック" pitchFamily="-84" charset="-128"/>
                <a:cs typeface="ＭＳ Ｐゴシック" pitchFamily="-84" charset="-128"/>
              </a:rPr>
              <a:t>a la </a:t>
            </a:r>
            <a:r>
              <a:rPr lang="en-US" sz="2000" i="1" dirty="0" err="1" smtClean="0">
                <a:solidFill>
                  <a:schemeClr val="tx2"/>
                </a:solidFill>
                <a:ea typeface="ＭＳ Ｐゴシック" pitchFamily="-84" charset="-128"/>
                <a:cs typeface="ＭＳ Ｐゴシック" pitchFamily="-84" charset="-128"/>
              </a:rPr>
              <a:t>ProMC</a:t>
            </a:r>
            <a:r>
              <a:rPr lang="en-US" sz="2000" i="1" dirty="0" smtClean="0">
                <a:solidFill>
                  <a:schemeClr val="tx2"/>
                </a:solidFill>
                <a:ea typeface="ＭＳ Ｐゴシック" pitchFamily="-84" charset="-128"/>
                <a:cs typeface="ＭＳ Ｐゴシック" pitchFamily="-84" charset="-128"/>
              </a:rPr>
              <a:t> </a:t>
            </a:r>
            <a:r>
              <a:rPr lang="en-US" sz="2000" dirty="0" smtClean="0">
                <a:solidFill>
                  <a:schemeClr val="tx2"/>
                </a:solidFill>
                <a:ea typeface="ＭＳ Ｐゴシック" pitchFamily="-84" charset="-128"/>
                <a:cs typeface="ＭＳ Ｐゴシック" pitchFamily="-84" charset="-128"/>
              </a:rPr>
              <a:t>mode can be imitated (individually zipped events and 1D addressing)</a:t>
            </a:r>
            <a:endParaRPr lang="en-US" sz="2400" dirty="0" smtClean="0">
              <a:solidFill>
                <a:schemeClr val="tx2"/>
              </a:solidFill>
              <a:ea typeface="ＭＳ Ｐゴシック" pitchFamily="-84" charset="-128"/>
              <a:cs typeface="ＭＳ Ｐゴシック" pitchFamily="-84" charset="-128"/>
            </a:endParaRPr>
          </a:p>
        </p:txBody>
      </p:sp>
      <p:sp>
        <p:nvSpPr>
          <p:cNvPr id="7" name="Slide Number Placeholder 6"/>
          <p:cNvSpPr>
            <a:spLocks noGrp="1"/>
          </p:cNvSpPr>
          <p:nvPr>
            <p:ph type="sldNum" sz="quarter" idx="12"/>
          </p:nvPr>
        </p:nvSpPr>
        <p:spPr/>
        <p:txBody>
          <a:bodyPr/>
          <a:lstStyle/>
          <a:p>
            <a:pPr>
              <a:defRPr/>
            </a:pPr>
            <a:fld id="{BC346014-8CB8-304E-A5FA-922CBC1F60F3}" type="slidenum">
              <a:rPr lang="ru-RU" smtClean="0"/>
              <a:pPr>
                <a:defRPr/>
              </a:pPr>
              <a:t>7</a:t>
            </a:fld>
            <a:endParaRPr lang="ru-RU" dirty="0"/>
          </a:p>
        </p:txBody>
      </p:sp>
    </p:spTree>
    <p:extLst>
      <p:ext uri="{BB962C8B-B14F-4D97-AF65-F5344CB8AC3E}">
        <p14:creationId xmlns:p14="http://schemas.microsoft.com/office/powerpoint/2010/main" val="57288447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r>
              <a:rPr lang="en-US" smtClean="0">
                <a:solidFill>
                  <a:srgbClr val="000099"/>
                </a:solidFill>
                <a:latin typeface="Tahoma" pitchFamily="-84" charset="0"/>
              </a:rPr>
              <a:t>Feb,9 2017</a:t>
            </a:r>
            <a:endParaRPr lang="ru-RU" dirty="0">
              <a:solidFill>
                <a:srgbClr val="000099"/>
              </a:solidFill>
              <a:latin typeface="Tahoma" pitchFamily="-84" charset="0"/>
            </a:endParaRPr>
          </a:p>
        </p:txBody>
      </p:sp>
      <p:sp>
        <p:nvSpPr>
          <p:cNvPr id="44035" name="Footer Placeholder 4"/>
          <p:cNvSpPr>
            <a:spLocks noGrp="1"/>
          </p:cNvSpPr>
          <p:nvPr>
            <p:ph type="ftr" sz="quarter" idx="11"/>
          </p:nvPr>
        </p:nvSpPr>
        <p:spPr>
          <a:noFill/>
        </p:spPr>
        <p:txBody>
          <a:bodyPr/>
          <a:lstStyle/>
          <a:p>
            <a:r>
              <a:rPr lang="en-US" dirty="0" err="1" smtClean="0">
                <a:solidFill>
                  <a:srgbClr val="000099"/>
                </a:solidFill>
                <a:latin typeface="Tahoma" pitchFamily="-84" charset="0"/>
              </a:rPr>
              <a:t>A.Kiselev</a:t>
            </a:r>
            <a:endParaRPr lang="ru-RU" dirty="0">
              <a:solidFill>
                <a:srgbClr val="000099"/>
              </a:solidFill>
              <a:latin typeface="Tahoma" pitchFamily="-84" charset="0"/>
            </a:endParaRPr>
          </a:p>
        </p:txBody>
      </p:sp>
      <p:sp>
        <p:nvSpPr>
          <p:cNvPr id="44036" name="Rectangle 2"/>
          <p:cNvSpPr>
            <a:spLocks noGrp="1" noChangeArrowheads="1"/>
          </p:cNvSpPr>
          <p:nvPr>
            <p:ph type="title"/>
          </p:nvPr>
        </p:nvSpPr>
        <p:spPr>
          <a:xfrm>
            <a:off x="-152400" y="0"/>
            <a:ext cx="9448800" cy="762000"/>
          </a:xfrm>
        </p:spPr>
        <p:txBody>
          <a:bodyPr>
            <a:noAutofit/>
          </a:bodyPr>
          <a:lstStyle/>
          <a:p>
            <a:pPr eaLnBrk="1" hangingPunct="1"/>
            <a:r>
              <a:rPr lang="en-US" sz="4800" b="0" dirty="0" smtClean="0">
                <a:latin typeface="Arial Narrow"/>
                <a:ea typeface="ＭＳ Ｐゴシック" pitchFamily="-84" charset="-128"/>
                <a:cs typeface="Arial Narrow"/>
              </a:rPr>
              <a:t>Self-description (whatever it means) </a:t>
            </a:r>
          </a:p>
        </p:txBody>
      </p:sp>
      <p:sp>
        <p:nvSpPr>
          <p:cNvPr id="7" name="Slide Number Placeholder 6"/>
          <p:cNvSpPr>
            <a:spLocks noGrp="1"/>
          </p:cNvSpPr>
          <p:nvPr>
            <p:ph type="sldNum" sz="quarter" idx="12"/>
          </p:nvPr>
        </p:nvSpPr>
        <p:spPr/>
        <p:txBody>
          <a:bodyPr/>
          <a:lstStyle/>
          <a:p>
            <a:pPr>
              <a:defRPr/>
            </a:pPr>
            <a:fld id="{BC346014-8CB8-304E-A5FA-922CBC1F60F3}" type="slidenum">
              <a:rPr lang="ru-RU" smtClean="0"/>
              <a:pPr>
                <a:defRPr/>
              </a:pPr>
              <a:t>8</a:t>
            </a:fld>
            <a:endParaRPr lang="ru-RU" dirty="0"/>
          </a:p>
        </p:txBody>
      </p:sp>
      <p:graphicFrame>
        <p:nvGraphicFramePr>
          <p:cNvPr id="2" name="Table 1"/>
          <p:cNvGraphicFramePr>
            <a:graphicFrameLocks noGrp="1"/>
          </p:cNvGraphicFramePr>
          <p:nvPr>
            <p:extLst>
              <p:ext uri="{D42A27DB-BD31-4B8C-83A1-F6EECF244321}">
                <p14:modId xmlns:p14="http://schemas.microsoft.com/office/powerpoint/2010/main" val="1506913522"/>
              </p:ext>
            </p:extLst>
          </p:nvPr>
        </p:nvGraphicFramePr>
        <p:xfrm>
          <a:off x="1143000" y="1219200"/>
          <a:ext cx="7010400" cy="1559560"/>
        </p:xfrm>
        <a:graphic>
          <a:graphicData uri="http://schemas.openxmlformats.org/drawingml/2006/table">
            <a:tbl>
              <a:tblPr firstRow="1" bandRow="1">
                <a:tableStyleId>{5C22544A-7EE6-4342-B048-85BDC9FD1C3A}</a:tableStyleId>
              </a:tblPr>
              <a:tblGrid>
                <a:gridCol w="3505200"/>
                <a:gridCol w="3505200"/>
              </a:tblGrid>
              <a:tr h="370840">
                <a:tc>
                  <a:txBody>
                    <a:bodyPr/>
                    <a:lstStyle/>
                    <a:p>
                      <a:pPr algn="ctr"/>
                      <a:r>
                        <a:rPr lang="en-US" dirty="0" err="1" smtClean="0"/>
                        <a:t>ProMC</a:t>
                      </a:r>
                      <a:endParaRPr lang="en-US" dirty="0"/>
                    </a:p>
                  </a:txBody>
                  <a:tcPr/>
                </a:tc>
                <a:tc>
                  <a:txBody>
                    <a:bodyPr/>
                    <a:lstStyle/>
                    <a:p>
                      <a:pPr algn="ctr"/>
                      <a:r>
                        <a:rPr lang="en-US" dirty="0" err="1" smtClean="0"/>
                        <a:t>EicMC</a:t>
                      </a:r>
                      <a:endParaRPr lang="en-US" dirty="0"/>
                    </a:p>
                  </a:txBody>
                  <a:tcPr/>
                </a:tc>
              </a:tr>
              <a:tr h="370840">
                <a:tc>
                  <a:txBody>
                    <a:bodyPr/>
                    <a:lstStyle/>
                    <a:p>
                      <a:pPr algn="ctr"/>
                      <a:r>
                        <a:rPr lang="en-US" dirty="0" smtClean="0">
                          <a:solidFill>
                            <a:srgbClr val="000073"/>
                          </a:solidFill>
                        </a:rPr>
                        <a:t>Relevant</a:t>
                      </a:r>
                      <a:r>
                        <a:rPr lang="en-US" baseline="0" dirty="0" smtClean="0">
                          <a:solidFill>
                            <a:srgbClr val="000073"/>
                          </a:solidFill>
                        </a:rPr>
                        <a:t> c</a:t>
                      </a:r>
                      <a:r>
                        <a:rPr lang="en-US" dirty="0" smtClean="0">
                          <a:solidFill>
                            <a:srgbClr val="000073"/>
                          </a:solidFill>
                        </a:rPr>
                        <a:t>ollection of .proto files can</a:t>
                      </a:r>
                      <a:r>
                        <a:rPr lang="en-US" baseline="0" dirty="0" smtClean="0">
                          <a:solidFill>
                            <a:srgbClr val="000073"/>
                          </a:solidFill>
                        </a:rPr>
                        <a:t> be</a:t>
                      </a:r>
                      <a:r>
                        <a:rPr lang="en-US" dirty="0" smtClean="0">
                          <a:solidFill>
                            <a:srgbClr val="000073"/>
                          </a:solidFill>
                        </a:rPr>
                        <a:t> included </a:t>
                      </a:r>
                      <a:r>
                        <a:rPr lang="en-US" b="1" dirty="0" smtClean="0">
                          <a:solidFill>
                            <a:srgbClr val="000073"/>
                          </a:solidFill>
                        </a:rPr>
                        <a:t>by hand </a:t>
                      </a:r>
                      <a:r>
                        <a:rPr lang="en-US" dirty="0" smtClean="0">
                          <a:solidFill>
                            <a:srgbClr val="000073"/>
                          </a:solidFill>
                        </a:rPr>
                        <a:t>as individual zipped records and can be retrieved later</a:t>
                      </a:r>
                      <a:endParaRPr lang="en-US" dirty="0">
                        <a:solidFill>
                          <a:srgbClr val="000073"/>
                        </a:solidFill>
                      </a:endParaRPr>
                    </a:p>
                  </a:txBody>
                  <a:tcPr/>
                </a:tc>
                <a:tc>
                  <a:txBody>
                    <a:bodyPr/>
                    <a:lstStyle/>
                    <a:p>
                      <a:pPr algn="ctr"/>
                      <a:r>
                        <a:rPr lang="en-US" i="0" dirty="0" smtClean="0">
                          <a:solidFill>
                            <a:srgbClr val="000073"/>
                          </a:solidFill>
                        </a:rPr>
                        <a:t>Base</a:t>
                      </a:r>
                      <a:r>
                        <a:rPr lang="en-US" i="1" dirty="0" smtClean="0">
                          <a:solidFill>
                            <a:srgbClr val="000073"/>
                          </a:solidFill>
                        </a:rPr>
                        <a:t> Record </a:t>
                      </a:r>
                      <a:r>
                        <a:rPr lang="en-US" i="0" dirty="0" smtClean="0">
                          <a:solidFill>
                            <a:srgbClr val="000073"/>
                          </a:solidFill>
                        </a:rPr>
                        <a:t>message structure matching the current library is </a:t>
                      </a:r>
                      <a:r>
                        <a:rPr lang="en-US" b="1" i="0" dirty="0" smtClean="0">
                          <a:solidFill>
                            <a:srgbClr val="000073"/>
                          </a:solidFill>
                        </a:rPr>
                        <a:t>automatically</a:t>
                      </a:r>
                      <a:r>
                        <a:rPr lang="en-US" i="0" dirty="0" smtClean="0">
                          <a:solidFill>
                            <a:srgbClr val="000073"/>
                          </a:solidFill>
                        </a:rPr>
                        <a:t> included in the file header </a:t>
                      </a:r>
                      <a:endParaRPr lang="en-US" i="1" dirty="0">
                        <a:solidFill>
                          <a:srgbClr val="000073"/>
                        </a:solidFill>
                      </a:endParaRPr>
                    </a:p>
                  </a:txBody>
                  <a:tcPr/>
                </a:tc>
              </a:tr>
            </a:tbl>
          </a:graphicData>
        </a:graphic>
      </p:graphicFrame>
      <p:sp>
        <p:nvSpPr>
          <p:cNvPr id="8" name="Rectangle 3"/>
          <p:cNvSpPr txBox="1">
            <a:spLocks noChangeArrowheads="1"/>
          </p:cNvSpPr>
          <p:nvPr/>
        </p:nvSpPr>
        <p:spPr bwMode="auto">
          <a:xfrm>
            <a:off x="457200" y="2971800"/>
            <a:ext cx="8534400" cy="32766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folHlink"/>
              </a:buClr>
              <a:buSzPct val="60000"/>
              <a:buFont typeface="Wingdings" pitchFamily="-84" charset="2"/>
              <a:buChar char="n"/>
            </a:pPr>
            <a:r>
              <a:rPr lang="en-US" sz="2400" i="1" u="sng" dirty="0" err="1" smtClean="0">
                <a:solidFill>
                  <a:schemeClr val="tx2"/>
                </a:solidFill>
                <a:ea typeface="ＭＳ Ｐゴシック" pitchFamily="-84" charset="-128"/>
                <a:cs typeface="ＭＳ Ｐゴシック" pitchFamily="-84" charset="-128"/>
              </a:rPr>
              <a:t>EicMC</a:t>
            </a:r>
            <a:r>
              <a:rPr lang="en-US" sz="2400" i="1" u="sng" dirty="0" smtClean="0">
                <a:solidFill>
                  <a:schemeClr val="tx2"/>
                </a:solidFill>
                <a:ea typeface="ＭＳ Ｐゴシック" pitchFamily="-84" charset="-128"/>
                <a:cs typeface="ＭＳ Ｐゴシック" pitchFamily="-84" charset="-128"/>
              </a:rPr>
              <a:t>:</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Technically the </a:t>
            </a:r>
            <a:r>
              <a:rPr lang="en-US" sz="2000" i="1" dirty="0" smtClean="0">
                <a:solidFill>
                  <a:schemeClr val="tx2"/>
                </a:solidFill>
                <a:ea typeface="ＭＳ Ｐゴシック" pitchFamily="-84" charset="-128"/>
                <a:cs typeface="ＭＳ Ｐゴシック" pitchFamily="-84" charset="-128"/>
              </a:rPr>
              <a:t>Record </a:t>
            </a:r>
            <a:r>
              <a:rPr lang="en-US" sz="2000" dirty="0" smtClean="0">
                <a:solidFill>
                  <a:schemeClr val="tx2"/>
                </a:solidFill>
                <a:ea typeface="ＭＳ Ｐゴシック" pitchFamily="-84" charset="-128"/>
                <a:cs typeface="ＭＳ Ｐゴシック" pitchFamily="-84" charset="-128"/>
              </a:rPr>
              <a:t>structure is very similar to a .proto file</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There are user calls provided, which allow one of the following:</a:t>
            </a:r>
          </a:p>
          <a:p>
            <a:pPr marL="1078992" indent="-342900">
              <a:spcBef>
                <a:spcPct val="20000"/>
              </a:spcBef>
              <a:buClr>
                <a:schemeClr val="folHlink"/>
              </a:buClr>
              <a:buSzPct val="60000"/>
              <a:buFont typeface="Wingdings" pitchFamily="-84" charset="2"/>
              <a:buChar char="n"/>
            </a:pPr>
            <a:r>
              <a:rPr lang="en-US" dirty="0" smtClean="0">
                <a:solidFill>
                  <a:schemeClr val="tx2"/>
                </a:solidFill>
                <a:ea typeface="ＭＳ Ｐゴシック" pitchFamily="-84" charset="-128"/>
                <a:cs typeface="ＭＳ Ｐゴシック" pitchFamily="-84" charset="-128"/>
              </a:rPr>
              <a:t>Build message structure on the fly (</a:t>
            </a:r>
            <a:r>
              <a:rPr lang="en-US" i="1" dirty="0" smtClean="0">
                <a:solidFill>
                  <a:schemeClr val="tx2"/>
                </a:solidFill>
                <a:ea typeface="ＭＳ Ｐゴシック" pitchFamily="-84" charset="-128"/>
                <a:cs typeface="ＭＳ Ｐゴシック" pitchFamily="-84" charset="-128"/>
              </a:rPr>
              <a:t>reflection</a:t>
            </a:r>
            <a:r>
              <a:rPr lang="en-US" dirty="0" smtClean="0">
                <a:solidFill>
                  <a:schemeClr val="tx2"/>
                </a:solidFill>
                <a:ea typeface="ＭＳ Ｐゴシック" pitchFamily="-84" charset="-128"/>
                <a:cs typeface="ＭＳ Ｐゴシック" pitchFamily="-84" charset="-128"/>
              </a:rPr>
              <a:t>) and retrieve variables </a:t>
            </a:r>
            <a:r>
              <a:rPr lang="en-US" i="1" dirty="0" smtClean="0">
                <a:solidFill>
                  <a:schemeClr val="tx2"/>
                </a:solidFill>
                <a:ea typeface="ＭＳ Ｐゴシック" pitchFamily="-84" charset="-128"/>
                <a:cs typeface="ＭＳ Ｐゴシック" pitchFamily="-84" charset="-128"/>
              </a:rPr>
              <a:t>by name </a:t>
            </a:r>
            <a:r>
              <a:rPr lang="en-US" dirty="0" smtClean="0">
                <a:solidFill>
                  <a:schemeClr val="tx2"/>
                </a:solidFill>
                <a:ea typeface="ＭＳ Ｐゴシック" pitchFamily="-84" charset="-128"/>
                <a:cs typeface="ＭＳ Ｐゴシック" pitchFamily="-84" charset="-128"/>
              </a:rPr>
              <a:t>-&gt; hardly of any practical use, but allows to claim the “true” self description feature of this file format </a:t>
            </a:r>
          </a:p>
          <a:p>
            <a:pPr marL="1078992" indent="-342900">
              <a:spcBef>
                <a:spcPct val="20000"/>
              </a:spcBef>
              <a:buClr>
                <a:schemeClr val="folHlink"/>
              </a:buClr>
              <a:buSzPct val="60000"/>
              <a:buFont typeface="Wingdings" pitchFamily="-84" charset="2"/>
              <a:buChar char="n"/>
            </a:pPr>
            <a:r>
              <a:rPr lang="en-US" dirty="0" smtClean="0">
                <a:solidFill>
                  <a:schemeClr val="tx2"/>
                </a:solidFill>
                <a:ea typeface="ＭＳ Ｐゴシック" pitchFamily="-84" charset="-128"/>
                <a:cs typeface="ＭＳ Ｐゴシック" pitchFamily="-84" charset="-128"/>
              </a:rPr>
              <a:t>Dump a proper .proto file (which in addition to the </a:t>
            </a:r>
            <a:r>
              <a:rPr lang="en-US" i="1" dirty="0" smtClean="0">
                <a:solidFill>
                  <a:schemeClr val="tx2"/>
                </a:solidFill>
                <a:ea typeface="ＭＳ Ｐゴシック" pitchFamily="-84" charset="-128"/>
                <a:cs typeface="ＭＳ Ｐゴシック" pitchFamily="-84" charset="-128"/>
              </a:rPr>
              <a:t>Record</a:t>
            </a:r>
            <a:r>
              <a:rPr lang="en-US" dirty="0" smtClean="0">
                <a:solidFill>
                  <a:schemeClr val="tx2"/>
                </a:solidFill>
                <a:ea typeface="ＭＳ Ｐゴシック" pitchFamily="-84" charset="-128"/>
                <a:cs typeface="ＭＳ Ｐゴシック" pitchFamily="-84" charset="-128"/>
              </a:rPr>
              <a:t> message contains </a:t>
            </a:r>
            <a:r>
              <a:rPr lang="en-US" dirty="0" err="1" smtClean="0">
                <a:solidFill>
                  <a:schemeClr val="tx2"/>
                </a:solidFill>
                <a:ea typeface="ＭＳ Ｐゴシック" pitchFamily="-84" charset="-128"/>
                <a:cs typeface="ＭＳ Ｐゴシック" pitchFamily="-84" charset="-128"/>
              </a:rPr>
              <a:t>gzip</a:t>
            </a:r>
            <a:r>
              <a:rPr lang="en-US" dirty="0" smtClean="0">
                <a:solidFill>
                  <a:schemeClr val="tx2"/>
                </a:solidFill>
                <a:ea typeface="ＭＳ Ｐゴシック" pitchFamily="-84" charset="-128"/>
                <a:cs typeface="ＭＳ Ｐゴシック" pitchFamily="-84" charset="-128"/>
              </a:rPr>
              <a:t> file header extension layout description), which can be used to compile a library with the message structure exactly matching this particular binary file </a:t>
            </a:r>
          </a:p>
        </p:txBody>
      </p:sp>
    </p:spTree>
    <p:extLst>
      <p:ext uri="{BB962C8B-B14F-4D97-AF65-F5344CB8AC3E}">
        <p14:creationId xmlns:p14="http://schemas.microsoft.com/office/powerpoint/2010/main" val="188466106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r>
              <a:rPr lang="en-US" smtClean="0">
                <a:solidFill>
                  <a:srgbClr val="000099"/>
                </a:solidFill>
                <a:latin typeface="Tahoma" pitchFamily="-84" charset="0"/>
              </a:rPr>
              <a:t>Feb,9 2017</a:t>
            </a:r>
            <a:endParaRPr lang="ru-RU" dirty="0">
              <a:solidFill>
                <a:srgbClr val="000099"/>
              </a:solidFill>
              <a:latin typeface="Tahoma" pitchFamily="-84" charset="0"/>
            </a:endParaRPr>
          </a:p>
        </p:txBody>
      </p:sp>
      <p:sp>
        <p:nvSpPr>
          <p:cNvPr id="44035" name="Footer Placeholder 4"/>
          <p:cNvSpPr>
            <a:spLocks noGrp="1"/>
          </p:cNvSpPr>
          <p:nvPr>
            <p:ph type="ftr" sz="quarter" idx="11"/>
          </p:nvPr>
        </p:nvSpPr>
        <p:spPr>
          <a:noFill/>
        </p:spPr>
        <p:txBody>
          <a:bodyPr/>
          <a:lstStyle/>
          <a:p>
            <a:r>
              <a:rPr lang="en-US" dirty="0" err="1" smtClean="0">
                <a:solidFill>
                  <a:srgbClr val="000099"/>
                </a:solidFill>
                <a:latin typeface="Tahoma" pitchFamily="-84" charset="0"/>
              </a:rPr>
              <a:t>A.Kiselev</a:t>
            </a:r>
            <a:endParaRPr lang="ru-RU" dirty="0">
              <a:solidFill>
                <a:srgbClr val="000099"/>
              </a:solidFill>
              <a:latin typeface="Tahoma" pitchFamily="-84" charset="0"/>
            </a:endParaRPr>
          </a:p>
        </p:txBody>
      </p:sp>
      <p:sp>
        <p:nvSpPr>
          <p:cNvPr id="44036" name="Rectangle 2"/>
          <p:cNvSpPr>
            <a:spLocks noGrp="1" noChangeArrowheads="1"/>
          </p:cNvSpPr>
          <p:nvPr>
            <p:ph type="title"/>
          </p:nvPr>
        </p:nvSpPr>
        <p:spPr>
          <a:xfrm>
            <a:off x="-152400" y="0"/>
            <a:ext cx="9448800" cy="762000"/>
          </a:xfrm>
        </p:spPr>
        <p:txBody>
          <a:bodyPr>
            <a:noAutofit/>
          </a:bodyPr>
          <a:lstStyle/>
          <a:p>
            <a:pPr eaLnBrk="1" hangingPunct="1"/>
            <a:r>
              <a:rPr lang="en-US" sz="4800" b="0" dirty="0" smtClean="0">
                <a:latin typeface="Arial Narrow"/>
                <a:ea typeface="ＭＳ Ｐゴシック" pitchFamily="-84" charset="-128"/>
                <a:cs typeface="Arial Narrow"/>
              </a:rPr>
              <a:t>MCEG event records </a:t>
            </a:r>
          </a:p>
        </p:txBody>
      </p:sp>
      <p:sp>
        <p:nvSpPr>
          <p:cNvPr id="7" name="Slide Number Placeholder 6"/>
          <p:cNvSpPr>
            <a:spLocks noGrp="1"/>
          </p:cNvSpPr>
          <p:nvPr>
            <p:ph type="sldNum" sz="quarter" idx="12"/>
          </p:nvPr>
        </p:nvSpPr>
        <p:spPr/>
        <p:txBody>
          <a:bodyPr/>
          <a:lstStyle/>
          <a:p>
            <a:pPr>
              <a:defRPr/>
            </a:pPr>
            <a:fld id="{BC346014-8CB8-304E-A5FA-922CBC1F60F3}" type="slidenum">
              <a:rPr lang="ru-RU" smtClean="0"/>
              <a:pPr>
                <a:defRPr/>
              </a:pPr>
              <a:t>9</a:t>
            </a:fld>
            <a:endParaRPr lang="ru-RU" dirty="0"/>
          </a:p>
        </p:txBody>
      </p:sp>
      <p:sp>
        <p:nvSpPr>
          <p:cNvPr id="6" name="Rectangle 3"/>
          <p:cNvSpPr txBox="1">
            <a:spLocks noChangeArrowheads="1"/>
          </p:cNvSpPr>
          <p:nvPr/>
        </p:nvSpPr>
        <p:spPr bwMode="auto">
          <a:xfrm>
            <a:off x="381000" y="914400"/>
            <a:ext cx="6781800" cy="18288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folHlink"/>
              </a:buClr>
              <a:buSzPct val="60000"/>
              <a:buFont typeface="Wingdings" pitchFamily="-84" charset="2"/>
              <a:buChar char="n"/>
            </a:pPr>
            <a:r>
              <a:rPr lang="en-US" sz="2400" dirty="0" smtClean="0">
                <a:solidFill>
                  <a:schemeClr val="tx2"/>
                </a:solidFill>
                <a:ea typeface="ＭＳ Ｐゴシック" pitchFamily="-84" charset="-128"/>
                <a:cs typeface="ＭＳ Ｐゴシック" pitchFamily="-84" charset="-128"/>
              </a:rPr>
              <a:t>Common to all generators: </a:t>
            </a:r>
            <a:endParaRPr lang="en-US" sz="2000" dirty="0" smtClean="0">
              <a:solidFill>
                <a:schemeClr val="tx2"/>
              </a:solidFill>
              <a:ea typeface="ＭＳ Ｐゴシック" pitchFamily="-84" charset="-128"/>
              <a:cs typeface="ＭＳ Ｐゴシック" pitchFamily="-84" charset="-128"/>
            </a:endParaRP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Momentum components</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Vertex coordinates and time</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Status, PDG, mother(s), daughter(s)</a:t>
            </a:r>
          </a:p>
        </p:txBody>
      </p:sp>
      <p:sp>
        <p:nvSpPr>
          <p:cNvPr id="8" name="Rectangle 3"/>
          <p:cNvSpPr txBox="1">
            <a:spLocks noChangeArrowheads="1"/>
          </p:cNvSpPr>
          <p:nvPr/>
        </p:nvSpPr>
        <p:spPr bwMode="auto">
          <a:xfrm>
            <a:off x="381000" y="2895600"/>
            <a:ext cx="8458200" cy="18288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folHlink"/>
              </a:buClr>
              <a:buSzPct val="60000"/>
              <a:buFont typeface="Wingdings" pitchFamily="-84" charset="2"/>
              <a:buChar char="n"/>
            </a:pPr>
            <a:r>
              <a:rPr lang="en-US" sz="2400" dirty="0" smtClean="0">
                <a:solidFill>
                  <a:schemeClr val="tx2"/>
                </a:solidFill>
                <a:ea typeface="ＭＳ Ｐゴシック" pitchFamily="-84" charset="-128"/>
                <a:cs typeface="ＭＳ Ｐゴシック" pitchFamily="-84" charset="-128"/>
              </a:rPr>
              <a:t>Nasty part: event-per-event generator-specific variables</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Hardcode them all as event sub-headers in the .proto file?</a:t>
            </a:r>
          </a:p>
          <a:p>
            <a:pPr marL="804672" indent="-342900">
              <a:spcBef>
                <a:spcPct val="20000"/>
              </a:spcBef>
              <a:buClr>
                <a:schemeClr val="folHlink"/>
              </a:buClr>
              <a:buSzPct val="60000"/>
              <a:buFont typeface="Wingdings" pitchFamily="-84" charset="2"/>
              <a:buChar char="n"/>
            </a:pPr>
            <a:r>
              <a:rPr lang="en-US" sz="2000" dirty="0" smtClean="0">
                <a:solidFill>
                  <a:schemeClr val="tx2"/>
                </a:solidFill>
                <a:ea typeface="ＭＳ Ｐゴシック" pitchFamily="-84" charset="-128"/>
                <a:cs typeface="ＭＳ Ｐゴシック" pitchFamily="-84" charset="-128"/>
              </a:rPr>
              <a:t>Use some sort of {</a:t>
            </a:r>
            <a:r>
              <a:rPr lang="en-US" sz="2000" dirty="0" err="1" smtClean="0">
                <a:solidFill>
                  <a:schemeClr val="tx2"/>
                </a:solidFill>
                <a:ea typeface="ＭＳ Ｐゴシック" pitchFamily="-84" charset="-128"/>
                <a:cs typeface="ＭＳ Ｐゴシック" pitchFamily="-84" charset="-128"/>
              </a:rPr>
              <a:t>tag,value</a:t>
            </a:r>
            <a:r>
              <a:rPr lang="en-US" sz="2000" dirty="0" smtClean="0">
                <a:solidFill>
                  <a:schemeClr val="tx2"/>
                </a:solidFill>
                <a:ea typeface="ＭＳ Ｐゴシック" pitchFamily="-84" charset="-128"/>
                <a:cs typeface="ＭＳ Ｐゴシック" pitchFamily="-84" charset="-128"/>
              </a:rPr>
              <a:t>} maps? </a:t>
            </a:r>
          </a:p>
        </p:txBody>
      </p:sp>
      <p:pic>
        <p:nvPicPr>
          <p:cNvPr id="2" name="Picture 1" descr="eic-smear.png"/>
          <p:cNvPicPr>
            <a:picLocks noChangeAspect="1"/>
          </p:cNvPicPr>
          <p:nvPr/>
        </p:nvPicPr>
        <p:blipFill rotWithShape="1">
          <a:blip r:embed="rId3">
            <a:extLst>
              <a:ext uri="{28A0092B-C50C-407E-A947-70E740481C1C}">
                <a14:useLocalDpi xmlns:a14="http://schemas.microsoft.com/office/drawing/2010/main" val="0"/>
              </a:ext>
            </a:extLst>
          </a:blip>
          <a:srcRect l="15006" t="63467" r="40995" b="19129"/>
          <a:stretch/>
        </p:blipFill>
        <p:spPr>
          <a:xfrm>
            <a:off x="1981200" y="4191000"/>
            <a:ext cx="6990347" cy="1728216"/>
          </a:xfrm>
          <a:prstGeom prst="rect">
            <a:avLst/>
          </a:prstGeom>
        </p:spPr>
      </p:pic>
      <p:sp>
        <p:nvSpPr>
          <p:cNvPr id="9" name="TextBox 8"/>
          <p:cNvSpPr txBox="1">
            <a:spLocks noChangeArrowheads="1"/>
          </p:cNvSpPr>
          <p:nvPr/>
        </p:nvSpPr>
        <p:spPr bwMode="auto">
          <a:xfrm>
            <a:off x="685800" y="5943600"/>
            <a:ext cx="8568910" cy="369332"/>
          </a:xfrm>
          <a:prstGeom prst="rect">
            <a:avLst/>
          </a:prstGeom>
          <a:noFill/>
          <a:ln w="9525">
            <a:noFill/>
            <a:miter lim="800000"/>
            <a:headEnd/>
            <a:tailEnd/>
          </a:ln>
        </p:spPr>
        <p:txBody>
          <a:bodyPr wrap="none">
            <a:prstTxWarp prst="textNoShape">
              <a:avLst/>
            </a:prstTxWarp>
            <a:spAutoFit/>
          </a:bodyPr>
          <a:lstStyle/>
          <a:p>
            <a:r>
              <a:rPr lang="en-US" dirty="0">
                <a:solidFill>
                  <a:srgbClr val="008000"/>
                </a:solidFill>
              </a:rPr>
              <a:t>-&gt; </a:t>
            </a:r>
            <a:r>
              <a:rPr lang="en-US" dirty="0" smtClean="0">
                <a:solidFill>
                  <a:srgbClr val="008000"/>
                </a:solidFill>
              </a:rPr>
              <a:t>NB: in the “ideal” ROOT-based </a:t>
            </a:r>
            <a:r>
              <a:rPr lang="en-US" i="1" dirty="0" err="1" smtClean="0">
                <a:solidFill>
                  <a:srgbClr val="008000"/>
                </a:solidFill>
              </a:rPr>
              <a:t>eic</a:t>
            </a:r>
            <a:r>
              <a:rPr lang="en-US" i="1" dirty="0" smtClean="0">
                <a:solidFill>
                  <a:srgbClr val="008000"/>
                </a:solidFill>
              </a:rPr>
              <a:t>-smear </a:t>
            </a:r>
            <a:r>
              <a:rPr lang="en-US" dirty="0" smtClean="0">
                <a:solidFill>
                  <a:srgbClr val="008000"/>
                </a:solidFill>
              </a:rPr>
              <a:t>world these are inherited C++ classes</a:t>
            </a:r>
            <a:endParaRPr lang="en-US" dirty="0">
              <a:solidFill>
                <a:srgbClr val="008000"/>
              </a:solidFill>
            </a:endParaRPr>
          </a:p>
        </p:txBody>
      </p:sp>
    </p:spTree>
    <p:extLst>
      <p:ext uri="{BB962C8B-B14F-4D97-AF65-F5344CB8AC3E}">
        <p14:creationId xmlns:p14="http://schemas.microsoft.com/office/powerpoint/2010/main" val="238708476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CC"/>
      </a:dk1>
      <a:lt1>
        <a:sysClr val="window" lastClr="FFFFFF"/>
      </a:lt1>
      <a:dk2>
        <a:srgbClr val="1F497D"/>
      </a:dk2>
      <a:lt2>
        <a:srgbClr val="EEECE1"/>
      </a:lt2>
      <a:accent1>
        <a:srgbClr val="4F81BD"/>
      </a:accent1>
      <a:accent2>
        <a:srgbClr val="000099"/>
      </a:accent2>
      <a:accent3>
        <a:srgbClr val="000099"/>
      </a:accent3>
      <a:accent4>
        <a:srgbClr val="8064A2"/>
      </a:accent4>
      <a:accent5>
        <a:srgbClr val="4BACC6"/>
      </a:accent5>
      <a:accent6>
        <a:srgbClr val="000099"/>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52789</TotalTime>
  <Words>1758</Words>
  <Application>Microsoft Macintosh PowerPoint</Application>
  <PresentationFormat>On-screen Show (4:3)</PresentationFormat>
  <Paragraphs>226</Paragraphs>
  <Slides>16</Slides>
  <Notes>16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16</vt:i4>
      </vt:variant>
    </vt:vector>
  </HeadingPairs>
  <TitlesOfParts>
    <vt:vector size="25" baseType="lpstr">
      <vt:lpstr>Arial</vt:lpstr>
      <vt:lpstr>Arial Narrow</vt:lpstr>
      <vt:lpstr>Calibri</vt:lpstr>
      <vt:lpstr>ＭＳ Ｐゴシック</vt:lpstr>
      <vt:lpstr>Tahoma</vt:lpstr>
      <vt:lpstr>Tahoma (Body)</vt:lpstr>
      <vt:lpstr>Wingdings</vt:lpstr>
      <vt:lpstr>Office Theme</vt:lpstr>
      <vt:lpstr>Office Theme</vt:lpstr>
      <vt:lpstr>PowerPoint Presentation</vt:lpstr>
      <vt:lpstr>Motivation </vt:lpstr>
      <vt:lpstr>Google Protocol Buffers </vt:lpstr>
      <vt:lpstr>Google Protocol Buffers </vt:lpstr>
      <vt:lpstr>EicMC in brief </vt:lpstr>
      <vt:lpstr>Binary file layout </vt:lpstr>
      <vt:lpstr>Direct access to the event records </vt:lpstr>
      <vt:lpstr>Self-description (whatever it means) </vt:lpstr>
      <vt:lpstr>MCEG event records </vt:lpstr>
      <vt:lpstr>Philosophy of MCEG info inclusion </vt:lpstr>
      <vt:lpstr>Floating point precision </vt:lpstr>
      <vt:lpstr>User interface </vt:lpstr>
      <vt:lpstr>Packaging </vt:lpstr>
      <vt:lpstr>Sparsification and compression </vt:lpstr>
      <vt:lpstr>Performance </vt:lpstr>
      <vt:lpstr>Next steps </vt:lpstr>
    </vt:vector>
  </TitlesOfParts>
  <Manager/>
  <Company>BNL</Company>
  <LinksUpToDate>false</LinksUpToDate>
  <SharedDoc>false</SharedDoc>
  <HyperlinkBase/>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Alexander Kiselev</dc:creator>
  <cp:keywords/>
  <dc:description/>
  <cp:lastModifiedBy>Microsoft Office User</cp:lastModifiedBy>
  <cp:revision>948</cp:revision>
  <dcterms:created xsi:type="dcterms:W3CDTF">2014-09-08T12:49:29Z</dcterms:created>
  <dcterms:modified xsi:type="dcterms:W3CDTF">2017-02-09T16:18:00Z</dcterms:modified>
  <cp:category/>
</cp:coreProperties>
</file>