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ko-KR"/>
    </a:defPPr>
    <a:lvl1pPr marL="0" indent="0" algn="l" defTabSz="914400">
      <a:buNone/>
      <a:defRPr lang="ko-KR" sz="1800" baseline="0" smtClean="0">
        <a:solidFill>
          <a:srgbClr val="000000"/>
        </a:solidFill>
        <a:latin typeface="굴림"/>
        <a:ea typeface="굴림"/>
      </a:defRPr>
    </a:lvl1pPr>
    <a:lvl2pPr marL="457200" lvl="1" indent="0" defTabSz="914400">
      <a:defRPr lang="ko-KR" smtClean="0"/>
    </a:lvl2pPr>
    <a:lvl3pPr marL="914400" lvl="2" indent="0" defTabSz="914400">
      <a:defRPr lang="ko-KR" smtClean="0"/>
    </a:lvl3pPr>
    <a:lvl4pPr marL="1371600" lvl="3" indent="0" defTabSz="914400">
      <a:defRPr lang="ko-KR" smtClean="0"/>
    </a:lvl4pPr>
    <a:lvl5pPr marL="1828800" lvl="4" indent="0" defTabSz="914400">
      <a:defRPr lang="ko-KR" smtClean="0"/>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dirty="0" smtClean="0"/>
              <a:t>Click to edit Master title style</a:t>
            </a:r>
            <a:endParaRPr lang="ko-KR"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00"/>
                </a:solidFill>
              </a:defRPr>
            </a:lvl1pPr>
            <a:lvl2pPr marL="457200" indent="0" algn="ctr">
              <a:buNone/>
              <a:defRPr>
                <a:solidFill>
                  <a:srgbClr val="000000"/>
                </a:solidFill>
              </a:defRPr>
            </a:lvl2pPr>
            <a:lvl3pPr marL="914400" indent="0" algn="ctr">
              <a:buNone/>
              <a:defRPr>
                <a:solidFill>
                  <a:srgbClr val="000000"/>
                </a:solidFill>
              </a:defRPr>
            </a:lvl3pPr>
            <a:lvl4pPr marL="1371600" indent="0" algn="ctr">
              <a:buNone/>
              <a:defRPr>
                <a:solidFill>
                  <a:srgbClr val="000000"/>
                </a:solidFill>
              </a:defRPr>
            </a:lvl4pPr>
            <a:lvl5pPr marL="1828800" indent="0" algn="ctr">
              <a:buNone/>
              <a:defRPr>
                <a:solidFill>
                  <a:srgbClr val="000000"/>
                </a:solidFill>
              </a:defRPr>
            </a:lvl5pPr>
            <a:lvl6pPr marL="2286000" indent="0" algn="ctr">
              <a:buNone/>
              <a:defRPr>
                <a:solidFill>
                  <a:srgbClr val="000000"/>
                </a:solidFill>
              </a:defRPr>
            </a:lvl6pPr>
            <a:lvl7pPr marL="2743200" indent="0" algn="ctr">
              <a:buNone/>
              <a:defRPr>
                <a:solidFill>
                  <a:srgbClr val="000000"/>
                </a:solidFill>
              </a:defRPr>
            </a:lvl7pPr>
            <a:lvl8pPr marL="3200400" indent="0" algn="ctr">
              <a:buNone/>
              <a:defRPr>
                <a:solidFill>
                  <a:srgbClr val="000000"/>
                </a:solidFill>
              </a:defRPr>
            </a:lvl8pPr>
            <a:lvl9pPr marL="3657600" indent="0" algn="ctr">
              <a:buNone/>
              <a:defRPr>
                <a:solidFill>
                  <a:srgbClr val="000000"/>
                </a:solidFill>
              </a:defRPr>
            </a:lvl9pPr>
          </a:lstStyle>
          <a:p>
            <a:r>
              <a:rPr lang="ko-KR" altLang="en-US" dirty="0" smtClean="0"/>
              <a:t>Click to edit Master subtitle style</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pPr/>
              <a:t>2012-11-05</a:t>
            </a:fld>
            <a:endParaRPr lang="ko-KR" altLang="en-US"/>
          </a:p>
        </p:txBody>
      </p:sp>
      <p:sp>
        <p:nvSpPr>
          <p:cNvPr id="5" name="Date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1"/>
          <p:cNvSpPr>
            <a:spLocks noGrp="1"/>
          </p:cNvSpPr>
          <p:nvPr>
            <p:ph type="title"/>
          </p:nvPr>
        </p:nvSpPr>
        <p:spPr/>
        <p:txBody>
          <a:bodyPr/>
          <a:lstStyle/>
          <a:p>
            <a:r>
              <a:rPr lang="ko-KR" altLang="en-US" dirty="0" smtClean="0"/>
              <a:t>Click to edit Master title style</a:t>
            </a:r>
            <a:endParaRPr lang="ko-KR" altLang="en-US"/>
          </a:p>
        </p:txBody>
      </p:sp>
      <p:sp>
        <p:nvSpPr>
          <p:cNvPr id="3" name="Vertical Text Placeholder 2"/>
          <p:cNvSpPr>
            <a:spLocks noGrp="1"/>
          </p:cNvSpPr>
          <p:nvPr>
            <p:ph type="body" orient="vert" idx="1"/>
          </p:nvPr>
        </p:nvSpPr>
        <p:spPr/>
        <p:txBody>
          <a:bodyPr vert="eaVert"/>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pPr/>
              <a:t>2012-11-05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1"/>
          <p:cNvSpPr>
            <a:spLocks noGrp="1"/>
          </p:cNvSpPr>
          <p:nvPr>
            <p:ph type="title" orient="vert"/>
          </p:nvPr>
        </p:nvSpPr>
        <p:spPr>
          <a:xfrm>
            <a:off x="6629400" y="274638"/>
            <a:ext cx="2057400" cy="5851525"/>
          </a:xfrm>
        </p:spPr>
        <p:txBody>
          <a:bodyPr vert="eaVert"/>
          <a:lstStyle/>
          <a:p>
            <a:r>
              <a:rPr lang="ko-KR" altLang="en-US" dirty="0" smtClean="0"/>
              <a:t>Click to edit Master title style</a:t>
            </a:r>
            <a:endParaRPr lang="ko-KR"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pPr/>
              <a:t>2012-11-05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Click to edit Master title style</a:t>
            </a:r>
            <a:endParaRPr lang="ko-KR" altLang="en-US"/>
          </a:p>
        </p:txBody>
      </p:sp>
      <p:sp>
        <p:nvSpPr>
          <p:cNvPr id="3" name="Content Placeholder 2"/>
          <p:cNvSpPr>
            <a:spLocks noGrp="1"/>
          </p:cNvSpPr>
          <p:nvPr>
            <p:ph idx="1"/>
          </p:nvPr>
        </p:nvSpPr>
        <p:spPr/>
        <p:txBody>
          <a:body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pPr/>
              <a:t>2012-11-05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buNone/>
              <a:defRPr sz="4000" b="1" cap="all"/>
            </a:lvl1pPr>
          </a:lstStyle>
          <a:p>
            <a:r>
              <a:rPr lang="ko-KR" altLang="en-US" dirty="0" smtClean="0"/>
              <a:t>Click to edit Master title style</a:t>
            </a:r>
            <a:endParaRPr lang="ko-KR"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0000"/>
                </a:solidFill>
              </a:defRPr>
            </a:lvl1pPr>
            <a:lvl2pPr marL="457200" indent="0">
              <a:buNone/>
              <a:defRPr sz="1800">
                <a:solidFill>
                  <a:srgbClr val="000000"/>
                </a:solidFill>
              </a:defRPr>
            </a:lvl2pPr>
            <a:lvl3pPr marL="914400" indent="0">
              <a:buNone/>
              <a:defRPr sz="1600">
                <a:solidFill>
                  <a:srgbClr val="000000"/>
                </a:solidFill>
              </a:defRPr>
            </a:lvl3pPr>
            <a:lvl4pPr marL="1371600" indent="0">
              <a:buNone/>
              <a:defRPr sz="1400">
                <a:solidFill>
                  <a:srgbClr val="000000"/>
                </a:solidFill>
              </a:defRPr>
            </a:lvl4pPr>
            <a:lvl5pPr marL="1828800" indent="0">
              <a:buNone/>
              <a:defRPr sz="1400">
                <a:solidFill>
                  <a:srgbClr val="000000"/>
                </a:solidFill>
              </a:defRPr>
            </a:lvl5pPr>
            <a:lvl6pPr marL="2286000" indent="0">
              <a:buNone/>
              <a:defRPr sz="1400">
                <a:solidFill>
                  <a:srgbClr val="000000"/>
                </a:solidFill>
              </a:defRPr>
            </a:lvl6pPr>
            <a:lvl7pPr marL="2743200" indent="0">
              <a:buNone/>
              <a:defRPr sz="1400">
                <a:solidFill>
                  <a:srgbClr val="000000"/>
                </a:solidFill>
              </a:defRPr>
            </a:lvl7pPr>
            <a:lvl8pPr marL="3200400" indent="0">
              <a:buNone/>
              <a:defRPr sz="1400">
                <a:solidFill>
                  <a:srgbClr val="000000"/>
                </a:solidFill>
              </a:defRPr>
            </a:lvl8pPr>
            <a:lvl9pPr marL="3657600" indent="0">
              <a:buNone/>
              <a:defRPr sz="1400">
                <a:solidFill>
                  <a:srgbClr val="000000"/>
                </a:solidFill>
              </a:defRPr>
            </a:lvl9pPr>
          </a:lstStyle>
          <a:p>
            <a:pPr lvl="0"/>
            <a:r>
              <a:rPr lang="ko-KR" altLang="en-US" dirty="0" smtClean="0"/>
              <a:t>Click to edit Master text styles</a:t>
            </a:r>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pPr/>
              <a:t>2012-11-05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Click to edit Master title style</a:t>
            </a:r>
            <a:endParaRPr lang="ko-KR" altLang="en-US"/>
          </a:p>
        </p:txBody>
      </p:sp>
      <p:sp>
        <p:nvSpPr>
          <p:cNvPr id="3" name="Content Placeholder 2"/>
          <p:cNvSpPr>
            <a:spLocks noGrp="1"/>
          </p:cNvSpPr>
          <p:nvPr>
            <p:ph sz="half" idx="1"/>
          </p:nvPr>
        </p:nvSpPr>
        <p:spPr>
          <a:xfrm>
            <a:off x="457200" y="1600200"/>
            <a:ext cx="4038600" cy="4525963"/>
          </a:xfrm>
        </p:spPr>
        <p:txBody>
          <a:bodyPr/>
          <a:lstStyle>
            <a:lvl1pPr marL="0" defTabSz="0">
              <a:defRPr sz="2800"/>
            </a:lvl1pPr>
            <a:lvl2pPr marL="0" defTabSz="0">
              <a:defRPr sz="2400"/>
            </a:lvl2pPr>
            <a:lvl3pPr marL="0" defTabSz="0">
              <a:defRPr sz="2000"/>
            </a:lvl3pPr>
            <a:lvl4pPr marL="0" defTabSz="0">
              <a:defRPr sz="1800"/>
            </a:lvl4pPr>
            <a:lvl5pPr marL="0" defTabSz="0">
              <a:defRPr sz="1800"/>
            </a:lvl5pPr>
            <a:lvl6pPr marL="0" defTabSz="0">
              <a:defRPr sz="1800"/>
            </a:lvl6pPr>
            <a:lvl7pPr marL="0" defTabSz="0">
              <a:defRPr sz="1800"/>
            </a:lvl7pPr>
            <a:lvl8pPr marL="0" defTabSz="0">
              <a:defRPr sz="1800"/>
            </a:lvl8pPr>
            <a:lvl9pPr marL="0" defTabSz="0">
              <a:defRPr sz="18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Content Placeholder 3"/>
          <p:cNvSpPr>
            <a:spLocks noGrp="1"/>
          </p:cNvSpPr>
          <p:nvPr>
            <p:ph sz="half" idx="2"/>
          </p:nvPr>
        </p:nvSpPr>
        <p:spPr>
          <a:xfrm>
            <a:off x="4648200" y="1600200"/>
            <a:ext cx="4038600" cy="4525963"/>
          </a:xfrm>
        </p:spPr>
        <p:txBody>
          <a:bodyPr/>
          <a:lstStyle>
            <a:lvl1pPr marL="0" defTabSz="0">
              <a:defRPr sz="2800"/>
            </a:lvl1pPr>
            <a:lvl2pPr marL="0" defTabSz="0">
              <a:defRPr sz="2400"/>
            </a:lvl2pPr>
            <a:lvl3pPr marL="0" defTabSz="0">
              <a:defRPr sz="2000"/>
            </a:lvl3pPr>
            <a:lvl4pPr marL="0" defTabSz="0">
              <a:defRPr sz="1800"/>
            </a:lvl4pPr>
            <a:lvl5pPr marL="0" defTabSz="0">
              <a:defRPr sz="1800"/>
            </a:lvl5pPr>
            <a:lvl6pPr marL="0" defTabSz="0">
              <a:defRPr sz="1800"/>
            </a:lvl6pPr>
            <a:lvl7pPr marL="0" defTabSz="0">
              <a:defRPr sz="1800"/>
            </a:lvl7pPr>
            <a:lvl8pPr marL="0" defTabSz="0">
              <a:defRPr sz="1800"/>
            </a:lvl8pPr>
            <a:lvl9pPr marL="0" defTabSz="0">
              <a:defRPr sz="18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5" name="Date Placeholder 4"/>
          <p:cNvSpPr>
            <a:spLocks noGrp="1"/>
          </p:cNvSpPr>
          <p:nvPr>
            <p:ph type="dt" sz="half" idx="10"/>
          </p:nvPr>
        </p:nvSpPr>
        <p:spPr/>
        <p:txBody>
          <a:bodyPr/>
          <a:lstStyle/>
          <a:p>
            <a:fld id="{4E2A0640-D55D-49AB-BE71-95CE015E007B}" type="datetimeFigureOut">
              <a:rPr lang="ko-KR" altLang="en-US" dirty="0" smtClean="0"/>
              <a:pPr/>
              <a:t>2012-11-05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defTabSz="0">
              <a:defRPr/>
            </a:lvl1pPr>
          </a:lstStyle>
          <a:p>
            <a:r>
              <a:rPr lang="ko-KR" altLang="en-US" dirty="0" smtClean="0"/>
              <a:t>Click to edit Master title style</a:t>
            </a:r>
            <a:endParaRPr lang="ko-KR"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0" defTabSz="0">
              <a:defRPr sz="2400"/>
            </a:lvl1pPr>
            <a:lvl2pPr marL="0" defTabSz="0">
              <a:defRPr sz="2000"/>
            </a:lvl2pPr>
            <a:lvl3pPr marL="0" defTabSz="0">
              <a:defRPr sz="1800"/>
            </a:lvl3pPr>
            <a:lvl4pPr marL="0" defTabSz="0">
              <a:defRPr sz="1600"/>
            </a:lvl4pPr>
            <a:lvl5pPr marL="0" defTabSz="0">
              <a:defRPr sz="1600"/>
            </a:lvl5pPr>
            <a:lvl6pPr marL="0" defTabSz="0">
              <a:defRPr sz="1600"/>
            </a:lvl6pPr>
            <a:lvl7pPr marL="0" defTabSz="0">
              <a:defRPr sz="1600"/>
            </a:lvl7pPr>
            <a:lvl8pPr marL="0" defTabSz="0">
              <a:defRPr sz="1600"/>
            </a:lvl8pPr>
            <a:lvl9pPr marL="0" defTabSz="0">
              <a:defRPr sz="16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0" defTabSz="0">
              <a:defRPr sz="2400"/>
            </a:lvl1pPr>
            <a:lvl2pPr marL="0" defTabSz="0">
              <a:defRPr sz="2000"/>
            </a:lvl2pPr>
            <a:lvl3pPr marL="0" defTabSz="0">
              <a:defRPr sz="1800"/>
            </a:lvl3pPr>
            <a:lvl4pPr marL="0" defTabSz="0">
              <a:defRPr sz="1600"/>
            </a:lvl4pPr>
            <a:lvl5pPr marL="0" defTabSz="0">
              <a:defRPr sz="1600"/>
            </a:lvl5pPr>
            <a:lvl6pPr marL="0" defTabSz="0">
              <a:defRPr sz="1600"/>
            </a:lvl6pPr>
            <a:lvl7pPr marL="0" defTabSz="0">
              <a:defRPr sz="1600"/>
            </a:lvl7pPr>
            <a:lvl8pPr marL="0" defTabSz="0">
              <a:defRPr sz="1600"/>
            </a:lvl8pPr>
            <a:lvl9pPr marL="0" defTabSz="0">
              <a:defRPr sz="16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7" name="Date Placeholder 6"/>
          <p:cNvSpPr>
            <a:spLocks noGrp="1"/>
          </p:cNvSpPr>
          <p:nvPr>
            <p:ph type="dt" sz="half" idx="10"/>
          </p:nvPr>
        </p:nvSpPr>
        <p:spPr/>
        <p:txBody>
          <a:bodyPr/>
          <a:lstStyle/>
          <a:p>
            <a:fld id="{4E2A0640-D55D-49AB-BE71-95CE015E007B}" type="datetimeFigureOut">
              <a:rPr lang="ko-KR" altLang="en-US" dirty="0" smtClean="0"/>
              <a:pPr/>
              <a:t>2012-11-05</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1"/>
          <p:cNvSpPr>
            <a:spLocks noGrp="1"/>
          </p:cNvSpPr>
          <p:nvPr>
            <p:ph type="title"/>
          </p:nvPr>
        </p:nvSpPr>
        <p:spPr/>
        <p:txBody>
          <a:bodyPr/>
          <a:lstStyle/>
          <a:p>
            <a:r>
              <a:rPr lang="ko-KR" altLang="en-US" dirty="0" smtClean="0"/>
              <a:t>Click to edit Master title style</a:t>
            </a:r>
            <a:endParaRPr lang="ko-KR" altLang="en-US"/>
          </a:p>
        </p:txBody>
      </p:sp>
      <p:sp>
        <p:nvSpPr>
          <p:cNvPr id="3" name="Date Placeholder 2"/>
          <p:cNvSpPr>
            <a:spLocks noGrp="1"/>
          </p:cNvSpPr>
          <p:nvPr>
            <p:ph type="dt" sz="half" idx="10"/>
          </p:nvPr>
        </p:nvSpPr>
        <p:spPr/>
        <p:txBody>
          <a:bodyPr/>
          <a:lstStyle/>
          <a:p>
            <a:fld id="{4E2A0640-D55D-49AB-BE71-95CE015E007B}" type="datetimeFigureOut">
              <a:rPr lang="ko-KR" altLang="en-US" dirty="0" smtClean="0"/>
              <a:pPr/>
              <a:t>2012-11-05</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A0640-D55D-49AB-BE71-95CE015E007B}" type="datetimeFigureOut">
              <a:rPr lang="ko-KR" altLang="en-US" dirty="0" smtClean="0"/>
              <a:pPr/>
              <a:t>2012-11-05</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1"/>
          <p:cNvSpPr>
            <a:spLocks noGrp="1"/>
          </p:cNvSpPr>
          <p:nvPr>
            <p:ph type="title"/>
          </p:nvPr>
        </p:nvSpPr>
        <p:spPr>
          <a:xfrm>
            <a:off x="457200" y="273050"/>
            <a:ext cx="3008313" cy="1162050"/>
          </a:xfrm>
        </p:spPr>
        <p:txBody>
          <a:bodyPr anchor="b"/>
          <a:lstStyle>
            <a:lvl1pPr algn="l">
              <a:defRPr sz="2000" b="1"/>
            </a:lvl1pPr>
          </a:lstStyle>
          <a:p>
            <a:r>
              <a:rPr lang="ko-KR" altLang="en-US" dirty="0" smtClean="0"/>
              <a:t>Click to edit Master title style</a:t>
            </a:r>
            <a:endParaRPr lang="ko-KR" altLang="en-US"/>
          </a:p>
        </p:txBody>
      </p:sp>
      <p:sp>
        <p:nvSpPr>
          <p:cNvPr id="3" name="Content Placeholder 2"/>
          <p:cNvSpPr>
            <a:spLocks noGrp="1"/>
          </p:cNvSpPr>
          <p:nvPr>
            <p:ph type="pic" idx="1"/>
          </p:nvPr>
        </p:nvSpPr>
        <p:spPr>
          <a:xfrm>
            <a:off x="3575050" y="273050"/>
            <a:ext cx="5111750" cy="5853113"/>
          </a:xfrm>
        </p:spPr>
        <p:txBody>
          <a:bodyPr/>
          <a:lstStyle>
            <a:lvl1pPr marL="0" defTabSz="0">
              <a:defRPr sz="3200"/>
            </a:lvl1pPr>
            <a:lvl2pPr marL="0" defTabSz="0">
              <a:defRPr sz="2800"/>
            </a:lvl2pPr>
            <a:lvl3pPr marL="0" defTabSz="0">
              <a:defRPr sz="2400"/>
            </a:lvl3pPr>
            <a:lvl4pPr marL="0" defTabSz="0">
              <a:defRPr sz="2000"/>
            </a:lvl4pPr>
            <a:lvl5pPr marL="0" defTabSz="0">
              <a:defRPr sz="2000"/>
            </a:lvl5pPr>
            <a:lvl6pPr marL="0" defTabSz="0">
              <a:defRPr sz="2000"/>
            </a:lvl6pPr>
            <a:lvl7pPr marL="0" defTabSz="0">
              <a:defRPr sz="2000"/>
            </a:lvl7pPr>
            <a:lvl8pPr marL="0" defTabSz="0">
              <a:defRPr sz="2000"/>
            </a:lvl8pPr>
            <a:lvl9pPr marL="0" defTabSz="0">
              <a:defRPr sz="20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Click to edit Master text styles</a:t>
            </a:r>
          </a:p>
        </p:txBody>
      </p:sp>
      <p:sp>
        <p:nvSpPr>
          <p:cNvPr id="5" name="Date Placeholder 4"/>
          <p:cNvSpPr>
            <a:spLocks noGrp="1"/>
          </p:cNvSpPr>
          <p:nvPr>
            <p:ph type="dt" sz="half" idx="10"/>
          </p:nvPr>
        </p:nvSpPr>
        <p:spPr/>
        <p:txBody>
          <a:bodyPr/>
          <a:lstStyle/>
          <a:p>
            <a:fld id="{4E2A0640-D55D-49AB-BE71-95CE015E007B}" type="datetimeFigureOut">
              <a:rPr lang="ko-KR" altLang="en-US" dirty="0" smtClean="0"/>
              <a:pPr/>
              <a:t>2012-11-05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1"/>
          <p:cNvSpPr>
            <a:spLocks noGrp="1"/>
          </p:cNvSpPr>
          <p:nvPr>
            <p:ph type="title"/>
          </p:nvPr>
        </p:nvSpPr>
        <p:spPr>
          <a:xfrm>
            <a:off x="1792288" y="4800600"/>
            <a:ext cx="5486400" cy="566738"/>
          </a:xfrm>
        </p:spPr>
        <p:txBody>
          <a:bodyPr anchor="b"/>
          <a:lstStyle>
            <a:lvl1pPr algn="l">
              <a:defRPr sz="2000" b="1"/>
            </a:lvl1pPr>
          </a:lstStyle>
          <a:p>
            <a:r>
              <a:rPr lang="ko-KR" altLang="en-US" dirty="0" smtClean="0"/>
              <a:t>Click to edit Master title style</a:t>
            </a:r>
            <a:endParaRPr lang="ko-KR"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Click to edit Master text styles</a:t>
            </a:r>
          </a:p>
        </p:txBody>
      </p:sp>
      <p:sp>
        <p:nvSpPr>
          <p:cNvPr id="5" name="Date Placeholder 4"/>
          <p:cNvSpPr>
            <a:spLocks noGrp="1"/>
          </p:cNvSpPr>
          <p:nvPr>
            <p:ph type="dt" sz="half" idx="10"/>
          </p:nvPr>
        </p:nvSpPr>
        <p:spPr/>
        <p:txBody>
          <a:bodyPr/>
          <a:lstStyle/>
          <a:p>
            <a:fld id="{4E2A0640-D55D-49AB-BE71-95CE015E007B}" type="datetimeFigureOut">
              <a:rPr lang="ko-KR" altLang="en-US" dirty="0" smtClean="0"/>
              <a:pPr/>
              <a:t>2012-11-05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dirty="0" smtClean="0"/>
              <a:t>Click to edit Master title style</a:t>
            </a:r>
            <a:endParaRPr lang="ko-KR"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0000"/>
                </a:solidFill>
              </a:defRPr>
            </a:lvl1pPr>
          </a:lstStyle>
          <a:p>
            <a:fld id="{5C1A2B81-1DA3-497E-83CD-70D401AD2C06}" type="datetimeFigureOut">
              <a:rPr lang="ko-KR" altLang="en-US" dirty="0" smtClean="0"/>
              <a:pPr/>
              <a:t>2012-11-05</a:t>
            </a:fld>
            <a:endParaRPr lang="ko-KR"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00000"/>
                </a:solidFill>
              </a:defRPr>
            </a:lvl1pPr>
          </a:lstStyle>
          <a:p>
            <a:endParaRPr lang="ko-KR"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00"/>
                </a:solidFill>
              </a:defRPr>
            </a:lvl1pPr>
          </a:lstStyle>
          <a:p>
            <a:fld id="{9CD56DC7-0AF8-4C3E-9120-C82FF52A6C0B}" type="slidenum">
              <a:rPr lang="ko-KR" altLang="en-US" dirty="0"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indent="0" algn="ctr" defTabSz="914400">
        <a:buNone/>
        <a:defRPr lang="ko-KR" sz="4400" baseline="0" smtClean="0">
          <a:solidFill>
            <a:srgbClr val="000000"/>
          </a:solidFill>
          <a:latin typeface="굴림"/>
          <a:ea typeface="굴림"/>
        </a:defRPr>
      </a:lvl1pPr>
    </p:titleStyle>
    <p:bodyStyle>
      <a:lvl1pPr marL="342900" indent="-342900" algn="l" defTabSz="914400">
        <a:spcBef>
          <a:spcPct val="20000"/>
        </a:spcBef>
        <a:buFont typeface="굴림"/>
        <a:buChar char="●"/>
        <a:defRPr lang="ko-KR" sz="3200" baseline="0" smtClean="0">
          <a:solidFill>
            <a:srgbClr val="000000"/>
          </a:solidFill>
          <a:latin typeface="굴림"/>
          <a:ea typeface="굴림"/>
        </a:defRPr>
      </a:lvl1pPr>
      <a:lvl2pPr marL="742950" lvl="1" indent="-285750" defTabSz="914400">
        <a:buChar char="-"/>
        <a:defRPr lang="ko-KR" sz="2800" smtClean="0"/>
      </a:lvl2pPr>
      <a:lvl3pPr marL="1143000" lvl="2" indent="-228600" defTabSz="914400">
        <a:buChar char="●"/>
        <a:defRPr lang="ko-KR" sz="2400" smtClean="0"/>
      </a:lvl3pPr>
      <a:lvl4pPr marL="1600200" lvl="3" indent="-228600" defTabSz="914400">
        <a:buChar char="-"/>
        <a:defRPr lang="ko-KR" sz="2000" smtClean="0"/>
      </a:lvl4pPr>
      <a:lvl5pPr marL="2057400" lvl="4" indent="-228600" defTabSz="914400">
        <a:buChar char="»"/>
        <a:defRPr lang="ko-KR" smtClean="0"/>
      </a:lvl5pPr>
    </p:bodyStyle>
    <p:otherStyle>
      <a:lvl1pPr marL="0" indent="0" algn="l" defTabSz="914400">
        <a:buNone/>
        <a:defRPr lang="ko-KR" sz="1800" baseline="0" smtClean="0">
          <a:solidFill>
            <a:srgbClr val="000000"/>
          </a:solidFill>
          <a:latin typeface="굴림"/>
          <a:ea typeface="굴림"/>
        </a:defRPr>
      </a:lvl1pPr>
      <a:lvl2pPr marL="457200" lvl="1" indent="0" defTabSz="914400">
        <a:defRPr lang="ko-KR" smtClean="0"/>
      </a:lvl2pPr>
      <a:lvl3pPr marL="914400" lvl="2" indent="0" defTabSz="914400">
        <a:defRPr lang="ko-KR" smtClean="0"/>
      </a:lvl3pPr>
      <a:lvl4pPr marL="1371600" lvl="3" indent="0" defTabSz="914400">
        <a:defRPr lang="ko-KR" smtClean="0"/>
      </a:lvl4pPr>
      <a:lvl5pPr marL="1828800" lvl="4" indent="0" defTabSz="914400">
        <a:defRPr lang="ko-KR" smtClean="0"/>
      </a:lvl5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 3"/>
          <p:cNvSpPr>
            <a:spLocks noGrp="1" noChangeArrowheads="1"/>
          </p:cNvSpPr>
          <p:nvPr/>
        </p:nvSpPr>
        <p:spPr>
          <a:xfrm>
            <a:off x="474345" y="1275080"/>
            <a:ext cx="8287385" cy="4800600"/>
          </a:xfrm>
          <a:prstGeom prst="rect">
            <a:avLst/>
          </a:prstGeom>
          <a:noFill/>
          <a:ln w="0">
            <a:noFill/>
          </a:ln>
        </p:spPr>
        <p:txBody>
          <a:bodyPr wrap="square" lIns="0" tIns="0" rIns="0" bIns="0" anchor="ctr"/>
          <a:lstStyle/>
          <a:p>
            <a:pPr marL="0" indent="0" algn="l" defTabSz="508000">
              <a:lnSpc>
                <a:spcPct val="129000"/>
              </a:lnSpc>
              <a:spcBef>
                <a:spcPts val="0"/>
              </a:spcBef>
              <a:spcAft>
                <a:spcPts val="0"/>
              </a:spcAft>
              <a:buFontTx/>
              <a:buNone/>
            </a:pPr>
            <a:r>
              <a:rPr lang="en-US" altLang="ko-KR" sz="1800" dirty="0" smtClean="0">
                <a:solidFill>
                  <a:srgbClr val="000000"/>
                </a:solidFill>
                <a:latin typeface="Arial" charset="0"/>
              </a:rPr>
              <a:t>Conveners: Y. Yamamoto (Asia), G. Ciovati (America), D. Kostin (Europe)</a:t>
            </a:r>
            <a:endParaRPr lang="ko-KR" altLang="en-US" sz="1800" dirty="0" smtClean="0"/>
          </a:p>
          <a:p>
            <a:pPr marL="0" indent="0" algn="l" defTabSz="508000">
              <a:lnSpc>
                <a:spcPct val="129000"/>
              </a:lnSpc>
              <a:spcBef>
                <a:spcPts val="0"/>
              </a:spcBef>
              <a:spcAft>
                <a:spcPts val="0"/>
              </a:spcAft>
              <a:buFontTx/>
              <a:buNone/>
            </a:pPr>
            <a:endParaRPr lang="ko-KR" altLang="en-US" sz="1800" dirty="0" smtClean="0"/>
          </a:p>
          <a:p>
            <a:pPr marL="0" indent="0" algn="l" defTabSz="508000">
              <a:lnSpc>
                <a:spcPct val="129000"/>
              </a:lnSpc>
              <a:spcBef>
                <a:spcPts val="0"/>
              </a:spcBef>
              <a:spcAft>
                <a:spcPts val="0"/>
              </a:spcAft>
              <a:buFontTx/>
              <a:buNone/>
            </a:pPr>
            <a:r>
              <a:rPr lang="en-US" altLang="ko-KR" sz="1600" dirty="0" smtClean="0">
                <a:solidFill>
                  <a:srgbClr val="0000FF"/>
                </a:solidFill>
                <a:latin typeface="Arial" charset="0"/>
              </a:rPr>
              <a:t>The ability to establish high accelerating fields during long or CW pulses at affordable cooling power, is the root of the success of the accelerator SRF technology. Improving the performance of SCRF cavities is a longstanding and continuous objective of the TTC which encompasses understanding the physics of SRF surfaces, the design of RF resonators, the techniques for cavity fabrication and preparation, the surface investigation devices and the instrumentation at test facilities, etc… Working Group 2 aims at continuing this investigation by reviewing and discussing the current trends and experimental results obtained in the past year. WG-2 is also be opened to neighboring topics in the area of cavity performance and RF instrumentation.</a:t>
            </a:r>
            <a:endParaRPr lang="ko-KR" altLang="en-US" sz="1600" dirty="0" smtClean="0"/>
          </a:p>
          <a:p>
            <a:pPr marL="0" indent="0" algn="l" defTabSz="508000">
              <a:lnSpc>
                <a:spcPct val="129000"/>
              </a:lnSpc>
              <a:spcBef>
                <a:spcPts val="0"/>
              </a:spcBef>
              <a:spcAft>
                <a:spcPts val="0"/>
              </a:spcAft>
              <a:buFontTx/>
              <a:buNone/>
            </a:pPr>
            <a:endParaRPr lang="ko-KR" altLang="en-US" sz="1800" dirty="0" smtClean="0"/>
          </a:p>
          <a:p>
            <a:pPr marL="0" indent="0" algn="l" defTabSz="508000">
              <a:lnSpc>
                <a:spcPct val="129000"/>
              </a:lnSpc>
              <a:spcBef>
                <a:spcPts val="0"/>
              </a:spcBef>
              <a:spcAft>
                <a:spcPts val="0"/>
              </a:spcAft>
              <a:buFontTx/>
              <a:buNone/>
            </a:pPr>
            <a:r>
              <a:rPr lang="en-US" altLang="ko-KR" sz="1800" dirty="0" smtClean="0">
                <a:solidFill>
                  <a:srgbClr val="000000"/>
                </a:solidFill>
                <a:latin typeface="Arial" charset="0"/>
              </a:rPr>
              <a:t>--&gt; </a:t>
            </a:r>
            <a:r>
              <a:rPr lang="en-US" altLang="ko-KR" sz="1800" b="1" dirty="0" smtClean="0">
                <a:solidFill>
                  <a:srgbClr val="FF0000"/>
                </a:solidFill>
                <a:latin typeface="Arial" charset="0"/>
              </a:rPr>
              <a:t>14 talks</a:t>
            </a:r>
            <a:r>
              <a:rPr lang="en-US" altLang="ko-KR" sz="1800" dirty="0" smtClean="0">
                <a:solidFill>
                  <a:srgbClr val="000000"/>
                </a:solidFill>
                <a:latin typeface="Arial" charset="0"/>
              </a:rPr>
              <a:t> from DESY, IHEP, CEA, Cornell, PKU, JLab, KEK, W&amp;M;</a:t>
            </a:r>
            <a:endParaRPr lang="ko-KR" altLang="en-US" sz="1800" dirty="0" smtClean="0"/>
          </a:p>
          <a:p>
            <a:pPr marL="0" indent="0" algn="l" defTabSz="508000">
              <a:lnSpc>
                <a:spcPct val="129000"/>
              </a:lnSpc>
              <a:spcBef>
                <a:spcPts val="0"/>
              </a:spcBef>
              <a:spcAft>
                <a:spcPts val="0"/>
              </a:spcAft>
              <a:buFontTx/>
              <a:buNone/>
            </a:pPr>
            <a:r>
              <a:rPr lang="en-US" altLang="ko-KR" sz="1800" dirty="0" smtClean="0">
                <a:solidFill>
                  <a:srgbClr val="000000"/>
                </a:solidFill>
                <a:latin typeface="Arial" charset="0"/>
              </a:rPr>
              <a:t>--&gt; Tuesday, November 6, 2012, starting from 11:00;</a:t>
            </a:r>
            <a:endParaRPr lang="ko-KR" altLang="en-US" sz="1800" dirty="0" smtClean="0"/>
          </a:p>
          <a:p>
            <a:pPr marL="0" indent="0" algn="l" defTabSz="508000">
              <a:lnSpc>
                <a:spcPct val="129000"/>
              </a:lnSpc>
              <a:spcBef>
                <a:spcPts val="0"/>
              </a:spcBef>
              <a:spcAft>
                <a:spcPts val="0"/>
              </a:spcAft>
              <a:buFontTx/>
              <a:buNone/>
            </a:pPr>
            <a:r>
              <a:rPr lang="en-US" altLang="ko-KR" sz="1800" dirty="0" smtClean="0">
                <a:solidFill>
                  <a:srgbClr val="000000"/>
                </a:solidFill>
                <a:latin typeface="Arial" charset="0"/>
              </a:rPr>
              <a:t>--&gt; + Discussion on Thursday November 8, from 9:45.</a:t>
            </a:r>
            <a:endParaRPr lang="ko-KR" altLang="en-US" sz="1800" dirty="0" smtClean="0"/>
          </a:p>
        </p:txBody>
      </p:sp>
      <p:sp>
        <p:nvSpPr>
          <p:cNvPr id="3" name="Rect 3"/>
          <p:cNvSpPr>
            <a:spLocks noGrp="1" noChangeArrowheads="1"/>
          </p:cNvSpPr>
          <p:nvPr/>
        </p:nvSpPr>
        <p:spPr>
          <a:xfrm>
            <a:off x="4422775" y="2908935"/>
            <a:ext cx="408305" cy="389255"/>
          </a:xfrm>
          <a:prstGeom prst="rect">
            <a:avLst/>
          </a:prstGeom>
          <a:noFill/>
          <a:ln w="0">
            <a:noFill/>
          </a:ln>
        </p:spPr>
        <p:txBody>
          <a:bodyPr wrap="square" lIns="89535" tIns="46355" rIns="89535" bIns="46355" anchor="t">
            <a:spAutoFit/>
          </a:bodyPr>
          <a:lstStyle/>
          <a:p>
            <a:pPr marL="0" indent="0" algn="l" defTabSz="508000">
              <a:lnSpc>
                <a:spcPct val="129000"/>
              </a:lnSpc>
              <a:spcBef>
                <a:spcPts val="0"/>
              </a:spcBef>
              <a:spcAft>
                <a:spcPts val="0"/>
              </a:spcAft>
              <a:buFontTx/>
              <a:buNone/>
            </a:pPr>
            <a:endParaRPr lang="ko-KR" altLang="en-US" sz="1800" dirty="0" smtClean="0"/>
          </a:p>
        </p:txBody>
      </p:sp>
      <p:sp>
        <p:nvSpPr>
          <p:cNvPr id="4" name="Rect 3"/>
          <p:cNvSpPr>
            <a:spLocks noGrp="1" noChangeArrowheads="1"/>
          </p:cNvSpPr>
          <p:nvPr/>
        </p:nvSpPr>
        <p:spPr>
          <a:xfrm>
            <a:off x="464820" y="574040"/>
            <a:ext cx="8238490" cy="457200"/>
          </a:xfrm>
          <a:prstGeom prst="rect">
            <a:avLst/>
          </a:prstGeom>
          <a:noFill/>
          <a:ln w="0">
            <a:noFill/>
          </a:ln>
        </p:spPr>
        <p:txBody>
          <a:bodyPr wrap="square" lIns="0" tIns="0" rIns="0" bIns="0" anchor="t"/>
          <a:lstStyle/>
          <a:p>
            <a:pPr marL="0" indent="0" algn="l" defTabSz="508000">
              <a:lnSpc>
                <a:spcPct val="129000"/>
              </a:lnSpc>
              <a:spcBef>
                <a:spcPts val="0"/>
              </a:spcBef>
              <a:spcAft>
                <a:spcPts val="0"/>
              </a:spcAft>
              <a:buFontTx/>
              <a:buNone/>
            </a:pPr>
            <a:r>
              <a:rPr lang="en-US" altLang="ko-KR" sz="2400" b="1" dirty="0" smtClean="0">
                <a:solidFill>
                  <a:srgbClr val="FF0000"/>
                </a:solidFill>
                <a:latin typeface="Arial" charset="0"/>
              </a:rPr>
              <a:t>WG2: High gradient and high Q0 cavity developments.</a:t>
            </a:r>
            <a:endParaRPr lang="ko-KR" altLang="en-US" sz="2400" b="1" dirty="0" smtClean="0"/>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195</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테마</vt:lpstr>
      <vt:lpstr>Slide 1</vt:lpstr>
    </vt:vector>
  </TitlesOfParts>
  <Company>INFRAWARE,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WG2intro</dc:title>
  <dc:creator>User</dc:creator>
  <cp:lastModifiedBy>Charles Reece</cp:lastModifiedBy>
  <cp:revision>1</cp:revision>
  <dcterms:modified xsi:type="dcterms:W3CDTF">2012-11-05T21:42:39Z</dcterms:modified>
</cp:coreProperties>
</file>