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1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51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091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93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34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10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5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48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38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68844-2157-49D8-BF0F-E2D8A0B83406}" type="datetimeFigureOut">
              <a:rPr lang="en-GB" smtClean="0"/>
              <a:t>05/11/2012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68F33-9E56-4157-889A-BFBC7557B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517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WG3: Developments of Specialised Cavity Systems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Convenors: </a:t>
            </a:r>
          </a:p>
          <a:p>
            <a:pPr marL="0" indent="0">
              <a:buNone/>
            </a:pPr>
            <a:r>
              <a:rPr lang="en-GB" dirty="0" err="1" smtClean="0"/>
              <a:t>Eiji</a:t>
            </a:r>
            <a:r>
              <a:rPr lang="en-GB" dirty="0" smtClean="0"/>
              <a:t> </a:t>
            </a:r>
            <a:r>
              <a:rPr lang="en-GB" dirty="0" err="1" smtClean="0"/>
              <a:t>Kako</a:t>
            </a:r>
            <a:r>
              <a:rPr lang="en-GB" dirty="0" smtClean="0"/>
              <a:t> (KEK), Matthias </a:t>
            </a:r>
            <a:r>
              <a:rPr lang="en-GB" dirty="0" err="1" smtClean="0"/>
              <a:t>Liepe</a:t>
            </a:r>
            <a:r>
              <a:rPr lang="en-GB" dirty="0" smtClean="0"/>
              <a:t> (Cornell) &amp; Peter McIntosh (STFC)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New SRF </a:t>
            </a:r>
            <a:r>
              <a:rPr lang="en-GB" dirty="0"/>
              <a:t>technology </a:t>
            </a:r>
            <a:r>
              <a:rPr lang="en-GB" dirty="0" smtClean="0"/>
              <a:t>applications led </a:t>
            </a:r>
            <a:r>
              <a:rPr lang="en-GB" dirty="0"/>
              <a:t>to </a:t>
            </a:r>
            <a:r>
              <a:rPr lang="en-GB" dirty="0" smtClean="0"/>
              <a:t>innovative </a:t>
            </a:r>
            <a:r>
              <a:rPr lang="en-GB" dirty="0"/>
              <a:t>development of specialized cavity systems which still require </a:t>
            </a:r>
            <a:r>
              <a:rPr lang="en-GB" dirty="0" smtClean="0"/>
              <a:t>fundamental demonstration: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SCRF </a:t>
            </a:r>
            <a:r>
              <a:rPr lang="en-GB" dirty="0"/>
              <a:t>guns, </a:t>
            </a:r>
            <a:endParaRPr lang="en-GB" dirty="0" smtClean="0"/>
          </a:p>
          <a:p>
            <a:r>
              <a:rPr lang="en-GB" dirty="0" smtClean="0"/>
              <a:t>SRF </a:t>
            </a:r>
            <a:r>
              <a:rPr lang="en-GB" dirty="0"/>
              <a:t>systems for ERLs and, </a:t>
            </a:r>
            <a:endParaRPr lang="en-GB" dirty="0" smtClean="0"/>
          </a:p>
          <a:p>
            <a:r>
              <a:rPr lang="en-GB" dirty="0"/>
              <a:t>T</a:t>
            </a:r>
            <a:r>
              <a:rPr lang="en-GB" dirty="0" smtClean="0"/>
              <a:t>ransverse </a:t>
            </a:r>
            <a:r>
              <a:rPr lang="en-GB" dirty="0"/>
              <a:t>deflecting cavities (crab cavities). 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WG3 aims to review progress by </a:t>
            </a:r>
            <a:r>
              <a:rPr lang="en-GB" dirty="0"/>
              <a:t>presenting the most recent design optimizations, R&amp;D realizations and prototyping results.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4390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SLA Technology Collaboration (TTC) (05-08 November 2012) - Windows Internet Explorer provided by Daresbury Laboratory (STFC)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7" t="19251" r="18108" b="7453"/>
          <a:stretch/>
        </p:blipFill>
        <p:spPr>
          <a:xfrm>
            <a:off x="352751" y="1124744"/>
            <a:ext cx="8539729" cy="51949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WG3: Programme </a:t>
            </a:r>
            <a:r>
              <a:rPr lang="en-GB" dirty="0" smtClean="0"/>
              <a:t>I (Wed 7</a:t>
            </a:r>
            <a:r>
              <a:rPr lang="en-GB" baseline="30000" dirty="0" smtClean="0"/>
              <a:t>th</a:t>
            </a:r>
            <a:r>
              <a:rPr lang="en-GB" dirty="0" smtClean="0"/>
              <a:t> Nov)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75656" y="2348880"/>
            <a:ext cx="7200800" cy="2808312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475656" y="5157192"/>
            <a:ext cx="7200800" cy="864096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 rot="19437777">
            <a:off x="6362795" y="3568370"/>
            <a:ext cx="1986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5 talks + Discussion</a:t>
            </a:r>
            <a:endParaRPr lang="en-GB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2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ESLA Technology Collaboration (TTC) (05-08 November 2012) - Windows Internet Explorer provided by Daresbury Laboratory (STFC)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6" t="32304" r="19325" b="19250"/>
          <a:stretch/>
        </p:blipFill>
        <p:spPr>
          <a:xfrm>
            <a:off x="323528" y="1579522"/>
            <a:ext cx="8521824" cy="343365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WG3: </a:t>
            </a:r>
            <a:r>
              <a:rPr lang="en-GB" dirty="0" smtClean="0"/>
              <a:t>Programme II (Wed 7</a:t>
            </a:r>
            <a:r>
              <a:rPr lang="en-GB" baseline="30000" dirty="0" smtClean="0"/>
              <a:t>th</a:t>
            </a:r>
            <a:r>
              <a:rPr lang="en-GB" dirty="0" smtClean="0"/>
              <a:t> Nov)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475656" y="1988840"/>
            <a:ext cx="7200800" cy="1152128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475656" y="3140968"/>
            <a:ext cx="7200800" cy="1584176"/>
          </a:xfrm>
          <a:prstGeom prst="rect">
            <a:avLst/>
          </a:prstGeom>
          <a:solidFill>
            <a:srgbClr val="00B050">
              <a:alpha val="2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 rot="19437777">
            <a:off x="6794843" y="2366708"/>
            <a:ext cx="1986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</a:t>
            </a:r>
            <a:r>
              <a:rPr lang="en-GB" dirty="0" smtClean="0">
                <a:solidFill>
                  <a:srgbClr val="FF0000"/>
                </a:solidFill>
              </a:rPr>
              <a:t> talks + Discussion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9437777">
            <a:off x="6794843" y="3689912"/>
            <a:ext cx="1986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B050"/>
                </a:solidFill>
              </a:rPr>
              <a:t>3 talks + Discussion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WG3: Developments of Specialised Cavity Systems</vt:lpstr>
      <vt:lpstr>WG3: Programme I (Wed 7th Nov)</vt:lpstr>
      <vt:lpstr>WG3: Programme II (Wed 7th Nov)</vt:lpstr>
    </vt:vector>
  </TitlesOfParts>
  <Company>Daresbury Laboratory (STFC)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2012-11-05T05:56:12Z</dcterms:created>
  <dcterms:modified xsi:type="dcterms:W3CDTF">2012-11-05T15:43:34Z</dcterms:modified>
</cp:coreProperties>
</file>