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sldIdLst>
    <p:sldId id="284" r:id="rId2"/>
    <p:sldId id="305" r:id="rId3"/>
    <p:sldId id="304" r:id="rId4"/>
    <p:sldId id="285" r:id="rId5"/>
    <p:sldId id="307" r:id="rId6"/>
    <p:sldId id="291" r:id="rId7"/>
    <p:sldId id="306" r:id="rId8"/>
    <p:sldId id="290" r:id="rId9"/>
    <p:sldId id="295" r:id="rId10"/>
    <p:sldId id="301" r:id="rId11"/>
    <p:sldId id="293" r:id="rId12"/>
    <p:sldId id="302" r:id="rId13"/>
    <p:sldId id="289" r:id="rId14"/>
    <p:sldId id="287" r:id="rId15"/>
    <p:sldId id="303" r:id="rId16"/>
    <p:sldId id="296" r:id="rId17"/>
    <p:sldId id="297" r:id="rId18"/>
    <p:sldId id="299" r:id="rId19"/>
    <p:sldId id="288" r:id="rId20"/>
    <p:sldId id="286" r:id="rId21"/>
    <p:sldId id="292" r:id="rId22"/>
  </p:sldIdLst>
  <p:sldSz cx="9144000" cy="6858000" type="screen4x3"/>
  <p:notesSz cx="7010400" cy="93964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08" autoAdjust="0"/>
    <p:restoredTop sz="94660"/>
  </p:normalViewPr>
  <p:slideViewPr>
    <p:cSldViewPr snapToGrid="0" snapToObjects="1">
      <p:cViewPr>
        <p:scale>
          <a:sx n="66" d="100"/>
          <a:sy n="66" d="100"/>
        </p:scale>
        <p:origin x="-1356" y="-3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ri\Documents\9%20cell%20stuff\Black%20Labs%20seemless%209\Black%20Labs%20seemless%209%2018Jan2012%20Processed%20Data.xlsm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ri\Documents\9%20cell%20stuff\Black%20Labs%20seemless%209\Black%20Labs%20seemless%209%2018Jan2012%20Processed%20Data.xlsm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jlabgrp\group\asd\asddata\VTA_RF_DATA\1497_DATA\RAW_DATA\Cavity%20Test%20Data\R100_8B_processed_data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ri\AppData\Local\Temp\Z163%20individual%20cell%20performance%2028feb201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dirty="0"/>
              <a:t>Black_Labs_Seemless9,  </a:t>
            </a:r>
            <a:r>
              <a:rPr lang="en-US" dirty="0" smtClean="0"/>
              <a:t>19-JAN-12</a:t>
            </a:r>
            <a:endParaRPr lang="en-US" dirty="0"/>
          </a:p>
        </c:rich>
      </c:tx>
      <c:layout/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2772561140137859"/>
          <c:y val="0.12927876695331242"/>
          <c:w val="0.71335230239025349"/>
          <c:h val="0.73500998492413172"/>
        </c:manualLayout>
      </c:layout>
      <c:scatterChart>
        <c:scatterStyle val="lineMarker"/>
        <c:ser>
          <c:idx val="1"/>
          <c:order val="0"/>
          <c:tx>
            <c:strRef>
              <c:f>'Filtered Data'!$E$5</c:f>
              <c:strCache>
                <c:ptCount val="1"/>
                <c:pt idx="0">
                  <c:v>Qo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rgbClr val="0070C0"/>
              </a:solidFill>
              <a:ln>
                <a:noFill/>
              </a:ln>
            </c:spPr>
          </c:marker>
          <c:errBars>
            <c:errDir val="y"/>
            <c:errBarType val="both"/>
            <c:errValType val="cust"/>
            <c:plus>
              <c:numRef>
                <c:f>'Filtered Data'!$F$6:$F$650</c:f>
                <c:numCache>
                  <c:formatCode>General</c:formatCode>
                  <c:ptCount val="645"/>
                  <c:pt idx="0">
                    <c:v>678746067</c:v>
                  </c:pt>
                  <c:pt idx="1">
                    <c:v>659606128</c:v>
                  </c:pt>
                  <c:pt idx="2">
                    <c:v>634831060</c:v>
                  </c:pt>
                  <c:pt idx="3">
                    <c:v>632487875</c:v>
                  </c:pt>
                  <c:pt idx="4">
                    <c:v>2865983350</c:v>
                  </c:pt>
                  <c:pt idx="5">
                    <c:v>2898471900</c:v>
                  </c:pt>
                  <c:pt idx="6">
                    <c:v>2911525790</c:v>
                  </c:pt>
                  <c:pt idx="7">
                    <c:v>2458158450</c:v>
                  </c:pt>
                  <c:pt idx="8">
                    <c:v>2527362020</c:v>
                  </c:pt>
                  <c:pt idx="9">
                    <c:v>2907359090</c:v>
                  </c:pt>
                  <c:pt idx="10">
                    <c:v>2865090590</c:v>
                  </c:pt>
                  <c:pt idx="11">
                    <c:v>2830129840</c:v>
                  </c:pt>
                  <c:pt idx="12">
                    <c:v>2747553790</c:v>
                  </c:pt>
                  <c:pt idx="13">
                    <c:v>2704702700</c:v>
                  </c:pt>
                  <c:pt idx="14">
                    <c:v>2667430250</c:v>
                  </c:pt>
                  <c:pt idx="15">
                    <c:v>2652346650</c:v>
                  </c:pt>
                  <c:pt idx="16">
                    <c:v>2592955050</c:v>
                  </c:pt>
                  <c:pt idx="17">
                    <c:v>2465120220</c:v>
                  </c:pt>
                  <c:pt idx="18">
                    <c:v>2356640120</c:v>
                  </c:pt>
                  <c:pt idx="19">
                    <c:v>2628403660</c:v>
                  </c:pt>
                  <c:pt idx="20">
                    <c:v>2454947310</c:v>
                  </c:pt>
                  <c:pt idx="21">
                    <c:v>2067531020</c:v>
                  </c:pt>
                  <c:pt idx="22">
                    <c:v>1852172450</c:v>
                  </c:pt>
                  <c:pt idx="23">
                    <c:v>2188928920</c:v>
                  </c:pt>
                  <c:pt idx="24">
                    <c:v>2241676160</c:v>
                  </c:pt>
                  <c:pt idx="25">
                    <c:v>2081717070</c:v>
                  </c:pt>
                  <c:pt idx="26">
                    <c:v>1878459530</c:v>
                  </c:pt>
                  <c:pt idx="27">
                    <c:v>1816492000</c:v>
                  </c:pt>
                  <c:pt idx="28">
                    <c:v>1768371950</c:v>
                  </c:pt>
                  <c:pt idx="29">
                    <c:v>1669994210</c:v>
                  </c:pt>
                  <c:pt idx="30">
                    <c:v>1551483110</c:v>
                  </c:pt>
                  <c:pt idx="31">
                    <c:v>1492369230</c:v>
                  </c:pt>
                  <c:pt idx="32">
                    <c:v>#N/A</c:v>
                  </c:pt>
                  <c:pt idx="33">
                    <c:v>#N/A</c:v>
                  </c:pt>
                  <c:pt idx="34">
                    <c:v>#N/A</c:v>
                  </c:pt>
                  <c:pt idx="35">
                    <c:v>#N/A</c:v>
                  </c:pt>
                  <c:pt idx="36">
                    <c:v>#N/A</c:v>
                  </c:pt>
                  <c:pt idx="37">
                    <c:v>#N/A</c:v>
                  </c:pt>
                  <c:pt idx="38">
                    <c:v>#N/A</c:v>
                  </c:pt>
                  <c:pt idx="39">
                    <c:v>#N/A</c:v>
                  </c:pt>
                  <c:pt idx="40">
                    <c:v>#N/A</c:v>
                  </c:pt>
                  <c:pt idx="41">
                    <c:v>#N/A</c:v>
                  </c:pt>
                  <c:pt idx="42">
                    <c:v>#N/A</c:v>
                  </c:pt>
                  <c:pt idx="43">
                    <c:v>#N/A</c:v>
                  </c:pt>
                  <c:pt idx="44">
                    <c:v>#N/A</c:v>
                  </c:pt>
                  <c:pt idx="45">
                    <c:v>#N/A</c:v>
                  </c:pt>
                  <c:pt idx="46">
                    <c:v>#N/A</c:v>
                  </c:pt>
                  <c:pt idx="47">
                    <c:v>#N/A</c:v>
                  </c:pt>
                  <c:pt idx="48">
                    <c:v>#N/A</c:v>
                  </c:pt>
                  <c:pt idx="49">
                    <c:v>#N/A</c:v>
                  </c:pt>
                  <c:pt idx="50">
                    <c:v>#N/A</c:v>
                  </c:pt>
                  <c:pt idx="51">
                    <c:v>#N/A</c:v>
                  </c:pt>
                  <c:pt idx="52">
                    <c:v>#N/A</c:v>
                  </c:pt>
                  <c:pt idx="53">
                    <c:v>#N/A</c:v>
                  </c:pt>
                  <c:pt idx="54">
                    <c:v>#N/A</c:v>
                  </c:pt>
                  <c:pt idx="55">
                    <c:v>#N/A</c:v>
                  </c:pt>
                  <c:pt idx="56">
                    <c:v>#N/A</c:v>
                  </c:pt>
                  <c:pt idx="57">
                    <c:v>#N/A</c:v>
                  </c:pt>
                  <c:pt idx="58">
                    <c:v>#N/A</c:v>
                  </c:pt>
                  <c:pt idx="59">
                    <c:v>#N/A</c:v>
                  </c:pt>
                  <c:pt idx="60">
                    <c:v>#N/A</c:v>
                  </c:pt>
                  <c:pt idx="61">
                    <c:v>#N/A</c:v>
                  </c:pt>
                  <c:pt idx="62">
                    <c:v>#N/A</c:v>
                  </c:pt>
                  <c:pt idx="63">
                    <c:v>#N/A</c:v>
                  </c:pt>
                  <c:pt idx="64">
                    <c:v>#N/A</c:v>
                  </c:pt>
                  <c:pt idx="65">
                    <c:v>#N/A</c:v>
                  </c:pt>
                  <c:pt idx="66">
                    <c:v>#N/A</c:v>
                  </c:pt>
                  <c:pt idx="67">
                    <c:v>#N/A</c:v>
                  </c:pt>
                  <c:pt idx="68">
                    <c:v>#N/A</c:v>
                  </c:pt>
                  <c:pt idx="69">
                    <c:v>#N/A</c:v>
                  </c:pt>
                  <c:pt idx="70">
                    <c:v>#N/A</c:v>
                  </c:pt>
                  <c:pt idx="71">
                    <c:v>#N/A</c:v>
                  </c:pt>
                  <c:pt idx="72">
                    <c:v>#N/A</c:v>
                  </c:pt>
                  <c:pt idx="73">
                    <c:v>#N/A</c:v>
                  </c:pt>
                  <c:pt idx="74">
                    <c:v>#N/A</c:v>
                  </c:pt>
                  <c:pt idx="75">
                    <c:v>#N/A</c:v>
                  </c:pt>
                  <c:pt idx="76">
                    <c:v>#N/A</c:v>
                  </c:pt>
                  <c:pt idx="77">
                    <c:v>#N/A</c:v>
                  </c:pt>
                  <c:pt idx="78">
                    <c:v>#N/A</c:v>
                  </c:pt>
                  <c:pt idx="79">
                    <c:v>#N/A</c:v>
                  </c:pt>
                  <c:pt idx="80">
                    <c:v>#N/A</c:v>
                  </c:pt>
                  <c:pt idx="81">
                    <c:v>#N/A</c:v>
                  </c:pt>
                  <c:pt idx="82">
                    <c:v>#N/A</c:v>
                  </c:pt>
                  <c:pt idx="83">
                    <c:v>#N/A</c:v>
                  </c:pt>
                  <c:pt idx="84">
                    <c:v>#N/A</c:v>
                  </c:pt>
                  <c:pt idx="85">
                    <c:v>#N/A</c:v>
                  </c:pt>
                  <c:pt idx="86">
                    <c:v>#N/A</c:v>
                  </c:pt>
                  <c:pt idx="87">
                    <c:v>#N/A</c:v>
                  </c:pt>
                  <c:pt idx="88">
                    <c:v>#N/A</c:v>
                  </c:pt>
                  <c:pt idx="89">
                    <c:v>#N/A</c:v>
                  </c:pt>
                  <c:pt idx="90">
                    <c:v>#N/A</c:v>
                  </c:pt>
                  <c:pt idx="91">
                    <c:v>#N/A</c:v>
                  </c:pt>
                  <c:pt idx="92">
                    <c:v>#N/A</c:v>
                  </c:pt>
                  <c:pt idx="93">
                    <c:v>#N/A</c:v>
                  </c:pt>
                  <c:pt idx="94">
                    <c:v>#N/A</c:v>
                  </c:pt>
                  <c:pt idx="95">
                    <c:v>#N/A</c:v>
                  </c:pt>
                  <c:pt idx="96">
                    <c:v>#N/A</c:v>
                  </c:pt>
                  <c:pt idx="97">
                    <c:v>#N/A</c:v>
                  </c:pt>
                  <c:pt idx="98">
                    <c:v>#N/A</c:v>
                  </c:pt>
                  <c:pt idx="99">
                    <c:v>#N/A</c:v>
                  </c:pt>
                  <c:pt idx="100">
                    <c:v>#N/A</c:v>
                  </c:pt>
                  <c:pt idx="101">
                    <c:v>#N/A</c:v>
                  </c:pt>
                  <c:pt idx="102">
                    <c:v>#N/A</c:v>
                  </c:pt>
                  <c:pt idx="103">
                    <c:v>#N/A</c:v>
                  </c:pt>
                  <c:pt idx="104">
                    <c:v>#N/A</c:v>
                  </c:pt>
                  <c:pt idx="105">
                    <c:v>#N/A</c:v>
                  </c:pt>
                  <c:pt idx="106">
                    <c:v>#N/A</c:v>
                  </c:pt>
                  <c:pt idx="107">
                    <c:v>#N/A</c:v>
                  </c:pt>
                  <c:pt idx="108">
                    <c:v>#N/A</c:v>
                  </c:pt>
                  <c:pt idx="109">
                    <c:v>#N/A</c:v>
                  </c:pt>
                  <c:pt idx="110">
                    <c:v>#N/A</c:v>
                  </c:pt>
                  <c:pt idx="111">
                    <c:v>#N/A</c:v>
                  </c:pt>
                  <c:pt idx="112">
                    <c:v>#N/A</c:v>
                  </c:pt>
                  <c:pt idx="113">
                    <c:v>#N/A</c:v>
                  </c:pt>
                  <c:pt idx="114">
                    <c:v>#N/A</c:v>
                  </c:pt>
                  <c:pt idx="115">
                    <c:v>#N/A</c:v>
                  </c:pt>
                  <c:pt idx="116">
                    <c:v>#N/A</c:v>
                  </c:pt>
                  <c:pt idx="117">
                    <c:v>#N/A</c:v>
                  </c:pt>
                  <c:pt idx="118">
                    <c:v>#N/A</c:v>
                  </c:pt>
                  <c:pt idx="119">
                    <c:v>#N/A</c:v>
                  </c:pt>
                  <c:pt idx="120">
                    <c:v>#N/A</c:v>
                  </c:pt>
                  <c:pt idx="121">
                    <c:v>#N/A</c:v>
                  </c:pt>
                  <c:pt idx="122">
                    <c:v>#N/A</c:v>
                  </c:pt>
                  <c:pt idx="123">
                    <c:v>#N/A</c:v>
                  </c:pt>
                  <c:pt idx="124">
                    <c:v>#N/A</c:v>
                  </c:pt>
                  <c:pt idx="125">
                    <c:v>#N/A</c:v>
                  </c:pt>
                  <c:pt idx="126">
                    <c:v>#N/A</c:v>
                  </c:pt>
                  <c:pt idx="127">
                    <c:v>#N/A</c:v>
                  </c:pt>
                  <c:pt idx="128">
                    <c:v>#N/A</c:v>
                  </c:pt>
                  <c:pt idx="129">
                    <c:v>#N/A</c:v>
                  </c:pt>
                  <c:pt idx="130">
                    <c:v>#N/A</c:v>
                  </c:pt>
                  <c:pt idx="131">
                    <c:v>#N/A</c:v>
                  </c:pt>
                  <c:pt idx="132">
                    <c:v>#N/A</c:v>
                  </c:pt>
                  <c:pt idx="133">
                    <c:v>#N/A</c:v>
                  </c:pt>
                  <c:pt idx="134">
                    <c:v>#N/A</c:v>
                  </c:pt>
                  <c:pt idx="135">
                    <c:v>#N/A</c:v>
                  </c:pt>
                  <c:pt idx="136">
                    <c:v>#N/A</c:v>
                  </c:pt>
                  <c:pt idx="137">
                    <c:v>#N/A</c:v>
                  </c:pt>
                  <c:pt idx="138">
                    <c:v>#N/A</c:v>
                  </c:pt>
                  <c:pt idx="139">
                    <c:v>#N/A</c:v>
                  </c:pt>
                  <c:pt idx="140">
                    <c:v>#N/A</c:v>
                  </c:pt>
                  <c:pt idx="141">
                    <c:v>#N/A</c:v>
                  </c:pt>
                  <c:pt idx="142">
                    <c:v>#N/A</c:v>
                  </c:pt>
                  <c:pt idx="143">
                    <c:v>#N/A</c:v>
                  </c:pt>
                  <c:pt idx="144">
                    <c:v>#N/A</c:v>
                  </c:pt>
                  <c:pt idx="145">
                    <c:v>#N/A</c:v>
                  </c:pt>
                  <c:pt idx="146">
                    <c:v>#N/A</c:v>
                  </c:pt>
                  <c:pt idx="147">
                    <c:v>#N/A</c:v>
                  </c:pt>
                  <c:pt idx="148">
                    <c:v>#N/A</c:v>
                  </c:pt>
                  <c:pt idx="149">
                    <c:v>#N/A</c:v>
                  </c:pt>
                  <c:pt idx="150">
                    <c:v>#N/A</c:v>
                  </c:pt>
                  <c:pt idx="151">
                    <c:v>#N/A</c:v>
                  </c:pt>
                  <c:pt idx="152">
                    <c:v>#N/A</c:v>
                  </c:pt>
                  <c:pt idx="153">
                    <c:v>#N/A</c:v>
                  </c:pt>
                  <c:pt idx="154">
                    <c:v>#N/A</c:v>
                  </c:pt>
                  <c:pt idx="155">
                    <c:v>#N/A</c:v>
                  </c:pt>
                  <c:pt idx="156">
                    <c:v>#N/A</c:v>
                  </c:pt>
                  <c:pt idx="157">
                    <c:v>#N/A</c:v>
                  </c:pt>
                  <c:pt idx="158">
                    <c:v>#N/A</c:v>
                  </c:pt>
                  <c:pt idx="159">
                    <c:v>#N/A</c:v>
                  </c:pt>
                  <c:pt idx="160">
                    <c:v>#N/A</c:v>
                  </c:pt>
                  <c:pt idx="161">
                    <c:v>#N/A</c:v>
                  </c:pt>
                  <c:pt idx="162">
                    <c:v>#N/A</c:v>
                  </c:pt>
                  <c:pt idx="163">
                    <c:v>#N/A</c:v>
                  </c:pt>
                  <c:pt idx="164">
                    <c:v>#N/A</c:v>
                  </c:pt>
                  <c:pt idx="165">
                    <c:v>#N/A</c:v>
                  </c:pt>
                  <c:pt idx="166">
                    <c:v>#N/A</c:v>
                  </c:pt>
                  <c:pt idx="167">
                    <c:v>#N/A</c:v>
                  </c:pt>
                  <c:pt idx="168">
                    <c:v>#N/A</c:v>
                  </c:pt>
                  <c:pt idx="169">
                    <c:v>#N/A</c:v>
                  </c:pt>
                  <c:pt idx="170">
                    <c:v>#N/A</c:v>
                  </c:pt>
                  <c:pt idx="171">
                    <c:v>#N/A</c:v>
                  </c:pt>
                  <c:pt idx="172">
                    <c:v>#N/A</c:v>
                  </c:pt>
                  <c:pt idx="173">
                    <c:v>#N/A</c:v>
                  </c:pt>
                  <c:pt idx="174">
                    <c:v>#N/A</c:v>
                  </c:pt>
                  <c:pt idx="175">
                    <c:v>#N/A</c:v>
                  </c:pt>
                  <c:pt idx="176">
                    <c:v>#N/A</c:v>
                  </c:pt>
                  <c:pt idx="177">
                    <c:v>#N/A</c:v>
                  </c:pt>
                  <c:pt idx="178">
                    <c:v>#N/A</c:v>
                  </c:pt>
                  <c:pt idx="179">
                    <c:v>#N/A</c:v>
                  </c:pt>
                  <c:pt idx="180">
                    <c:v>#N/A</c:v>
                  </c:pt>
                  <c:pt idx="181">
                    <c:v>#N/A</c:v>
                  </c:pt>
                  <c:pt idx="182">
                    <c:v>#N/A</c:v>
                  </c:pt>
                  <c:pt idx="183">
                    <c:v>#N/A</c:v>
                  </c:pt>
                  <c:pt idx="184">
                    <c:v>#N/A</c:v>
                  </c:pt>
                  <c:pt idx="185">
                    <c:v>#N/A</c:v>
                  </c:pt>
                  <c:pt idx="186">
                    <c:v>#N/A</c:v>
                  </c:pt>
                  <c:pt idx="187">
                    <c:v>#N/A</c:v>
                  </c:pt>
                  <c:pt idx="188">
                    <c:v>#N/A</c:v>
                  </c:pt>
                  <c:pt idx="189">
                    <c:v>#N/A</c:v>
                  </c:pt>
                  <c:pt idx="190">
                    <c:v>#N/A</c:v>
                  </c:pt>
                  <c:pt idx="191">
                    <c:v>#N/A</c:v>
                  </c:pt>
                  <c:pt idx="192">
                    <c:v>#N/A</c:v>
                  </c:pt>
                  <c:pt idx="193">
                    <c:v>#N/A</c:v>
                  </c:pt>
                  <c:pt idx="194">
                    <c:v>#N/A</c:v>
                  </c:pt>
                  <c:pt idx="195">
                    <c:v>#N/A</c:v>
                  </c:pt>
                  <c:pt idx="196">
                    <c:v>#N/A</c:v>
                  </c:pt>
                  <c:pt idx="197">
                    <c:v>#N/A</c:v>
                  </c:pt>
                  <c:pt idx="198">
                    <c:v>#N/A</c:v>
                  </c:pt>
                  <c:pt idx="199">
                    <c:v>#N/A</c:v>
                  </c:pt>
                  <c:pt idx="200">
                    <c:v>#N/A</c:v>
                  </c:pt>
                  <c:pt idx="201">
                    <c:v>#N/A</c:v>
                  </c:pt>
                  <c:pt idx="202">
                    <c:v>#N/A</c:v>
                  </c:pt>
                  <c:pt idx="203">
                    <c:v>#N/A</c:v>
                  </c:pt>
                  <c:pt idx="204">
                    <c:v>#N/A</c:v>
                  </c:pt>
                  <c:pt idx="205">
                    <c:v>#N/A</c:v>
                  </c:pt>
                  <c:pt idx="206">
                    <c:v>#N/A</c:v>
                  </c:pt>
                  <c:pt idx="207">
                    <c:v>#N/A</c:v>
                  </c:pt>
                  <c:pt idx="208">
                    <c:v>#N/A</c:v>
                  </c:pt>
                  <c:pt idx="209">
                    <c:v>#N/A</c:v>
                  </c:pt>
                  <c:pt idx="210">
                    <c:v>#N/A</c:v>
                  </c:pt>
                  <c:pt idx="211">
                    <c:v>#N/A</c:v>
                  </c:pt>
                  <c:pt idx="212">
                    <c:v>#N/A</c:v>
                  </c:pt>
                  <c:pt idx="213">
                    <c:v>#N/A</c:v>
                  </c:pt>
                  <c:pt idx="214">
                    <c:v>#N/A</c:v>
                  </c:pt>
                  <c:pt idx="215">
                    <c:v>#N/A</c:v>
                  </c:pt>
                  <c:pt idx="216">
                    <c:v>#N/A</c:v>
                  </c:pt>
                  <c:pt idx="217">
                    <c:v>#N/A</c:v>
                  </c:pt>
                  <c:pt idx="218">
                    <c:v>#N/A</c:v>
                  </c:pt>
                  <c:pt idx="219">
                    <c:v>#N/A</c:v>
                  </c:pt>
                  <c:pt idx="220">
                    <c:v>#N/A</c:v>
                  </c:pt>
                  <c:pt idx="221">
                    <c:v>#N/A</c:v>
                  </c:pt>
                  <c:pt idx="222">
                    <c:v>#N/A</c:v>
                  </c:pt>
                  <c:pt idx="223">
                    <c:v>#N/A</c:v>
                  </c:pt>
                  <c:pt idx="224">
                    <c:v>#N/A</c:v>
                  </c:pt>
                  <c:pt idx="225">
                    <c:v>#N/A</c:v>
                  </c:pt>
                  <c:pt idx="226">
                    <c:v>#N/A</c:v>
                  </c:pt>
                  <c:pt idx="227">
                    <c:v>#N/A</c:v>
                  </c:pt>
                  <c:pt idx="228">
                    <c:v>#N/A</c:v>
                  </c:pt>
                  <c:pt idx="229">
                    <c:v>#N/A</c:v>
                  </c:pt>
                  <c:pt idx="230">
                    <c:v>#N/A</c:v>
                  </c:pt>
                  <c:pt idx="231">
                    <c:v>#N/A</c:v>
                  </c:pt>
                  <c:pt idx="232">
                    <c:v>#N/A</c:v>
                  </c:pt>
                  <c:pt idx="233">
                    <c:v>#N/A</c:v>
                  </c:pt>
                  <c:pt idx="234">
                    <c:v>#N/A</c:v>
                  </c:pt>
                  <c:pt idx="235">
                    <c:v>#N/A</c:v>
                  </c:pt>
                  <c:pt idx="236">
                    <c:v>#N/A</c:v>
                  </c:pt>
                  <c:pt idx="237">
                    <c:v>#N/A</c:v>
                  </c:pt>
                  <c:pt idx="238">
                    <c:v>#N/A</c:v>
                  </c:pt>
                  <c:pt idx="239">
                    <c:v>#N/A</c:v>
                  </c:pt>
                  <c:pt idx="240">
                    <c:v>#N/A</c:v>
                  </c:pt>
                  <c:pt idx="241">
                    <c:v>#N/A</c:v>
                  </c:pt>
                  <c:pt idx="242">
                    <c:v>#N/A</c:v>
                  </c:pt>
                  <c:pt idx="243">
                    <c:v>#N/A</c:v>
                  </c:pt>
                  <c:pt idx="244">
                    <c:v>#N/A</c:v>
                  </c:pt>
                  <c:pt idx="245">
                    <c:v>#N/A</c:v>
                  </c:pt>
                  <c:pt idx="246">
                    <c:v>#N/A</c:v>
                  </c:pt>
                  <c:pt idx="247">
                    <c:v>#N/A</c:v>
                  </c:pt>
                  <c:pt idx="248">
                    <c:v>#N/A</c:v>
                  </c:pt>
                  <c:pt idx="249">
                    <c:v>#N/A</c:v>
                  </c:pt>
                  <c:pt idx="250">
                    <c:v>#N/A</c:v>
                  </c:pt>
                  <c:pt idx="251">
                    <c:v>#N/A</c:v>
                  </c:pt>
                  <c:pt idx="252">
                    <c:v>#N/A</c:v>
                  </c:pt>
                  <c:pt idx="253">
                    <c:v>#N/A</c:v>
                  </c:pt>
                  <c:pt idx="254">
                    <c:v>#N/A</c:v>
                  </c:pt>
                  <c:pt idx="255">
                    <c:v>#N/A</c:v>
                  </c:pt>
                  <c:pt idx="256">
                    <c:v>#N/A</c:v>
                  </c:pt>
                  <c:pt idx="257">
                    <c:v>#N/A</c:v>
                  </c:pt>
                  <c:pt idx="258">
                    <c:v>#N/A</c:v>
                  </c:pt>
                  <c:pt idx="259">
                    <c:v>#N/A</c:v>
                  </c:pt>
                  <c:pt idx="260">
                    <c:v>#N/A</c:v>
                  </c:pt>
                  <c:pt idx="261">
                    <c:v>#N/A</c:v>
                  </c:pt>
                  <c:pt idx="262">
                    <c:v>#N/A</c:v>
                  </c:pt>
                  <c:pt idx="263">
                    <c:v>#N/A</c:v>
                  </c:pt>
                  <c:pt idx="264">
                    <c:v>#N/A</c:v>
                  </c:pt>
                  <c:pt idx="265">
                    <c:v>#N/A</c:v>
                  </c:pt>
                  <c:pt idx="266">
                    <c:v>#N/A</c:v>
                  </c:pt>
                  <c:pt idx="267">
                    <c:v>#N/A</c:v>
                  </c:pt>
                  <c:pt idx="268">
                    <c:v>#N/A</c:v>
                  </c:pt>
                  <c:pt idx="269">
                    <c:v>#N/A</c:v>
                  </c:pt>
                  <c:pt idx="270">
                    <c:v>#N/A</c:v>
                  </c:pt>
                  <c:pt idx="271">
                    <c:v>#N/A</c:v>
                  </c:pt>
                  <c:pt idx="272">
                    <c:v>#N/A</c:v>
                  </c:pt>
                  <c:pt idx="273">
                    <c:v>#N/A</c:v>
                  </c:pt>
                  <c:pt idx="274">
                    <c:v>#N/A</c:v>
                  </c:pt>
                  <c:pt idx="275">
                    <c:v>#N/A</c:v>
                  </c:pt>
                  <c:pt idx="276">
                    <c:v>#N/A</c:v>
                  </c:pt>
                  <c:pt idx="277">
                    <c:v>#N/A</c:v>
                  </c:pt>
                  <c:pt idx="278">
                    <c:v>#N/A</c:v>
                  </c:pt>
                  <c:pt idx="279">
                    <c:v>#N/A</c:v>
                  </c:pt>
                  <c:pt idx="280">
                    <c:v>#N/A</c:v>
                  </c:pt>
                  <c:pt idx="281">
                    <c:v>#N/A</c:v>
                  </c:pt>
                  <c:pt idx="282">
                    <c:v>#N/A</c:v>
                  </c:pt>
                  <c:pt idx="283">
                    <c:v>#N/A</c:v>
                  </c:pt>
                  <c:pt idx="284">
                    <c:v>#N/A</c:v>
                  </c:pt>
                  <c:pt idx="285">
                    <c:v>#N/A</c:v>
                  </c:pt>
                  <c:pt idx="286">
                    <c:v>#N/A</c:v>
                  </c:pt>
                  <c:pt idx="287">
                    <c:v>#N/A</c:v>
                  </c:pt>
                  <c:pt idx="288">
                    <c:v>#N/A</c:v>
                  </c:pt>
                  <c:pt idx="289">
                    <c:v>#N/A</c:v>
                  </c:pt>
                  <c:pt idx="290">
                    <c:v>#N/A</c:v>
                  </c:pt>
                  <c:pt idx="291">
                    <c:v>#N/A</c:v>
                  </c:pt>
                  <c:pt idx="292">
                    <c:v>#N/A</c:v>
                  </c:pt>
                  <c:pt idx="293">
                    <c:v>#N/A</c:v>
                  </c:pt>
                  <c:pt idx="294">
                    <c:v>#N/A</c:v>
                  </c:pt>
                  <c:pt idx="295">
                    <c:v>#N/A</c:v>
                  </c:pt>
                  <c:pt idx="296">
                    <c:v>#N/A</c:v>
                  </c:pt>
                  <c:pt idx="297">
                    <c:v>#N/A</c:v>
                  </c:pt>
                  <c:pt idx="298">
                    <c:v>#N/A</c:v>
                  </c:pt>
                  <c:pt idx="299">
                    <c:v>#N/A</c:v>
                  </c:pt>
                  <c:pt idx="300">
                    <c:v>#N/A</c:v>
                  </c:pt>
                  <c:pt idx="301">
                    <c:v>#N/A</c:v>
                  </c:pt>
                  <c:pt idx="302">
                    <c:v>#N/A</c:v>
                  </c:pt>
                  <c:pt idx="303">
                    <c:v>#N/A</c:v>
                  </c:pt>
                  <c:pt idx="304">
                    <c:v>#N/A</c:v>
                  </c:pt>
                  <c:pt idx="305">
                    <c:v>#N/A</c:v>
                  </c:pt>
                  <c:pt idx="306">
                    <c:v>#N/A</c:v>
                  </c:pt>
                  <c:pt idx="307">
                    <c:v>#N/A</c:v>
                  </c:pt>
                  <c:pt idx="308">
                    <c:v>#N/A</c:v>
                  </c:pt>
                  <c:pt idx="309">
                    <c:v>#N/A</c:v>
                  </c:pt>
                  <c:pt idx="310">
                    <c:v>#N/A</c:v>
                  </c:pt>
                  <c:pt idx="311">
                    <c:v>#N/A</c:v>
                  </c:pt>
                  <c:pt idx="312">
                    <c:v>#N/A</c:v>
                  </c:pt>
                  <c:pt idx="313">
                    <c:v>#N/A</c:v>
                  </c:pt>
                  <c:pt idx="314">
                    <c:v>#N/A</c:v>
                  </c:pt>
                  <c:pt idx="315">
                    <c:v>#N/A</c:v>
                  </c:pt>
                  <c:pt idx="316">
                    <c:v>#N/A</c:v>
                  </c:pt>
                  <c:pt idx="317">
                    <c:v>#N/A</c:v>
                  </c:pt>
                  <c:pt idx="318">
                    <c:v>#N/A</c:v>
                  </c:pt>
                  <c:pt idx="319">
                    <c:v>#N/A</c:v>
                  </c:pt>
                  <c:pt idx="320">
                    <c:v>#N/A</c:v>
                  </c:pt>
                  <c:pt idx="321">
                    <c:v>#N/A</c:v>
                  </c:pt>
                  <c:pt idx="322">
                    <c:v>#N/A</c:v>
                  </c:pt>
                  <c:pt idx="323">
                    <c:v>#N/A</c:v>
                  </c:pt>
                  <c:pt idx="324">
                    <c:v>#N/A</c:v>
                  </c:pt>
                  <c:pt idx="325">
                    <c:v>#N/A</c:v>
                  </c:pt>
                  <c:pt idx="326">
                    <c:v>#N/A</c:v>
                  </c:pt>
                  <c:pt idx="327">
                    <c:v>#N/A</c:v>
                  </c:pt>
                  <c:pt idx="328">
                    <c:v>#N/A</c:v>
                  </c:pt>
                  <c:pt idx="329">
                    <c:v>#N/A</c:v>
                  </c:pt>
                  <c:pt idx="330">
                    <c:v>#N/A</c:v>
                  </c:pt>
                  <c:pt idx="331">
                    <c:v>#N/A</c:v>
                  </c:pt>
                  <c:pt idx="332">
                    <c:v>#N/A</c:v>
                  </c:pt>
                  <c:pt idx="333">
                    <c:v>#N/A</c:v>
                  </c:pt>
                  <c:pt idx="334">
                    <c:v>#N/A</c:v>
                  </c:pt>
                  <c:pt idx="335">
                    <c:v>#N/A</c:v>
                  </c:pt>
                  <c:pt idx="336">
                    <c:v>#N/A</c:v>
                  </c:pt>
                  <c:pt idx="337">
                    <c:v>#N/A</c:v>
                  </c:pt>
                  <c:pt idx="338">
                    <c:v>#N/A</c:v>
                  </c:pt>
                  <c:pt idx="339">
                    <c:v>#N/A</c:v>
                  </c:pt>
                  <c:pt idx="340">
                    <c:v>#N/A</c:v>
                  </c:pt>
                  <c:pt idx="341">
                    <c:v>#N/A</c:v>
                  </c:pt>
                  <c:pt idx="342">
                    <c:v>#N/A</c:v>
                  </c:pt>
                  <c:pt idx="343">
                    <c:v>#N/A</c:v>
                  </c:pt>
                  <c:pt idx="344">
                    <c:v>#N/A</c:v>
                  </c:pt>
                  <c:pt idx="345">
                    <c:v>#N/A</c:v>
                  </c:pt>
                  <c:pt idx="346">
                    <c:v>#N/A</c:v>
                  </c:pt>
                  <c:pt idx="347">
                    <c:v>#N/A</c:v>
                  </c:pt>
                  <c:pt idx="348">
                    <c:v>#N/A</c:v>
                  </c:pt>
                  <c:pt idx="349">
                    <c:v>#N/A</c:v>
                  </c:pt>
                  <c:pt idx="350">
                    <c:v>#N/A</c:v>
                  </c:pt>
                  <c:pt idx="351">
                    <c:v>#N/A</c:v>
                  </c:pt>
                  <c:pt idx="352">
                    <c:v>#N/A</c:v>
                  </c:pt>
                  <c:pt idx="353">
                    <c:v>#N/A</c:v>
                  </c:pt>
                  <c:pt idx="354">
                    <c:v>#N/A</c:v>
                  </c:pt>
                  <c:pt idx="355">
                    <c:v>#N/A</c:v>
                  </c:pt>
                  <c:pt idx="356">
                    <c:v>#N/A</c:v>
                  </c:pt>
                  <c:pt idx="357">
                    <c:v>#N/A</c:v>
                  </c:pt>
                  <c:pt idx="358">
                    <c:v>#N/A</c:v>
                  </c:pt>
                  <c:pt idx="359">
                    <c:v>#N/A</c:v>
                  </c:pt>
                  <c:pt idx="360">
                    <c:v>#N/A</c:v>
                  </c:pt>
                  <c:pt idx="361">
                    <c:v>#N/A</c:v>
                  </c:pt>
                  <c:pt idx="362">
                    <c:v>#N/A</c:v>
                  </c:pt>
                  <c:pt idx="363">
                    <c:v>#N/A</c:v>
                  </c:pt>
                  <c:pt idx="364">
                    <c:v>#N/A</c:v>
                  </c:pt>
                  <c:pt idx="365">
                    <c:v>#N/A</c:v>
                  </c:pt>
                  <c:pt idx="366">
                    <c:v>#N/A</c:v>
                  </c:pt>
                  <c:pt idx="367">
                    <c:v>#N/A</c:v>
                  </c:pt>
                  <c:pt idx="368">
                    <c:v>#N/A</c:v>
                  </c:pt>
                  <c:pt idx="369">
                    <c:v>#N/A</c:v>
                  </c:pt>
                  <c:pt idx="370">
                    <c:v>#N/A</c:v>
                  </c:pt>
                  <c:pt idx="371">
                    <c:v>#N/A</c:v>
                  </c:pt>
                  <c:pt idx="372">
                    <c:v>#N/A</c:v>
                  </c:pt>
                  <c:pt idx="373">
                    <c:v>#N/A</c:v>
                  </c:pt>
                  <c:pt idx="374">
                    <c:v>#N/A</c:v>
                  </c:pt>
                  <c:pt idx="375">
                    <c:v>#N/A</c:v>
                  </c:pt>
                  <c:pt idx="376">
                    <c:v>#N/A</c:v>
                  </c:pt>
                  <c:pt idx="377">
                    <c:v>#N/A</c:v>
                  </c:pt>
                  <c:pt idx="378">
                    <c:v>#N/A</c:v>
                  </c:pt>
                  <c:pt idx="379">
                    <c:v>#N/A</c:v>
                  </c:pt>
                  <c:pt idx="380">
                    <c:v>#N/A</c:v>
                  </c:pt>
                  <c:pt idx="381">
                    <c:v>#N/A</c:v>
                  </c:pt>
                  <c:pt idx="382">
                    <c:v>#N/A</c:v>
                  </c:pt>
                  <c:pt idx="383">
                    <c:v>#N/A</c:v>
                  </c:pt>
                  <c:pt idx="384">
                    <c:v>#N/A</c:v>
                  </c:pt>
                  <c:pt idx="385">
                    <c:v>#N/A</c:v>
                  </c:pt>
                  <c:pt idx="386">
                    <c:v>#N/A</c:v>
                  </c:pt>
                  <c:pt idx="387">
                    <c:v>#N/A</c:v>
                  </c:pt>
                  <c:pt idx="388">
                    <c:v>#N/A</c:v>
                  </c:pt>
                  <c:pt idx="389">
                    <c:v>#N/A</c:v>
                  </c:pt>
                  <c:pt idx="390">
                    <c:v>#N/A</c:v>
                  </c:pt>
                  <c:pt idx="391">
                    <c:v>#N/A</c:v>
                  </c:pt>
                  <c:pt idx="392">
                    <c:v>#N/A</c:v>
                  </c:pt>
                  <c:pt idx="393">
                    <c:v>#N/A</c:v>
                  </c:pt>
                  <c:pt idx="394">
                    <c:v>#N/A</c:v>
                  </c:pt>
                  <c:pt idx="395">
                    <c:v>#N/A</c:v>
                  </c:pt>
                  <c:pt idx="396">
                    <c:v>#N/A</c:v>
                  </c:pt>
                  <c:pt idx="397">
                    <c:v>#N/A</c:v>
                  </c:pt>
                  <c:pt idx="398">
                    <c:v>#N/A</c:v>
                  </c:pt>
                  <c:pt idx="399">
                    <c:v>#N/A</c:v>
                  </c:pt>
                  <c:pt idx="400">
                    <c:v>#N/A</c:v>
                  </c:pt>
                  <c:pt idx="401">
                    <c:v>#N/A</c:v>
                  </c:pt>
                  <c:pt idx="402">
                    <c:v>#N/A</c:v>
                  </c:pt>
                  <c:pt idx="403">
                    <c:v>#N/A</c:v>
                  </c:pt>
                  <c:pt idx="404">
                    <c:v>#N/A</c:v>
                  </c:pt>
                  <c:pt idx="405">
                    <c:v>#N/A</c:v>
                  </c:pt>
                  <c:pt idx="406">
                    <c:v>#N/A</c:v>
                  </c:pt>
                  <c:pt idx="407">
                    <c:v>#N/A</c:v>
                  </c:pt>
                  <c:pt idx="408">
                    <c:v>#N/A</c:v>
                  </c:pt>
                  <c:pt idx="409">
                    <c:v>#N/A</c:v>
                  </c:pt>
                  <c:pt idx="410">
                    <c:v>#N/A</c:v>
                  </c:pt>
                  <c:pt idx="411">
                    <c:v>#N/A</c:v>
                  </c:pt>
                  <c:pt idx="412">
                    <c:v>#N/A</c:v>
                  </c:pt>
                  <c:pt idx="413">
                    <c:v>#N/A</c:v>
                  </c:pt>
                  <c:pt idx="414">
                    <c:v>#N/A</c:v>
                  </c:pt>
                  <c:pt idx="415">
                    <c:v>#N/A</c:v>
                  </c:pt>
                  <c:pt idx="416">
                    <c:v>#N/A</c:v>
                  </c:pt>
                  <c:pt idx="417">
                    <c:v>#N/A</c:v>
                  </c:pt>
                  <c:pt idx="418">
                    <c:v>#N/A</c:v>
                  </c:pt>
                  <c:pt idx="419">
                    <c:v>#N/A</c:v>
                  </c:pt>
                  <c:pt idx="420">
                    <c:v>#N/A</c:v>
                  </c:pt>
                  <c:pt idx="421">
                    <c:v>#N/A</c:v>
                  </c:pt>
                  <c:pt idx="422">
                    <c:v>#N/A</c:v>
                  </c:pt>
                  <c:pt idx="423">
                    <c:v>#N/A</c:v>
                  </c:pt>
                  <c:pt idx="424">
                    <c:v>#N/A</c:v>
                  </c:pt>
                  <c:pt idx="425">
                    <c:v>#N/A</c:v>
                  </c:pt>
                  <c:pt idx="426">
                    <c:v>#N/A</c:v>
                  </c:pt>
                  <c:pt idx="427">
                    <c:v>#N/A</c:v>
                  </c:pt>
                  <c:pt idx="428">
                    <c:v>#N/A</c:v>
                  </c:pt>
                  <c:pt idx="429">
                    <c:v>#N/A</c:v>
                  </c:pt>
                  <c:pt idx="430">
                    <c:v>#N/A</c:v>
                  </c:pt>
                  <c:pt idx="431">
                    <c:v>#N/A</c:v>
                  </c:pt>
                  <c:pt idx="432">
                    <c:v>#N/A</c:v>
                  </c:pt>
                  <c:pt idx="433">
                    <c:v>#N/A</c:v>
                  </c:pt>
                  <c:pt idx="434">
                    <c:v>#N/A</c:v>
                  </c:pt>
                  <c:pt idx="435">
                    <c:v>#N/A</c:v>
                  </c:pt>
                  <c:pt idx="436">
                    <c:v>#N/A</c:v>
                  </c:pt>
                  <c:pt idx="437">
                    <c:v>#N/A</c:v>
                  </c:pt>
                  <c:pt idx="438">
                    <c:v>#N/A</c:v>
                  </c:pt>
                  <c:pt idx="439">
                    <c:v>#N/A</c:v>
                  </c:pt>
                  <c:pt idx="440">
                    <c:v>#N/A</c:v>
                  </c:pt>
                  <c:pt idx="441">
                    <c:v>#N/A</c:v>
                  </c:pt>
                  <c:pt idx="442">
                    <c:v>#N/A</c:v>
                  </c:pt>
                  <c:pt idx="443">
                    <c:v>#N/A</c:v>
                  </c:pt>
                  <c:pt idx="444">
                    <c:v>#N/A</c:v>
                  </c:pt>
                  <c:pt idx="445">
                    <c:v>#N/A</c:v>
                  </c:pt>
                  <c:pt idx="446">
                    <c:v>#N/A</c:v>
                  </c:pt>
                  <c:pt idx="447">
                    <c:v>#N/A</c:v>
                  </c:pt>
                  <c:pt idx="448">
                    <c:v>#N/A</c:v>
                  </c:pt>
                  <c:pt idx="449">
                    <c:v>#N/A</c:v>
                  </c:pt>
                  <c:pt idx="450">
                    <c:v>#N/A</c:v>
                  </c:pt>
                  <c:pt idx="451">
                    <c:v>#N/A</c:v>
                  </c:pt>
                  <c:pt idx="452">
                    <c:v>#N/A</c:v>
                  </c:pt>
                  <c:pt idx="453">
                    <c:v>#N/A</c:v>
                  </c:pt>
                  <c:pt idx="454">
                    <c:v>#N/A</c:v>
                  </c:pt>
                  <c:pt idx="455">
                    <c:v>#N/A</c:v>
                  </c:pt>
                  <c:pt idx="456">
                    <c:v>#N/A</c:v>
                  </c:pt>
                  <c:pt idx="457">
                    <c:v>#N/A</c:v>
                  </c:pt>
                  <c:pt idx="458">
                    <c:v>#N/A</c:v>
                  </c:pt>
                  <c:pt idx="459">
                    <c:v>#N/A</c:v>
                  </c:pt>
                  <c:pt idx="460">
                    <c:v>#N/A</c:v>
                  </c:pt>
                  <c:pt idx="461">
                    <c:v>#N/A</c:v>
                  </c:pt>
                  <c:pt idx="462">
                    <c:v>#N/A</c:v>
                  </c:pt>
                  <c:pt idx="463">
                    <c:v>#N/A</c:v>
                  </c:pt>
                  <c:pt idx="464">
                    <c:v>#N/A</c:v>
                  </c:pt>
                  <c:pt idx="465">
                    <c:v>#N/A</c:v>
                  </c:pt>
                  <c:pt idx="466">
                    <c:v>#N/A</c:v>
                  </c:pt>
                  <c:pt idx="467">
                    <c:v>#N/A</c:v>
                  </c:pt>
                  <c:pt idx="468">
                    <c:v>#N/A</c:v>
                  </c:pt>
                  <c:pt idx="469">
                    <c:v>#N/A</c:v>
                  </c:pt>
                  <c:pt idx="470">
                    <c:v>#N/A</c:v>
                  </c:pt>
                  <c:pt idx="471">
                    <c:v>#N/A</c:v>
                  </c:pt>
                  <c:pt idx="472">
                    <c:v>#N/A</c:v>
                  </c:pt>
                  <c:pt idx="473">
                    <c:v>#N/A</c:v>
                  </c:pt>
                  <c:pt idx="474">
                    <c:v>#N/A</c:v>
                  </c:pt>
                  <c:pt idx="475">
                    <c:v>#N/A</c:v>
                  </c:pt>
                  <c:pt idx="476">
                    <c:v>#N/A</c:v>
                  </c:pt>
                  <c:pt idx="477">
                    <c:v>#N/A</c:v>
                  </c:pt>
                  <c:pt idx="478">
                    <c:v>#N/A</c:v>
                  </c:pt>
                  <c:pt idx="479">
                    <c:v>#N/A</c:v>
                  </c:pt>
                  <c:pt idx="480">
                    <c:v>#N/A</c:v>
                  </c:pt>
                  <c:pt idx="481">
                    <c:v>#N/A</c:v>
                  </c:pt>
                  <c:pt idx="482">
                    <c:v>#N/A</c:v>
                  </c:pt>
                  <c:pt idx="483">
                    <c:v>#N/A</c:v>
                  </c:pt>
                  <c:pt idx="484">
                    <c:v>#N/A</c:v>
                  </c:pt>
                  <c:pt idx="485">
                    <c:v>#N/A</c:v>
                  </c:pt>
                  <c:pt idx="486">
                    <c:v>#N/A</c:v>
                  </c:pt>
                  <c:pt idx="487">
                    <c:v>#N/A</c:v>
                  </c:pt>
                  <c:pt idx="488">
                    <c:v>#N/A</c:v>
                  </c:pt>
                  <c:pt idx="489">
                    <c:v>#N/A</c:v>
                  </c:pt>
                  <c:pt idx="490">
                    <c:v>#N/A</c:v>
                  </c:pt>
                  <c:pt idx="491">
                    <c:v>#N/A</c:v>
                  </c:pt>
                  <c:pt idx="492">
                    <c:v>#N/A</c:v>
                  </c:pt>
                  <c:pt idx="493">
                    <c:v>#N/A</c:v>
                  </c:pt>
                  <c:pt idx="494">
                    <c:v>#N/A</c:v>
                  </c:pt>
                  <c:pt idx="495">
                    <c:v>#N/A</c:v>
                  </c:pt>
                  <c:pt idx="496">
                    <c:v>#N/A</c:v>
                  </c:pt>
                  <c:pt idx="497">
                    <c:v>#N/A</c:v>
                  </c:pt>
                  <c:pt idx="498">
                    <c:v>#N/A</c:v>
                  </c:pt>
                  <c:pt idx="499">
                    <c:v>#N/A</c:v>
                  </c:pt>
                  <c:pt idx="500">
                    <c:v>#N/A</c:v>
                  </c:pt>
                  <c:pt idx="501">
                    <c:v>#N/A</c:v>
                  </c:pt>
                  <c:pt idx="502">
                    <c:v>#N/A</c:v>
                  </c:pt>
                  <c:pt idx="503">
                    <c:v>#N/A</c:v>
                  </c:pt>
                  <c:pt idx="504">
                    <c:v>#N/A</c:v>
                  </c:pt>
                  <c:pt idx="505">
                    <c:v>#N/A</c:v>
                  </c:pt>
                  <c:pt idx="506">
                    <c:v>#N/A</c:v>
                  </c:pt>
                  <c:pt idx="507">
                    <c:v>#N/A</c:v>
                  </c:pt>
                  <c:pt idx="508">
                    <c:v>#N/A</c:v>
                  </c:pt>
                  <c:pt idx="509">
                    <c:v>#N/A</c:v>
                  </c:pt>
                  <c:pt idx="510">
                    <c:v>#N/A</c:v>
                  </c:pt>
                  <c:pt idx="511">
                    <c:v>#N/A</c:v>
                  </c:pt>
                  <c:pt idx="512">
                    <c:v>#N/A</c:v>
                  </c:pt>
                  <c:pt idx="513">
                    <c:v>#N/A</c:v>
                  </c:pt>
                  <c:pt idx="514">
                    <c:v>#N/A</c:v>
                  </c:pt>
                  <c:pt idx="515">
                    <c:v>#N/A</c:v>
                  </c:pt>
                  <c:pt idx="516">
                    <c:v>#N/A</c:v>
                  </c:pt>
                  <c:pt idx="517">
                    <c:v>#N/A</c:v>
                  </c:pt>
                  <c:pt idx="518">
                    <c:v>#N/A</c:v>
                  </c:pt>
                  <c:pt idx="519">
                    <c:v>#N/A</c:v>
                  </c:pt>
                  <c:pt idx="520">
                    <c:v>#N/A</c:v>
                  </c:pt>
                  <c:pt idx="521">
                    <c:v>#N/A</c:v>
                  </c:pt>
                  <c:pt idx="522">
                    <c:v>#N/A</c:v>
                  </c:pt>
                  <c:pt idx="523">
                    <c:v>#N/A</c:v>
                  </c:pt>
                  <c:pt idx="524">
                    <c:v>#N/A</c:v>
                  </c:pt>
                  <c:pt idx="525">
                    <c:v>#N/A</c:v>
                  </c:pt>
                  <c:pt idx="526">
                    <c:v>#N/A</c:v>
                  </c:pt>
                  <c:pt idx="527">
                    <c:v>#N/A</c:v>
                  </c:pt>
                  <c:pt idx="528">
                    <c:v>#N/A</c:v>
                  </c:pt>
                  <c:pt idx="529">
                    <c:v>#N/A</c:v>
                  </c:pt>
                  <c:pt idx="530">
                    <c:v>#N/A</c:v>
                  </c:pt>
                  <c:pt idx="531">
                    <c:v>#N/A</c:v>
                  </c:pt>
                  <c:pt idx="532">
                    <c:v>#N/A</c:v>
                  </c:pt>
                  <c:pt idx="533">
                    <c:v>#N/A</c:v>
                  </c:pt>
                  <c:pt idx="534">
                    <c:v>#N/A</c:v>
                  </c:pt>
                  <c:pt idx="535">
                    <c:v>#N/A</c:v>
                  </c:pt>
                  <c:pt idx="536">
                    <c:v>#N/A</c:v>
                  </c:pt>
                  <c:pt idx="537">
                    <c:v>#N/A</c:v>
                  </c:pt>
                  <c:pt idx="538">
                    <c:v>#N/A</c:v>
                  </c:pt>
                  <c:pt idx="539">
                    <c:v>#N/A</c:v>
                  </c:pt>
                  <c:pt idx="540">
                    <c:v>#N/A</c:v>
                  </c:pt>
                  <c:pt idx="541">
                    <c:v>#N/A</c:v>
                  </c:pt>
                  <c:pt idx="542">
                    <c:v>#N/A</c:v>
                  </c:pt>
                  <c:pt idx="543">
                    <c:v>#N/A</c:v>
                  </c:pt>
                  <c:pt idx="544">
                    <c:v>#N/A</c:v>
                  </c:pt>
                  <c:pt idx="545">
                    <c:v>#N/A</c:v>
                  </c:pt>
                  <c:pt idx="546">
                    <c:v>#N/A</c:v>
                  </c:pt>
                  <c:pt idx="547">
                    <c:v>#N/A</c:v>
                  </c:pt>
                  <c:pt idx="548">
                    <c:v>#N/A</c:v>
                  </c:pt>
                  <c:pt idx="549">
                    <c:v>#N/A</c:v>
                  </c:pt>
                  <c:pt idx="550">
                    <c:v>#N/A</c:v>
                  </c:pt>
                  <c:pt idx="551">
                    <c:v>#N/A</c:v>
                  </c:pt>
                  <c:pt idx="552">
                    <c:v>#N/A</c:v>
                  </c:pt>
                  <c:pt idx="553">
                    <c:v>#N/A</c:v>
                  </c:pt>
                  <c:pt idx="554">
                    <c:v>#N/A</c:v>
                  </c:pt>
                  <c:pt idx="555">
                    <c:v>#N/A</c:v>
                  </c:pt>
                  <c:pt idx="556">
                    <c:v>#N/A</c:v>
                  </c:pt>
                  <c:pt idx="557">
                    <c:v>#N/A</c:v>
                  </c:pt>
                  <c:pt idx="558">
                    <c:v>#N/A</c:v>
                  </c:pt>
                  <c:pt idx="559">
                    <c:v>#N/A</c:v>
                  </c:pt>
                  <c:pt idx="560">
                    <c:v>#N/A</c:v>
                  </c:pt>
                  <c:pt idx="561">
                    <c:v>#N/A</c:v>
                  </c:pt>
                  <c:pt idx="562">
                    <c:v>#N/A</c:v>
                  </c:pt>
                  <c:pt idx="563">
                    <c:v>#N/A</c:v>
                  </c:pt>
                  <c:pt idx="564">
                    <c:v>#N/A</c:v>
                  </c:pt>
                  <c:pt idx="565">
                    <c:v>#N/A</c:v>
                  </c:pt>
                  <c:pt idx="566">
                    <c:v>#N/A</c:v>
                  </c:pt>
                  <c:pt idx="567">
                    <c:v>#N/A</c:v>
                  </c:pt>
                  <c:pt idx="568">
                    <c:v>#N/A</c:v>
                  </c:pt>
                  <c:pt idx="569">
                    <c:v>#N/A</c:v>
                  </c:pt>
                  <c:pt idx="570">
                    <c:v>#N/A</c:v>
                  </c:pt>
                  <c:pt idx="571">
                    <c:v>#N/A</c:v>
                  </c:pt>
                  <c:pt idx="572">
                    <c:v>#N/A</c:v>
                  </c:pt>
                  <c:pt idx="573">
                    <c:v>#N/A</c:v>
                  </c:pt>
                  <c:pt idx="574">
                    <c:v>#N/A</c:v>
                  </c:pt>
                  <c:pt idx="575">
                    <c:v>#N/A</c:v>
                  </c:pt>
                  <c:pt idx="576">
                    <c:v>#N/A</c:v>
                  </c:pt>
                  <c:pt idx="577">
                    <c:v>#N/A</c:v>
                  </c:pt>
                  <c:pt idx="578">
                    <c:v>#N/A</c:v>
                  </c:pt>
                  <c:pt idx="579">
                    <c:v>#N/A</c:v>
                  </c:pt>
                  <c:pt idx="580">
                    <c:v>#N/A</c:v>
                  </c:pt>
                  <c:pt idx="581">
                    <c:v>#N/A</c:v>
                  </c:pt>
                  <c:pt idx="582">
                    <c:v>#N/A</c:v>
                  </c:pt>
                  <c:pt idx="583">
                    <c:v>#N/A</c:v>
                  </c:pt>
                  <c:pt idx="584">
                    <c:v>#N/A</c:v>
                  </c:pt>
                  <c:pt idx="585">
                    <c:v>#N/A</c:v>
                  </c:pt>
                  <c:pt idx="586">
                    <c:v>#N/A</c:v>
                  </c:pt>
                  <c:pt idx="587">
                    <c:v>#N/A</c:v>
                  </c:pt>
                  <c:pt idx="588">
                    <c:v>#N/A</c:v>
                  </c:pt>
                  <c:pt idx="589">
                    <c:v>#N/A</c:v>
                  </c:pt>
                  <c:pt idx="590">
                    <c:v>#N/A</c:v>
                  </c:pt>
                  <c:pt idx="591">
                    <c:v>#N/A</c:v>
                  </c:pt>
                  <c:pt idx="592">
                    <c:v>#N/A</c:v>
                  </c:pt>
                  <c:pt idx="593">
                    <c:v>#N/A</c:v>
                  </c:pt>
                  <c:pt idx="594">
                    <c:v>#N/A</c:v>
                  </c:pt>
                  <c:pt idx="595">
                    <c:v>#N/A</c:v>
                  </c:pt>
                  <c:pt idx="596">
                    <c:v>#N/A</c:v>
                  </c:pt>
                  <c:pt idx="597">
                    <c:v>#N/A</c:v>
                  </c:pt>
                  <c:pt idx="598">
                    <c:v>#N/A</c:v>
                  </c:pt>
                  <c:pt idx="599">
                    <c:v>#N/A</c:v>
                  </c:pt>
                  <c:pt idx="600">
                    <c:v>#N/A</c:v>
                  </c:pt>
                  <c:pt idx="601">
                    <c:v>#N/A</c:v>
                  </c:pt>
                  <c:pt idx="602">
                    <c:v>#N/A</c:v>
                  </c:pt>
                  <c:pt idx="603">
                    <c:v>#N/A</c:v>
                  </c:pt>
                  <c:pt idx="604">
                    <c:v>#N/A</c:v>
                  </c:pt>
                  <c:pt idx="605">
                    <c:v>#N/A</c:v>
                  </c:pt>
                  <c:pt idx="606">
                    <c:v>#N/A</c:v>
                  </c:pt>
                  <c:pt idx="607">
                    <c:v>#N/A</c:v>
                  </c:pt>
                  <c:pt idx="608">
                    <c:v>#N/A</c:v>
                  </c:pt>
                  <c:pt idx="609">
                    <c:v>#N/A</c:v>
                  </c:pt>
                  <c:pt idx="610">
                    <c:v>#N/A</c:v>
                  </c:pt>
                  <c:pt idx="611">
                    <c:v>#N/A</c:v>
                  </c:pt>
                  <c:pt idx="612">
                    <c:v>#N/A</c:v>
                  </c:pt>
                  <c:pt idx="613">
                    <c:v>#N/A</c:v>
                  </c:pt>
                  <c:pt idx="614">
                    <c:v>#N/A</c:v>
                  </c:pt>
                  <c:pt idx="615">
                    <c:v>#N/A</c:v>
                  </c:pt>
                  <c:pt idx="616">
                    <c:v>#N/A</c:v>
                  </c:pt>
                  <c:pt idx="617">
                    <c:v>#N/A</c:v>
                  </c:pt>
                  <c:pt idx="618">
                    <c:v>#N/A</c:v>
                  </c:pt>
                  <c:pt idx="619">
                    <c:v>#N/A</c:v>
                  </c:pt>
                  <c:pt idx="620">
                    <c:v>#N/A</c:v>
                  </c:pt>
                  <c:pt idx="621">
                    <c:v>#N/A</c:v>
                  </c:pt>
                  <c:pt idx="622">
                    <c:v>#N/A</c:v>
                  </c:pt>
                  <c:pt idx="623">
                    <c:v>#N/A</c:v>
                  </c:pt>
                  <c:pt idx="624">
                    <c:v>#N/A</c:v>
                  </c:pt>
                  <c:pt idx="625">
                    <c:v>#N/A</c:v>
                  </c:pt>
                  <c:pt idx="626">
                    <c:v>#N/A</c:v>
                  </c:pt>
                  <c:pt idx="627">
                    <c:v>#N/A</c:v>
                  </c:pt>
                  <c:pt idx="628">
                    <c:v>#N/A</c:v>
                  </c:pt>
                  <c:pt idx="629">
                    <c:v>#N/A</c:v>
                  </c:pt>
                  <c:pt idx="630">
                    <c:v>#N/A</c:v>
                  </c:pt>
                  <c:pt idx="631">
                    <c:v>#N/A</c:v>
                  </c:pt>
                  <c:pt idx="632">
                    <c:v>#N/A</c:v>
                  </c:pt>
                  <c:pt idx="633">
                    <c:v>#N/A</c:v>
                  </c:pt>
                  <c:pt idx="634">
                    <c:v>#N/A</c:v>
                  </c:pt>
                  <c:pt idx="635">
                    <c:v>#N/A</c:v>
                  </c:pt>
                  <c:pt idx="636">
                    <c:v>#N/A</c:v>
                  </c:pt>
                  <c:pt idx="637">
                    <c:v>#N/A</c:v>
                  </c:pt>
                  <c:pt idx="638">
                    <c:v>#N/A</c:v>
                  </c:pt>
                  <c:pt idx="639">
                    <c:v>#N/A</c:v>
                  </c:pt>
                  <c:pt idx="640">
                    <c:v>#N/A</c:v>
                  </c:pt>
                  <c:pt idx="641">
                    <c:v>#N/A</c:v>
                  </c:pt>
                  <c:pt idx="642">
                    <c:v>#N/A</c:v>
                  </c:pt>
                  <c:pt idx="643">
                    <c:v>#N/A</c:v>
                  </c:pt>
                  <c:pt idx="644">
                    <c:v>#N/A</c:v>
                  </c:pt>
                </c:numCache>
              </c:numRef>
            </c:plus>
            <c:minus>
              <c:numRef>
                <c:f>'Filtered Data'!$F$6:$F$650</c:f>
                <c:numCache>
                  <c:formatCode>General</c:formatCode>
                  <c:ptCount val="645"/>
                  <c:pt idx="0">
                    <c:v>678746067</c:v>
                  </c:pt>
                  <c:pt idx="1">
                    <c:v>659606128</c:v>
                  </c:pt>
                  <c:pt idx="2">
                    <c:v>634831060</c:v>
                  </c:pt>
                  <c:pt idx="3">
                    <c:v>632487875</c:v>
                  </c:pt>
                  <c:pt idx="4">
                    <c:v>2865983350</c:v>
                  </c:pt>
                  <c:pt idx="5">
                    <c:v>2898471900</c:v>
                  </c:pt>
                  <c:pt idx="6">
                    <c:v>2911525790</c:v>
                  </c:pt>
                  <c:pt idx="7">
                    <c:v>2458158450</c:v>
                  </c:pt>
                  <c:pt idx="8">
                    <c:v>2527362020</c:v>
                  </c:pt>
                  <c:pt idx="9">
                    <c:v>2907359090</c:v>
                  </c:pt>
                  <c:pt idx="10">
                    <c:v>2865090590</c:v>
                  </c:pt>
                  <c:pt idx="11">
                    <c:v>2830129840</c:v>
                  </c:pt>
                  <c:pt idx="12">
                    <c:v>2747553790</c:v>
                  </c:pt>
                  <c:pt idx="13">
                    <c:v>2704702700</c:v>
                  </c:pt>
                  <c:pt idx="14">
                    <c:v>2667430250</c:v>
                  </c:pt>
                  <c:pt idx="15">
                    <c:v>2652346650</c:v>
                  </c:pt>
                  <c:pt idx="16">
                    <c:v>2592955050</c:v>
                  </c:pt>
                  <c:pt idx="17">
                    <c:v>2465120220</c:v>
                  </c:pt>
                  <c:pt idx="18">
                    <c:v>2356640120</c:v>
                  </c:pt>
                  <c:pt idx="19">
                    <c:v>2628403660</c:v>
                  </c:pt>
                  <c:pt idx="20">
                    <c:v>2454947310</c:v>
                  </c:pt>
                  <c:pt idx="21">
                    <c:v>2067531020</c:v>
                  </c:pt>
                  <c:pt idx="22">
                    <c:v>1852172450</c:v>
                  </c:pt>
                  <c:pt idx="23">
                    <c:v>2188928920</c:v>
                  </c:pt>
                  <c:pt idx="24">
                    <c:v>2241676160</c:v>
                  </c:pt>
                  <c:pt idx="25">
                    <c:v>2081717070</c:v>
                  </c:pt>
                  <c:pt idx="26">
                    <c:v>1878459530</c:v>
                  </c:pt>
                  <c:pt idx="27">
                    <c:v>1816492000</c:v>
                  </c:pt>
                  <c:pt idx="28">
                    <c:v>1768371950</c:v>
                  </c:pt>
                  <c:pt idx="29">
                    <c:v>1669994210</c:v>
                  </c:pt>
                  <c:pt idx="30">
                    <c:v>1551483110</c:v>
                  </c:pt>
                  <c:pt idx="31">
                    <c:v>1492369230</c:v>
                  </c:pt>
                  <c:pt idx="32">
                    <c:v>#N/A</c:v>
                  </c:pt>
                  <c:pt idx="33">
                    <c:v>#N/A</c:v>
                  </c:pt>
                  <c:pt idx="34">
                    <c:v>#N/A</c:v>
                  </c:pt>
                  <c:pt idx="35">
                    <c:v>#N/A</c:v>
                  </c:pt>
                  <c:pt idx="36">
                    <c:v>#N/A</c:v>
                  </c:pt>
                  <c:pt idx="37">
                    <c:v>#N/A</c:v>
                  </c:pt>
                  <c:pt idx="38">
                    <c:v>#N/A</c:v>
                  </c:pt>
                  <c:pt idx="39">
                    <c:v>#N/A</c:v>
                  </c:pt>
                  <c:pt idx="40">
                    <c:v>#N/A</c:v>
                  </c:pt>
                  <c:pt idx="41">
                    <c:v>#N/A</c:v>
                  </c:pt>
                  <c:pt idx="42">
                    <c:v>#N/A</c:v>
                  </c:pt>
                  <c:pt idx="43">
                    <c:v>#N/A</c:v>
                  </c:pt>
                  <c:pt idx="44">
                    <c:v>#N/A</c:v>
                  </c:pt>
                  <c:pt idx="45">
                    <c:v>#N/A</c:v>
                  </c:pt>
                  <c:pt idx="46">
                    <c:v>#N/A</c:v>
                  </c:pt>
                  <c:pt idx="47">
                    <c:v>#N/A</c:v>
                  </c:pt>
                  <c:pt idx="48">
                    <c:v>#N/A</c:v>
                  </c:pt>
                  <c:pt idx="49">
                    <c:v>#N/A</c:v>
                  </c:pt>
                  <c:pt idx="50">
                    <c:v>#N/A</c:v>
                  </c:pt>
                  <c:pt idx="51">
                    <c:v>#N/A</c:v>
                  </c:pt>
                  <c:pt idx="52">
                    <c:v>#N/A</c:v>
                  </c:pt>
                  <c:pt idx="53">
                    <c:v>#N/A</c:v>
                  </c:pt>
                  <c:pt idx="54">
                    <c:v>#N/A</c:v>
                  </c:pt>
                  <c:pt idx="55">
                    <c:v>#N/A</c:v>
                  </c:pt>
                  <c:pt idx="56">
                    <c:v>#N/A</c:v>
                  </c:pt>
                  <c:pt idx="57">
                    <c:v>#N/A</c:v>
                  </c:pt>
                  <c:pt idx="58">
                    <c:v>#N/A</c:v>
                  </c:pt>
                  <c:pt idx="59">
                    <c:v>#N/A</c:v>
                  </c:pt>
                  <c:pt idx="60">
                    <c:v>#N/A</c:v>
                  </c:pt>
                  <c:pt idx="61">
                    <c:v>#N/A</c:v>
                  </c:pt>
                  <c:pt idx="62">
                    <c:v>#N/A</c:v>
                  </c:pt>
                  <c:pt idx="63">
                    <c:v>#N/A</c:v>
                  </c:pt>
                  <c:pt idx="64">
                    <c:v>#N/A</c:v>
                  </c:pt>
                  <c:pt idx="65">
                    <c:v>#N/A</c:v>
                  </c:pt>
                  <c:pt idx="66">
                    <c:v>#N/A</c:v>
                  </c:pt>
                  <c:pt idx="67">
                    <c:v>#N/A</c:v>
                  </c:pt>
                  <c:pt idx="68">
                    <c:v>#N/A</c:v>
                  </c:pt>
                  <c:pt idx="69">
                    <c:v>#N/A</c:v>
                  </c:pt>
                  <c:pt idx="70">
                    <c:v>#N/A</c:v>
                  </c:pt>
                  <c:pt idx="71">
                    <c:v>#N/A</c:v>
                  </c:pt>
                  <c:pt idx="72">
                    <c:v>#N/A</c:v>
                  </c:pt>
                  <c:pt idx="73">
                    <c:v>#N/A</c:v>
                  </c:pt>
                  <c:pt idx="74">
                    <c:v>#N/A</c:v>
                  </c:pt>
                  <c:pt idx="75">
                    <c:v>#N/A</c:v>
                  </c:pt>
                  <c:pt idx="76">
                    <c:v>#N/A</c:v>
                  </c:pt>
                  <c:pt idx="77">
                    <c:v>#N/A</c:v>
                  </c:pt>
                  <c:pt idx="78">
                    <c:v>#N/A</c:v>
                  </c:pt>
                  <c:pt idx="79">
                    <c:v>#N/A</c:v>
                  </c:pt>
                  <c:pt idx="80">
                    <c:v>#N/A</c:v>
                  </c:pt>
                  <c:pt idx="81">
                    <c:v>#N/A</c:v>
                  </c:pt>
                  <c:pt idx="82">
                    <c:v>#N/A</c:v>
                  </c:pt>
                  <c:pt idx="83">
                    <c:v>#N/A</c:v>
                  </c:pt>
                  <c:pt idx="84">
                    <c:v>#N/A</c:v>
                  </c:pt>
                  <c:pt idx="85">
                    <c:v>#N/A</c:v>
                  </c:pt>
                  <c:pt idx="86">
                    <c:v>#N/A</c:v>
                  </c:pt>
                  <c:pt idx="87">
                    <c:v>#N/A</c:v>
                  </c:pt>
                  <c:pt idx="88">
                    <c:v>#N/A</c:v>
                  </c:pt>
                  <c:pt idx="89">
                    <c:v>#N/A</c:v>
                  </c:pt>
                  <c:pt idx="90">
                    <c:v>#N/A</c:v>
                  </c:pt>
                  <c:pt idx="91">
                    <c:v>#N/A</c:v>
                  </c:pt>
                  <c:pt idx="92">
                    <c:v>#N/A</c:v>
                  </c:pt>
                  <c:pt idx="93">
                    <c:v>#N/A</c:v>
                  </c:pt>
                  <c:pt idx="94">
                    <c:v>#N/A</c:v>
                  </c:pt>
                  <c:pt idx="95">
                    <c:v>#N/A</c:v>
                  </c:pt>
                  <c:pt idx="96">
                    <c:v>#N/A</c:v>
                  </c:pt>
                  <c:pt idx="97">
                    <c:v>#N/A</c:v>
                  </c:pt>
                  <c:pt idx="98">
                    <c:v>#N/A</c:v>
                  </c:pt>
                  <c:pt idx="99">
                    <c:v>#N/A</c:v>
                  </c:pt>
                  <c:pt idx="100">
                    <c:v>#N/A</c:v>
                  </c:pt>
                  <c:pt idx="101">
                    <c:v>#N/A</c:v>
                  </c:pt>
                  <c:pt idx="102">
                    <c:v>#N/A</c:v>
                  </c:pt>
                  <c:pt idx="103">
                    <c:v>#N/A</c:v>
                  </c:pt>
                  <c:pt idx="104">
                    <c:v>#N/A</c:v>
                  </c:pt>
                  <c:pt idx="105">
                    <c:v>#N/A</c:v>
                  </c:pt>
                  <c:pt idx="106">
                    <c:v>#N/A</c:v>
                  </c:pt>
                  <c:pt idx="107">
                    <c:v>#N/A</c:v>
                  </c:pt>
                  <c:pt idx="108">
                    <c:v>#N/A</c:v>
                  </c:pt>
                  <c:pt idx="109">
                    <c:v>#N/A</c:v>
                  </c:pt>
                  <c:pt idx="110">
                    <c:v>#N/A</c:v>
                  </c:pt>
                  <c:pt idx="111">
                    <c:v>#N/A</c:v>
                  </c:pt>
                  <c:pt idx="112">
                    <c:v>#N/A</c:v>
                  </c:pt>
                  <c:pt idx="113">
                    <c:v>#N/A</c:v>
                  </c:pt>
                  <c:pt idx="114">
                    <c:v>#N/A</c:v>
                  </c:pt>
                  <c:pt idx="115">
                    <c:v>#N/A</c:v>
                  </c:pt>
                  <c:pt idx="116">
                    <c:v>#N/A</c:v>
                  </c:pt>
                  <c:pt idx="117">
                    <c:v>#N/A</c:v>
                  </c:pt>
                  <c:pt idx="118">
                    <c:v>#N/A</c:v>
                  </c:pt>
                  <c:pt idx="119">
                    <c:v>#N/A</c:v>
                  </c:pt>
                  <c:pt idx="120">
                    <c:v>#N/A</c:v>
                  </c:pt>
                  <c:pt idx="121">
                    <c:v>#N/A</c:v>
                  </c:pt>
                  <c:pt idx="122">
                    <c:v>#N/A</c:v>
                  </c:pt>
                  <c:pt idx="123">
                    <c:v>#N/A</c:v>
                  </c:pt>
                  <c:pt idx="124">
                    <c:v>#N/A</c:v>
                  </c:pt>
                  <c:pt idx="125">
                    <c:v>#N/A</c:v>
                  </c:pt>
                  <c:pt idx="126">
                    <c:v>#N/A</c:v>
                  </c:pt>
                  <c:pt idx="127">
                    <c:v>#N/A</c:v>
                  </c:pt>
                  <c:pt idx="128">
                    <c:v>#N/A</c:v>
                  </c:pt>
                  <c:pt idx="129">
                    <c:v>#N/A</c:v>
                  </c:pt>
                  <c:pt idx="130">
                    <c:v>#N/A</c:v>
                  </c:pt>
                  <c:pt idx="131">
                    <c:v>#N/A</c:v>
                  </c:pt>
                  <c:pt idx="132">
                    <c:v>#N/A</c:v>
                  </c:pt>
                  <c:pt idx="133">
                    <c:v>#N/A</c:v>
                  </c:pt>
                  <c:pt idx="134">
                    <c:v>#N/A</c:v>
                  </c:pt>
                  <c:pt idx="135">
                    <c:v>#N/A</c:v>
                  </c:pt>
                  <c:pt idx="136">
                    <c:v>#N/A</c:v>
                  </c:pt>
                  <c:pt idx="137">
                    <c:v>#N/A</c:v>
                  </c:pt>
                  <c:pt idx="138">
                    <c:v>#N/A</c:v>
                  </c:pt>
                  <c:pt idx="139">
                    <c:v>#N/A</c:v>
                  </c:pt>
                  <c:pt idx="140">
                    <c:v>#N/A</c:v>
                  </c:pt>
                  <c:pt idx="141">
                    <c:v>#N/A</c:v>
                  </c:pt>
                  <c:pt idx="142">
                    <c:v>#N/A</c:v>
                  </c:pt>
                  <c:pt idx="143">
                    <c:v>#N/A</c:v>
                  </c:pt>
                  <c:pt idx="144">
                    <c:v>#N/A</c:v>
                  </c:pt>
                  <c:pt idx="145">
                    <c:v>#N/A</c:v>
                  </c:pt>
                  <c:pt idx="146">
                    <c:v>#N/A</c:v>
                  </c:pt>
                  <c:pt idx="147">
                    <c:v>#N/A</c:v>
                  </c:pt>
                  <c:pt idx="148">
                    <c:v>#N/A</c:v>
                  </c:pt>
                  <c:pt idx="149">
                    <c:v>#N/A</c:v>
                  </c:pt>
                  <c:pt idx="150">
                    <c:v>#N/A</c:v>
                  </c:pt>
                  <c:pt idx="151">
                    <c:v>#N/A</c:v>
                  </c:pt>
                  <c:pt idx="152">
                    <c:v>#N/A</c:v>
                  </c:pt>
                  <c:pt idx="153">
                    <c:v>#N/A</c:v>
                  </c:pt>
                  <c:pt idx="154">
                    <c:v>#N/A</c:v>
                  </c:pt>
                  <c:pt idx="155">
                    <c:v>#N/A</c:v>
                  </c:pt>
                  <c:pt idx="156">
                    <c:v>#N/A</c:v>
                  </c:pt>
                  <c:pt idx="157">
                    <c:v>#N/A</c:v>
                  </c:pt>
                  <c:pt idx="158">
                    <c:v>#N/A</c:v>
                  </c:pt>
                  <c:pt idx="159">
                    <c:v>#N/A</c:v>
                  </c:pt>
                  <c:pt idx="160">
                    <c:v>#N/A</c:v>
                  </c:pt>
                  <c:pt idx="161">
                    <c:v>#N/A</c:v>
                  </c:pt>
                  <c:pt idx="162">
                    <c:v>#N/A</c:v>
                  </c:pt>
                  <c:pt idx="163">
                    <c:v>#N/A</c:v>
                  </c:pt>
                  <c:pt idx="164">
                    <c:v>#N/A</c:v>
                  </c:pt>
                  <c:pt idx="165">
                    <c:v>#N/A</c:v>
                  </c:pt>
                  <c:pt idx="166">
                    <c:v>#N/A</c:v>
                  </c:pt>
                  <c:pt idx="167">
                    <c:v>#N/A</c:v>
                  </c:pt>
                  <c:pt idx="168">
                    <c:v>#N/A</c:v>
                  </c:pt>
                  <c:pt idx="169">
                    <c:v>#N/A</c:v>
                  </c:pt>
                  <c:pt idx="170">
                    <c:v>#N/A</c:v>
                  </c:pt>
                  <c:pt idx="171">
                    <c:v>#N/A</c:v>
                  </c:pt>
                  <c:pt idx="172">
                    <c:v>#N/A</c:v>
                  </c:pt>
                  <c:pt idx="173">
                    <c:v>#N/A</c:v>
                  </c:pt>
                  <c:pt idx="174">
                    <c:v>#N/A</c:v>
                  </c:pt>
                  <c:pt idx="175">
                    <c:v>#N/A</c:v>
                  </c:pt>
                  <c:pt idx="176">
                    <c:v>#N/A</c:v>
                  </c:pt>
                  <c:pt idx="177">
                    <c:v>#N/A</c:v>
                  </c:pt>
                  <c:pt idx="178">
                    <c:v>#N/A</c:v>
                  </c:pt>
                  <c:pt idx="179">
                    <c:v>#N/A</c:v>
                  </c:pt>
                  <c:pt idx="180">
                    <c:v>#N/A</c:v>
                  </c:pt>
                  <c:pt idx="181">
                    <c:v>#N/A</c:v>
                  </c:pt>
                  <c:pt idx="182">
                    <c:v>#N/A</c:v>
                  </c:pt>
                  <c:pt idx="183">
                    <c:v>#N/A</c:v>
                  </c:pt>
                  <c:pt idx="184">
                    <c:v>#N/A</c:v>
                  </c:pt>
                  <c:pt idx="185">
                    <c:v>#N/A</c:v>
                  </c:pt>
                  <c:pt idx="186">
                    <c:v>#N/A</c:v>
                  </c:pt>
                  <c:pt idx="187">
                    <c:v>#N/A</c:v>
                  </c:pt>
                  <c:pt idx="188">
                    <c:v>#N/A</c:v>
                  </c:pt>
                  <c:pt idx="189">
                    <c:v>#N/A</c:v>
                  </c:pt>
                  <c:pt idx="190">
                    <c:v>#N/A</c:v>
                  </c:pt>
                  <c:pt idx="191">
                    <c:v>#N/A</c:v>
                  </c:pt>
                  <c:pt idx="192">
                    <c:v>#N/A</c:v>
                  </c:pt>
                  <c:pt idx="193">
                    <c:v>#N/A</c:v>
                  </c:pt>
                  <c:pt idx="194">
                    <c:v>#N/A</c:v>
                  </c:pt>
                  <c:pt idx="195">
                    <c:v>#N/A</c:v>
                  </c:pt>
                  <c:pt idx="196">
                    <c:v>#N/A</c:v>
                  </c:pt>
                  <c:pt idx="197">
                    <c:v>#N/A</c:v>
                  </c:pt>
                  <c:pt idx="198">
                    <c:v>#N/A</c:v>
                  </c:pt>
                  <c:pt idx="199">
                    <c:v>#N/A</c:v>
                  </c:pt>
                  <c:pt idx="200">
                    <c:v>#N/A</c:v>
                  </c:pt>
                  <c:pt idx="201">
                    <c:v>#N/A</c:v>
                  </c:pt>
                  <c:pt idx="202">
                    <c:v>#N/A</c:v>
                  </c:pt>
                  <c:pt idx="203">
                    <c:v>#N/A</c:v>
                  </c:pt>
                  <c:pt idx="204">
                    <c:v>#N/A</c:v>
                  </c:pt>
                  <c:pt idx="205">
                    <c:v>#N/A</c:v>
                  </c:pt>
                  <c:pt idx="206">
                    <c:v>#N/A</c:v>
                  </c:pt>
                  <c:pt idx="207">
                    <c:v>#N/A</c:v>
                  </c:pt>
                  <c:pt idx="208">
                    <c:v>#N/A</c:v>
                  </c:pt>
                  <c:pt idx="209">
                    <c:v>#N/A</c:v>
                  </c:pt>
                  <c:pt idx="210">
                    <c:v>#N/A</c:v>
                  </c:pt>
                  <c:pt idx="211">
                    <c:v>#N/A</c:v>
                  </c:pt>
                  <c:pt idx="212">
                    <c:v>#N/A</c:v>
                  </c:pt>
                  <c:pt idx="213">
                    <c:v>#N/A</c:v>
                  </c:pt>
                  <c:pt idx="214">
                    <c:v>#N/A</c:v>
                  </c:pt>
                  <c:pt idx="215">
                    <c:v>#N/A</c:v>
                  </c:pt>
                  <c:pt idx="216">
                    <c:v>#N/A</c:v>
                  </c:pt>
                  <c:pt idx="217">
                    <c:v>#N/A</c:v>
                  </c:pt>
                  <c:pt idx="218">
                    <c:v>#N/A</c:v>
                  </c:pt>
                  <c:pt idx="219">
                    <c:v>#N/A</c:v>
                  </c:pt>
                  <c:pt idx="220">
                    <c:v>#N/A</c:v>
                  </c:pt>
                  <c:pt idx="221">
                    <c:v>#N/A</c:v>
                  </c:pt>
                  <c:pt idx="222">
                    <c:v>#N/A</c:v>
                  </c:pt>
                  <c:pt idx="223">
                    <c:v>#N/A</c:v>
                  </c:pt>
                  <c:pt idx="224">
                    <c:v>#N/A</c:v>
                  </c:pt>
                  <c:pt idx="225">
                    <c:v>#N/A</c:v>
                  </c:pt>
                  <c:pt idx="226">
                    <c:v>#N/A</c:v>
                  </c:pt>
                  <c:pt idx="227">
                    <c:v>#N/A</c:v>
                  </c:pt>
                  <c:pt idx="228">
                    <c:v>#N/A</c:v>
                  </c:pt>
                  <c:pt idx="229">
                    <c:v>#N/A</c:v>
                  </c:pt>
                  <c:pt idx="230">
                    <c:v>#N/A</c:v>
                  </c:pt>
                  <c:pt idx="231">
                    <c:v>#N/A</c:v>
                  </c:pt>
                  <c:pt idx="232">
                    <c:v>#N/A</c:v>
                  </c:pt>
                  <c:pt idx="233">
                    <c:v>#N/A</c:v>
                  </c:pt>
                  <c:pt idx="234">
                    <c:v>#N/A</c:v>
                  </c:pt>
                  <c:pt idx="235">
                    <c:v>#N/A</c:v>
                  </c:pt>
                  <c:pt idx="236">
                    <c:v>#N/A</c:v>
                  </c:pt>
                  <c:pt idx="237">
                    <c:v>#N/A</c:v>
                  </c:pt>
                  <c:pt idx="238">
                    <c:v>#N/A</c:v>
                  </c:pt>
                  <c:pt idx="239">
                    <c:v>#N/A</c:v>
                  </c:pt>
                  <c:pt idx="240">
                    <c:v>#N/A</c:v>
                  </c:pt>
                  <c:pt idx="241">
                    <c:v>#N/A</c:v>
                  </c:pt>
                  <c:pt idx="242">
                    <c:v>#N/A</c:v>
                  </c:pt>
                  <c:pt idx="243">
                    <c:v>#N/A</c:v>
                  </c:pt>
                  <c:pt idx="244">
                    <c:v>#N/A</c:v>
                  </c:pt>
                  <c:pt idx="245">
                    <c:v>#N/A</c:v>
                  </c:pt>
                  <c:pt idx="246">
                    <c:v>#N/A</c:v>
                  </c:pt>
                  <c:pt idx="247">
                    <c:v>#N/A</c:v>
                  </c:pt>
                  <c:pt idx="248">
                    <c:v>#N/A</c:v>
                  </c:pt>
                  <c:pt idx="249">
                    <c:v>#N/A</c:v>
                  </c:pt>
                  <c:pt idx="250">
                    <c:v>#N/A</c:v>
                  </c:pt>
                  <c:pt idx="251">
                    <c:v>#N/A</c:v>
                  </c:pt>
                  <c:pt idx="252">
                    <c:v>#N/A</c:v>
                  </c:pt>
                  <c:pt idx="253">
                    <c:v>#N/A</c:v>
                  </c:pt>
                  <c:pt idx="254">
                    <c:v>#N/A</c:v>
                  </c:pt>
                  <c:pt idx="255">
                    <c:v>#N/A</c:v>
                  </c:pt>
                  <c:pt idx="256">
                    <c:v>#N/A</c:v>
                  </c:pt>
                  <c:pt idx="257">
                    <c:v>#N/A</c:v>
                  </c:pt>
                  <c:pt idx="258">
                    <c:v>#N/A</c:v>
                  </c:pt>
                  <c:pt idx="259">
                    <c:v>#N/A</c:v>
                  </c:pt>
                  <c:pt idx="260">
                    <c:v>#N/A</c:v>
                  </c:pt>
                  <c:pt idx="261">
                    <c:v>#N/A</c:v>
                  </c:pt>
                  <c:pt idx="262">
                    <c:v>#N/A</c:v>
                  </c:pt>
                  <c:pt idx="263">
                    <c:v>#N/A</c:v>
                  </c:pt>
                  <c:pt idx="264">
                    <c:v>#N/A</c:v>
                  </c:pt>
                  <c:pt idx="265">
                    <c:v>#N/A</c:v>
                  </c:pt>
                  <c:pt idx="266">
                    <c:v>#N/A</c:v>
                  </c:pt>
                  <c:pt idx="267">
                    <c:v>#N/A</c:v>
                  </c:pt>
                  <c:pt idx="268">
                    <c:v>#N/A</c:v>
                  </c:pt>
                  <c:pt idx="269">
                    <c:v>#N/A</c:v>
                  </c:pt>
                  <c:pt idx="270">
                    <c:v>#N/A</c:v>
                  </c:pt>
                  <c:pt idx="271">
                    <c:v>#N/A</c:v>
                  </c:pt>
                  <c:pt idx="272">
                    <c:v>#N/A</c:v>
                  </c:pt>
                  <c:pt idx="273">
                    <c:v>#N/A</c:v>
                  </c:pt>
                  <c:pt idx="274">
                    <c:v>#N/A</c:v>
                  </c:pt>
                  <c:pt idx="275">
                    <c:v>#N/A</c:v>
                  </c:pt>
                  <c:pt idx="276">
                    <c:v>#N/A</c:v>
                  </c:pt>
                  <c:pt idx="277">
                    <c:v>#N/A</c:v>
                  </c:pt>
                  <c:pt idx="278">
                    <c:v>#N/A</c:v>
                  </c:pt>
                  <c:pt idx="279">
                    <c:v>#N/A</c:v>
                  </c:pt>
                  <c:pt idx="280">
                    <c:v>#N/A</c:v>
                  </c:pt>
                  <c:pt idx="281">
                    <c:v>#N/A</c:v>
                  </c:pt>
                  <c:pt idx="282">
                    <c:v>#N/A</c:v>
                  </c:pt>
                  <c:pt idx="283">
                    <c:v>#N/A</c:v>
                  </c:pt>
                  <c:pt idx="284">
                    <c:v>#N/A</c:v>
                  </c:pt>
                  <c:pt idx="285">
                    <c:v>#N/A</c:v>
                  </c:pt>
                  <c:pt idx="286">
                    <c:v>#N/A</c:v>
                  </c:pt>
                  <c:pt idx="287">
                    <c:v>#N/A</c:v>
                  </c:pt>
                  <c:pt idx="288">
                    <c:v>#N/A</c:v>
                  </c:pt>
                  <c:pt idx="289">
                    <c:v>#N/A</c:v>
                  </c:pt>
                  <c:pt idx="290">
                    <c:v>#N/A</c:v>
                  </c:pt>
                  <c:pt idx="291">
                    <c:v>#N/A</c:v>
                  </c:pt>
                  <c:pt idx="292">
                    <c:v>#N/A</c:v>
                  </c:pt>
                  <c:pt idx="293">
                    <c:v>#N/A</c:v>
                  </c:pt>
                  <c:pt idx="294">
                    <c:v>#N/A</c:v>
                  </c:pt>
                  <c:pt idx="295">
                    <c:v>#N/A</c:v>
                  </c:pt>
                  <c:pt idx="296">
                    <c:v>#N/A</c:v>
                  </c:pt>
                  <c:pt idx="297">
                    <c:v>#N/A</c:v>
                  </c:pt>
                  <c:pt idx="298">
                    <c:v>#N/A</c:v>
                  </c:pt>
                  <c:pt idx="299">
                    <c:v>#N/A</c:v>
                  </c:pt>
                  <c:pt idx="300">
                    <c:v>#N/A</c:v>
                  </c:pt>
                  <c:pt idx="301">
                    <c:v>#N/A</c:v>
                  </c:pt>
                  <c:pt idx="302">
                    <c:v>#N/A</c:v>
                  </c:pt>
                  <c:pt idx="303">
                    <c:v>#N/A</c:v>
                  </c:pt>
                  <c:pt idx="304">
                    <c:v>#N/A</c:v>
                  </c:pt>
                  <c:pt idx="305">
                    <c:v>#N/A</c:v>
                  </c:pt>
                  <c:pt idx="306">
                    <c:v>#N/A</c:v>
                  </c:pt>
                  <c:pt idx="307">
                    <c:v>#N/A</c:v>
                  </c:pt>
                  <c:pt idx="308">
                    <c:v>#N/A</c:v>
                  </c:pt>
                  <c:pt idx="309">
                    <c:v>#N/A</c:v>
                  </c:pt>
                  <c:pt idx="310">
                    <c:v>#N/A</c:v>
                  </c:pt>
                  <c:pt idx="311">
                    <c:v>#N/A</c:v>
                  </c:pt>
                  <c:pt idx="312">
                    <c:v>#N/A</c:v>
                  </c:pt>
                  <c:pt idx="313">
                    <c:v>#N/A</c:v>
                  </c:pt>
                  <c:pt idx="314">
                    <c:v>#N/A</c:v>
                  </c:pt>
                  <c:pt idx="315">
                    <c:v>#N/A</c:v>
                  </c:pt>
                  <c:pt idx="316">
                    <c:v>#N/A</c:v>
                  </c:pt>
                  <c:pt idx="317">
                    <c:v>#N/A</c:v>
                  </c:pt>
                  <c:pt idx="318">
                    <c:v>#N/A</c:v>
                  </c:pt>
                  <c:pt idx="319">
                    <c:v>#N/A</c:v>
                  </c:pt>
                  <c:pt idx="320">
                    <c:v>#N/A</c:v>
                  </c:pt>
                  <c:pt idx="321">
                    <c:v>#N/A</c:v>
                  </c:pt>
                  <c:pt idx="322">
                    <c:v>#N/A</c:v>
                  </c:pt>
                  <c:pt idx="323">
                    <c:v>#N/A</c:v>
                  </c:pt>
                  <c:pt idx="324">
                    <c:v>#N/A</c:v>
                  </c:pt>
                  <c:pt idx="325">
                    <c:v>#N/A</c:v>
                  </c:pt>
                  <c:pt idx="326">
                    <c:v>#N/A</c:v>
                  </c:pt>
                  <c:pt idx="327">
                    <c:v>#N/A</c:v>
                  </c:pt>
                  <c:pt idx="328">
                    <c:v>#N/A</c:v>
                  </c:pt>
                  <c:pt idx="329">
                    <c:v>#N/A</c:v>
                  </c:pt>
                  <c:pt idx="330">
                    <c:v>#N/A</c:v>
                  </c:pt>
                  <c:pt idx="331">
                    <c:v>#N/A</c:v>
                  </c:pt>
                  <c:pt idx="332">
                    <c:v>#N/A</c:v>
                  </c:pt>
                  <c:pt idx="333">
                    <c:v>#N/A</c:v>
                  </c:pt>
                  <c:pt idx="334">
                    <c:v>#N/A</c:v>
                  </c:pt>
                  <c:pt idx="335">
                    <c:v>#N/A</c:v>
                  </c:pt>
                  <c:pt idx="336">
                    <c:v>#N/A</c:v>
                  </c:pt>
                  <c:pt idx="337">
                    <c:v>#N/A</c:v>
                  </c:pt>
                  <c:pt idx="338">
                    <c:v>#N/A</c:v>
                  </c:pt>
                  <c:pt idx="339">
                    <c:v>#N/A</c:v>
                  </c:pt>
                  <c:pt idx="340">
                    <c:v>#N/A</c:v>
                  </c:pt>
                  <c:pt idx="341">
                    <c:v>#N/A</c:v>
                  </c:pt>
                  <c:pt idx="342">
                    <c:v>#N/A</c:v>
                  </c:pt>
                  <c:pt idx="343">
                    <c:v>#N/A</c:v>
                  </c:pt>
                  <c:pt idx="344">
                    <c:v>#N/A</c:v>
                  </c:pt>
                  <c:pt idx="345">
                    <c:v>#N/A</c:v>
                  </c:pt>
                  <c:pt idx="346">
                    <c:v>#N/A</c:v>
                  </c:pt>
                  <c:pt idx="347">
                    <c:v>#N/A</c:v>
                  </c:pt>
                  <c:pt idx="348">
                    <c:v>#N/A</c:v>
                  </c:pt>
                  <c:pt idx="349">
                    <c:v>#N/A</c:v>
                  </c:pt>
                  <c:pt idx="350">
                    <c:v>#N/A</c:v>
                  </c:pt>
                  <c:pt idx="351">
                    <c:v>#N/A</c:v>
                  </c:pt>
                  <c:pt idx="352">
                    <c:v>#N/A</c:v>
                  </c:pt>
                  <c:pt idx="353">
                    <c:v>#N/A</c:v>
                  </c:pt>
                  <c:pt idx="354">
                    <c:v>#N/A</c:v>
                  </c:pt>
                  <c:pt idx="355">
                    <c:v>#N/A</c:v>
                  </c:pt>
                  <c:pt idx="356">
                    <c:v>#N/A</c:v>
                  </c:pt>
                  <c:pt idx="357">
                    <c:v>#N/A</c:v>
                  </c:pt>
                  <c:pt idx="358">
                    <c:v>#N/A</c:v>
                  </c:pt>
                  <c:pt idx="359">
                    <c:v>#N/A</c:v>
                  </c:pt>
                  <c:pt idx="360">
                    <c:v>#N/A</c:v>
                  </c:pt>
                  <c:pt idx="361">
                    <c:v>#N/A</c:v>
                  </c:pt>
                  <c:pt idx="362">
                    <c:v>#N/A</c:v>
                  </c:pt>
                  <c:pt idx="363">
                    <c:v>#N/A</c:v>
                  </c:pt>
                  <c:pt idx="364">
                    <c:v>#N/A</c:v>
                  </c:pt>
                  <c:pt idx="365">
                    <c:v>#N/A</c:v>
                  </c:pt>
                  <c:pt idx="366">
                    <c:v>#N/A</c:v>
                  </c:pt>
                  <c:pt idx="367">
                    <c:v>#N/A</c:v>
                  </c:pt>
                  <c:pt idx="368">
                    <c:v>#N/A</c:v>
                  </c:pt>
                  <c:pt idx="369">
                    <c:v>#N/A</c:v>
                  </c:pt>
                  <c:pt idx="370">
                    <c:v>#N/A</c:v>
                  </c:pt>
                  <c:pt idx="371">
                    <c:v>#N/A</c:v>
                  </c:pt>
                  <c:pt idx="372">
                    <c:v>#N/A</c:v>
                  </c:pt>
                  <c:pt idx="373">
                    <c:v>#N/A</c:v>
                  </c:pt>
                  <c:pt idx="374">
                    <c:v>#N/A</c:v>
                  </c:pt>
                  <c:pt idx="375">
                    <c:v>#N/A</c:v>
                  </c:pt>
                  <c:pt idx="376">
                    <c:v>#N/A</c:v>
                  </c:pt>
                  <c:pt idx="377">
                    <c:v>#N/A</c:v>
                  </c:pt>
                  <c:pt idx="378">
                    <c:v>#N/A</c:v>
                  </c:pt>
                  <c:pt idx="379">
                    <c:v>#N/A</c:v>
                  </c:pt>
                  <c:pt idx="380">
                    <c:v>#N/A</c:v>
                  </c:pt>
                  <c:pt idx="381">
                    <c:v>#N/A</c:v>
                  </c:pt>
                  <c:pt idx="382">
                    <c:v>#N/A</c:v>
                  </c:pt>
                  <c:pt idx="383">
                    <c:v>#N/A</c:v>
                  </c:pt>
                  <c:pt idx="384">
                    <c:v>#N/A</c:v>
                  </c:pt>
                  <c:pt idx="385">
                    <c:v>#N/A</c:v>
                  </c:pt>
                  <c:pt idx="386">
                    <c:v>#N/A</c:v>
                  </c:pt>
                  <c:pt idx="387">
                    <c:v>#N/A</c:v>
                  </c:pt>
                  <c:pt idx="388">
                    <c:v>#N/A</c:v>
                  </c:pt>
                  <c:pt idx="389">
                    <c:v>#N/A</c:v>
                  </c:pt>
                  <c:pt idx="390">
                    <c:v>#N/A</c:v>
                  </c:pt>
                  <c:pt idx="391">
                    <c:v>#N/A</c:v>
                  </c:pt>
                  <c:pt idx="392">
                    <c:v>#N/A</c:v>
                  </c:pt>
                  <c:pt idx="393">
                    <c:v>#N/A</c:v>
                  </c:pt>
                  <c:pt idx="394">
                    <c:v>#N/A</c:v>
                  </c:pt>
                  <c:pt idx="395">
                    <c:v>#N/A</c:v>
                  </c:pt>
                  <c:pt idx="396">
                    <c:v>#N/A</c:v>
                  </c:pt>
                  <c:pt idx="397">
                    <c:v>#N/A</c:v>
                  </c:pt>
                  <c:pt idx="398">
                    <c:v>#N/A</c:v>
                  </c:pt>
                  <c:pt idx="399">
                    <c:v>#N/A</c:v>
                  </c:pt>
                  <c:pt idx="400">
                    <c:v>#N/A</c:v>
                  </c:pt>
                  <c:pt idx="401">
                    <c:v>#N/A</c:v>
                  </c:pt>
                  <c:pt idx="402">
                    <c:v>#N/A</c:v>
                  </c:pt>
                  <c:pt idx="403">
                    <c:v>#N/A</c:v>
                  </c:pt>
                  <c:pt idx="404">
                    <c:v>#N/A</c:v>
                  </c:pt>
                  <c:pt idx="405">
                    <c:v>#N/A</c:v>
                  </c:pt>
                  <c:pt idx="406">
                    <c:v>#N/A</c:v>
                  </c:pt>
                  <c:pt idx="407">
                    <c:v>#N/A</c:v>
                  </c:pt>
                  <c:pt idx="408">
                    <c:v>#N/A</c:v>
                  </c:pt>
                  <c:pt idx="409">
                    <c:v>#N/A</c:v>
                  </c:pt>
                  <c:pt idx="410">
                    <c:v>#N/A</c:v>
                  </c:pt>
                  <c:pt idx="411">
                    <c:v>#N/A</c:v>
                  </c:pt>
                  <c:pt idx="412">
                    <c:v>#N/A</c:v>
                  </c:pt>
                  <c:pt idx="413">
                    <c:v>#N/A</c:v>
                  </c:pt>
                  <c:pt idx="414">
                    <c:v>#N/A</c:v>
                  </c:pt>
                  <c:pt idx="415">
                    <c:v>#N/A</c:v>
                  </c:pt>
                  <c:pt idx="416">
                    <c:v>#N/A</c:v>
                  </c:pt>
                  <c:pt idx="417">
                    <c:v>#N/A</c:v>
                  </c:pt>
                  <c:pt idx="418">
                    <c:v>#N/A</c:v>
                  </c:pt>
                  <c:pt idx="419">
                    <c:v>#N/A</c:v>
                  </c:pt>
                  <c:pt idx="420">
                    <c:v>#N/A</c:v>
                  </c:pt>
                  <c:pt idx="421">
                    <c:v>#N/A</c:v>
                  </c:pt>
                  <c:pt idx="422">
                    <c:v>#N/A</c:v>
                  </c:pt>
                  <c:pt idx="423">
                    <c:v>#N/A</c:v>
                  </c:pt>
                  <c:pt idx="424">
                    <c:v>#N/A</c:v>
                  </c:pt>
                  <c:pt idx="425">
                    <c:v>#N/A</c:v>
                  </c:pt>
                  <c:pt idx="426">
                    <c:v>#N/A</c:v>
                  </c:pt>
                  <c:pt idx="427">
                    <c:v>#N/A</c:v>
                  </c:pt>
                  <c:pt idx="428">
                    <c:v>#N/A</c:v>
                  </c:pt>
                  <c:pt idx="429">
                    <c:v>#N/A</c:v>
                  </c:pt>
                  <c:pt idx="430">
                    <c:v>#N/A</c:v>
                  </c:pt>
                  <c:pt idx="431">
                    <c:v>#N/A</c:v>
                  </c:pt>
                  <c:pt idx="432">
                    <c:v>#N/A</c:v>
                  </c:pt>
                  <c:pt idx="433">
                    <c:v>#N/A</c:v>
                  </c:pt>
                  <c:pt idx="434">
                    <c:v>#N/A</c:v>
                  </c:pt>
                  <c:pt idx="435">
                    <c:v>#N/A</c:v>
                  </c:pt>
                  <c:pt idx="436">
                    <c:v>#N/A</c:v>
                  </c:pt>
                  <c:pt idx="437">
                    <c:v>#N/A</c:v>
                  </c:pt>
                  <c:pt idx="438">
                    <c:v>#N/A</c:v>
                  </c:pt>
                  <c:pt idx="439">
                    <c:v>#N/A</c:v>
                  </c:pt>
                  <c:pt idx="440">
                    <c:v>#N/A</c:v>
                  </c:pt>
                  <c:pt idx="441">
                    <c:v>#N/A</c:v>
                  </c:pt>
                  <c:pt idx="442">
                    <c:v>#N/A</c:v>
                  </c:pt>
                  <c:pt idx="443">
                    <c:v>#N/A</c:v>
                  </c:pt>
                  <c:pt idx="444">
                    <c:v>#N/A</c:v>
                  </c:pt>
                  <c:pt idx="445">
                    <c:v>#N/A</c:v>
                  </c:pt>
                  <c:pt idx="446">
                    <c:v>#N/A</c:v>
                  </c:pt>
                  <c:pt idx="447">
                    <c:v>#N/A</c:v>
                  </c:pt>
                  <c:pt idx="448">
                    <c:v>#N/A</c:v>
                  </c:pt>
                  <c:pt idx="449">
                    <c:v>#N/A</c:v>
                  </c:pt>
                  <c:pt idx="450">
                    <c:v>#N/A</c:v>
                  </c:pt>
                  <c:pt idx="451">
                    <c:v>#N/A</c:v>
                  </c:pt>
                  <c:pt idx="452">
                    <c:v>#N/A</c:v>
                  </c:pt>
                  <c:pt idx="453">
                    <c:v>#N/A</c:v>
                  </c:pt>
                  <c:pt idx="454">
                    <c:v>#N/A</c:v>
                  </c:pt>
                  <c:pt idx="455">
                    <c:v>#N/A</c:v>
                  </c:pt>
                  <c:pt idx="456">
                    <c:v>#N/A</c:v>
                  </c:pt>
                  <c:pt idx="457">
                    <c:v>#N/A</c:v>
                  </c:pt>
                  <c:pt idx="458">
                    <c:v>#N/A</c:v>
                  </c:pt>
                  <c:pt idx="459">
                    <c:v>#N/A</c:v>
                  </c:pt>
                  <c:pt idx="460">
                    <c:v>#N/A</c:v>
                  </c:pt>
                  <c:pt idx="461">
                    <c:v>#N/A</c:v>
                  </c:pt>
                  <c:pt idx="462">
                    <c:v>#N/A</c:v>
                  </c:pt>
                  <c:pt idx="463">
                    <c:v>#N/A</c:v>
                  </c:pt>
                  <c:pt idx="464">
                    <c:v>#N/A</c:v>
                  </c:pt>
                  <c:pt idx="465">
                    <c:v>#N/A</c:v>
                  </c:pt>
                  <c:pt idx="466">
                    <c:v>#N/A</c:v>
                  </c:pt>
                  <c:pt idx="467">
                    <c:v>#N/A</c:v>
                  </c:pt>
                  <c:pt idx="468">
                    <c:v>#N/A</c:v>
                  </c:pt>
                  <c:pt idx="469">
                    <c:v>#N/A</c:v>
                  </c:pt>
                  <c:pt idx="470">
                    <c:v>#N/A</c:v>
                  </c:pt>
                  <c:pt idx="471">
                    <c:v>#N/A</c:v>
                  </c:pt>
                  <c:pt idx="472">
                    <c:v>#N/A</c:v>
                  </c:pt>
                  <c:pt idx="473">
                    <c:v>#N/A</c:v>
                  </c:pt>
                  <c:pt idx="474">
                    <c:v>#N/A</c:v>
                  </c:pt>
                  <c:pt idx="475">
                    <c:v>#N/A</c:v>
                  </c:pt>
                  <c:pt idx="476">
                    <c:v>#N/A</c:v>
                  </c:pt>
                  <c:pt idx="477">
                    <c:v>#N/A</c:v>
                  </c:pt>
                  <c:pt idx="478">
                    <c:v>#N/A</c:v>
                  </c:pt>
                  <c:pt idx="479">
                    <c:v>#N/A</c:v>
                  </c:pt>
                  <c:pt idx="480">
                    <c:v>#N/A</c:v>
                  </c:pt>
                  <c:pt idx="481">
                    <c:v>#N/A</c:v>
                  </c:pt>
                  <c:pt idx="482">
                    <c:v>#N/A</c:v>
                  </c:pt>
                  <c:pt idx="483">
                    <c:v>#N/A</c:v>
                  </c:pt>
                  <c:pt idx="484">
                    <c:v>#N/A</c:v>
                  </c:pt>
                  <c:pt idx="485">
                    <c:v>#N/A</c:v>
                  </c:pt>
                  <c:pt idx="486">
                    <c:v>#N/A</c:v>
                  </c:pt>
                  <c:pt idx="487">
                    <c:v>#N/A</c:v>
                  </c:pt>
                  <c:pt idx="488">
                    <c:v>#N/A</c:v>
                  </c:pt>
                  <c:pt idx="489">
                    <c:v>#N/A</c:v>
                  </c:pt>
                  <c:pt idx="490">
                    <c:v>#N/A</c:v>
                  </c:pt>
                  <c:pt idx="491">
                    <c:v>#N/A</c:v>
                  </c:pt>
                  <c:pt idx="492">
                    <c:v>#N/A</c:v>
                  </c:pt>
                  <c:pt idx="493">
                    <c:v>#N/A</c:v>
                  </c:pt>
                  <c:pt idx="494">
                    <c:v>#N/A</c:v>
                  </c:pt>
                  <c:pt idx="495">
                    <c:v>#N/A</c:v>
                  </c:pt>
                  <c:pt idx="496">
                    <c:v>#N/A</c:v>
                  </c:pt>
                  <c:pt idx="497">
                    <c:v>#N/A</c:v>
                  </c:pt>
                  <c:pt idx="498">
                    <c:v>#N/A</c:v>
                  </c:pt>
                  <c:pt idx="499">
                    <c:v>#N/A</c:v>
                  </c:pt>
                  <c:pt idx="500">
                    <c:v>#N/A</c:v>
                  </c:pt>
                  <c:pt idx="501">
                    <c:v>#N/A</c:v>
                  </c:pt>
                  <c:pt idx="502">
                    <c:v>#N/A</c:v>
                  </c:pt>
                  <c:pt idx="503">
                    <c:v>#N/A</c:v>
                  </c:pt>
                  <c:pt idx="504">
                    <c:v>#N/A</c:v>
                  </c:pt>
                  <c:pt idx="505">
                    <c:v>#N/A</c:v>
                  </c:pt>
                  <c:pt idx="506">
                    <c:v>#N/A</c:v>
                  </c:pt>
                  <c:pt idx="507">
                    <c:v>#N/A</c:v>
                  </c:pt>
                  <c:pt idx="508">
                    <c:v>#N/A</c:v>
                  </c:pt>
                  <c:pt idx="509">
                    <c:v>#N/A</c:v>
                  </c:pt>
                  <c:pt idx="510">
                    <c:v>#N/A</c:v>
                  </c:pt>
                  <c:pt idx="511">
                    <c:v>#N/A</c:v>
                  </c:pt>
                  <c:pt idx="512">
                    <c:v>#N/A</c:v>
                  </c:pt>
                  <c:pt idx="513">
                    <c:v>#N/A</c:v>
                  </c:pt>
                  <c:pt idx="514">
                    <c:v>#N/A</c:v>
                  </c:pt>
                  <c:pt idx="515">
                    <c:v>#N/A</c:v>
                  </c:pt>
                  <c:pt idx="516">
                    <c:v>#N/A</c:v>
                  </c:pt>
                  <c:pt idx="517">
                    <c:v>#N/A</c:v>
                  </c:pt>
                  <c:pt idx="518">
                    <c:v>#N/A</c:v>
                  </c:pt>
                  <c:pt idx="519">
                    <c:v>#N/A</c:v>
                  </c:pt>
                  <c:pt idx="520">
                    <c:v>#N/A</c:v>
                  </c:pt>
                  <c:pt idx="521">
                    <c:v>#N/A</c:v>
                  </c:pt>
                  <c:pt idx="522">
                    <c:v>#N/A</c:v>
                  </c:pt>
                  <c:pt idx="523">
                    <c:v>#N/A</c:v>
                  </c:pt>
                  <c:pt idx="524">
                    <c:v>#N/A</c:v>
                  </c:pt>
                  <c:pt idx="525">
                    <c:v>#N/A</c:v>
                  </c:pt>
                  <c:pt idx="526">
                    <c:v>#N/A</c:v>
                  </c:pt>
                  <c:pt idx="527">
                    <c:v>#N/A</c:v>
                  </c:pt>
                  <c:pt idx="528">
                    <c:v>#N/A</c:v>
                  </c:pt>
                  <c:pt idx="529">
                    <c:v>#N/A</c:v>
                  </c:pt>
                  <c:pt idx="530">
                    <c:v>#N/A</c:v>
                  </c:pt>
                  <c:pt idx="531">
                    <c:v>#N/A</c:v>
                  </c:pt>
                  <c:pt idx="532">
                    <c:v>#N/A</c:v>
                  </c:pt>
                  <c:pt idx="533">
                    <c:v>#N/A</c:v>
                  </c:pt>
                  <c:pt idx="534">
                    <c:v>#N/A</c:v>
                  </c:pt>
                  <c:pt idx="535">
                    <c:v>#N/A</c:v>
                  </c:pt>
                  <c:pt idx="536">
                    <c:v>#N/A</c:v>
                  </c:pt>
                  <c:pt idx="537">
                    <c:v>#N/A</c:v>
                  </c:pt>
                  <c:pt idx="538">
                    <c:v>#N/A</c:v>
                  </c:pt>
                  <c:pt idx="539">
                    <c:v>#N/A</c:v>
                  </c:pt>
                  <c:pt idx="540">
                    <c:v>#N/A</c:v>
                  </c:pt>
                  <c:pt idx="541">
                    <c:v>#N/A</c:v>
                  </c:pt>
                  <c:pt idx="542">
                    <c:v>#N/A</c:v>
                  </c:pt>
                  <c:pt idx="543">
                    <c:v>#N/A</c:v>
                  </c:pt>
                  <c:pt idx="544">
                    <c:v>#N/A</c:v>
                  </c:pt>
                  <c:pt idx="545">
                    <c:v>#N/A</c:v>
                  </c:pt>
                  <c:pt idx="546">
                    <c:v>#N/A</c:v>
                  </c:pt>
                  <c:pt idx="547">
                    <c:v>#N/A</c:v>
                  </c:pt>
                  <c:pt idx="548">
                    <c:v>#N/A</c:v>
                  </c:pt>
                  <c:pt idx="549">
                    <c:v>#N/A</c:v>
                  </c:pt>
                  <c:pt idx="550">
                    <c:v>#N/A</c:v>
                  </c:pt>
                  <c:pt idx="551">
                    <c:v>#N/A</c:v>
                  </c:pt>
                  <c:pt idx="552">
                    <c:v>#N/A</c:v>
                  </c:pt>
                  <c:pt idx="553">
                    <c:v>#N/A</c:v>
                  </c:pt>
                  <c:pt idx="554">
                    <c:v>#N/A</c:v>
                  </c:pt>
                  <c:pt idx="555">
                    <c:v>#N/A</c:v>
                  </c:pt>
                  <c:pt idx="556">
                    <c:v>#N/A</c:v>
                  </c:pt>
                  <c:pt idx="557">
                    <c:v>#N/A</c:v>
                  </c:pt>
                  <c:pt idx="558">
                    <c:v>#N/A</c:v>
                  </c:pt>
                  <c:pt idx="559">
                    <c:v>#N/A</c:v>
                  </c:pt>
                  <c:pt idx="560">
                    <c:v>#N/A</c:v>
                  </c:pt>
                  <c:pt idx="561">
                    <c:v>#N/A</c:v>
                  </c:pt>
                  <c:pt idx="562">
                    <c:v>#N/A</c:v>
                  </c:pt>
                  <c:pt idx="563">
                    <c:v>#N/A</c:v>
                  </c:pt>
                  <c:pt idx="564">
                    <c:v>#N/A</c:v>
                  </c:pt>
                  <c:pt idx="565">
                    <c:v>#N/A</c:v>
                  </c:pt>
                  <c:pt idx="566">
                    <c:v>#N/A</c:v>
                  </c:pt>
                  <c:pt idx="567">
                    <c:v>#N/A</c:v>
                  </c:pt>
                  <c:pt idx="568">
                    <c:v>#N/A</c:v>
                  </c:pt>
                  <c:pt idx="569">
                    <c:v>#N/A</c:v>
                  </c:pt>
                  <c:pt idx="570">
                    <c:v>#N/A</c:v>
                  </c:pt>
                  <c:pt idx="571">
                    <c:v>#N/A</c:v>
                  </c:pt>
                  <c:pt idx="572">
                    <c:v>#N/A</c:v>
                  </c:pt>
                  <c:pt idx="573">
                    <c:v>#N/A</c:v>
                  </c:pt>
                  <c:pt idx="574">
                    <c:v>#N/A</c:v>
                  </c:pt>
                  <c:pt idx="575">
                    <c:v>#N/A</c:v>
                  </c:pt>
                  <c:pt idx="576">
                    <c:v>#N/A</c:v>
                  </c:pt>
                  <c:pt idx="577">
                    <c:v>#N/A</c:v>
                  </c:pt>
                  <c:pt idx="578">
                    <c:v>#N/A</c:v>
                  </c:pt>
                  <c:pt idx="579">
                    <c:v>#N/A</c:v>
                  </c:pt>
                  <c:pt idx="580">
                    <c:v>#N/A</c:v>
                  </c:pt>
                  <c:pt idx="581">
                    <c:v>#N/A</c:v>
                  </c:pt>
                  <c:pt idx="582">
                    <c:v>#N/A</c:v>
                  </c:pt>
                  <c:pt idx="583">
                    <c:v>#N/A</c:v>
                  </c:pt>
                  <c:pt idx="584">
                    <c:v>#N/A</c:v>
                  </c:pt>
                  <c:pt idx="585">
                    <c:v>#N/A</c:v>
                  </c:pt>
                  <c:pt idx="586">
                    <c:v>#N/A</c:v>
                  </c:pt>
                  <c:pt idx="587">
                    <c:v>#N/A</c:v>
                  </c:pt>
                  <c:pt idx="588">
                    <c:v>#N/A</c:v>
                  </c:pt>
                  <c:pt idx="589">
                    <c:v>#N/A</c:v>
                  </c:pt>
                  <c:pt idx="590">
                    <c:v>#N/A</c:v>
                  </c:pt>
                  <c:pt idx="591">
                    <c:v>#N/A</c:v>
                  </c:pt>
                  <c:pt idx="592">
                    <c:v>#N/A</c:v>
                  </c:pt>
                  <c:pt idx="593">
                    <c:v>#N/A</c:v>
                  </c:pt>
                  <c:pt idx="594">
                    <c:v>#N/A</c:v>
                  </c:pt>
                  <c:pt idx="595">
                    <c:v>#N/A</c:v>
                  </c:pt>
                  <c:pt idx="596">
                    <c:v>#N/A</c:v>
                  </c:pt>
                  <c:pt idx="597">
                    <c:v>#N/A</c:v>
                  </c:pt>
                  <c:pt idx="598">
                    <c:v>#N/A</c:v>
                  </c:pt>
                  <c:pt idx="599">
                    <c:v>#N/A</c:v>
                  </c:pt>
                  <c:pt idx="600">
                    <c:v>#N/A</c:v>
                  </c:pt>
                  <c:pt idx="601">
                    <c:v>#N/A</c:v>
                  </c:pt>
                  <c:pt idx="602">
                    <c:v>#N/A</c:v>
                  </c:pt>
                  <c:pt idx="603">
                    <c:v>#N/A</c:v>
                  </c:pt>
                  <c:pt idx="604">
                    <c:v>#N/A</c:v>
                  </c:pt>
                  <c:pt idx="605">
                    <c:v>#N/A</c:v>
                  </c:pt>
                  <c:pt idx="606">
                    <c:v>#N/A</c:v>
                  </c:pt>
                  <c:pt idx="607">
                    <c:v>#N/A</c:v>
                  </c:pt>
                  <c:pt idx="608">
                    <c:v>#N/A</c:v>
                  </c:pt>
                  <c:pt idx="609">
                    <c:v>#N/A</c:v>
                  </c:pt>
                  <c:pt idx="610">
                    <c:v>#N/A</c:v>
                  </c:pt>
                  <c:pt idx="611">
                    <c:v>#N/A</c:v>
                  </c:pt>
                  <c:pt idx="612">
                    <c:v>#N/A</c:v>
                  </c:pt>
                  <c:pt idx="613">
                    <c:v>#N/A</c:v>
                  </c:pt>
                  <c:pt idx="614">
                    <c:v>#N/A</c:v>
                  </c:pt>
                  <c:pt idx="615">
                    <c:v>#N/A</c:v>
                  </c:pt>
                  <c:pt idx="616">
                    <c:v>#N/A</c:v>
                  </c:pt>
                  <c:pt idx="617">
                    <c:v>#N/A</c:v>
                  </c:pt>
                  <c:pt idx="618">
                    <c:v>#N/A</c:v>
                  </c:pt>
                  <c:pt idx="619">
                    <c:v>#N/A</c:v>
                  </c:pt>
                  <c:pt idx="620">
                    <c:v>#N/A</c:v>
                  </c:pt>
                  <c:pt idx="621">
                    <c:v>#N/A</c:v>
                  </c:pt>
                  <c:pt idx="622">
                    <c:v>#N/A</c:v>
                  </c:pt>
                  <c:pt idx="623">
                    <c:v>#N/A</c:v>
                  </c:pt>
                  <c:pt idx="624">
                    <c:v>#N/A</c:v>
                  </c:pt>
                  <c:pt idx="625">
                    <c:v>#N/A</c:v>
                  </c:pt>
                  <c:pt idx="626">
                    <c:v>#N/A</c:v>
                  </c:pt>
                  <c:pt idx="627">
                    <c:v>#N/A</c:v>
                  </c:pt>
                  <c:pt idx="628">
                    <c:v>#N/A</c:v>
                  </c:pt>
                  <c:pt idx="629">
                    <c:v>#N/A</c:v>
                  </c:pt>
                  <c:pt idx="630">
                    <c:v>#N/A</c:v>
                  </c:pt>
                  <c:pt idx="631">
                    <c:v>#N/A</c:v>
                  </c:pt>
                  <c:pt idx="632">
                    <c:v>#N/A</c:v>
                  </c:pt>
                  <c:pt idx="633">
                    <c:v>#N/A</c:v>
                  </c:pt>
                  <c:pt idx="634">
                    <c:v>#N/A</c:v>
                  </c:pt>
                  <c:pt idx="635">
                    <c:v>#N/A</c:v>
                  </c:pt>
                  <c:pt idx="636">
                    <c:v>#N/A</c:v>
                  </c:pt>
                  <c:pt idx="637">
                    <c:v>#N/A</c:v>
                  </c:pt>
                  <c:pt idx="638">
                    <c:v>#N/A</c:v>
                  </c:pt>
                  <c:pt idx="639">
                    <c:v>#N/A</c:v>
                  </c:pt>
                  <c:pt idx="640">
                    <c:v>#N/A</c:v>
                  </c:pt>
                  <c:pt idx="641">
                    <c:v>#N/A</c:v>
                  </c:pt>
                  <c:pt idx="642">
                    <c:v>#N/A</c:v>
                  </c:pt>
                  <c:pt idx="643">
                    <c:v>#N/A</c:v>
                  </c:pt>
                  <c:pt idx="644">
                    <c:v>#N/A</c:v>
                  </c:pt>
                </c:numCache>
              </c:numRef>
            </c:minus>
          </c:errBars>
          <c:errBars>
            <c:errDir val="x"/>
            <c:errBarType val="both"/>
            <c:errValType val="cust"/>
            <c:plus>
              <c:numRef>
                <c:f>'Filtered Data'!$C$6:$C$650</c:f>
                <c:numCache>
                  <c:formatCode>General</c:formatCode>
                  <c:ptCount val="645"/>
                  <c:pt idx="0">
                    <c:v>0.17541535800000047</c:v>
                  </c:pt>
                  <c:pt idx="1">
                    <c:v>0.17317043600000001</c:v>
                  </c:pt>
                  <c:pt idx="2">
                    <c:v>0.16965098300000009</c:v>
                  </c:pt>
                  <c:pt idx="3">
                    <c:v>0.16910185200000008</c:v>
                  </c:pt>
                  <c:pt idx="4">
                    <c:v>0.22348736800000013</c:v>
                  </c:pt>
                  <c:pt idx="5">
                    <c:v>0.1815195030000003</c:v>
                  </c:pt>
                  <c:pt idx="6">
                    <c:v>0.146822015</c:v>
                  </c:pt>
                  <c:pt idx="7">
                    <c:v>0.28974387000000001</c:v>
                  </c:pt>
                  <c:pt idx="8">
                    <c:v>0.29746570500000075</c:v>
                  </c:pt>
                  <c:pt idx="9">
                    <c:v>0.29220301700000001</c:v>
                  </c:pt>
                  <c:pt idx="10">
                    <c:v>0.33269333299999998</c:v>
                  </c:pt>
                  <c:pt idx="11">
                    <c:v>0.36216208900000074</c:v>
                  </c:pt>
                  <c:pt idx="12">
                    <c:v>0.43477277900000111</c:v>
                  </c:pt>
                  <c:pt idx="13">
                    <c:v>0.51037985200000135</c:v>
                  </c:pt>
                  <c:pt idx="14">
                    <c:v>0.58958089599999897</c:v>
                  </c:pt>
                  <c:pt idx="15">
                    <c:v>0.66029939400000148</c:v>
                  </c:pt>
                  <c:pt idx="16">
                    <c:v>0.73222723999999995</c:v>
                  </c:pt>
                  <c:pt idx="17">
                    <c:v>0.80519243600000123</c:v>
                  </c:pt>
                  <c:pt idx="18">
                    <c:v>0.83689440400000148</c:v>
                  </c:pt>
                  <c:pt idx="19">
                    <c:v>0.50483580300000064</c:v>
                  </c:pt>
                  <c:pt idx="20">
                    <c:v>0.58448249399999896</c:v>
                  </c:pt>
                  <c:pt idx="21">
                    <c:v>0.6963754510000012</c:v>
                  </c:pt>
                  <c:pt idx="22">
                    <c:v>0.72711529900000005</c:v>
                  </c:pt>
                  <c:pt idx="23">
                    <c:v>0.858333342</c:v>
                  </c:pt>
                  <c:pt idx="24">
                    <c:v>0.90898620299999999</c:v>
                  </c:pt>
                  <c:pt idx="25">
                    <c:v>0.94062038599999998</c:v>
                  </c:pt>
                  <c:pt idx="26">
                    <c:v>0.98625274999999812</c:v>
                  </c:pt>
                  <c:pt idx="27">
                    <c:v>1.0079271499999998</c:v>
                  </c:pt>
                  <c:pt idx="28">
                    <c:v>1.0213795399999999</c:v>
                  </c:pt>
                  <c:pt idx="29">
                    <c:v>1.0527289999999998</c:v>
                  </c:pt>
                  <c:pt idx="30">
                    <c:v>1.0749566799999999</c:v>
                  </c:pt>
                  <c:pt idx="31">
                    <c:v>1.0899497999999974</c:v>
                  </c:pt>
                  <c:pt idx="32">
                    <c:v>#N/A</c:v>
                  </c:pt>
                  <c:pt idx="33">
                    <c:v>#N/A</c:v>
                  </c:pt>
                  <c:pt idx="34">
                    <c:v>#N/A</c:v>
                  </c:pt>
                  <c:pt idx="35">
                    <c:v>#N/A</c:v>
                  </c:pt>
                  <c:pt idx="36">
                    <c:v>#N/A</c:v>
                  </c:pt>
                  <c:pt idx="37">
                    <c:v>#N/A</c:v>
                  </c:pt>
                  <c:pt idx="38">
                    <c:v>#N/A</c:v>
                  </c:pt>
                  <c:pt idx="39">
                    <c:v>#N/A</c:v>
                  </c:pt>
                  <c:pt idx="40">
                    <c:v>#N/A</c:v>
                  </c:pt>
                  <c:pt idx="41">
                    <c:v>#N/A</c:v>
                  </c:pt>
                  <c:pt idx="42">
                    <c:v>#N/A</c:v>
                  </c:pt>
                  <c:pt idx="43">
                    <c:v>#N/A</c:v>
                  </c:pt>
                  <c:pt idx="44">
                    <c:v>#N/A</c:v>
                  </c:pt>
                  <c:pt idx="45">
                    <c:v>#N/A</c:v>
                  </c:pt>
                  <c:pt idx="46">
                    <c:v>#N/A</c:v>
                  </c:pt>
                  <c:pt idx="47">
                    <c:v>#N/A</c:v>
                  </c:pt>
                  <c:pt idx="48">
                    <c:v>#N/A</c:v>
                  </c:pt>
                  <c:pt idx="49">
                    <c:v>#N/A</c:v>
                  </c:pt>
                  <c:pt idx="50">
                    <c:v>#N/A</c:v>
                  </c:pt>
                  <c:pt idx="51">
                    <c:v>#N/A</c:v>
                  </c:pt>
                  <c:pt idx="52">
                    <c:v>#N/A</c:v>
                  </c:pt>
                  <c:pt idx="53">
                    <c:v>#N/A</c:v>
                  </c:pt>
                  <c:pt idx="54">
                    <c:v>#N/A</c:v>
                  </c:pt>
                  <c:pt idx="55">
                    <c:v>#N/A</c:v>
                  </c:pt>
                  <c:pt idx="56">
                    <c:v>#N/A</c:v>
                  </c:pt>
                  <c:pt idx="57">
                    <c:v>#N/A</c:v>
                  </c:pt>
                  <c:pt idx="58">
                    <c:v>#N/A</c:v>
                  </c:pt>
                  <c:pt idx="59">
                    <c:v>#N/A</c:v>
                  </c:pt>
                  <c:pt idx="60">
                    <c:v>#N/A</c:v>
                  </c:pt>
                  <c:pt idx="61">
                    <c:v>#N/A</c:v>
                  </c:pt>
                  <c:pt idx="62">
                    <c:v>#N/A</c:v>
                  </c:pt>
                  <c:pt idx="63">
                    <c:v>#N/A</c:v>
                  </c:pt>
                  <c:pt idx="64">
                    <c:v>#N/A</c:v>
                  </c:pt>
                  <c:pt idx="65">
                    <c:v>#N/A</c:v>
                  </c:pt>
                  <c:pt idx="66">
                    <c:v>#N/A</c:v>
                  </c:pt>
                  <c:pt idx="67">
                    <c:v>#N/A</c:v>
                  </c:pt>
                  <c:pt idx="68">
                    <c:v>#N/A</c:v>
                  </c:pt>
                  <c:pt idx="69">
                    <c:v>#N/A</c:v>
                  </c:pt>
                  <c:pt idx="70">
                    <c:v>#N/A</c:v>
                  </c:pt>
                  <c:pt idx="71">
                    <c:v>#N/A</c:v>
                  </c:pt>
                  <c:pt idx="72">
                    <c:v>#N/A</c:v>
                  </c:pt>
                  <c:pt idx="73">
                    <c:v>#N/A</c:v>
                  </c:pt>
                  <c:pt idx="74">
                    <c:v>#N/A</c:v>
                  </c:pt>
                  <c:pt idx="75">
                    <c:v>#N/A</c:v>
                  </c:pt>
                  <c:pt idx="76">
                    <c:v>#N/A</c:v>
                  </c:pt>
                  <c:pt idx="77">
                    <c:v>#N/A</c:v>
                  </c:pt>
                  <c:pt idx="78">
                    <c:v>#N/A</c:v>
                  </c:pt>
                  <c:pt idx="79">
                    <c:v>#N/A</c:v>
                  </c:pt>
                  <c:pt idx="80">
                    <c:v>#N/A</c:v>
                  </c:pt>
                  <c:pt idx="81">
                    <c:v>#N/A</c:v>
                  </c:pt>
                  <c:pt idx="82">
                    <c:v>#N/A</c:v>
                  </c:pt>
                  <c:pt idx="83">
                    <c:v>#N/A</c:v>
                  </c:pt>
                  <c:pt idx="84">
                    <c:v>#N/A</c:v>
                  </c:pt>
                  <c:pt idx="85">
                    <c:v>#N/A</c:v>
                  </c:pt>
                  <c:pt idx="86">
                    <c:v>#N/A</c:v>
                  </c:pt>
                  <c:pt idx="87">
                    <c:v>#N/A</c:v>
                  </c:pt>
                  <c:pt idx="88">
                    <c:v>#N/A</c:v>
                  </c:pt>
                  <c:pt idx="89">
                    <c:v>#N/A</c:v>
                  </c:pt>
                  <c:pt idx="90">
                    <c:v>#N/A</c:v>
                  </c:pt>
                  <c:pt idx="91">
                    <c:v>#N/A</c:v>
                  </c:pt>
                  <c:pt idx="92">
                    <c:v>#N/A</c:v>
                  </c:pt>
                  <c:pt idx="93">
                    <c:v>#N/A</c:v>
                  </c:pt>
                  <c:pt idx="94">
                    <c:v>#N/A</c:v>
                  </c:pt>
                  <c:pt idx="95">
                    <c:v>#N/A</c:v>
                  </c:pt>
                  <c:pt idx="96">
                    <c:v>#N/A</c:v>
                  </c:pt>
                  <c:pt idx="97">
                    <c:v>#N/A</c:v>
                  </c:pt>
                  <c:pt idx="98">
                    <c:v>#N/A</c:v>
                  </c:pt>
                  <c:pt idx="99">
                    <c:v>#N/A</c:v>
                  </c:pt>
                  <c:pt idx="100">
                    <c:v>#N/A</c:v>
                  </c:pt>
                  <c:pt idx="101">
                    <c:v>#N/A</c:v>
                  </c:pt>
                  <c:pt idx="102">
                    <c:v>#N/A</c:v>
                  </c:pt>
                  <c:pt idx="103">
                    <c:v>#N/A</c:v>
                  </c:pt>
                  <c:pt idx="104">
                    <c:v>#N/A</c:v>
                  </c:pt>
                  <c:pt idx="105">
                    <c:v>#N/A</c:v>
                  </c:pt>
                  <c:pt idx="106">
                    <c:v>#N/A</c:v>
                  </c:pt>
                  <c:pt idx="107">
                    <c:v>#N/A</c:v>
                  </c:pt>
                  <c:pt idx="108">
                    <c:v>#N/A</c:v>
                  </c:pt>
                  <c:pt idx="109">
                    <c:v>#N/A</c:v>
                  </c:pt>
                  <c:pt idx="110">
                    <c:v>#N/A</c:v>
                  </c:pt>
                  <c:pt idx="111">
                    <c:v>#N/A</c:v>
                  </c:pt>
                  <c:pt idx="112">
                    <c:v>#N/A</c:v>
                  </c:pt>
                  <c:pt idx="113">
                    <c:v>#N/A</c:v>
                  </c:pt>
                  <c:pt idx="114">
                    <c:v>#N/A</c:v>
                  </c:pt>
                  <c:pt idx="115">
                    <c:v>#N/A</c:v>
                  </c:pt>
                  <c:pt idx="116">
                    <c:v>#N/A</c:v>
                  </c:pt>
                  <c:pt idx="117">
                    <c:v>#N/A</c:v>
                  </c:pt>
                  <c:pt idx="118">
                    <c:v>#N/A</c:v>
                  </c:pt>
                  <c:pt idx="119">
                    <c:v>#N/A</c:v>
                  </c:pt>
                  <c:pt idx="120">
                    <c:v>#N/A</c:v>
                  </c:pt>
                  <c:pt idx="121">
                    <c:v>#N/A</c:v>
                  </c:pt>
                  <c:pt idx="122">
                    <c:v>#N/A</c:v>
                  </c:pt>
                  <c:pt idx="123">
                    <c:v>#N/A</c:v>
                  </c:pt>
                  <c:pt idx="124">
                    <c:v>#N/A</c:v>
                  </c:pt>
                  <c:pt idx="125">
                    <c:v>#N/A</c:v>
                  </c:pt>
                  <c:pt idx="126">
                    <c:v>#N/A</c:v>
                  </c:pt>
                  <c:pt idx="127">
                    <c:v>#N/A</c:v>
                  </c:pt>
                  <c:pt idx="128">
                    <c:v>#N/A</c:v>
                  </c:pt>
                  <c:pt idx="129">
                    <c:v>#N/A</c:v>
                  </c:pt>
                  <c:pt idx="130">
                    <c:v>#N/A</c:v>
                  </c:pt>
                  <c:pt idx="131">
                    <c:v>#N/A</c:v>
                  </c:pt>
                  <c:pt idx="132">
                    <c:v>#N/A</c:v>
                  </c:pt>
                  <c:pt idx="133">
                    <c:v>#N/A</c:v>
                  </c:pt>
                  <c:pt idx="134">
                    <c:v>#N/A</c:v>
                  </c:pt>
                  <c:pt idx="135">
                    <c:v>#N/A</c:v>
                  </c:pt>
                  <c:pt idx="136">
                    <c:v>#N/A</c:v>
                  </c:pt>
                  <c:pt idx="137">
                    <c:v>#N/A</c:v>
                  </c:pt>
                  <c:pt idx="138">
                    <c:v>#N/A</c:v>
                  </c:pt>
                  <c:pt idx="139">
                    <c:v>#N/A</c:v>
                  </c:pt>
                  <c:pt idx="140">
                    <c:v>#N/A</c:v>
                  </c:pt>
                  <c:pt idx="141">
                    <c:v>#N/A</c:v>
                  </c:pt>
                  <c:pt idx="142">
                    <c:v>#N/A</c:v>
                  </c:pt>
                  <c:pt idx="143">
                    <c:v>#N/A</c:v>
                  </c:pt>
                  <c:pt idx="144">
                    <c:v>#N/A</c:v>
                  </c:pt>
                  <c:pt idx="145">
                    <c:v>#N/A</c:v>
                  </c:pt>
                  <c:pt idx="146">
                    <c:v>#N/A</c:v>
                  </c:pt>
                  <c:pt idx="147">
                    <c:v>#N/A</c:v>
                  </c:pt>
                  <c:pt idx="148">
                    <c:v>#N/A</c:v>
                  </c:pt>
                  <c:pt idx="149">
                    <c:v>#N/A</c:v>
                  </c:pt>
                  <c:pt idx="150">
                    <c:v>#N/A</c:v>
                  </c:pt>
                  <c:pt idx="151">
                    <c:v>#N/A</c:v>
                  </c:pt>
                  <c:pt idx="152">
                    <c:v>#N/A</c:v>
                  </c:pt>
                  <c:pt idx="153">
                    <c:v>#N/A</c:v>
                  </c:pt>
                  <c:pt idx="154">
                    <c:v>#N/A</c:v>
                  </c:pt>
                  <c:pt idx="155">
                    <c:v>#N/A</c:v>
                  </c:pt>
                  <c:pt idx="156">
                    <c:v>#N/A</c:v>
                  </c:pt>
                  <c:pt idx="157">
                    <c:v>#N/A</c:v>
                  </c:pt>
                  <c:pt idx="158">
                    <c:v>#N/A</c:v>
                  </c:pt>
                  <c:pt idx="159">
                    <c:v>#N/A</c:v>
                  </c:pt>
                  <c:pt idx="160">
                    <c:v>#N/A</c:v>
                  </c:pt>
                  <c:pt idx="161">
                    <c:v>#N/A</c:v>
                  </c:pt>
                  <c:pt idx="162">
                    <c:v>#N/A</c:v>
                  </c:pt>
                  <c:pt idx="163">
                    <c:v>#N/A</c:v>
                  </c:pt>
                  <c:pt idx="164">
                    <c:v>#N/A</c:v>
                  </c:pt>
                  <c:pt idx="165">
                    <c:v>#N/A</c:v>
                  </c:pt>
                  <c:pt idx="166">
                    <c:v>#N/A</c:v>
                  </c:pt>
                  <c:pt idx="167">
                    <c:v>#N/A</c:v>
                  </c:pt>
                  <c:pt idx="168">
                    <c:v>#N/A</c:v>
                  </c:pt>
                  <c:pt idx="169">
                    <c:v>#N/A</c:v>
                  </c:pt>
                  <c:pt idx="170">
                    <c:v>#N/A</c:v>
                  </c:pt>
                  <c:pt idx="171">
                    <c:v>#N/A</c:v>
                  </c:pt>
                  <c:pt idx="172">
                    <c:v>#N/A</c:v>
                  </c:pt>
                  <c:pt idx="173">
                    <c:v>#N/A</c:v>
                  </c:pt>
                  <c:pt idx="174">
                    <c:v>#N/A</c:v>
                  </c:pt>
                  <c:pt idx="175">
                    <c:v>#N/A</c:v>
                  </c:pt>
                  <c:pt idx="176">
                    <c:v>#N/A</c:v>
                  </c:pt>
                  <c:pt idx="177">
                    <c:v>#N/A</c:v>
                  </c:pt>
                  <c:pt idx="178">
                    <c:v>#N/A</c:v>
                  </c:pt>
                  <c:pt idx="179">
                    <c:v>#N/A</c:v>
                  </c:pt>
                  <c:pt idx="180">
                    <c:v>#N/A</c:v>
                  </c:pt>
                  <c:pt idx="181">
                    <c:v>#N/A</c:v>
                  </c:pt>
                  <c:pt idx="182">
                    <c:v>#N/A</c:v>
                  </c:pt>
                  <c:pt idx="183">
                    <c:v>#N/A</c:v>
                  </c:pt>
                  <c:pt idx="184">
                    <c:v>#N/A</c:v>
                  </c:pt>
                  <c:pt idx="185">
                    <c:v>#N/A</c:v>
                  </c:pt>
                  <c:pt idx="186">
                    <c:v>#N/A</c:v>
                  </c:pt>
                  <c:pt idx="187">
                    <c:v>#N/A</c:v>
                  </c:pt>
                  <c:pt idx="188">
                    <c:v>#N/A</c:v>
                  </c:pt>
                  <c:pt idx="189">
                    <c:v>#N/A</c:v>
                  </c:pt>
                  <c:pt idx="190">
                    <c:v>#N/A</c:v>
                  </c:pt>
                  <c:pt idx="191">
                    <c:v>#N/A</c:v>
                  </c:pt>
                  <c:pt idx="192">
                    <c:v>#N/A</c:v>
                  </c:pt>
                  <c:pt idx="193">
                    <c:v>#N/A</c:v>
                  </c:pt>
                  <c:pt idx="194">
                    <c:v>#N/A</c:v>
                  </c:pt>
                  <c:pt idx="195">
                    <c:v>#N/A</c:v>
                  </c:pt>
                  <c:pt idx="196">
                    <c:v>#N/A</c:v>
                  </c:pt>
                  <c:pt idx="197">
                    <c:v>#N/A</c:v>
                  </c:pt>
                  <c:pt idx="198">
                    <c:v>#N/A</c:v>
                  </c:pt>
                  <c:pt idx="199">
                    <c:v>#N/A</c:v>
                  </c:pt>
                  <c:pt idx="200">
                    <c:v>#N/A</c:v>
                  </c:pt>
                  <c:pt idx="201">
                    <c:v>#N/A</c:v>
                  </c:pt>
                  <c:pt idx="202">
                    <c:v>#N/A</c:v>
                  </c:pt>
                  <c:pt idx="203">
                    <c:v>#N/A</c:v>
                  </c:pt>
                  <c:pt idx="204">
                    <c:v>#N/A</c:v>
                  </c:pt>
                  <c:pt idx="205">
                    <c:v>#N/A</c:v>
                  </c:pt>
                  <c:pt idx="206">
                    <c:v>#N/A</c:v>
                  </c:pt>
                  <c:pt idx="207">
                    <c:v>#N/A</c:v>
                  </c:pt>
                  <c:pt idx="208">
                    <c:v>#N/A</c:v>
                  </c:pt>
                  <c:pt idx="209">
                    <c:v>#N/A</c:v>
                  </c:pt>
                  <c:pt idx="210">
                    <c:v>#N/A</c:v>
                  </c:pt>
                  <c:pt idx="211">
                    <c:v>#N/A</c:v>
                  </c:pt>
                  <c:pt idx="212">
                    <c:v>#N/A</c:v>
                  </c:pt>
                  <c:pt idx="213">
                    <c:v>#N/A</c:v>
                  </c:pt>
                  <c:pt idx="214">
                    <c:v>#N/A</c:v>
                  </c:pt>
                  <c:pt idx="215">
                    <c:v>#N/A</c:v>
                  </c:pt>
                  <c:pt idx="216">
                    <c:v>#N/A</c:v>
                  </c:pt>
                  <c:pt idx="217">
                    <c:v>#N/A</c:v>
                  </c:pt>
                  <c:pt idx="218">
                    <c:v>#N/A</c:v>
                  </c:pt>
                  <c:pt idx="219">
                    <c:v>#N/A</c:v>
                  </c:pt>
                  <c:pt idx="220">
                    <c:v>#N/A</c:v>
                  </c:pt>
                  <c:pt idx="221">
                    <c:v>#N/A</c:v>
                  </c:pt>
                  <c:pt idx="222">
                    <c:v>#N/A</c:v>
                  </c:pt>
                  <c:pt idx="223">
                    <c:v>#N/A</c:v>
                  </c:pt>
                  <c:pt idx="224">
                    <c:v>#N/A</c:v>
                  </c:pt>
                  <c:pt idx="225">
                    <c:v>#N/A</c:v>
                  </c:pt>
                  <c:pt idx="226">
                    <c:v>#N/A</c:v>
                  </c:pt>
                  <c:pt idx="227">
                    <c:v>#N/A</c:v>
                  </c:pt>
                  <c:pt idx="228">
                    <c:v>#N/A</c:v>
                  </c:pt>
                  <c:pt idx="229">
                    <c:v>#N/A</c:v>
                  </c:pt>
                  <c:pt idx="230">
                    <c:v>#N/A</c:v>
                  </c:pt>
                  <c:pt idx="231">
                    <c:v>#N/A</c:v>
                  </c:pt>
                  <c:pt idx="232">
                    <c:v>#N/A</c:v>
                  </c:pt>
                  <c:pt idx="233">
                    <c:v>#N/A</c:v>
                  </c:pt>
                  <c:pt idx="234">
                    <c:v>#N/A</c:v>
                  </c:pt>
                  <c:pt idx="235">
                    <c:v>#N/A</c:v>
                  </c:pt>
                  <c:pt idx="236">
                    <c:v>#N/A</c:v>
                  </c:pt>
                  <c:pt idx="237">
                    <c:v>#N/A</c:v>
                  </c:pt>
                  <c:pt idx="238">
                    <c:v>#N/A</c:v>
                  </c:pt>
                  <c:pt idx="239">
                    <c:v>#N/A</c:v>
                  </c:pt>
                  <c:pt idx="240">
                    <c:v>#N/A</c:v>
                  </c:pt>
                  <c:pt idx="241">
                    <c:v>#N/A</c:v>
                  </c:pt>
                  <c:pt idx="242">
                    <c:v>#N/A</c:v>
                  </c:pt>
                  <c:pt idx="243">
                    <c:v>#N/A</c:v>
                  </c:pt>
                  <c:pt idx="244">
                    <c:v>#N/A</c:v>
                  </c:pt>
                  <c:pt idx="245">
                    <c:v>#N/A</c:v>
                  </c:pt>
                  <c:pt idx="246">
                    <c:v>#N/A</c:v>
                  </c:pt>
                  <c:pt idx="247">
                    <c:v>#N/A</c:v>
                  </c:pt>
                  <c:pt idx="248">
                    <c:v>#N/A</c:v>
                  </c:pt>
                  <c:pt idx="249">
                    <c:v>#N/A</c:v>
                  </c:pt>
                  <c:pt idx="250">
                    <c:v>#N/A</c:v>
                  </c:pt>
                  <c:pt idx="251">
                    <c:v>#N/A</c:v>
                  </c:pt>
                  <c:pt idx="252">
                    <c:v>#N/A</c:v>
                  </c:pt>
                  <c:pt idx="253">
                    <c:v>#N/A</c:v>
                  </c:pt>
                  <c:pt idx="254">
                    <c:v>#N/A</c:v>
                  </c:pt>
                  <c:pt idx="255">
                    <c:v>#N/A</c:v>
                  </c:pt>
                  <c:pt idx="256">
                    <c:v>#N/A</c:v>
                  </c:pt>
                  <c:pt idx="257">
                    <c:v>#N/A</c:v>
                  </c:pt>
                  <c:pt idx="258">
                    <c:v>#N/A</c:v>
                  </c:pt>
                  <c:pt idx="259">
                    <c:v>#N/A</c:v>
                  </c:pt>
                  <c:pt idx="260">
                    <c:v>#N/A</c:v>
                  </c:pt>
                  <c:pt idx="261">
                    <c:v>#N/A</c:v>
                  </c:pt>
                  <c:pt idx="262">
                    <c:v>#N/A</c:v>
                  </c:pt>
                  <c:pt idx="263">
                    <c:v>#N/A</c:v>
                  </c:pt>
                  <c:pt idx="264">
                    <c:v>#N/A</c:v>
                  </c:pt>
                  <c:pt idx="265">
                    <c:v>#N/A</c:v>
                  </c:pt>
                  <c:pt idx="266">
                    <c:v>#N/A</c:v>
                  </c:pt>
                  <c:pt idx="267">
                    <c:v>#N/A</c:v>
                  </c:pt>
                  <c:pt idx="268">
                    <c:v>#N/A</c:v>
                  </c:pt>
                  <c:pt idx="269">
                    <c:v>#N/A</c:v>
                  </c:pt>
                  <c:pt idx="270">
                    <c:v>#N/A</c:v>
                  </c:pt>
                  <c:pt idx="271">
                    <c:v>#N/A</c:v>
                  </c:pt>
                  <c:pt idx="272">
                    <c:v>#N/A</c:v>
                  </c:pt>
                  <c:pt idx="273">
                    <c:v>#N/A</c:v>
                  </c:pt>
                  <c:pt idx="274">
                    <c:v>#N/A</c:v>
                  </c:pt>
                  <c:pt idx="275">
                    <c:v>#N/A</c:v>
                  </c:pt>
                  <c:pt idx="276">
                    <c:v>#N/A</c:v>
                  </c:pt>
                  <c:pt idx="277">
                    <c:v>#N/A</c:v>
                  </c:pt>
                  <c:pt idx="278">
                    <c:v>#N/A</c:v>
                  </c:pt>
                  <c:pt idx="279">
                    <c:v>#N/A</c:v>
                  </c:pt>
                  <c:pt idx="280">
                    <c:v>#N/A</c:v>
                  </c:pt>
                  <c:pt idx="281">
                    <c:v>#N/A</c:v>
                  </c:pt>
                  <c:pt idx="282">
                    <c:v>#N/A</c:v>
                  </c:pt>
                  <c:pt idx="283">
                    <c:v>#N/A</c:v>
                  </c:pt>
                  <c:pt idx="284">
                    <c:v>#N/A</c:v>
                  </c:pt>
                  <c:pt idx="285">
                    <c:v>#N/A</c:v>
                  </c:pt>
                  <c:pt idx="286">
                    <c:v>#N/A</c:v>
                  </c:pt>
                  <c:pt idx="287">
                    <c:v>#N/A</c:v>
                  </c:pt>
                  <c:pt idx="288">
                    <c:v>#N/A</c:v>
                  </c:pt>
                  <c:pt idx="289">
                    <c:v>#N/A</c:v>
                  </c:pt>
                  <c:pt idx="290">
                    <c:v>#N/A</c:v>
                  </c:pt>
                  <c:pt idx="291">
                    <c:v>#N/A</c:v>
                  </c:pt>
                  <c:pt idx="292">
                    <c:v>#N/A</c:v>
                  </c:pt>
                  <c:pt idx="293">
                    <c:v>#N/A</c:v>
                  </c:pt>
                  <c:pt idx="294">
                    <c:v>#N/A</c:v>
                  </c:pt>
                  <c:pt idx="295">
                    <c:v>#N/A</c:v>
                  </c:pt>
                  <c:pt idx="296">
                    <c:v>#N/A</c:v>
                  </c:pt>
                  <c:pt idx="297">
                    <c:v>#N/A</c:v>
                  </c:pt>
                  <c:pt idx="298">
                    <c:v>#N/A</c:v>
                  </c:pt>
                  <c:pt idx="299">
                    <c:v>#N/A</c:v>
                  </c:pt>
                  <c:pt idx="300">
                    <c:v>#N/A</c:v>
                  </c:pt>
                  <c:pt idx="301">
                    <c:v>#N/A</c:v>
                  </c:pt>
                  <c:pt idx="302">
                    <c:v>#N/A</c:v>
                  </c:pt>
                  <c:pt idx="303">
                    <c:v>#N/A</c:v>
                  </c:pt>
                  <c:pt idx="304">
                    <c:v>#N/A</c:v>
                  </c:pt>
                  <c:pt idx="305">
                    <c:v>#N/A</c:v>
                  </c:pt>
                  <c:pt idx="306">
                    <c:v>#N/A</c:v>
                  </c:pt>
                  <c:pt idx="307">
                    <c:v>#N/A</c:v>
                  </c:pt>
                  <c:pt idx="308">
                    <c:v>#N/A</c:v>
                  </c:pt>
                  <c:pt idx="309">
                    <c:v>#N/A</c:v>
                  </c:pt>
                  <c:pt idx="310">
                    <c:v>#N/A</c:v>
                  </c:pt>
                  <c:pt idx="311">
                    <c:v>#N/A</c:v>
                  </c:pt>
                  <c:pt idx="312">
                    <c:v>#N/A</c:v>
                  </c:pt>
                  <c:pt idx="313">
                    <c:v>#N/A</c:v>
                  </c:pt>
                  <c:pt idx="314">
                    <c:v>#N/A</c:v>
                  </c:pt>
                  <c:pt idx="315">
                    <c:v>#N/A</c:v>
                  </c:pt>
                  <c:pt idx="316">
                    <c:v>#N/A</c:v>
                  </c:pt>
                  <c:pt idx="317">
                    <c:v>#N/A</c:v>
                  </c:pt>
                  <c:pt idx="318">
                    <c:v>#N/A</c:v>
                  </c:pt>
                  <c:pt idx="319">
                    <c:v>#N/A</c:v>
                  </c:pt>
                  <c:pt idx="320">
                    <c:v>#N/A</c:v>
                  </c:pt>
                  <c:pt idx="321">
                    <c:v>#N/A</c:v>
                  </c:pt>
                  <c:pt idx="322">
                    <c:v>#N/A</c:v>
                  </c:pt>
                  <c:pt idx="323">
                    <c:v>#N/A</c:v>
                  </c:pt>
                  <c:pt idx="324">
                    <c:v>#N/A</c:v>
                  </c:pt>
                  <c:pt idx="325">
                    <c:v>#N/A</c:v>
                  </c:pt>
                  <c:pt idx="326">
                    <c:v>#N/A</c:v>
                  </c:pt>
                  <c:pt idx="327">
                    <c:v>#N/A</c:v>
                  </c:pt>
                  <c:pt idx="328">
                    <c:v>#N/A</c:v>
                  </c:pt>
                  <c:pt idx="329">
                    <c:v>#N/A</c:v>
                  </c:pt>
                  <c:pt idx="330">
                    <c:v>#N/A</c:v>
                  </c:pt>
                  <c:pt idx="331">
                    <c:v>#N/A</c:v>
                  </c:pt>
                  <c:pt idx="332">
                    <c:v>#N/A</c:v>
                  </c:pt>
                  <c:pt idx="333">
                    <c:v>#N/A</c:v>
                  </c:pt>
                  <c:pt idx="334">
                    <c:v>#N/A</c:v>
                  </c:pt>
                  <c:pt idx="335">
                    <c:v>#N/A</c:v>
                  </c:pt>
                  <c:pt idx="336">
                    <c:v>#N/A</c:v>
                  </c:pt>
                  <c:pt idx="337">
                    <c:v>#N/A</c:v>
                  </c:pt>
                  <c:pt idx="338">
                    <c:v>#N/A</c:v>
                  </c:pt>
                  <c:pt idx="339">
                    <c:v>#N/A</c:v>
                  </c:pt>
                  <c:pt idx="340">
                    <c:v>#N/A</c:v>
                  </c:pt>
                  <c:pt idx="341">
                    <c:v>#N/A</c:v>
                  </c:pt>
                  <c:pt idx="342">
                    <c:v>#N/A</c:v>
                  </c:pt>
                  <c:pt idx="343">
                    <c:v>#N/A</c:v>
                  </c:pt>
                  <c:pt idx="344">
                    <c:v>#N/A</c:v>
                  </c:pt>
                  <c:pt idx="345">
                    <c:v>#N/A</c:v>
                  </c:pt>
                  <c:pt idx="346">
                    <c:v>#N/A</c:v>
                  </c:pt>
                  <c:pt idx="347">
                    <c:v>#N/A</c:v>
                  </c:pt>
                  <c:pt idx="348">
                    <c:v>#N/A</c:v>
                  </c:pt>
                  <c:pt idx="349">
                    <c:v>#N/A</c:v>
                  </c:pt>
                  <c:pt idx="350">
                    <c:v>#N/A</c:v>
                  </c:pt>
                  <c:pt idx="351">
                    <c:v>#N/A</c:v>
                  </c:pt>
                  <c:pt idx="352">
                    <c:v>#N/A</c:v>
                  </c:pt>
                  <c:pt idx="353">
                    <c:v>#N/A</c:v>
                  </c:pt>
                  <c:pt idx="354">
                    <c:v>#N/A</c:v>
                  </c:pt>
                  <c:pt idx="355">
                    <c:v>#N/A</c:v>
                  </c:pt>
                  <c:pt idx="356">
                    <c:v>#N/A</c:v>
                  </c:pt>
                  <c:pt idx="357">
                    <c:v>#N/A</c:v>
                  </c:pt>
                  <c:pt idx="358">
                    <c:v>#N/A</c:v>
                  </c:pt>
                  <c:pt idx="359">
                    <c:v>#N/A</c:v>
                  </c:pt>
                  <c:pt idx="360">
                    <c:v>#N/A</c:v>
                  </c:pt>
                  <c:pt idx="361">
                    <c:v>#N/A</c:v>
                  </c:pt>
                  <c:pt idx="362">
                    <c:v>#N/A</c:v>
                  </c:pt>
                  <c:pt idx="363">
                    <c:v>#N/A</c:v>
                  </c:pt>
                  <c:pt idx="364">
                    <c:v>#N/A</c:v>
                  </c:pt>
                  <c:pt idx="365">
                    <c:v>#N/A</c:v>
                  </c:pt>
                  <c:pt idx="366">
                    <c:v>#N/A</c:v>
                  </c:pt>
                  <c:pt idx="367">
                    <c:v>#N/A</c:v>
                  </c:pt>
                  <c:pt idx="368">
                    <c:v>#N/A</c:v>
                  </c:pt>
                  <c:pt idx="369">
                    <c:v>#N/A</c:v>
                  </c:pt>
                  <c:pt idx="370">
                    <c:v>#N/A</c:v>
                  </c:pt>
                  <c:pt idx="371">
                    <c:v>#N/A</c:v>
                  </c:pt>
                  <c:pt idx="372">
                    <c:v>#N/A</c:v>
                  </c:pt>
                  <c:pt idx="373">
                    <c:v>#N/A</c:v>
                  </c:pt>
                  <c:pt idx="374">
                    <c:v>#N/A</c:v>
                  </c:pt>
                  <c:pt idx="375">
                    <c:v>#N/A</c:v>
                  </c:pt>
                  <c:pt idx="376">
                    <c:v>#N/A</c:v>
                  </c:pt>
                  <c:pt idx="377">
                    <c:v>#N/A</c:v>
                  </c:pt>
                  <c:pt idx="378">
                    <c:v>#N/A</c:v>
                  </c:pt>
                  <c:pt idx="379">
                    <c:v>#N/A</c:v>
                  </c:pt>
                  <c:pt idx="380">
                    <c:v>#N/A</c:v>
                  </c:pt>
                  <c:pt idx="381">
                    <c:v>#N/A</c:v>
                  </c:pt>
                  <c:pt idx="382">
                    <c:v>#N/A</c:v>
                  </c:pt>
                  <c:pt idx="383">
                    <c:v>#N/A</c:v>
                  </c:pt>
                  <c:pt idx="384">
                    <c:v>#N/A</c:v>
                  </c:pt>
                  <c:pt idx="385">
                    <c:v>#N/A</c:v>
                  </c:pt>
                  <c:pt idx="386">
                    <c:v>#N/A</c:v>
                  </c:pt>
                  <c:pt idx="387">
                    <c:v>#N/A</c:v>
                  </c:pt>
                  <c:pt idx="388">
                    <c:v>#N/A</c:v>
                  </c:pt>
                  <c:pt idx="389">
                    <c:v>#N/A</c:v>
                  </c:pt>
                  <c:pt idx="390">
                    <c:v>#N/A</c:v>
                  </c:pt>
                  <c:pt idx="391">
                    <c:v>#N/A</c:v>
                  </c:pt>
                  <c:pt idx="392">
                    <c:v>#N/A</c:v>
                  </c:pt>
                  <c:pt idx="393">
                    <c:v>#N/A</c:v>
                  </c:pt>
                  <c:pt idx="394">
                    <c:v>#N/A</c:v>
                  </c:pt>
                  <c:pt idx="395">
                    <c:v>#N/A</c:v>
                  </c:pt>
                  <c:pt idx="396">
                    <c:v>#N/A</c:v>
                  </c:pt>
                  <c:pt idx="397">
                    <c:v>#N/A</c:v>
                  </c:pt>
                  <c:pt idx="398">
                    <c:v>#N/A</c:v>
                  </c:pt>
                  <c:pt idx="399">
                    <c:v>#N/A</c:v>
                  </c:pt>
                  <c:pt idx="400">
                    <c:v>#N/A</c:v>
                  </c:pt>
                  <c:pt idx="401">
                    <c:v>#N/A</c:v>
                  </c:pt>
                  <c:pt idx="402">
                    <c:v>#N/A</c:v>
                  </c:pt>
                  <c:pt idx="403">
                    <c:v>#N/A</c:v>
                  </c:pt>
                  <c:pt idx="404">
                    <c:v>#N/A</c:v>
                  </c:pt>
                  <c:pt idx="405">
                    <c:v>#N/A</c:v>
                  </c:pt>
                  <c:pt idx="406">
                    <c:v>#N/A</c:v>
                  </c:pt>
                  <c:pt idx="407">
                    <c:v>#N/A</c:v>
                  </c:pt>
                  <c:pt idx="408">
                    <c:v>#N/A</c:v>
                  </c:pt>
                  <c:pt idx="409">
                    <c:v>#N/A</c:v>
                  </c:pt>
                  <c:pt idx="410">
                    <c:v>#N/A</c:v>
                  </c:pt>
                  <c:pt idx="411">
                    <c:v>#N/A</c:v>
                  </c:pt>
                  <c:pt idx="412">
                    <c:v>#N/A</c:v>
                  </c:pt>
                  <c:pt idx="413">
                    <c:v>#N/A</c:v>
                  </c:pt>
                  <c:pt idx="414">
                    <c:v>#N/A</c:v>
                  </c:pt>
                  <c:pt idx="415">
                    <c:v>#N/A</c:v>
                  </c:pt>
                  <c:pt idx="416">
                    <c:v>#N/A</c:v>
                  </c:pt>
                  <c:pt idx="417">
                    <c:v>#N/A</c:v>
                  </c:pt>
                  <c:pt idx="418">
                    <c:v>#N/A</c:v>
                  </c:pt>
                  <c:pt idx="419">
                    <c:v>#N/A</c:v>
                  </c:pt>
                  <c:pt idx="420">
                    <c:v>#N/A</c:v>
                  </c:pt>
                  <c:pt idx="421">
                    <c:v>#N/A</c:v>
                  </c:pt>
                  <c:pt idx="422">
                    <c:v>#N/A</c:v>
                  </c:pt>
                  <c:pt idx="423">
                    <c:v>#N/A</c:v>
                  </c:pt>
                  <c:pt idx="424">
                    <c:v>#N/A</c:v>
                  </c:pt>
                  <c:pt idx="425">
                    <c:v>#N/A</c:v>
                  </c:pt>
                  <c:pt idx="426">
                    <c:v>#N/A</c:v>
                  </c:pt>
                  <c:pt idx="427">
                    <c:v>#N/A</c:v>
                  </c:pt>
                  <c:pt idx="428">
                    <c:v>#N/A</c:v>
                  </c:pt>
                  <c:pt idx="429">
                    <c:v>#N/A</c:v>
                  </c:pt>
                  <c:pt idx="430">
                    <c:v>#N/A</c:v>
                  </c:pt>
                  <c:pt idx="431">
                    <c:v>#N/A</c:v>
                  </c:pt>
                  <c:pt idx="432">
                    <c:v>#N/A</c:v>
                  </c:pt>
                  <c:pt idx="433">
                    <c:v>#N/A</c:v>
                  </c:pt>
                  <c:pt idx="434">
                    <c:v>#N/A</c:v>
                  </c:pt>
                  <c:pt idx="435">
                    <c:v>#N/A</c:v>
                  </c:pt>
                  <c:pt idx="436">
                    <c:v>#N/A</c:v>
                  </c:pt>
                  <c:pt idx="437">
                    <c:v>#N/A</c:v>
                  </c:pt>
                  <c:pt idx="438">
                    <c:v>#N/A</c:v>
                  </c:pt>
                  <c:pt idx="439">
                    <c:v>#N/A</c:v>
                  </c:pt>
                  <c:pt idx="440">
                    <c:v>#N/A</c:v>
                  </c:pt>
                  <c:pt idx="441">
                    <c:v>#N/A</c:v>
                  </c:pt>
                  <c:pt idx="442">
                    <c:v>#N/A</c:v>
                  </c:pt>
                  <c:pt idx="443">
                    <c:v>#N/A</c:v>
                  </c:pt>
                  <c:pt idx="444">
                    <c:v>#N/A</c:v>
                  </c:pt>
                  <c:pt idx="445">
                    <c:v>#N/A</c:v>
                  </c:pt>
                  <c:pt idx="446">
                    <c:v>#N/A</c:v>
                  </c:pt>
                  <c:pt idx="447">
                    <c:v>#N/A</c:v>
                  </c:pt>
                  <c:pt idx="448">
                    <c:v>#N/A</c:v>
                  </c:pt>
                  <c:pt idx="449">
                    <c:v>#N/A</c:v>
                  </c:pt>
                  <c:pt idx="450">
                    <c:v>#N/A</c:v>
                  </c:pt>
                  <c:pt idx="451">
                    <c:v>#N/A</c:v>
                  </c:pt>
                  <c:pt idx="452">
                    <c:v>#N/A</c:v>
                  </c:pt>
                  <c:pt idx="453">
                    <c:v>#N/A</c:v>
                  </c:pt>
                  <c:pt idx="454">
                    <c:v>#N/A</c:v>
                  </c:pt>
                  <c:pt idx="455">
                    <c:v>#N/A</c:v>
                  </c:pt>
                  <c:pt idx="456">
                    <c:v>#N/A</c:v>
                  </c:pt>
                  <c:pt idx="457">
                    <c:v>#N/A</c:v>
                  </c:pt>
                  <c:pt idx="458">
                    <c:v>#N/A</c:v>
                  </c:pt>
                  <c:pt idx="459">
                    <c:v>#N/A</c:v>
                  </c:pt>
                  <c:pt idx="460">
                    <c:v>#N/A</c:v>
                  </c:pt>
                  <c:pt idx="461">
                    <c:v>#N/A</c:v>
                  </c:pt>
                  <c:pt idx="462">
                    <c:v>#N/A</c:v>
                  </c:pt>
                  <c:pt idx="463">
                    <c:v>#N/A</c:v>
                  </c:pt>
                  <c:pt idx="464">
                    <c:v>#N/A</c:v>
                  </c:pt>
                  <c:pt idx="465">
                    <c:v>#N/A</c:v>
                  </c:pt>
                  <c:pt idx="466">
                    <c:v>#N/A</c:v>
                  </c:pt>
                  <c:pt idx="467">
                    <c:v>#N/A</c:v>
                  </c:pt>
                  <c:pt idx="468">
                    <c:v>#N/A</c:v>
                  </c:pt>
                  <c:pt idx="469">
                    <c:v>#N/A</c:v>
                  </c:pt>
                  <c:pt idx="470">
                    <c:v>#N/A</c:v>
                  </c:pt>
                  <c:pt idx="471">
                    <c:v>#N/A</c:v>
                  </c:pt>
                  <c:pt idx="472">
                    <c:v>#N/A</c:v>
                  </c:pt>
                  <c:pt idx="473">
                    <c:v>#N/A</c:v>
                  </c:pt>
                  <c:pt idx="474">
                    <c:v>#N/A</c:v>
                  </c:pt>
                  <c:pt idx="475">
                    <c:v>#N/A</c:v>
                  </c:pt>
                  <c:pt idx="476">
                    <c:v>#N/A</c:v>
                  </c:pt>
                  <c:pt idx="477">
                    <c:v>#N/A</c:v>
                  </c:pt>
                  <c:pt idx="478">
                    <c:v>#N/A</c:v>
                  </c:pt>
                  <c:pt idx="479">
                    <c:v>#N/A</c:v>
                  </c:pt>
                  <c:pt idx="480">
                    <c:v>#N/A</c:v>
                  </c:pt>
                  <c:pt idx="481">
                    <c:v>#N/A</c:v>
                  </c:pt>
                  <c:pt idx="482">
                    <c:v>#N/A</c:v>
                  </c:pt>
                  <c:pt idx="483">
                    <c:v>#N/A</c:v>
                  </c:pt>
                  <c:pt idx="484">
                    <c:v>#N/A</c:v>
                  </c:pt>
                  <c:pt idx="485">
                    <c:v>#N/A</c:v>
                  </c:pt>
                  <c:pt idx="486">
                    <c:v>#N/A</c:v>
                  </c:pt>
                  <c:pt idx="487">
                    <c:v>#N/A</c:v>
                  </c:pt>
                  <c:pt idx="488">
                    <c:v>#N/A</c:v>
                  </c:pt>
                  <c:pt idx="489">
                    <c:v>#N/A</c:v>
                  </c:pt>
                  <c:pt idx="490">
                    <c:v>#N/A</c:v>
                  </c:pt>
                  <c:pt idx="491">
                    <c:v>#N/A</c:v>
                  </c:pt>
                  <c:pt idx="492">
                    <c:v>#N/A</c:v>
                  </c:pt>
                  <c:pt idx="493">
                    <c:v>#N/A</c:v>
                  </c:pt>
                  <c:pt idx="494">
                    <c:v>#N/A</c:v>
                  </c:pt>
                  <c:pt idx="495">
                    <c:v>#N/A</c:v>
                  </c:pt>
                  <c:pt idx="496">
                    <c:v>#N/A</c:v>
                  </c:pt>
                  <c:pt idx="497">
                    <c:v>#N/A</c:v>
                  </c:pt>
                  <c:pt idx="498">
                    <c:v>#N/A</c:v>
                  </c:pt>
                  <c:pt idx="499">
                    <c:v>#N/A</c:v>
                  </c:pt>
                  <c:pt idx="500">
                    <c:v>#N/A</c:v>
                  </c:pt>
                  <c:pt idx="501">
                    <c:v>#N/A</c:v>
                  </c:pt>
                  <c:pt idx="502">
                    <c:v>#N/A</c:v>
                  </c:pt>
                  <c:pt idx="503">
                    <c:v>#N/A</c:v>
                  </c:pt>
                  <c:pt idx="504">
                    <c:v>#N/A</c:v>
                  </c:pt>
                  <c:pt idx="505">
                    <c:v>#N/A</c:v>
                  </c:pt>
                  <c:pt idx="506">
                    <c:v>#N/A</c:v>
                  </c:pt>
                  <c:pt idx="507">
                    <c:v>#N/A</c:v>
                  </c:pt>
                  <c:pt idx="508">
                    <c:v>#N/A</c:v>
                  </c:pt>
                  <c:pt idx="509">
                    <c:v>#N/A</c:v>
                  </c:pt>
                  <c:pt idx="510">
                    <c:v>#N/A</c:v>
                  </c:pt>
                  <c:pt idx="511">
                    <c:v>#N/A</c:v>
                  </c:pt>
                  <c:pt idx="512">
                    <c:v>#N/A</c:v>
                  </c:pt>
                  <c:pt idx="513">
                    <c:v>#N/A</c:v>
                  </c:pt>
                  <c:pt idx="514">
                    <c:v>#N/A</c:v>
                  </c:pt>
                  <c:pt idx="515">
                    <c:v>#N/A</c:v>
                  </c:pt>
                  <c:pt idx="516">
                    <c:v>#N/A</c:v>
                  </c:pt>
                  <c:pt idx="517">
                    <c:v>#N/A</c:v>
                  </c:pt>
                  <c:pt idx="518">
                    <c:v>#N/A</c:v>
                  </c:pt>
                  <c:pt idx="519">
                    <c:v>#N/A</c:v>
                  </c:pt>
                  <c:pt idx="520">
                    <c:v>#N/A</c:v>
                  </c:pt>
                  <c:pt idx="521">
                    <c:v>#N/A</c:v>
                  </c:pt>
                  <c:pt idx="522">
                    <c:v>#N/A</c:v>
                  </c:pt>
                  <c:pt idx="523">
                    <c:v>#N/A</c:v>
                  </c:pt>
                  <c:pt idx="524">
                    <c:v>#N/A</c:v>
                  </c:pt>
                  <c:pt idx="525">
                    <c:v>#N/A</c:v>
                  </c:pt>
                  <c:pt idx="526">
                    <c:v>#N/A</c:v>
                  </c:pt>
                  <c:pt idx="527">
                    <c:v>#N/A</c:v>
                  </c:pt>
                  <c:pt idx="528">
                    <c:v>#N/A</c:v>
                  </c:pt>
                  <c:pt idx="529">
                    <c:v>#N/A</c:v>
                  </c:pt>
                  <c:pt idx="530">
                    <c:v>#N/A</c:v>
                  </c:pt>
                  <c:pt idx="531">
                    <c:v>#N/A</c:v>
                  </c:pt>
                  <c:pt idx="532">
                    <c:v>#N/A</c:v>
                  </c:pt>
                  <c:pt idx="533">
                    <c:v>#N/A</c:v>
                  </c:pt>
                  <c:pt idx="534">
                    <c:v>#N/A</c:v>
                  </c:pt>
                  <c:pt idx="535">
                    <c:v>#N/A</c:v>
                  </c:pt>
                  <c:pt idx="536">
                    <c:v>#N/A</c:v>
                  </c:pt>
                  <c:pt idx="537">
                    <c:v>#N/A</c:v>
                  </c:pt>
                  <c:pt idx="538">
                    <c:v>#N/A</c:v>
                  </c:pt>
                  <c:pt idx="539">
                    <c:v>#N/A</c:v>
                  </c:pt>
                  <c:pt idx="540">
                    <c:v>#N/A</c:v>
                  </c:pt>
                  <c:pt idx="541">
                    <c:v>#N/A</c:v>
                  </c:pt>
                  <c:pt idx="542">
                    <c:v>#N/A</c:v>
                  </c:pt>
                  <c:pt idx="543">
                    <c:v>#N/A</c:v>
                  </c:pt>
                  <c:pt idx="544">
                    <c:v>#N/A</c:v>
                  </c:pt>
                  <c:pt idx="545">
                    <c:v>#N/A</c:v>
                  </c:pt>
                  <c:pt idx="546">
                    <c:v>#N/A</c:v>
                  </c:pt>
                  <c:pt idx="547">
                    <c:v>#N/A</c:v>
                  </c:pt>
                  <c:pt idx="548">
                    <c:v>#N/A</c:v>
                  </c:pt>
                  <c:pt idx="549">
                    <c:v>#N/A</c:v>
                  </c:pt>
                  <c:pt idx="550">
                    <c:v>#N/A</c:v>
                  </c:pt>
                  <c:pt idx="551">
                    <c:v>#N/A</c:v>
                  </c:pt>
                  <c:pt idx="552">
                    <c:v>#N/A</c:v>
                  </c:pt>
                  <c:pt idx="553">
                    <c:v>#N/A</c:v>
                  </c:pt>
                  <c:pt idx="554">
                    <c:v>#N/A</c:v>
                  </c:pt>
                  <c:pt idx="555">
                    <c:v>#N/A</c:v>
                  </c:pt>
                  <c:pt idx="556">
                    <c:v>#N/A</c:v>
                  </c:pt>
                  <c:pt idx="557">
                    <c:v>#N/A</c:v>
                  </c:pt>
                  <c:pt idx="558">
                    <c:v>#N/A</c:v>
                  </c:pt>
                  <c:pt idx="559">
                    <c:v>#N/A</c:v>
                  </c:pt>
                  <c:pt idx="560">
                    <c:v>#N/A</c:v>
                  </c:pt>
                  <c:pt idx="561">
                    <c:v>#N/A</c:v>
                  </c:pt>
                  <c:pt idx="562">
                    <c:v>#N/A</c:v>
                  </c:pt>
                  <c:pt idx="563">
                    <c:v>#N/A</c:v>
                  </c:pt>
                  <c:pt idx="564">
                    <c:v>#N/A</c:v>
                  </c:pt>
                  <c:pt idx="565">
                    <c:v>#N/A</c:v>
                  </c:pt>
                  <c:pt idx="566">
                    <c:v>#N/A</c:v>
                  </c:pt>
                  <c:pt idx="567">
                    <c:v>#N/A</c:v>
                  </c:pt>
                  <c:pt idx="568">
                    <c:v>#N/A</c:v>
                  </c:pt>
                  <c:pt idx="569">
                    <c:v>#N/A</c:v>
                  </c:pt>
                  <c:pt idx="570">
                    <c:v>#N/A</c:v>
                  </c:pt>
                  <c:pt idx="571">
                    <c:v>#N/A</c:v>
                  </c:pt>
                  <c:pt idx="572">
                    <c:v>#N/A</c:v>
                  </c:pt>
                  <c:pt idx="573">
                    <c:v>#N/A</c:v>
                  </c:pt>
                  <c:pt idx="574">
                    <c:v>#N/A</c:v>
                  </c:pt>
                  <c:pt idx="575">
                    <c:v>#N/A</c:v>
                  </c:pt>
                  <c:pt idx="576">
                    <c:v>#N/A</c:v>
                  </c:pt>
                  <c:pt idx="577">
                    <c:v>#N/A</c:v>
                  </c:pt>
                  <c:pt idx="578">
                    <c:v>#N/A</c:v>
                  </c:pt>
                  <c:pt idx="579">
                    <c:v>#N/A</c:v>
                  </c:pt>
                  <c:pt idx="580">
                    <c:v>#N/A</c:v>
                  </c:pt>
                  <c:pt idx="581">
                    <c:v>#N/A</c:v>
                  </c:pt>
                  <c:pt idx="582">
                    <c:v>#N/A</c:v>
                  </c:pt>
                  <c:pt idx="583">
                    <c:v>#N/A</c:v>
                  </c:pt>
                  <c:pt idx="584">
                    <c:v>#N/A</c:v>
                  </c:pt>
                  <c:pt idx="585">
                    <c:v>#N/A</c:v>
                  </c:pt>
                  <c:pt idx="586">
                    <c:v>#N/A</c:v>
                  </c:pt>
                  <c:pt idx="587">
                    <c:v>#N/A</c:v>
                  </c:pt>
                  <c:pt idx="588">
                    <c:v>#N/A</c:v>
                  </c:pt>
                  <c:pt idx="589">
                    <c:v>#N/A</c:v>
                  </c:pt>
                  <c:pt idx="590">
                    <c:v>#N/A</c:v>
                  </c:pt>
                  <c:pt idx="591">
                    <c:v>#N/A</c:v>
                  </c:pt>
                  <c:pt idx="592">
                    <c:v>#N/A</c:v>
                  </c:pt>
                  <c:pt idx="593">
                    <c:v>#N/A</c:v>
                  </c:pt>
                  <c:pt idx="594">
                    <c:v>#N/A</c:v>
                  </c:pt>
                  <c:pt idx="595">
                    <c:v>#N/A</c:v>
                  </c:pt>
                  <c:pt idx="596">
                    <c:v>#N/A</c:v>
                  </c:pt>
                  <c:pt idx="597">
                    <c:v>#N/A</c:v>
                  </c:pt>
                  <c:pt idx="598">
                    <c:v>#N/A</c:v>
                  </c:pt>
                  <c:pt idx="599">
                    <c:v>#N/A</c:v>
                  </c:pt>
                  <c:pt idx="600">
                    <c:v>#N/A</c:v>
                  </c:pt>
                  <c:pt idx="601">
                    <c:v>#N/A</c:v>
                  </c:pt>
                  <c:pt idx="602">
                    <c:v>#N/A</c:v>
                  </c:pt>
                  <c:pt idx="603">
                    <c:v>#N/A</c:v>
                  </c:pt>
                  <c:pt idx="604">
                    <c:v>#N/A</c:v>
                  </c:pt>
                  <c:pt idx="605">
                    <c:v>#N/A</c:v>
                  </c:pt>
                  <c:pt idx="606">
                    <c:v>#N/A</c:v>
                  </c:pt>
                  <c:pt idx="607">
                    <c:v>#N/A</c:v>
                  </c:pt>
                  <c:pt idx="608">
                    <c:v>#N/A</c:v>
                  </c:pt>
                  <c:pt idx="609">
                    <c:v>#N/A</c:v>
                  </c:pt>
                  <c:pt idx="610">
                    <c:v>#N/A</c:v>
                  </c:pt>
                  <c:pt idx="611">
                    <c:v>#N/A</c:v>
                  </c:pt>
                  <c:pt idx="612">
                    <c:v>#N/A</c:v>
                  </c:pt>
                  <c:pt idx="613">
                    <c:v>#N/A</c:v>
                  </c:pt>
                  <c:pt idx="614">
                    <c:v>#N/A</c:v>
                  </c:pt>
                  <c:pt idx="615">
                    <c:v>#N/A</c:v>
                  </c:pt>
                  <c:pt idx="616">
                    <c:v>#N/A</c:v>
                  </c:pt>
                  <c:pt idx="617">
                    <c:v>#N/A</c:v>
                  </c:pt>
                  <c:pt idx="618">
                    <c:v>#N/A</c:v>
                  </c:pt>
                  <c:pt idx="619">
                    <c:v>#N/A</c:v>
                  </c:pt>
                  <c:pt idx="620">
                    <c:v>#N/A</c:v>
                  </c:pt>
                  <c:pt idx="621">
                    <c:v>#N/A</c:v>
                  </c:pt>
                  <c:pt idx="622">
                    <c:v>#N/A</c:v>
                  </c:pt>
                  <c:pt idx="623">
                    <c:v>#N/A</c:v>
                  </c:pt>
                  <c:pt idx="624">
                    <c:v>#N/A</c:v>
                  </c:pt>
                  <c:pt idx="625">
                    <c:v>#N/A</c:v>
                  </c:pt>
                  <c:pt idx="626">
                    <c:v>#N/A</c:v>
                  </c:pt>
                  <c:pt idx="627">
                    <c:v>#N/A</c:v>
                  </c:pt>
                  <c:pt idx="628">
                    <c:v>#N/A</c:v>
                  </c:pt>
                  <c:pt idx="629">
                    <c:v>#N/A</c:v>
                  </c:pt>
                  <c:pt idx="630">
                    <c:v>#N/A</c:v>
                  </c:pt>
                  <c:pt idx="631">
                    <c:v>#N/A</c:v>
                  </c:pt>
                  <c:pt idx="632">
                    <c:v>#N/A</c:v>
                  </c:pt>
                  <c:pt idx="633">
                    <c:v>#N/A</c:v>
                  </c:pt>
                  <c:pt idx="634">
                    <c:v>#N/A</c:v>
                  </c:pt>
                  <c:pt idx="635">
                    <c:v>#N/A</c:v>
                  </c:pt>
                  <c:pt idx="636">
                    <c:v>#N/A</c:v>
                  </c:pt>
                  <c:pt idx="637">
                    <c:v>#N/A</c:v>
                  </c:pt>
                  <c:pt idx="638">
                    <c:v>#N/A</c:v>
                  </c:pt>
                  <c:pt idx="639">
                    <c:v>#N/A</c:v>
                  </c:pt>
                  <c:pt idx="640">
                    <c:v>#N/A</c:v>
                  </c:pt>
                  <c:pt idx="641">
                    <c:v>#N/A</c:v>
                  </c:pt>
                  <c:pt idx="642">
                    <c:v>#N/A</c:v>
                  </c:pt>
                  <c:pt idx="643">
                    <c:v>#N/A</c:v>
                  </c:pt>
                  <c:pt idx="644">
                    <c:v>#N/A</c:v>
                  </c:pt>
                </c:numCache>
              </c:numRef>
            </c:plus>
            <c:minus>
              <c:numRef>
                <c:f>'Filtered Data'!$C$6:$C$650</c:f>
                <c:numCache>
                  <c:formatCode>General</c:formatCode>
                  <c:ptCount val="645"/>
                  <c:pt idx="0">
                    <c:v>0.17541535800000047</c:v>
                  </c:pt>
                  <c:pt idx="1">
                    <c:v>0.17317043600000001</c:v>
                  </c:pt>
                  <c:pt idx="2">
                    <c:v>0.16965098300000009</c:v>
                  </c:pt>
                  <c:pt idx="3">
                    <c:v>0.16910185200000008</c:v>
                  </c:pt>
                  <c:pt idx="4">
                    <c:v>0.22348736800000013</c:v>
                  </c:pt>
                  <c:pt idx="5">
                    <c:v>0.1815195030000003</c:v>
                  </c:pt>
                  <c:pt idx="6">
                    <c:v>0.146822015</c:v>
                  </c:pt>
                  <c:pt idx="7">
                    <c:v>0.28974387000000001</c:v>
                  </c:pt>
                  <c:pt idx="8">
                    <c:v>0.29746570500000075</c:v>
                  </c:pt>
                  <c:pt idx="9">
                    <c:v>0.29220301700000001</c:v>
                  </c:pt>
                  <c:pt idx="10">
                    <c:v>0.33269333299999998</c:v>
                  </c:pt>
                  <c:pt idx="11">
                    <c:v>0.36216208900000074</c:v>
                  </c:pt>
                  <c:pt idx="12">
                    <c:v>0.43477277900000111</c:v>
                  </c:pt>
                  <c:pt idx="13">
                    <c:v>0.51037985200000135</c:v>
                  </c:pt>
                  <c:pt idx="14">
                    <c:v>0.58958089599999897</c:v>
                  </c:pt>
                  <c:pt idx="15">
                    <c:v>0.66029939400000148</c:v>
                  </c:pt>
                  <c:pt idx="16">
                    <c:v>0.73222723999999995</c:v>
                  </c:pt>
                  <c:pt idx="17">
                    <c:v>0.80519243600000123</c:v>
                  </c:pt>
                  <c:pt idx="18">
                    <c:v>0.83689440400000148</c:v>
                  </c:pt>
                  <c:pt idx="19">
                    <c:v>0.50483580300000064</c:v>
                  </c:pt>
                  <c:pt idx="20">
                    <c:v>0.58448249399999896</c:v>
                  </c:pt>
                  <c:pt idx="21">
                    <c:v>0.6963754510000012</c:v>
                  </c:pt>
                  <c:pt idx="22">
                    <c:v>0.72711529900000005</c:v>
                  </c:pt>
                  <c:pt idx="23">
                    <c:v>0.858333342</c:v>
                  </c:pt>
                  <c:pt idx="24">
                    <c:v>0.90898620299999999</c:v>
                  </c:pt>
                  <c:pt idx="25">
                    <c:v>0.94062038599999998</c:v>
                  </c:pt>
                  <c:pt idx="26">
                    <c:v>0.98625274999999812</c:v>
                  </c:pt>
                  <c:pt idx="27">
                    <c:v>1.0079271499999998</c:v>
                  </c:pt>
                  <c:pt idx="28">
                    <c:v>1.0213795399999999</c:v>
                  </c:pt>
                  <c:pt idx="29">
                    <c:v>1.0527289999999998</c:v>
                  </c:pt>
                  <c:pt idx="30">
                    <c:v>1.0749566799999999</c:v>
                  </c:pt>
                  <c:pt idx="31">
                    <c:v>1.0899497999999974</c:v>
                  </c:pt>
                  <c:pt idx="32">
                    <c:v>#N/A</c:v>
                  </c:pt>
                  <c:pt idx="33">
                    <c:v>#N/A</c:v>
                  </c:pt>
                  <c:pt idx="34">
                    <c:v>#N/A</c:v>
                  </c:pt>
                  <c:pt idx="35">
                    <c:v>#N/A</c:v>
                  </c:pt>
                  <c:pt idx="36">
                    <c:v>#N/A</c:v>
                  </c:pt>
                  <c:pt idx="37">
                    <c:v>#N/A</c:v>
                  </c:pt>
                  <c:pt idx="38">
                    <c:v>#N/A</c:v>
                  </c:pt>
                  <c:pt idx="39">
                    <c:v>#N/A</c:v>
                  </c:pt>
                  <c:pt idx="40">
                    <c:v>#N/A</c:v>
                  </c:pt>
                  <c:pt idx="41">
                    <c:v>#N/A</c:v>
                  </c:pt>
                  <c:pt idx="42">
                    <c:v>#N/A</c:v>
                  </c:pt>
                  <c:pt idx="43">
                    <c:v>#N/A</c:v>
                  </c:pt>
                  <c:pt idx="44">
                    <c:v>#N/A</c:v>
                  </c:pt>
                  <c:pt idx="45">
                    <c:v>#N/A</c:v>
                  </c:pt>
                  <c:pt idx="46">
                    <c:v>#N/A</c:v>
                  </c:pt>
                  <c:pt idx="47">
                    <c:v>#N/A</c:v>
                  </c:pt>
                  <c:pt idx="48">
                    <c:v>#N/A</c:v>
                  </c:pt>
                  <c:pt idx="49">
                    <c:v>#N/A</c:v>
                  </c:pt>
                  <c:pt idx="50">
                    <c:v>#N/A</c:v>
                  </c:pt>
                  <c:pt idx="51">
                    <c:v>#N/A</c:v>
                  </c:pt>
                  <c:pt idx="52">
                    <c:v>#N/A</c:v>
                  </c:pt>
                  <c:pt idx="53">
                    <c:v>#N/A</c:v>
                  </c:pt>
                  <c:pt idx="54">
                    <c:v>#N/A</c:v>
                  </c:pt>
                  <c:pt idx="55">
                    <c:v>#N/A</c:v>
                  </c:pt>
                  <c:pt idx="56">
                    <c:v>#N/A</c:v>
                  </c:pt>
                  <c:pt idx="57">
                    <c:v>#N/A</c:v>
                  </c:pt>
                  <c:pt idx="58">
                    <c:v>#N/A</c:v>
                  </c:pt>
                  <c:pt idx="59">
                    <c:v>#N/A</c:v>
                  </c:pt>
                  <c:pt idx="60">
                    <c:v>#N/A</c:v>
                  </c:pt>
                  <c:pt idx="61">
                    <c:v>#N/A</c:v>
                  </c:pt>
                  <c:pt idx="62">
                    <c:v>#N/A</c:v>
                  </c:pt>
                  <c:pt idx="63">
                    <c:v>#N/A</c:v>
                  </c:pt>
                  <c:pt idx="64">
                    <c:v>#N/A</c:v>
                  </c:pt>
                  <c:pt idx="65">
                    <c:v>#N/A</c:v>
                  </c:pt>
                  <c:pt idx="66">
                    <c:v>#N/A</c:v>
                  </c:pt>
                  <c:pt idx="67">
                    <c:v>#N/A</c:v>
                  </c:pt>
                  <c:pt idx="68">
                    <c:v>#N/A</c:v>
                  </c:pt>
                  <c:pt idx="69">
                    <c:v>#N/A</c:v>
                  </c:pt>
                  <c:pt idx="70">
                    <c:v>#N/A</c:v>
                  </c:pt>
                  <c:pt idx="71">
                    <c:v>#N/A</c:v>
                  </c:pt>
                  <c:pt idx="72">
                    <c:v>#N/A</c:v>
                  </c:pt>
                  <c:pt idx="73">
                    <c:v>#N/A</c:v>
                  </c:pt>
                  <c:pt idx="74">
                    <c:v>#N/A</c:v>
                  </c:pt>
                  <c:pt idx="75">
                    <c:v>#N/A</c:v>
                  </c:pt>
                  <c:pt idx="76">
                    <c:v>#N/A</c:v>
                  </c:pt>
                  <c:pt idx="77">
                    <c:v>#N/A</c:v>
                  </c:pt>
                  <c:pt idx="78">
                    <c:v>#N/A</c:v>
                  </c:pt>
                  <c:pt idx="79">
                    <c:v>#N/A</c:v>
                  </c:pt>
                  <c:pt idx="80">
                    <c:v>#N/A</c:v>
                  </c:pt>
                  <c:pt idx="81">
                    <c:v>#N/A</c:v>
                  </c:pt>
                  <c:pt idx="82">
                    <c:v>#N/A</c:v>
                  </c:pt>
                  <c:pt idx="83">
                    <c:v>#N/A</c:v>
                  </c:pt>
                  <c:pt idx="84">
                    <c:v>#N/A</c:v>
                  </c:pt>
                  <c:pt idx="85">
                    <c:v>#N/A</c:v>
                  </c:pt>
                  <c:pt idx="86">
                    <c:v>#N/A</c:v>
                  </c:pt>
                  <c:pt idx="87">
                    <c:v>#N/A</c:v>
                  </c:pt>
                  <c:pt idx="88">
                    <c:v>#N/A</c:v>
                  </c:pt>
                  <c:pt idx="89">
                    <c:v>#N/A</c:v>
                  </c:pt>
                  <c:pt idx="90">
                    <c:v>#N/A</c:v>
                  </c:pt>
                  <c:pt idx="91">
                    <c:v>#N/A</c:v>
                  </c:pt>
                  <c:pt idx="92">
                    <c:v>#N/A</c:v>
                  </c:pt>
                  <c:pt idx="93">
                    <c:v>#N/A</c:v>
                  </c:pt>
                  <c:pt idx="94">
                    <c:v>#N/A</c:v>
                  </c:pt>
                  <c:pt idx="95">
                    <c:v>#N/A</c:v>
                  </c:pt>
                  <c:pt idx="96">
                    <c:v>#N/A</c:v>
                  </c:pt>
                  <c:pt idx="97">
                    <c:v>#N/A</c:v>
                  </c:pt>
                  <c:pt idx="98">
                    <c:v>#N/A</c:v>
                  </c:pt>
                  <c:pt idx="99">
                    <c:v>#N/A</c:v>
                  </c:pt>
                  <c:pt idx="100">
                    <c:v>#N/A</c:v>
                  </c:pt>
                  <c:pt idx="101">
                    <c:v>#N/A</c:v>
                  </c:pt>
                  <c:pt idx="102">
                    <c:v>#N/A</c:v>
                  </c:pt>
                  <c:pt idx="103">
                    <c:v>#N/A</c:v>
                  </c:pt>
                  <c:pt idx="104">
                    <c:v>#N/A</c:v>
                  </c:pt>
                  <c:pt idx="105">
                    <c:v>#N/A</c:v>
                  </c:pt>
                  <c:pt idx="106">
                    <c:v>#N/A</c:v>
                  </c:pt>
                  <c:pt idx="107">
                    <c:v>#N/A</c:v>
                  </c:pt>
                  <c:pt idx="108">
                    <c:v>#N/A</c:v>
                  </c:pt>
                  <c:pt idx="109">
                    <c:v>#N/A</c:v>
                  </c:pt>
                  <c:pt idx="110">
                    <c:v>#N/A</c:v>
                  </c:pt>
                  <c:pt idx="111">
                    <c:v>#N/A</c:v>
                  </c:pt>
                  <c:pt idx="112">
                    <c:v>#N/A</c:v>
                  </c:pt>
                  <c:pt idx="113">
                    <c:v>#N/A</c:v>
                  </c:pt>
                  <c:pt idx="114">
                    <c:v>#N/A</c:v>
                  </c:pt>
                  <c:pt idx="115">
                    <c:v>#N/A</c:v>
                  </c:pt>
                  <c:pt idx="116">
                    <c:v>#N/A</c:v>
                  </c:pt>
                  <c:pt idx="117">
                    <c:v>#N/A</c:v>
                  </c:pt>
                  <c:pt idx="118">
                    <c:v>#N/A</c:v>
                  </c:pt>
                  <c:pt idx="119">
                    <c:v>#N/A</c:v>
                  </c:pt>
                  <c:pt idx="120">
                    <c:v>#N/A</c:v>
                  </c:pt>
                  <c:pt idx="121">
                    <c:v>#N/A</c:v>
                  </c:pt>
                  <c:pt idx="122">
                    <c:v>#N/A</c:v>
                  </c:pt>
                  <c:pt idx="123">
                    <c:v>#N/A</c:v>
                  </c:pt>
                  <c:pt idx="124">
                    <c:v>#N/A</c:v>
                  </c:pt>
                  <c:pt idx="125">
                    <c:v>#N/A</c:v>
                  </c:pt>
                  <c:pt idx="126">
                    <c:v>#N/A</c:v>
                  </c:pt>
                  <c:pt idx="127">
                    <c:v>#N/A</c:v>
                  </c:pt>
                  <c:pt idx="128">
                    <c:v>#N/A</c:v>
                  </c:pt>
                  <c:pt idx="129">
                    <c:v>#N/A</c:v>
                  </c:pt>
                  <c:pt idx="130">
                    <c:v>#N/A</c:v>
                  </c:pt>
                  <c:pt idx="131">
                    <c:v>#N/A</c:v>
                  </c:pt>
                  <c:pt idx="132">
                    <c:v>#N/A</c:v>
                  </c:pt>
                  <c:pt idx="133">
                    <c:v>#N/A</c:v>
                  </c:pt>
                  <c:pt idx="134">
                    <c:v>#N/A</c:v>
                  </c:pt>
                  <c:pt idx="135">
                    <c:v>#N/A</c:v>
                  </c:pt>
                  <c:pt idx="136">
                    <c:v>#N/A</c:v>
                  </c:pt>
                  <c:pt idx="137">
                    <c:v>#N/A</c:v>
                  </c:pt>
                  <c:pt idx="138">
                    <c:v>#N/A</c:v>
                  </c:pt>
                  <c:pt idx="139">
                    <c:v>#N/A</c:v>
                  </c:pt>
                  <c:pt idx="140">
                    <c:v>#N/A</c:v>
                  </c:pt>
                  <c:pt idx="141">
                    <c:v>#N/A</c:v>
                  </c:pt>
                  <c:pt idx="142">
                    <c:v>#N/A</c:v>
                  </c:pt>
                  <c:pt idx="143">
                    <c:v>#N/A</c:v>
                  </c:pt>
                  <c:pt idx="144">
                    <c:v>#N/A</c:v>
                  </c:pt>
                  <c:pt idx="145">
                    <c:v>#N/A</c:v>
                  </c:pt>
                  <c:pt idx="146">
                    <c:v>#N/A</c:v>
                  </c:pt>
                  <c:pt idx="147">
                    <c:v>#N/A</c:v>
                  </c:pt>
                  <c:pt idx="148">
                    <c:v>#N/A</c:v>
                  </c:pt>
                  <c:pt idx="149">
                    <c:v>#N/A</c:v>
                  </c:pt>
                  <c:pt idx="150">
                    <c:v>#N/A</c:v>
                  </c:pt>
                  <c:pt idx="151">
                    <c:v>#N/A</c:v>
                  </c:pt>
                  <c:pt idx="152">
                    <c:v>#N/A</c:v>
                  </c:pt>
                  <c:pt idx="153">
                    <c:v>#N/A</c:v>
                  </c:pt>
                  <c:pt idx="154">
                    <c:v>#N/A</c:v>
                  </c:pt>
                  <c:pt idx="155">
                    <c:v>#N/A</c:v>
                  </c:pt>
                  <c:pt idx="156">
                    <c:v>#N/A</c:v>
                  </c:pt>
                  <c:pt idx="157">
                    <c:v>#N/A</c:v>
                  </c:pt>
                  <c:pt idx="158">
                    <c:v>#N/A</c:v>
                  </c:pt>
                  <c:pt idx="159">
                    <c:v>#N/A</c:v>
                  </c:pt>
                  <c:pt idx="160">
                    <c:v>#N/A</c:v>
                  </c:pt>
                  <c:pt idx="161">
                    <c:v>#N/A</c:v>
                  </c:pt>
                  <c:pt idx="162">
                    <c:v>#N/A</c:v>
                  </c:pt>
                  <c:pt idx="163">
                    <c:v>#N/A</c:v>
                  </c:pt>
                  <c:pt idx="164">
                    <c:v>#N/A</c:v>
                  </c:pt>
                  <c:pt idx="165">
                    <c:v>#N/A</c:v>
                  </c:pt>
                  <c:pt idx="166">
                    <c:v>#N/A</c:v>
                  </c:pt>
                  <c:pt idx="167">
                    <c:v>#N/A</c:v>
                  </c:pt>
                  <c:pt idx="168">
                    <c:v>#N/A</c:v>
                  </c:pt>
                  <c:pt idx="169">
                    <c:v>#N/A</c:v>
                  </c:pt>
                  <c:pt idx="170">
                    <c:v>#N/A</c:v>
                  </c:pt>
                  <c:pt idx="171">
                    <c:v>#N/A</c:v>
                  </c:pt>
                  <c:pt idx="172">
                    <c:v>#N/A</c:v>
                  </c:pt>
                  <c:pt idx="173">
                    <c:v>#N/A</c:v>
                  </c:pt>
                  <c:pt idx="174">
                    <c:v>#N/A</c:v>
                  </c:pt>
                  <c:pt idx="175">
                    <c:v>#N/A</c:v>
                  </c:pt>
                  <c:pt idx="176">
                    <c:v>#N/A</c:v>
                  </c:pt>
                  <c:pt idx="177">
                    <c:v>#N/A</c:v>
                  </c:pt>
                  <c:pt idx="178">
                    <c:v>#N/A</c:v>
                  </c:pt>
                  <c:pt idx="179">
                    <c:v>#N/A</c:v>
                  </c:pt>
                  <c:pt idx="180">
                    <c:v>#N/A</c:v>
                  </c:pt>
                  <c:pt idx="181">
                    <c:v>#N/A</c:v>
                  </c:pt>
                  <c:pt idx="182">
                    <c:v>#N/A</c:v>
                  </c:pt>
                  <c:pt idx="183">
                    <c:v>#N/A</c:v>
                  </c:pt>
                  <c:pt idx="184">
                    <c:v>#N/A</c:v>
                  </c:pt>
                  <c:pt idx="185">
                    <c:v>#N/A</c:v>
                  </c:pt>
                  <c:pt idx="186">
                    <c:v>#N/A</c:v>
                  </c:pt>
                  <c:pt idx="187">
                    <c:v>#N/A</c:v>
                  </c:pt>
                  <c:pt idx="188">
                    <c:v>#N/A</c:v>
                  </c:pt>
                  <c:pt idx="189">
                    <c:v>#N/A</c:v>
                  </c:pt>
                  <c:pt idx="190">
                    <c:v>#N/A</c:v>
                  </c:pt>
                  <c:pt idx="191">
                    <c:v>#N/A</c:v>
                  </c:pt>
                  <c:pt idx="192">
                    <c:v>#N/A</c:v>
                  </c:pt>
                  <c:pt idx="193">
                    <c:v>#N/A</c:v>
                  </c:pt>
                  <c:pt idx="194">
                    <c:v>#N/A</c:v>
                  </c:pt>
                  <c:pt idx="195">
                    <c:v>#N/A</c:v>
                  </c:pt>
                  <c:pt idx="196">
                    <c:v>#N/A</c:v>
                  </c:pt>
                  <c:pt idx="197">
                    <c:v>#N/A</c:v>
                  </c:pt>
                  <c:pt idx="198">
                    <c:v>#N/A</c:v>
                  </c:pt>
                  <c:pt idx="199">
                    <c:v>#N/A</c:v>
                  </c:pt>
                  <c:pt idx="200">
                    <c:v>#N/A</c:v>
                  </c:pt>
                  <c:pt idx="201">
                    <c:v>#N/A</c:v>
                  </c:pt>
                  <c:pt idx="202">
                    <c:v>#N/A</c:v>
                  </c:pt>
                  <c:pt idx="203">
                    <c:v>#N/A</c:v>
                  </c:pt>
                  <c:pt idx="204">
                    <c:v>#N/A</c:v>
                  </c:pt>
                  <c:pt idx="205">
                    <c:v>#N/A</c:v>
                  </c:pt>
                  <c:pt idx="206">
                    <c:v>#N/A</c:v>
                  </c:pt>
                  <c:pt idx="207">
                    <c:v>#N/A</c:v>
                  </c:pt>
                  <c:pt idx="208">
                    <c:v>#N/A</c:v>
                  </c:pt>
                  <c:pt idx="209">
                    <c:v>#N/A</c:v>
                  </c:pt>
                  <c:pt idx="210">
                    <c:v>#N/A</c:v>
                  </c:pt>
                  <c:pt idx="211">
                    <c:v>#N/A</c:v>
                  </c:pt>
                  <c:pt idx="212">
                    <c:v>#N/A</c:v>
                  </c:pt>
                  <c:pt idx="213">
                    <c:v>#N/A</c:v>
                  </c:pt>
                  <c:pt idx="214">
                    <c:v>#N/A</c:v>
                  </c:pt>
                  <c:pt idx="215">
                    <c:v>#N/A</c:v>
                  </c:pt>
                  <c:pt idx="216">
                    <c:v>#N/A</c:v>
                  </c:pt>
                  <c:pt idx="217">
                    <c:v>#N/A</c:v>
                  </c:pt>
                  <c:pt idx="218">
                    <c:v>#N/A</c:v>
                  </c:pt>
                  <c:pt idx="219">
                    <c:v>#N/A</c:v>
                  </c:pt>
                  <c:pt idx="220">
                    <c:v>#N/A</c:v>
                  </c:pt>
                  <c:pt idx="221">
                    <c:v>#N/A</c:v>
                  </c:pt>
                  <c:pt idx="222">
                    <c:v>#N/A</c:v>
                  </c:pt>
                  <c:pt idx="223">
                    <c:v>#N/A</c:v>
                  </c:pt>
                  <c:pt idx="224">
                    <c:v>#N/A</c:v>
                  </c:pt>
                  <c:pt idx="225">
                    <c:v>#N/A</c:v>
                  </c:pt>
                  <c:pt idx="226">
                    <c:v>#N/A</c:v>
                  </c:pt>
                  <c:pt idx="227">
                    <c:v>#N/A</c:v>
                  </c:pt>
                  <c:pt idx="228">
                    <c:v>#N/A</c:v>
                  </c:pt>
                  <c:pt idx="229">
                    <c:v>#N/A</c:v>
                  </c:pt>
                  <c:pt idx="230">
                    <c:v>#N/A</c:v>
                  </c:pt>
                  <c:pt idx="231">
                    <c:v>#N/A</c:v>
                  </c:pt>
                  <c:pt idx="232">
                    <c:v>#N/A</c:v>
                  </c:pt>
                  <c:pt idx="233">
                    <c:v>#N/A</c:v>
                  </c:pt>
                  <c:pt idx="234">
                    <c:v>#N/A</c:v>
                  </c:pt>
                  <c:pt idx="235">
                    <c:v>#N/A</c:v>
                  </c:pt>
                  <c:pt idx="236">
                    <c:v>#N/A</c:v>
                  </c:pt>
                  <c:pt idx="237">
                    <c:v>#N/A</c:v>
                  </c:pt>
                  <c:pt idx="238">
                    <c:v>#N/A</c:v>
                  </c:pt>
                  <c:pt idx="239">
                    <c:v>#N/A</c:v>
                  </c:pt>
                  <c:pt idx="240">
                    <c:v>#N/A</c:v>
                  </c:pt>
                  <c:pt idx="241">
                    <c:v>#N/A</c:v>
                  </c:pt>
                  <c:pt idx="242">
                    <c:v>#N/A</c:v>
                  </c:pt>
                  <c:pt idx="243">
                    <c:v>#N/A</c:v>
                  </c:pt>
                  <c:pt idx="244">
                    <c:v>#N/A</c:v>
                  </c:pt>
                  <c:pt idx="245">
                    <c:v>#N/A</c:v>
                  </c:pt>
                  <c:pt idx="246">
                    <c:v>#N/A</c:v>
                  </c:pt>
                  <c:pt idx="247">
                    <c:v>#N/A</c:v>
                  </c:pt>
                  <c:pt idx="248">
                    <c:v>#N/A</c:v>
                  </c:pt>
                  <c:pt idx="249">
                    <c:v>#N/A</c:v>
                  </c:pt>
                  <c:pt idx="250">
                    <c:v>#N/A</c:v>
                  </c:pt>
                  <c:pt idx="251">
                    <c:v>#N/A</c:v>
                  </c:pt>
                  <c:pt idx="252">
                    <c:v>#N/A</c:v>
                  </c:pt>
                  <c:pt idx="253">
                    <c:v>#N/A</c:v>
                  </c:pt>
                  <c:pt idx="254">
                    <c:v>#N/A</c:v>
                  </c:pt>
                  <c:pt idx="255">
                    <c:v>#N/A</c:v>
                  </c:pt>
                  <c:pt idx="256">
                    <c:v>#N/A</c:v>
                  </c:pt>
                  <c:pt idx="257">
                    <c:v>#N/A</c:v>
                  </c:pt>
                  <c:pt idx="258">
                    <c:v>#N/A</c:v>
                  </c:pt>
                  <c:pt idx="259">
                    <c:v>#N/A</c:v>
                  </c:pt>
                  <c:pt idx="260">
                    <c:v>#N/A</c:v>
                  </c:pt>
                  <c:pt idx="261">
                    <c:v>#N/A</c:v>
                  </c:pt>
                  <c:pt idx="262">
                    <c:v>#N/A</c:v>
                  </c:pt>
                  <c:pt idx="263">
                    <c:v>#N/A</c:v>
                  </c:pt>
                  <c:pt idx="264">
                    <c:v>#N/A</c:v>
                  </c:pt>
                  <c:pt idx="265">
                    <c:v>#N/A</c:v>
                  </c:pt>
                  <c:pt idx="266">
                    <c:v>#N/A</c:v>
                  </c:pt>
                  <c:pt idx="267">
                    <c:v>#N/A</c:v>
                  </c:pt>
                  <c:pt idx="268">
                    <c:v>#N/A</c:v>
                  </c:pt>
                  <c:pt idx="269">
                    <c:v>#N/A</c:v>
                  </c:pt>
                  <c:pt idx="270">
                    <c:v>#N/A</c:v>
                  </c:pt>
                  <c:pt idx="271">
                    <c:v>#N/A</c:v>
                  </c:pt>
                  <c:pt idx="272">
                    <c:v>#N/A</c:v>
                  </c:pt>
                  <c:pt idx="273">
                    <c:v>#N/A</c:v>
                  </c:pt>
                  <c:pt idx="274">
                    <c:v>#N/A</c:v>
                  </c:pt>
                  <c:pt idx="275">
                    <c:v>#N/A</c:v>
                  </c:pt>
                  <c:pt idx="276">
                    <c:v>#N/A</c:v>
                  </c:pt>
                  <c:pt idx="277">
                    <c:v>#N/A</c:v>
                  </c:pt>
                  <c:pt idx="278">
                    <c:v>#N/A</c:v>
                  </c:pt>
                  <c:pt idx="279">
                    <c:v>#N/A</c:v>
                  </c:pt>
                  <c:pt idx="280">
                    <c:v>#N/A</c:v>
                  </c:pt>
                  <c:pt idx="281">
                    <c:v>#N/A</c:v>
                  </c:pt>
                  <c:pt idx="282">
                    <c:v>#N/A</c:v>
                  </c:pt>
                  <c:pt idx="283">
                    <c:v>#N/A</c:v>
                  </c:pt>
                  <c:pt idx="284">
                    <c:v>#N/A</c:v>
                  </c:pt>
                  <c:pt idx="285">
                    <c:v>#N/A</c:v>
                  </c:pt>
                  <c:pt idx="286">
                    <c:v>#N/A</c:v>
                  </c:pt>
                  <c:pt idx="287">
                    <c:v>#N/A</c:v>
                  </c:pt>
                  <c:pt idx="288">
                    <c:v>#N/A</c:v>
                  </c:pt>
                  <c:pt idx="289">
                    <c:v>#N/A</c:v>
                  </c:pt>
                  <c:pt idx="290">
                    <c:v>#N/A</c:v>
                  </c:pt>
                  <c:pt idx="291">
                    <c:v>#N/A</c:v>
                  </c:pt>
                  <c:pt idx="292">
                    <c:v>#N/A</c:v>
                  </c:pt>
                  <c:pt idx="293">
                    <c:v>#N/A</c:v>
                  </c:pt>
                  <c:pt idx="294">
                    <c:v>#N/A</c:v>
                  </c:pt>
                  <c:pt idx="295">
                    <c:v>#N/A</c:v>
                  </c:pt>
                  <c:pt idx="296">
                    <c:v>#N/A</c:v>
                  </c:pt>
                  <c:pt idx="297">
                    <c:v>#N/A</c:v>
                  </c:pt>
                  <c:pt idx="298">
                    <c:v>#N/A</c:v>
                  </c:pt>
                  <c:pt idx="299">
                    <c:v>#N/A</c:v>
                  </c:pt>
                  <c:pt idx="300">
                    <c:v>#N/A</c:v>
                  </c:pt>
                  <c:pt idx="301">
                    <c:v>#N/A</c:v>
                  </c:pt>
                  <c:pt idx="302">
                    <c:v>#N/A</c:v>
                  </c:pt>
                  <c:pt idx="303">
                    <c:v>#N/A</c:v>
                  </c:pt>
                  <c:pt idx="304">
                    <c:v>#N/A</c:v>
                  </c:pt>
                  <c:pt idx="305">
                    <c:v>#N/A</c:v>
                  </c:pt>
                  <c:pt idx="306">
                    <c:v>#N/A</c:v>
                  </c:pt>
                  <c:pt idx="307">
                    <c:v>#N/A</c:v>
                  </c:pt>
                  <c:pt idx="308">
                    <c:v>#N/A</c:v>
                  </c:pt>
                  <c:pt idx="309">
                    <c:v>#N/A</c:v>
                  </c:pt>
                  <c:pt idx="310">
                    <c:v>#N/A</c:v>
                  </c:pt>
                  <c:pt idx="311">
                    <c:v>#N/A</c:v>
                  </c:pt>
                  <c:pt idx="312">
                    <c:v>#N/A</c:v>
                  </c:pt>
                  <c:pt idx="313">
                    <c:v>#N/A</c:v>
                  </c:pt>
                  <c:pt idx="314">
                    <c:v>#N/A</c:v>
                  </c:pt>
                  <c:pt idx="315">
                    <c:v>#N/A</c:v>
                  </c:pt>
                  <c:pt idx="316">
                    <c:v>#N/A</c:v>
                  </c:pt>
                  <c:pt idx="317">
                    <c:v>#N/A</c:v>
                  </c:pt>
                  <c:pt idx="318">
                    <c:v>#N/A</c:v>
                  </c:pt>
                  <c:pt idx="319">
                    <c:v>#N/A</c:v>
                  </c:pt>
                  <c:pt idx="320">
                    <c:v>#N/A</c:v>
                  </c:pt>
                  <c:pt idx="321">
                    <c:v>#N/A</c:v>
                  </c:pt>
                  <c:pt idx="322">
                    <c:v>#N/A</c:v>
                  </c:pt>
                  <c:pt idx="323">
                    <c:v>#N/A</c:v>
                  </c:pt>
                  <c:pt idx="324">
                    <c:v>#N/A</c:v>
                  </c:pt>
                  <c:pt idx="325">
                    <c:v>#N/A</c:v>
                  </c:pt>
                  <c:pt idx="326">
                    <c:v>#N/A</c:v>
                  </c:pt>
                  <c:pt idx="327">
                    <c:v>#N/A</c:v>
                  </c:pt>
                  <c:pt idx="328">
                    <c:v>#N/A</c:v>
                  </c:pt>
                  <c:pt idx="329">
                    <c:v>#N/A</c:v>
                  </c:pt>
                  <c:pt idx="330">
                    <c:v>#N/A</c:v>
                  </c:pt>
                  <c:pt idx="331">
                    <c:v>#N/A</c:v>
                  </c:pt>
                  <c:pt idx="332">
                    <c:v>#N/A</c:v>
                  </c:pt>
                  <c:pt idx="333">
                    <c:v>#N/A</c:v>
                  </c:pt>
                  <c:pt idx="334">
                    <c:v>#N/A</c:v>
                  </c:pt>
                  <c:pt idx="335">
                    <c:v>#N/A</c:v>
                  </c:pt>
                  <c:pt idx="336">
                    <c:v>#N/A</c:v>
                  </c:pt>
                  <c:pt idx="337">
                    <c:v>#N/A</c:v>
                  </c:pt>
                  <c:pt idx="338">
                    <c:v>#N/A</c:v>
                  </c:pt>
                  <c:pt idx="339">
                    <c:v>#N/A</c:v>
                  </c:pt>
                  <c:pt idx="340">
                    <c:v>#N/A</c:v>
                  </c:pt>
                  <c:pt idx="341">
                    <c:v>#N/A</c:v>
                  </c:pt>
                  <c:pt idx="342">
                    <c:v>#N/A</c:v>
                  </c:pt>
                  <c:pt idx="343">
                    <c:v>#N/A</c:v>
                  </c:pt>
                  <c:pt idx="344">
                    <c:v>#N/A</c:v>
                  </c:pt>
                  <c:pt idx="345">
                    <c:v>#N/A</c:v>
                  </c:pt>
                  <c:pt idx="346">
                    <c:v>#N/A</c:v>
                  </c:pt>
                  <c:pt idx="347">
                    <c:v>#N/A</c:v>
                  </c:pt>
                  <c:pt idx="348">
                    <c:v>#N/A</c:v>
                  </c:pt>
                  <c:pt idx="349">
                    <c:v>#N/A</c:v>
                  </c:pt>
                  <c:pt idx="350">
                    <c:v>#N/A</c:v>
                  </c:pt>
                  <c:pt idx="351">
                    <c:v>#N/A</c:v>
                  </c:pt>
                  <c:pt idx="352">
                    <c:v>#N/A</c:v>
                  </c:pt>
                  <c:pt idx="353">
                    <c:v>#N/A</c:v>
                  </c:pt>
                  <c:pt idx="354">
                    <c:v>#N/A</c:v>
                  </c:pt>
                  <c:pt idx="355">
                    <c:v>#N/A</c:v>
                  </c:pt>
                  <c:pt idx="356">
                    <c:v>#N/A</c:v>
                  </c:pt>
                  <c:pt idx="357">
                    <c:v>#N/A</c:v>
                  </c:pt>
                  <c:pt idx="358">
                    <c:v>#N/A</c:v>
                  </c:pt>
                  <c:pt idx="359">
                    <c:v>#N/A</c:v>
                  </c:pt>
                  <c:pt idx="360">
                    <c:v>#N/A</c:v>
                  </c:pt>
                  <c:pt idx="361">
                    <c:v>#N/A</c:v>
                  </c:pt>
                  <c:pt idx="362">
                    <c:v>#N/A</c:v>
                  </c:pt>
                  <c:pt idx="363">
                    <c:v>#N/A</c:v>
                  </c:pt>
                  <c:pt idx="364">
                    <c:v>#N/A</c:v>
                  </c:pt>
                  <c:pt idx="365">
                    <c:v>#N/A</c:v>
                  </c:pt>
                  <c:pt idx="366">
                    <c:v>#N/A</c:v>
                  </c:pt>
                  <c:pt idx="367">
                    <c:v>#N/A</c:v>
                  </c:pt>
                  <c:pt idx="368">
                    <c:v>#N/A</c:v>
                  </c:pt>
                  <c:pt idx="369">
                    <c:v>#N/A</c:v>
                  </c:pt>
                  <c:pt idx="370">
                    <c:v>#N/A</c:v>
                  </c:pt>
                  <c:pt idx="371">
                    <c:v>#N/A</c:v>
                  </c:pt>
                  <c:pt idx="372">
                    <c:v>#N/A</c:v>
                  </c:pt>
                  <c:pt idx="373">
                    <c:v>#N/A</c:v>
                  </c:pt>
                  <c:pt idx="374">
                    <c:v>#N/A</c:v>
                  </c:pt>
                  <c:pt idx="375">
                    <c:v>#N/A</c:v>
                  </c:pt>
                  <c:pt idx="376">
                    <c:v>#N/A</c:v>
                  </c:pt>
                  <c:pt idx="377">
                    <c:v>#N/A</c:v>
                  </c:pt>
                  <c:pt idx="378">
                    <c:v>#N/A</c:v>
                  </c:pt>
                  <c:pt idx="379">
                    <c:v>#N/A</c:v>
                  </c:pt>
                  <c:pt idx="380">
                    <c:v>#N/A</c:v>
                  </c:pt>
                  <c:pt idx="381">
                    <c:v>#N/A</c:v>
                  </c:pt>
                  <c:pt idx="382">
                    <c:v>#N/A</c:v>
                  </c:pt>
                  <c:pt idx="383">
                    <c:v>#N/A</c:v>
                  </c:pt>
                  <c:pt idx="384">
                    <c:v>#N/A</c:v>
                  </c:pt>
                  <c:pt idx="385">
                    <c:v>#N/A</c:v>
                  </c:pt>
                  <c:pt idx="386">
                    <c:v>#N/A</c:v>
                  </c:pt>
                  <c:pt idx="387">
                    <c:v>#N/A</c:v>
                  </c:pt>
                  <c:pt idx="388">
                    <c:v>#N/A</c:v>
                  </c:pt>
                  <c:pt idx="389">
                    <c:v>#N/A</c:v>
                  </c:pt>
                  <c:pt idx="390">
                    <c:v>#N/A</c:v>
                  </c:pt>
                  <c:pt idx="391">
                    <c:v>#N/A</c:v>
                  </c:pt>
                  <c:pt idx="392">
                    <c:v>#N/A</c:v>
                  </c:pt>
                  <c:pt idx="393">
                    <c:v>#N/A</c:v>
                  </c:pt>
                  <c:pt idx="394">
                    <c:v>#N/A</c:v>
                  </c:pt>
                  <c:pt idx="395">
                    <c:v>#N/A</c:v>
                  </c:pt>
                  <c:pt idx="396">
                    <c:v>#N/A</c:v>
                  </c:pt>
                  <c:pt idx="397">
                    <c:v>#N/A</c:v>
                  </c:pt>
                  <c:pt idx="398">
                    <c:v>#N/A</c:v>
                  </c:pt>
                  <c:pt idx="399">
                    <c:v>#N/A</c:v>
                  </c:pt>
                  <c:pt idx="400">
                    <c:v>#N/A</c:v>
                  </c:pt>
                  <c:pt idx="401">
                    <c:v>#N/A</c:v>
                  </c:pt>
                  <c:pt idx="402">
                    <c:v>#N/A</c:v>
                  </c:pt>
                  <c:pt idx="403">
                    <c:v>#N/A</c:v>
                  </c:pt>
                  <c:pt idx="404">
                    <c:v>#N/A</c:v>
                  </c:pt>
                  <c:pt idx="405">
                    <c:v>#N/A</c:v>
                  </c:pt>
                  <c:pt idx="406">
                    <c:v>#N/A</c:v>
                  </c:pt>
                  <c:pt idx="407">
                    <c:v>#N/A</c:v>
                  </c:pt>
                  <c:pt idx="408">
                    <c:v>#N/A</c:v>
                  </c:pt>
                  <c:pt idx="409">
                    <c:v>#N/A</c:v>
                  </c:pt>
                  <c:pt idx="410">
                    <c:v>#N/A</c:v>
                  </c:pt>
                  <c:pt idx="411">
                    <c:v>#N/A</c:v>
                  </c:pt>
                  <c:pt idx="412">
                    <c:v>#N/A</c:v>
                  </c:pt>
                  <c:pt idx="413">
                    <c:v>#N/A</c:v>
                  </c:pt>
                  <c:pt idx="414">
                    <c:v>#N/A</c:v>
                  </c:pt>
                  <c:pt idx="415">
                    <c:v>#N/A</c:v>
                  </c:pt>
                  <c:pt idx="416">
                    <c:v>#N/A</c:v>
                  </c:pt>
                  <c:pt idx="417">
                    <c:v>#N/A</c:v>
                  </c:pt>
                  <c:pt idx="418">
                    <c:v>#N/A</c:v>
                  </c:pt>
                  <c:pt idx="419">
                    <c:v>#N/A</c:v>
                  </c:pt>
                  <c:pt idx="420">
                    <c:v>#N/A</c:v>
                  </c:pt>
                  <c:pt idx="421">
                    <c:v>#N/A</c:v>
                  </c:pt>
                  <c:pt idx="422">
                    <c:v>#N/A</c:v>
                  </c:pt>
                  <c:pt idx="423">
                    <c:v>#N/A</c:v>
                  </c:pt>
                  <c:pt idx="424">
                    <c:v>#N/A</c:v>
                  </c:pt>
                  <c:pt idx="425">
                    <c:v>#N/A</c:v>
                  </c:pt>
                  <c:pt idx="426">
                    <c:v>#N/A</c:v>
                  </c:pt>
                  <c:pt idx="427">
                    <c:v>#N/A</c:v>
                  </c:pt>
                  <c:pt idx="428">
                    <c:v>#N/A</c:v>
                  </c:pt>
                  <c:pt idx="429">
                    <c:v>#N/A</c:v>
                  </c:pt>
                  <c:pt idx="430">
                    <c:v>#N/A</c:v>
                  </c:pt>
                  <c:pt idx="431">
                    <c:v>#N/A</c:v>
                  </c:pt>
                  <c:pt idx="432">
                    <c:v>#N/A</c:v>
                  </c:pt>
                  <c:pt idx="433">
                    <c:v>#N/A</c:v>
                  </c:pt>
                  <c:pt idx="434">
                    <c:v>#N/A</c:v>
                  </c:pt>
                  <c:pt idx="435">
                    <c:v>#N/A</c:v>
                  </c:pt>
                  <c:pt idx="436">
                    <c:v>#N/A</c:v>
                  </c:pt>
                  <c:pt idx="437">
                    <c:v>#N/A</c:v>
                  </c:pt>
                  <c:pt idx="438">
                    <c:v>#N/A</c:v>
                  </c:pt>
                  <c:pt idx="439">
                    <c:v>#N/A</c:v>
                  </c:pt>
                  <c:pt idx="440">
                    <c:v>#N/A</c:v>
                  </c:pt>
                  <c:pt idx="441">
                    <c:v>#N/A</c:v>
                  </c:pt>
                  <c:pt idx="442">
                    <c:v>#N/A</c:v>
                  </c:pt>
                  <c:pt idx="443">
                    <c:v>#N/A</c:v>
                  </c:pt>
                  <c:pt idx="444">
                    <c:v>#N/A</c:v>
                  </c:pt>
                  <c:pt idx="445">
                    <c:v>#N/A</c:v>
                  </c:pt>
                  <c:pt idx="446">
                    <c:v>#N/A</c:v>
                  </c:pt>
                  <c:pt idx="447">
                    <c:v>#N/A</c:v>
                  </c:pt>
                  <c:pt idx="448">
                    <c:v>#N/A</c:v>
                  </c:pt>
                  <c:pt idx="449">
                    <c:v>#N/A</c:v>
                  </c:pt>
                  <c:pt idx="450">
                    <c:v>#N/A</c:v>
                  </c:pt>
                  <c:pt idx="451">
                    <c:v>#N/A</c:v>
                  </c:pt>
                  <c:pt idx="452">
                    <c:v>#N/A</c:v>
                  </c:pt>
                  <c:pt idx="453">
                    <c:v>#N/A</c:v>
                  </c:pt>
                  <c:pt idx="454">
                    <c:v>#N/A</c:v>
                  </c:pt>
                  <c:pt idx="455">
                    <c:v>#N/A</c:v>
                  </c:pt>
                  <c:pt idx="456">
                    <c:v>#N/A</c:v>
                  </c:pt>
                  <c:pt idx="457">
                    <c:v>#N/A</c:v>
                  </c:pt>
                  <c:pt idx="458">
                    <c:v>#N/A</c:v>
                  </c:pt>
                  <c:pt idx="459">
                    <c:v>#N/A</c:v>
                  </c:pt>
                  <c:pt idx="460">
                    <c:v>#N/A</c:v>
                  </c:pt>
                  <c:pt idx="461">
                    <c:v>#N/A</c:v>
                  </c:pt>
                  <c:pt idx="462">
                    <c:v>#N/A</c:v>
                  </c:pt>
                  <c:pt idx="463">
                    <c:v>#N/A</c:v>
                  </c:pt>
                  <c:pt idx="464">
                    <c:v>#N/A</c:v>
                  </c:pt>
                  <c:pt idx="465">
                    <c:v>#N/A</c:v>
                  </c:pt>
                  <c:pt idx="466">
                    <c:v>#N/A</c:v>
                  </c:pt>
                  <c:pt idx="467">
                    <c:v>#N/A</c:v>
                  </c:pt>
                  <c:pt idx="468">
                    <c:v>#N/A</c:v>
                  </c:pt>
                  <c:pt idx="469">
                    <c:v>#N/A</c:v>
                  </c:pt>
                  <c:pt idx="470">
                    <c:v>#N/A</c:v>
                  </c:pt>
                  <c:pt idx="471">
                    <c:v>#N/A</c:v>
                  </c:pt>
                  <c:pt idx="472">
                    <c:v>#N/A</c:v>
                  </c:pt>
                  <c:pt idx="473">
                    <c:v>#N/A</c:v>
                  </c:pt>
                  <c:pt idx="474">
                    <c:v>#N/A</c:v>
                  </c:pt>
                  <c:pt idx="475">
                    <c:v>#N/A</c:v>
                  </c:pt>
                  <c:pt idx="476">
                    <c:v>#N/A</c:v>
                  </c:pt>
                  <c:pt idx="477">
                    <c:v>#N/A</c:v>
                  </c:pt>
                  <c:pt idx="478">
                    <c:v>#N/A</c:v>
                  </c:pt>
                  <c:pt idx="479">
                    <c:v>#N/A</c:v>
                  </c:pt>
                  <c:pt idx="480">
                    <c:v>#N/A</c:v>
                  </c:pt>
                  <c:pt idx="481">
                    <c:v>#N/A</c:v>
                  </c:pt>
                  <c:pt idx="482">
                    <c:v>#N/A</c:v>
                  </c:pt>
                  <c:pt idx="483">
                    <c:v>#N/A</c:v>
                  </c:pt>
                  <c:pt idx="484">
                    <c:v>#N/A</c:v>
                  </c:pt>
                  <c:pt idx="485">
                    <c:v>#N/A</c:v>
                  </c:pt>
                  <c:pt idx="486">
                    <c:v>#N/A</c:v>
                  </c:pt>
                  <c:pt idx="487">
                    <c:v>#N/A</c:v>
                  </c:pt>
                  <c:pt idx="488">
                    <c:v>#N/A</c:v>
                  </c:pt>
                  <c:pt idx="489">
                    <c:v>#N/A</c:v>
                  </c:pt>
                  <c:pt idx="490">
                    <c:v>#N/A</c:v>
                  </c:pt>
                  <c:pt idx="491">
                    <c:v>#N/A</c:v>
                  </c:pt>
                  <c:pt idx="492">
                    <c:v>#N/A</c:v>
                  </c:pt>
                  <c:pt idx="493">
                    <c:v>#N/A</c:v>
                  </c:pt>
                  <c:pt idx="494">
                    <c:v>#N/A</c:v>
                  </c:pt>
                  <c:pt idx="495">
                    <c:v>#N/A</c:v>
                  </c:pt>
                  <c:pt idx="496">
                    <c:v>#N/A</c:v>
                  </c:pt>
                  <c:pt idx="497">
                    <c:v>#N/A</c:v>
                  </c:pt>
                  <c:pt idx="498">
                    <c:v>#N/A</c:v>
                  </c:pt>
                  <c:pt idx="499">
                    <c:v>#N/A</c:v>
                  </c:pt>
                  <c:pt idx="500">
                    <c:v>#N/A</c:v>
                  </c:pt>
                  <c:pt idx="501">
                    <c:v>#N/A</c:v>
                  </c:pt>
                  <c:pt idx="502">
                    <c:v>#N/A</c:v>
                  </c:pt>
                  <c:pt idx="503">
                    <c:v>#N/A</c:v>
                  </c:pt>
                  <c:pt idx="504">
                    <c:v>#N/A</c:v>
                  </c:pt>
                  <c:pt idx="505">
                    <c:v>#N/A</c:v>
                  </c:pt>
                  <c:pt idx="506">
                    <c:v>#N/A</c:v>
                  </c:pt>
                  <c:pt idx="507">
                    <c:v>#N/A</c:v>
                  </c:pt>
                  <c:pt idx="508">
                    <c:v>#N/A</c:v>
                  </c:pt>
                  <c:pt idx="509">
                    <c:v>#N/A</c:v>
                  </c:pt>
                  <c:pt idx="510">
                    <c:v>#N/A</c:v>
                  </c:pt>
                  <c:pt idx="511">
                    <c:v>#N/A</c:v>
                  </c:pt>
                  <c:pt idx="512">
                    <c:v>#N/A</c:v>
                  </c:pt>
                  <c:pt idx="513">
                    <c:v>#N/A</c:v>
                  </c:pt>
                  <c:pt idx="514">
                    <c:v>#N/A</c:v>
                  </c:pt>
                  <c:pt idx="515">
                    <c:v>#N/A</c:v>
                  </c:pt>
                  <c:pt idx="516">
                    <c:v>#N/A</c:v>
                  </c:pt>
                  <c:pt idx="517">
                    <c:v>#N/A</c:v>
                  </c:pt>
                  <c:pt idx="518">
                    <c:v>#N/A</c:v>
                  </c:pt>
                  <c:pt idx="519">
                    <c:v>#N/A</c:v>
                  </c:pt>
                  <c:pt idx="520">
                    <c:v>#N/A</c:v>
                  </c:pt>
                  <c:pt idx="521">
                    <c:v>#N/A</c:v>
                  </c:pt>
                  <c:pt idx="522">
                    <c:v>#N/A</c:v>
                  </c:pt>
                  <c:pt idx="523">
                    <c:v>#N/A</c:v>
                  </c:pt>
                  <c:pt idx="524">
                    <c:v>#N/A</c:v>
                  </c:pt>
                  <c:pt idx="525">
                    <c:v>#N/A</c:v>
                  </c:pt>
                  <c:pt idx="526">
                    <c:v>#N/A</c:v>
                  </c:pt>
                  <c:pt idx="527">
                    <c:v>#N/A</c:v>
                  </c:pt>
                  <c:pt idx="528">
                    <c:v>#N/A</c:v>
                  </c:pt>
                  <c:pt idx="529">
                    <c:v>#N/A</c:v>
                  </c:pt>
                  <c:pt idx="530">
                    <c:v>#N/A</c:v>
                  </c:pt>
                  <c:pt idx="531">
                    <c:v>#N/A</c:v>
                  </c:pt>
                  <c:pt idx="532">
                    <c:v>#N/A</c:v>
                  </c:pt>
                  <c:pt idx="533">
                    <c:v>#N/A</c:v>
                  </c:pt>
                  <c:pt idx="534">
                    <c:v>#N/A</c:v>
                  </c:pt>
                  <c:pt idx="535">
                    <c:v>#N/A</c:v>
                  </c:pt>
                  <c:pt idx="536">
                    <c:v>#N/A</c:v>
                  </c:pt>
                  <c:pt idx="537">
                    <c:v>#N/A</c:v>
                  </c:pt>
                  <c:pt idx="538">
                    <c:v>#N/A</c:v>
                  </c:pt>
                  <c:pt idx="539">
                    <c:v>#N/A</c:v>
                  </c:pt>
                  <c:pt idx="540">
                    <c:v>#N/A</c:v>
                  </c:pt>
                  <c:pt idx="541">
                    <c:v>#N/A</c:v>
                  </c:pt>
                  <c:pt idx="542">
                    <c:v>#N/A</c:v>
                  </c:pt>
                  <c:pt idx="543">
                    <c:v>#N/A</c:v>
                  </c:pt>
                  <c:pt idx="544">
                    <c:v>#N/A</c:v>
                  </c:pt>
                  <c:pt idx="545">
                    <c:v>#N/A</c:v>
                  </c:pt>
                  <c:pt idx="546">
                    <c:v>#N/A</c:v>
                  </c:pt>
                  <c:pt idx="547">
                    <c:v>#N/A</c:v>
                  </c:pt>
                  <c:pt idx="548">
                    <c:v>#N/A</c:v>
                  </c:pt>
                  <c:pt idx="549">
                    <c:v>#N/A</c:v>
                  </c:pt>
                  <c:pt idx="550">
                    <c:v>#N/A</c:v>
                  </c:pt>
                  <c:pt idx="551">
                    <c:v>#N/A</c:v>
                  </c:pt>
                  <c:pt idx="552">
                    <c:v>#N/A</c:v>
                  </c:pt>
                  <c:pt idx="553">
                    <c:v>#N/A</c:v>
                  </c:pt>
                  <c:pt idx="554">
                    <c:v>#N/A</c:v>
                  </c:pt>
                  <c:pt idx="555">
                    <c:v>#N/A</c:v>
                  </c:pt>
                  <c:pt idx="556">
                    <c:v>#N/A</c:v>
                  </c:pt>
                  <c:pt idx="557">
                    <c:v>#N/A</c:v>
                  </c:pt>
                  <c:pt idx="558">
                    <c:v>#N/A</c:v>
                  </c:pt>
                  <c:pt idx="559">
                    <c:v>#N/A</c:v>
                  </c:pt>
                  <c:pt idx="560">
                    <c:v>#N/A</c:v>
                  </c:pt>
                  <c:pt idx="561">
                    <c:v>#N/A</c:v>
                  </c:pt>
                  <c:pt idx="562">
                    <c:v>#N/A</c:v>
                  </c:pt>
                  <c:pt idx="563">
                    <c:v>#N/A</c:v>
                  </c:pt>
                  <c:pt idx="564">
                    <c:v>#N/A</c:v>
                  </c:pt>
                  <c:pt idx="565">
                    <c:v>#N/A</c:v>
                  </c:pt>
                  <c:pt idx="566">
                    <c:v>#N/A</c:v>
                  </c:pt>
                  <c:pt idx="567">
                    <c:v>#N/A</c:v>
                  </c:pt>
                  <c:pt idx="568">
                    <c:v>#N/A</c:v>
                  </c:pt>
                  <c:pt idx="569">
                    <c:v>#N/A</c:v>
                  </c:pt>
                  <c:pt idx="570">
                    <c:v>#N/A</c:v>
                  </c:pt>
                  <c:pt idx="571">
                    <c:v>#N/A</c:v>
                  </c:pt>
                  <c:pt idx="572">
                    <c:v>#N/A</c:v>
                  </c:pt>
                  <c:pt idx="573">
                    <c:v>#N/A</c:v>
                  </c:pt>
                  <c:pt idx="574">
                    <c:v>#N/A</c:v>
                  </c:pt>
                  <c:pt idx="575">
                    <c:v>#N/A</c:v>
                  </c:pt>
                  <c:pt idx="576">
                    <c:v>#N/A</c:v>
                  </c:pt>
                  <c:pt idx="577">
                    <c:v>#N/A</c:v>
                  </c:pt>
                  <c:pt idx="578">
                    <c:v>#N/A</c:v>
                  </c:pt>
                  <c:pt idx="579">
                    <c:v>#N/A</c:v>
                  </c:pt>
                  <c:pt idx="580">
                    <c:v>#N/A</c:v>
                  </c:pt>
                  <c:pt idx="581">
                    <c:v>#N/A</c:v>
                  </c:pt>
                  <c:pt idx="582">
                    <c:v>#N/A</c:v>
                  </c:pt>
                  <c:pt idx="583">
                    <c:v>#N/A</c:v>
                  </c:pt>
                  <c:pt idx="584">
                    <c:v>#N/A</c:v>
                  </c:pt>
                  <c:pt idx="585">
                    <c:v>#N/A</c:v>
                  </c:pt>
                  <c:pt idx="586">
                    <c:v>#N/A</c:v>
                  </c:pt>
                  <c:pt idx="587">
                    <c:v>#N/A</c:v>
                  </c:pt>
                  <c:pt idx="588">
                    <c:v>#N/A</c:v>
                  </c:pt>
                  <c:pt idx="589">
                    <c:v>#N/A</c:v>
                  </c:pt>
                  <c:pt idx="590">
                    <c:v>#N/A</c:v>
                  </c:pt>
                  <c:pt idx="591">
                    <c:v>#N/A</c:v>
                  </c:pt>
                  <c:pt idx="592">
                    <c:v>#N/A</c:v>
                  </c:pt>
                  <c:pt idx="593">
                    <c:v>#N/A</c:v>
                  </c:pt>
                  <c:pt idx="594">
                    <c:v>#N/A</c:v>
                  </c:pt>
                  <c:pt idx="595">
                    <c:v>#N/A</c:v>
                  </c:pt>
                  <c:pt idx="596">
                    <c:v>#N/A</c:v>
                  </c:pt>
                  <c:pt idx="597">
                    <c:v>#N/A</c:v>
                  </c:pt>
                  <c:pt idx="598">
                    <c:v>#N/A</c:v>
                  </c:pt>
                  <c:pt idx="599">
                    <c:v>#N/A</c:v>
                  </c:pt>
                  <c:pt idx="600">
                    <c:v>#N/A</c:v>
                  </c:pt>
                  <c:pt idx="601">
                    <c:v>#N/A</c:v>
                  </c:pt>
                  <c:pt idx="602">
                    <c:v>#N/A</c:v>
                  </c:pt>
                  <c:pt idx="603">
                    <c:v>#N/A</c:v>
                  </c:pt>
                  <c:pt idx="604">
                    <c:v>#N/A</c:v>
                  </c:pt>
                  <c:pt idx="605">
                    <c:v>#N/A</c:v>
                  </c:pt>
                  <c:pt idx="606">
                    <c:v>#N/A</c:v>
                  </c:pt>
                  <c:pt idx="607">
                    <c:v>#N/A</c:v>
                  </c:pt>
                  <c:pt idx="608">
                    <c:v>#N/A</c:v>
                  </c:pt>
                  <c:pt idx="609">
                    <c:v>#N/A</c:v>
                  </c:pt>
                  <c:pt idx="610">
                    <c:v>#N/A</c:v>
                  </c:pt>
                  <c:pt idx="611">
                    <c:v>#N/A</c:v>
                  </c:pt>
                  <c:pt idx="612">
                    <c:v>#N/A</c:v>
                  </c:pt>
                  <c:pt idx="613">
                    <c:v>#N/A</c:v>
                  </c:pt>
                  <c:pt idx="614">
                    <c:v>#N/A</c:v>
                  </c:pt>
                  <c:pt idx="615">
                    <c:v>#N/A</c:v>
                  </c:pt>
                  <c:pt idx="616">
                    <c:v>#N/A</c:v>
                  </c:pt>
                  <c:pt idx="617">
                    <c:v>#N/A</c:v>
                  </c:pt>
                  <c:pt idx="618">
                    <c:v>#N/A</c:v>
                  </c:pt>
                  <c:pt idx="619">
                    <c:v>#N/A</c:v>
                  </c:pt>
                  <c:pt idx="620">
                    <c:v>#N/A</c:v>
                  </c:pt>
                  <c:pt idx="621">
                    <c:v>#N/A</c:v>
                  </c:pt>
                  <c:pt idx="622">
                    <c:v>#N/A</c:v>
                  </c:pt>
                  <c:pt idx="623">
                    <c:v>#N/A</c:v>
                  </c:pt>
                  <c:pt idx="624">
                    <c:v>#N/A</c:v>
                  </c:pt>
                  <c:pt idx="625">
                    <c:v>#N/A</c:v>
                  </c:pt>
                  <c:pt idx="626">
                    <c:v>#N/A</c:v>
                  </c:pt>
                  <c:pt idx="627">
                    <c:v>#N/A</c:v>
                  </c:pt>
                  <c:pt idx="628">
                    <c:v>#N/A</c:v>
                  </c:pt>
                  <c:pt idx="629">
                    <c:v>#N/A</c:v>
                  </c:pt>
                  <c:pt idx="630">
                    <c:v>#N/A</c:v>
                  </c:pt>
                  <c:pt idx="631">
                    <c:v>#N/A</c:v>
                  </c:pt>
                  <c:pt idx="632">
                    <c:v>#N/A</c:v>
                  </c:pt>
                  <c:pt idx="633">
                    <c:v>#N/A</c:v>
                  </c:pt>
                  <c:pt idx="634">
                    <c:v>#N/A</c:v>
                  </c:pt>
                  <c:pt idx="635">
                    <c:v>#N/A</c:v>
                  </c:pt>
                  <c:pt idx="636">
                    <c:v>#N/A</c:v>
                  </c:pt>
                  <c:pt idx="637">
                    <c:v>#N/A</c:v>
                  </c:pt>
                  <c:pt idx="638">
                    <c:v>#N/A</c:v>
                  </c:pt>
                  <c:pt idx="639">
                    <c:v>#N/A</c:v>
                  </c:pt>
                  <c:pt idx="640">
                    <c:v>#N/A</c:v>
                  </c:pt>
                  <c:pt idx="641">
                    <c:v>#N/A</c:v>
                  </c:pt>
                  <c:pt idx="642">
                    <c:v>#N/A</c:v>
                  </c:pt>
                  <c:pt idx="643">
                    <c:v>#N/A</c:v>
                  </c:pt>
                  <c:pt idx="644">
                    <c:v>#N/A</c:v>
                  </c:pt>
                </c:numCache>
              </c:numRef>
            </c:minus>
          </c:errBars>
          <c:xVal>
            <c:numRef>
              <c:f>'Filtered Data'!$B$6:$B$650</c:f>
              <c:numCache>
                <c:formatCode>General</c:formatCode>
                <c:ptCount val="645"/>
                <c:pt idx="0">
                  <c:v>3.60079569</c:v>
                </c:pt>
                <c:pt idx="1">
                  <c:v>3.6009905300000002</c:v>
                </c:pt>
                <c:pt idx="2">
                  <c:v>3.5308428699999967</c:v>
                </c:pt>
                <c:pt idx="3">
                  <c:v>3.5275677500000078</c:v>
                </c:pt>
                <c:pt idx="4">
                  <c:v>3.0731643200000001</c:v>
                </c:pt>
                <c:pt idx="5">
                  <c:v>2.4960633699999977</c:v>
                </c:pt>
                <c:pt idx="6">
                  <c:v>2.0189368500000002</c:v>
                </c:pt>
                <c:pt idx="7">
                  <c:v>3.98425787</c:v>
                </c:pt>
                <c:pt idx="8">
                  <c:v>4.0904408299999906</c:v>
                </c:pt>
                <c:pt idx="9">
                  <c:v>4.0180736000000001</c:v>
                </c:pt>
                <c:pt idx="10">
                  <c:v>4.5748558699999817</c:v>
                </c:pt>
                <c:pt idx="11">
                  <c:v>4.9800806</c:v>
                </c:pt>
                <c:pt idx="12">
                  <c:v>5.9785496599999997</c:v>
                </c:pt>
                <c:pt idx="13">
                  <c:v>7.0182217400000004</c:v>
                </c:pt>
                <c:pt idx="14">
                  <c:v>8.1073143600000002</c:v>
                </c:pt>
                <c:pt idx="15">
                  <c:v>9.0797634800000004</c:v>
                </c:pt>
                <c:pt idx="16">
                  <c:v>10.0688423</c:v>
                </c:pt>
                <c:pt idx="17">
                  <c:v>11.0721857</c:v>
                </c:pt>
                <c:pt idx="18">
                  <c:v>11.508118899999999</c:v>
                </c:pt>
                <c:pt idx="19">
                  <c:v>6.9419855899999945</c:v>
                </c:pt>
                <c:pt idx="20">
                  <c:v>8.0372062900000003</c:v>
                </c:pt>
                <c:pt idx="21">
                  <c:v>9.5758448600000214</c:v>
                </c:pt>
                <c:pt idx="22">
                  <c:v>9.99854807</c:v>
                </c:pt>
                <c:pt idx="23">
                  <c:v>11.802925500000002</c:v>
                </c:pt>
                <c:pt idx="24">
                  <c:v>12.499452200000023</c:v>
                </c:pt>
                <c:pt idx="25">
                  <c:v>12.934453400000001</c:v>
                </c:pt>
                <c:pt idx="26">
                  <c:v>13.561943300000001</c:v>
                </c:pt>
                <c:pt idx="27">
                  <c:v>13.859987600000022</c:v>
                </c:pt>
                <c:pt idx="28">
                  <c:v>14.044971299999997</c:v>
                </c:pt>
                <c:pt idx="29">
                  <c:v>14.4760571</c:v>
                </c:pt>
                <c:pt idx="30">
                  <c:v>14.7817097</c:v>
                </c:pt>
                <c:pt idx="31">
                  <c:v>14.987879900000001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#N/A</c:v>
                </c:pt>
                <c:pt idx="295">
                  <c:v>#N/A</c:v>
                </c:pt>
                <c:pt idx="296">
                  <c:v>#N/A</c:v>
                </c:pt>
                <c:pt idx="297">
                  <c:v>#N/A</c:v>
                </c:pt>
                <c:pt idx="298">
                  <c:v>#N/A</c:v>
                </c:pt>
                <c:pt idx="299">
                  <c:v>#N/A</c:v>
                </c:pt>
                <c:pt idx="300">
                  <c:v>#N/A</c:v>
                </c:pt>
                <c:pt idx="301">
                  <c:v>#N/A</c:v>
                </c:pt>
                <c:pt idx="302">
                  <c:v>#N/A</c:v>
                </c:pt>
                <c:pt idx="303">
                  <c:v>#N/A</c:v>
                </c:pt>
                <c:pt idx="304">
                  <c:v>#N/A</c:v>
                </c:pt>
                <c:pt idx="305">
                  <c:v>#N/A</c:v>
                </c:pt>
                <c:pt idx="306">
                  <c:v>#N/A</c:v>
                </c:pt>
                <c:pt idx="307">
                  <c:v>#N/A</c:v>
                </c:pt>
                <c:pt idx="308">
                  <c:v>#N/A</c:v>
                </c:pt>
                <c:pt idx="309">
                  <c:v>#N/A</c:v>
                </c:pt>
                <c:pt idx="310">
                  <c:v>#N/A</c:v>
                </c:pt>
                <c:pt idx="311">
                  <c:v>#N/A</c:v>
                </c:pt>
                <c:pt idx="312">
                  <c:v>#N/A</c:v>
                </c:pt>
                <c:pt idx="313">
                  <c:v>#N/A</c:v>
                </c:pt>
                <c:pt idx="314">
                  <c:v>#N/A</c:v>
                </c:pt>
                <c:pt idx="315">
                  <c:v>#N/A</c:v>
                </c:pt>
                <c:pt idx="316">
                  <c:v>#N/A</c:v>
                </c:pt>
                <c:pt idx="317">
                  <c:v>#N/A</c:v>
                </c:pt>
                <c:pt idx="318">
                  <c:v>#N/A</c:v>
                </c:pt>
                <c:pt idx="319">
                  <c:v>#N/A</c:v>
                </c:pt>
                <c:pt idx="320">
                  <c:v>#N/A</c:v>
                </c:pt>
                <c:pt idx="321">
                  <c:v>#N/A</c:v>
                </c:pt>
                <c:pt idx="322">
                  <c:v>#N/A</c:v>
                </c:pt>
                <c:pt idx="323">
                  <c:v>#N/A</c:v>
                </c:pt>
                <c:pt idx="324">
                  <c:v>#N/A</c:v>
                </c:pt>
                <c:pt idx="325">
                  <c:v>#N/A</c:v>
                </c:pt>
                <c:pt idx="326">
                  <c:v>#N/A</c:v>
                </c:pt>
                <c:pt idx="327">
                  <c:v>#N/A</c:v>
                </c:pt>
                <c:pt idx="328">
                  <c:v>#N/A</c:v>
                </c:pt>
                <c:pt idx="329">
                  <c:v>#N/A</c:v>
                </c:pt>
                <c:pt idx="330">
                  <c:v>#N/A</c:v>
                </c:pt>
                <c:pt idx="331">
                  <c:v>#N/A</c:v>
                </c:pt>
                <c:pt idx="332">
                  <c:v>#N/A</c:v>
                </c:pt>
                <c:pt idx="333">
                  <c:v>#N/A</c:v>
                </c:pt>
                <c:pt idx="334">
                  <c:v>#N/A</c:v>
                </c:pt>
                <c:pt idx="335">
                  <c:v>#N/A</c:v>
                </c:pt>
                <c:pt idx="336">
                  <c:v>#N/A</c:v>
                </c:pt>
                <c:pt idx="337">
                  <c:v>#N/A</c:v>
                </c:pt>
                <c:pt idx="338">
                  <c:v>#N/A</c:v>
                </c:pt>
                <c:pt idx="339">
                  <c:v>#N/A</c:v>
                </c:pt>
                <c:pt idx="340">
                  <c:v>#N/A</c:v>
                </c:pt>
                <c:pt idx="341">
                  <c:v>#N/A</c:v>
                </c:pt>
                <c:pt idx="342">
                  <c:v>#N/A</c:v>
                </c:pt>
                <c:pt idx="343">
                  <c:v>#N/A</c:v>
                </c:pt>
                <c:pt idx="344">
                  <c:v>#N/A</c:v>
                </c:pt>
                <c:pt idx="345">
                  <c:v>#N/A</c:v>
                </c:pt>
                <c:pt idx="346">
                  <c:v>#N/A</c:v>
                </c:pt>
                <c:pt idx="347">
                  <c:v>#N/A</c:v>
                </c:pt>
                <c:pt idx="348">
                  <c:v>#N/A</c:v>
                </c:pt>
                <c:pt idx="349">
                  <c:v>#N/A</c:v>
                </c:pt>
                <c:pt idx="350">
                  <c:v>#N/A</c:v>
                </c:pt>
                <c:pt idx="351">
                  <c:v>#N/A</c:v>
                </c:pt>
                <c:pt idx="352">
                  <c:v>#N/A</c:v>
                </c:pt>
                <c:pt idx="353">
                  <c:v>#N/A</c:v>
                </c:pt>
                <c:pt idx="354">
                  <c:v>#N/A</c:v>
                </c:pt>
                <c:pt idx="355">
                  <c:v>#N/A</c:v>
                </c:pt>
                <c:pt idx="356">
                  <c:v>#N/A</c:v>
                </c:pt>
                <c:pt idx="357">
                  <c:v>#N/A</c:v>
                </c:pt>
                <c:pt idx="358">
                  <c:v>#N/A</c:v>
                </c:pt>
                <c:pt idx="359">
                  <c:v>#N/A</c:v>
                </c:pt>
                <c:pt idx="360">
                  <c:v>#N/A</c:v>
                </c:pt>
                <c:pt idx="361">
                  <c:v>#N/A</c:v>
                </c:pt>
                <c:pt idx="362">
                  <c:v>#N/A</c:v>
                </c:pt>
                <c:pt idx="363">
                  <c:v>#N/A</c:v>
                </c:pt>
                <c:pt idx="364">
                  <c:v>#N/A</c:v>
                </c:pt>
                <c:pt idx="365">
                  <c:v>#N/A</c:v>
                </c:pt>
                <c:pt idx="366">
                  <c:v>#N/A</c:v>
                </c:pt>
                <c:pt idx="367">
                  <c:v>#N/A</c:v>
                </c:pt>
                <c:pt idx="368">
                  <c:v>#N/A</c:v>
                </c:pt>
                <c:pt idx="369">
                  <c:v>#N/A</c:v>
                </c:pt>
                <c:pt idx="370">
                  <c:v>#N/A</c:v>
                </c:pt>
                <c:pt idx="371">
                  <c:v>#N/A</c:v>
                </c:pt>
                <c:pt idx="372">
                  <c:v>#N/A</c:v>
                </c:pt>
                <c:pt idx="373">
                  <c:v>#N/A</c:v>
                </c:pt>
                <c:pt idx="374">
                  <c:v>#N/A</c:v>
                </c:pt>
                <c:pt idx="375">
                  <c:v>#N/A</c:v>
                </c:pt>
                <c:pt idx="376">
                  <c:v>#N/A</c:v>
                </c:pt>
                <c:pt idx="377">
                  <c:v>#N/A</c:v>
                </c:pt>
                <c:pt idx="378">
                  <c:v>#N/A</c:v>
                </c:pt>
                <c:pt idx="379">
                  <c:v>#N/A</c:v>
                </c:pt>
                <c:pt idx="380">
                  <c:v>#N/A</c:v>
                </c:pt>
                <c:pt idx="381">
                  <c:v>#N/A</c:v>
                </c:pt>
                <c:pt idx="382">
                  <c:v>#N/A</c:v>
                </c:pt>
                <c:pt idx="383">
                  <c:v>#N/A</c:v>
                </c:pt>
                <c:pt idx="384">
                  <c:v>#N/A</c:v>
                </c:pt>
                <c:pt idx="385">
                  <c:v>#N/A</c:v>
                </c:pt>
                <c:pt idx="386">
                  <c:v>#N/A</c:v>
                </c:pt>
                <c:pt idx="387">
                  <c:v>#N/A</c:v>
                </c:pt>
                <c:pt idx="388">
                  <c:v>#N/A</c:v>
                </c:pt>
                <c:pt idx="389">
                  <c:v>#N/A</c:v>
                </c:pt>
                <c:pt idx="390">
                  <c:v>#N/A</c:v>
                </c:pt>
                <c:pt idx="391">
                  <c:v>#N/A</c:v>
                </c:pt>
                <c:pt idx="392">
                  <c:v>#N/A</c:v>
                </c:pt>
                <c:pt idx="393">
                  <c:v>#N/A</c:v>
                </c:pt>
                <c:pt idx="394">
                  <c:v>#N/A</c:v>
                </c:pt>
                <c:pt idx="395">
                  <c:v>#N/A</c:v>
                </c:pt>
                <c:pt idx="396">
                  <c:v>#N/A</c:v>
                </c:pt>
                <c:pt idx="397">
                  <c:v>#N/A</c:v>
                </c:pt>
                <c:pt idx="398">
                  <c:v>#N/A</c:v>
                </c:pt>
                <c:pt idx="399">
                  <c:v>#N/A</c:v>
                </c:pt>
                <c:pt idx="400">
                  <c:v>#N/A</c:v>
                </c:pt>
                <c:pt idx="401">
                  <c:v>#N/A</c:v>
                </c:pt>
                <c:pt idx="402">
                  <c:v>#N/A</c:v>
                </c:pt>
                <c:pt idx="403">
                  <c:v>#N/A</c:v>
                </c:pt>
                <c:pt idx="404">
                  <c:v>#N/A</c:v>
                </c:pt>
                <c:pt idx="405">
                  <c:v>#N/A</c:v>
                </c:pt>
                <c:pt idx="406">
                  <c:v>#N/A</c:v>
                </c:pt>
                <c:pt idx="407">
                  <c:v>#N/A</c:v>
                </c:pt>
                <c:pt idx="408">
                  <c:v>#N/A</c:v>
                </c:pt>
                <c:pt idx="409">
                  <c:v>#N/A</c:v>
                </c:pt>
                <c:pt idx="410">
                  <c:v>#N/A</c:v>
                </c:pt>
                <c:pt idx="411">
                  <c:v>#N/A</c:v>
                </c:pt>
                <c:pt idx="412">
                  <c:v>#N/A</c:v>
                </c:pt>
                <c:pt idx="413">
                  <c:v>#N/A</c:v>
                </c:pt>
                <c:pt idx="414">
                  <c:v>#N/A</c:v>
                </c:pt>
                <c:pt idx="415">
                  <c:v>#N/A</c:v>
                </c:pt>
                <c:pt idx="416">
                  <c:v>#N/A</c:v>
                </c:pt>
                <c:pt idx="417">
                  <c:v>#N/A</c:v>
                </c:pt>
                <c:pt idx="418">
                  <c:v>#N/A</c:v>
                </c:pt>
                <c:pt idx="419">
                  <c:v>#N/A</c:v>
                </c:pt>
                <c:pt idx="420">
                  <c:v>#N/A</c:v>
                </c:pt>
                <c:pt idx="421">
                  <c:v>#N/A</c:v>
                </c:pt>
                <c:pt idx="422">
                  <c:v>#N/A</c:v>
                </c:pt>
                <c:pt idx="423">
                  <c:v>#N/A</c:v>
                </c:pt>
                <c:pt idx="424">
                  <c:v>#N/A</c:v>
                </c:pt>
                <c:pt idx="425">
                  <c:v>#N/A</c:v>
                </c:pt>
                <c:pt idx="426">
                  <c:v>#N/A</c:v>
                </c:pt>
                <c:pt idx="427">
                  <c:v>#N/A</c:v>
                </c:pt>
                <c:pt idx="428">
                  <c:v>#N/A</c:v>
                </c:pt>
                <c:pt idx="429">
                  <c:v>#N/A</c:v>
                </c:pt>
                <c:pt idx="430">
                  <c:v>#N/A</c:v>
                </c:pt>
                <c:pt idx="431">
                  <c:v>#N/A</c:v>
                </c:pt>
                <c:pt idx="432">
                  <c:v>#N/A</c:v>
                </c:pt>
                <c:pt idx="433">
                  <c:v>#N/A</c:v>
                </c:pt>
                <c:pt idx="434">
                  <c:v>#N/A</c:v>
                </c:pt>
                <c:pt idx="435">
                  <c:v>#N/A</c:v>
                </c:pt>
                <c:pt idx="436">
                  <c:v>#N/A</c:v>
                </c:pt>
                <c:pt idx="437">
                  <c:v>#N/A</c:v>
                </c:pt>
                <c:pt idx="438">
                  <c:v>#N/A</c:v>
                </c:pt>
                <c:pt idx="439">
                  <c:v>#N/A</c:v>
                </c:pt>
                <c:pt idx="440">
                  <c:v>#N/A</c:v>
                </c:pt>
                <c:pt idx="441">
                  <c:v>#N/A</c:v>
                </c:pt>
                <c:pt idx="442">
                  <c:v>#N/A</c:v>
                </c:pt>
                <c:pt idx="443">
                  <c:v>#N/A</c:v>
                </c:pt>
                <c:pt idx="444">
                  <c:v>#N/A</c:v>
                </c:pt>
                <c:pt idx="445">
                  <c:v>#N/A</c:v>
                </c:pt>
                <c:pt idx="446">
                  <c:v>#N/A</c:v>
                </c:pt>
                <c:pt idx="447">
                  <c:v>#N/A</c:v>
                </c:pt>
                <c:pt idx="448">
                  <c:v>#N/A</c:v>
                </c:pt>
                <c:pt idx="449">
                  <c:v>#N/A</c:v>
                </c:pt>
                <c:pt idx="450">
                  <c:v>#N/A</c:v>
                </c:pt>
                <c:pt idx="451">
                  <c:v>#N/A</c:v>
                </c:pt>
                <c:pt idx="452">
                  <c:v>#N/A</c:v>
                </c:pt>
                <c:pt idx="453">
                  <c:v>#N/A</c:v>
                </c:pt>
                <c:pt idx="454">
                  <c:v>#N/A</c:v>
                </c:pt>
                <c:pt idx="455">
                  <c:v>#N/A</c:v>
                </c:pt>
                <c:pt idx="456">
                  <c:v>#N/A</c:v>
                </c:pt>
                <c:pt idx="457">
                  <c:v>#N/A</c:v>
                </c:pt>
                <c:pt idx="458">
                  <c:v>#N/A</c:v>
                </c:pt>
                <c:pt idx="459">
                  <c:v>#N/A</c:v>
                </c:pt>
                <c:pt idx="460">
                  <c:v>#N/A</c:v>
                </c:pt>
                <c:pt idx="461">
                  <c:v>#N/A</c:v>
                </c:pt>
                <c:pt idx="462">
                  <c:v>#N/A</c:v>
                </c:pt>
                <c:pt idx="463">
                  <c:v>#N/A</c:v>
                </c:pt>
                <c:pt idx="464">
                  <c:v>#N/A</c:v>
                </c:pt>
                <c:pt idx="465">
                  <c:v>#N/A</c:v>
                </c:pt>
                <c:pt idx="466">
                  <c:v>#N/A</c:v>
                </c:pt>
                <c:pt idx="467">
                  <c:v>#N/A</c:v>
                </c:pt>
                <c:pt idx="468">
                  <c:v>#N/A</c:v>
                </c:pt>
                <c:pt idx="469">
                  <c:v>#N/A</c:v>
                </c:pt>
                <c:pt idx="470">
                  <c:v>#N/A</c:v>
                </c:pt>
                <c:pt idx="471">
                  <c:v>#N/A</c:v>
                </c:pt>
                <c:pt idx="472">
                  <c:v>#N/A</c:v>
                </c:pt>
                <c:pt idx="473">
                  <c:v>#N/A</c:v>
                </c:pt>
                <c:pt idx="474">
                  <c:v>#N/A</c:v>
                </c:pt>
                <c:pt idx="475">
                  <c:v>#N/A</c:v>
                </c:pt>
                <c:pt idx="476">
                  <c:v>#N/A</c:v>
                </c:pt>
                <c:pt idx="477">
                  <c:v>#N/A</c:v>
                </c:pt>
                <c:pt idx="478">
                  <c:v>#N/A</c:v>
                </c:pt>
                <c:pt idx="479">
                  <c:v>#N/A</c:v>
                </c:pt>
                <c:pt idx="480">
                  <c:v>#N/A</c:v>
                </c:pt>
                <c:pt idx="481">
                  <c:v>#N/A</c:v>
                </c:pt>
                <c:pt idx="482">
                  <c:v>#N/A</c:v>
                </c:pt>
                <c:pt idx="483">
                  <c:v>#N/A</c:v>
                </c:pt>
                <c:pt idx="484">
                  <c:v>#N/A</c:v>
                </c:pt>
                <c:pt idx="485">
                  <c:v>#N/A</c:v>
                </c:pt>
                <c:pt idx="486">
                  <c:v>#N/A</c:v>
                </c:pt>
                <c:pt idx="487">
                  <c:v>#N/A</c:v>
                </c:pt>
                <c:pt idx="488">
                  <c:v>#N/A</c:v>
                </c:pt>
                <c:pt idx="489">
                  <c:v>#N/A</c:v>
                </c:pt>
                <c:pt idx="490">
                  <c:v>#N/A</c:v>
                </c:pt>
                <c:pt idx="491">
                  <c:v>#N/A</c:v>
                </c:pt>
                <c:pt idx="492">
                  <c:v>#N/A</c:v>
                </c:pt>
                <c:pt idx="493">
                  <c:v>#N/A</c:v>
                </c:pt>
                <c:pt idx="494">
                  <c:v>#N/A</c:v>
                </c:pt>
                <c:pt idx="495">
                  <c:v>#N/A</c:v>
                </c:pt>
                <c:pt idx="496">
                  <c:v>#N/A</c:v>
                </c:pt>
                <c:pt idx="497">
                  <c:v>#N/A</c:v>
                </c:pt>
                <c:pt idx="498">
                  <c:v>#N/A</c:v>
                </c:pt>
                <c:pt idx="499">
                  <c:v>#N/A</c:v>
                </c:pt>
                <c:pt idx="500">
                  <c:v>#N/A</c:v>
                </c:pt>
                <c:pt idx="501">
                  <c:v>#N/A</c:v>
                </c:pt>
                <c:pt idx="502">
                  <c:v>#N/A</c:v>
                </c:pt>
                <c:pt idx="503">
                  <c:v>#N/A</c:v>
                </c:pt>
                <c:pt idx="504">
                  <c:v>#N/A</c:v>
                </c:pt>
                <c:pt idx="505">
                  <c:v>#N/A</c:v>
                </c:pt>
                <c:pt idx="506">
                  <c:v>#N/A</c:v>
                </c:pt>
                <c:pt idx="507">
                  <c:v>#N/A</c:v>
                </c:pt>
                <c:pt idx="508">
                  <c:v>#N/A</c:v>
                </c:pt>
                <c:pt idx="509">
                  <c:v>#N/A</c:v>
                </c:pt>
                <c:pt idx="510">
                  <c:v>#N/A</c:v>
                </c:pt>
                <c:pt idx="511">
                  <c:v>#N/A</c:v>
                </c:pt>
                <c:pt idx="512">
                  <c:v>#N/A</c:v>
                </c:pt>
                <c:pt idx="513">
                  <c:v>#N/A</c:v>
                </c:pt>
                <c:pt idx="514">
                  <c:v>#N/A</c:v>
                </c:pt>
                <c:pt idx="515">
                  <c:v>#N/A</c:v>
                </c:pt>
                <c:pt idx="516">
                  <c:v>#N/A</c:v>
                </c:pt>
                <c:pt idx="517">
                  <c:v>#N/A</c:v>
                </c:pt>
                <c:pt idx="518">
                  <c:v>#N/A</c:v>
                </c:pt>
                <c:pt idx="519">
                  <c:v>#N/A</c:v>
                </c:pt>
                <c:pt idx="520">
                  <c:v>#N/A</c:v>
                </c:pt>
                <c:pt idx="521">
                  <c:v>#N/A</c:v>
                </c:pt>
                <c:pt idx="522">
                  <c:v>#N/A</c:v>
                </c:pt>
                <c:pt idx="523">
                  <c:v>#N/A</c:v>
                </c:pt>
                <c:pt idx="524">
                  <c:v>#N/A</c:v>
                </c:pt>
                <c:pt idx="525">
                  <c:v>#N/A</c:v>
                </c:pt>
                <c:pt idx="526">
                  <c:v>#N/A</c:v>
                </c:pt>
                <c:pt idx="527">
                  <c:v>#N/A</c:v>
                </c:pt>
                <c:pt idx="528">
                  <c:v>#N/A</c:v>
                </c:pt>
                <c:pt idx="529">
                  <c:v>#N/A</c:v>
                </c:pt>
                <c:pt idx="530">
                  <c:v>#N/A</c:v>
                </c:pt>
                <c:pt idx="531">
                  <c:v>#N/A</c:v>
                </c:pt>
                <c:pt idx="532">
                  <c:v>#N/A</c:v>
                </c:pt>
                <c:pt idx="533">
                  <c:v>#N/A</c:v>
                </c:pt>
                <c:pt idx="534">
                  <c:v>#N/A</c:v>
                </c:pt>
                <c:pt idx="535">
                  <c:v>#N/A</c:v>
                </c:pt>
                <c:pt idx="536">
                  <c:v>#N/A</c:v>
                </c:pt>
                <c:pt idx="537">
                  <c:v>#N/A</c:v>
                </c:pt>
                <c:pt idx="538">
                  <c:v>#N/A</c:v>
                </c:pt>
                <c:pt idx="539">
                  <c:v>#N/A</c:v>
                </c:pt>
                <c:pt idx="540">
                  <c:v>#N/A</c:v>
                </c:pt>
                <c:pt idx="541">
                  <c:v>#N/A</c:v>
                </c:pt>
                <c:pt idx="542">
                  <c:v>#N/A</c:v>
                </c:pt>
                <c:pt idx="543">
                  <c:v>#N/A</c:v>
                </c:pt>
                <c:pt idx="544">
                  <c:v>#N/A</c:v>
                </c:pt>
                <c:pt idx="545">
                  <c:v>#N/A</c:v>
                </c:pt>
                <c:pt idx="546">
                  <c:v>#N/A</c:v>
                </c:pt>
                <c:pt idx="547">
                  <c:v>#N/A</c:v>
                </c:pt>
                <c:pt idx="548">
                  <c:v>#N/A</c:v>
                </c:pt>
                <c:pt idx="549">
                  <c:v>#N/A</c:v>
                </c:pt>
                <c:pt idx="550">
                  <c:v>#N/A</c:v>
                </c:pt>
                <c:pt idx="551">
                  <c:v>#N/A</c:v>
                </c:pt>
                <c:pt idx="552">
                  <c:v>#N/A</c:v>
                </c:pt>
                <c:pt idx="553">
                  <c:v>#N/A</c:v>
                </c:pt>
                <c:pt idx="554">
                  <c:v>#N/A</c:v>
                </c:pt>
                <c:pt idx="555">
                  <c:v>#N/A</c:v>
                </c:pt>
                <c:pt idx="556">
                  <c:v>#N/A</c:v>
                </c:pt>
                <c:pt idx="557">
                  <c:v>#N/A</c:v>
                </c:pt>
                <c:pt idx="558">
                  <c:v>#N/A</c:v>
                </c:pt>
                <c:pt idx="559">
                  <c:v>#N/A</c:v>
                </c:pt>
                <c:pt idx="560">
                  <c:v>#N/A</c:v>
                </c:pt>
                <c:pt idx="561">
                  <c:v>#N/A</c:v>
                </c:pt>
                <c:pt idx="562">
                  <c:v>#N/A</c:v>
                </c:pt>
                <c:pt idx="563">
                  <c:v>#N/A</c:v>
                </c:pt>
                <c:pt idx="564">
                  <c:v>#N/A</c:v>
                </c:pt>
                <c:pt idx="565">
                  <c:v>#N/A</c:v>
                </c:pt>
                <c:pt idx="566">
                  <c:v>#N/A</c:v>
                </c:pt>
                <c:pt idx="567">
                  <c:v>#N/A</c:v>
                </c:pt>
                <c:pt idx="568">
                  <c:v>#N/A</c:v>
                </c:pt>
                <c:pt idx="569">
                  <c:v>#N/A</c:v>
                </c:pt>
                <c:pt idx="570">
                  <c:v>#N/A</c:v>
                </c:pt>
                <c:pt idx="571">
                  <c:v>#N/A</c:v>
                </c:pt>
                <c:pt idx="572">
                  <c:v>#N/A</c:v>
                </c:pt>
                <c:pt idx="573">
                  <c:v>#N/A</c:v>
                </c:pt>
                <c:pt idx="574">
                  <c:v>#N/A</c:v>
                </c:pt>
                <c:pt idx="575">
                  <c:v>#N/A</c:v>
                </c:pt>
                <c:pt idx="576">
                  <c:v>#N/A</c:v>
                </c:pt>
                <c:pt idx="577">
                  <c:v>#N/A</c:v>
                </c:pt>
                <c:pt idx="578">
                  <c:v>#N/A</c:v>
                </c:pt>
                <c:pt idx="579">
                  <c:v>#N/A</c:v>
                </c:pt>
                <c:pt idx="580">
                  <c:v>#N/A</c:v>
                </c:pt>
                <c:pt idx="581">
                  <c:v>#N/A</c:v>
                </c:pt>
                <c:pt idx="582">
                  <c:v>#N/A</c:v>
                </c:pt>
                <c:pt idx="583">
                  <c:v>#N/A</c:v>
                </c:pt>
                <c:pt idx="584">
                  <c:v>#N/A</c:v>
                </c:pt>
                <c:pt idx="585">
                  <c:v>#N/A</c:v>
                </c:pt>
                <c:pt idx="586">
                  <c:v>#N/A</c:v>
                </c:pt>
                <c:pt idx="587">
                  <c:v>#N/A</c:v>
                </c:pt>
                <c:pt idx="588">
                  <c:v>#N/A</c:v>
                </c:pt>
                <c:pt idx="589">
                  <c:v>#N/A</c:v>
                </c:pt>
                <c:pt idx="590">
                  <c:v>#N/A</c:v>
                </c:pt>
                <c:pt idx="591">
                  <c:v>#N/A</c:v>
                </c:pt>
                <c:pt idx="592">
                  <c:v>#N/A</c:v>
                </c:pt>
                <c:pt idx="593">
                  <c:v>#N/A</c:v>
                </c:pt>
                <c:pt idx="594">
                  <c:v>#N/A</c:v>
                </c:pt>
                <c:pt idx="595">
                  <c:v>#N/A</c:v>
                </c:pt>
                <c:pt idx="596">
                  <c:v>#N/A</c:v>
                </c:pt>
                <c:pt idx="597">
                  <c:v>#N/A</c:v>
                </c:pt>
                <c:pt idx="598">
                  <c:v>#N/A</c:v>
                </c:pt>
                <c:pt idx="599">
                  <c:v>#N/A</c:v>
                </c:pt>
                <c:pt idx="600">
                  <c:v>#N/A</c:v>
                </c:pt>
                <c:pt idx="601">
                  <c:v>#N/A</c:v>
                </c:pt>
                <c:pt idx="602">
                  <c:v>#N/A</c:v>
                </c:pt>
                <c:pt idx="603">
                  <c:v>#N/A</c:v>
                </c:pt>
                <c:pt idx="604">
                  <c:v>#N/A</c:v>
                </c:pt>
                <c:pt idx="605">
                  <c:v>#N/A</c:v>
                </c:pt>
                <c:pt idx="606">
                  <c:v>#N/A</c:v>
                </c:pt>
                <c:pt idx="607">
                  <c:v>#N/A</c:v>
                </c:pt>
                <c:pt idx="608">
                  <c:v>#N/A</c:v>
                </c:pt>
                <c:pt idx="609">
                  <c:v>#N/A</c:v>
                </c:pt>
                <c:pt idx="610">
                  <c:v>#N/A</c:v>
                </c:pt>
                <c:pt idx="611">
                  <c:v>#N/A</c:v>
                </c:pt>
                <c:pt idx="612">
                  <c:v>#N/A</c:v>
                </c:pt>
                <c:pt idx="613">
                  <c:v>#N/A</c:v>
                </c:pt>
                <c:pt idx="614">
                  <c:v>#N/A</c:v>
                </c:pt>
                <c:pt idx="615">
                  <c:v>#N/A</c:v>
                </c:pt>
                <c:pt idx="616">
                  <c:v>#N/A</c:v>
                </c:pt>
                <c:pt idx="617">
                  <c:v>#N/A</c:v>
                </c:pt>
                <c:pt idx="618">
                  <c:v>#N/A</c:v>
                </c:pt>
                <c:pt idx="619">
                  <c:v>#N/A</c:v>
                </c:pt>
                <c:pt idx="620">
                  <c:v>#N/A</c:v>
                </c:pt>
                <c:pt idx="621">
                  <c:v>#N/A</c:v>
                </c:pt>
                <c:pt idx="622">
                  <c:v>#N/A</c:v>
                </c:pt>
                <c:pt idx="623">
                  <c:v>#N/A</c:v>
                </c:pt>
                <c:pt idx="624">
                  <c:v>#N/A</c:v>
                </c:pt>
                <c:pt idx="625">
                  <c:v>#N/A</c:v>
                </c:pt>
                <c:pt idx="626">
                  <c:v>#N/A</c:v>
                </c:pt>
                <c:pt idx="627">
                  <c:v>#N/A</c:v>
                </c:pt>
                <c:pt idx="628">
                  <c:v>#N/A</c:v>
                </c:pt>
                <c:pt idx="629">
                  <c:v>#N/A</c:v>
                </c:pt>
                <c:pt idx="630">
                  <c:v>#N/A</c:v>
                </c:pt>
                <c:pt idx="631">
                  <c:v>#N/A</c:v>
                </c:pt>
                <c:pt idx="632">
                  <c:v>#N/A</c:v>
                </c:pt>
                <c:pt idx="633">
                  <c:v>#N/A</c:v>
                </c:pt>
                <c:pt idx="634">
                  <c:v>#N/A</c:v>
                </c:pt>
                <c:pt idx="635">
                  <c:v>#N/A</c:v>
                </c:pt>
                <c:pt idx="636">
                  <c:v>#N/A</c:v>
                </c:pt>
                <c:pt idx="637">
                  <c:v>#N/A</c:v>
                </c:pt>
                <c:pt idx="638">
                  <c:v>#N/A</c:v>
                </c:pt>
                <c:pt idx="639">
                  <c:v>#N/A</c:v>
                </c:pt>
                <c:pt idx="640">
                  <c:v>#N/A</c:v>
                </c:pt>
                <c:pt idx="641">
                  <c:v>#N/A</c:v>
                </c:pt>
                <c:pt idx="642">
                  <c:v>#N/A</c:v>
                </c:pt>
                <c:pt idx="643">
                  <c:v>#N/A</c:v>
                </c:pt>
                <c:pt idx="644">
                  <c:v>#N/A</c:v>
                </c:pt>
              </c:numCache>
            </c:numRef>
          </c:xVal>
          <c:yVal>
            <c:numRef>
              <c:f>'Filtered Data'!$E$6:$E$650</c:f>
              <c:numCache>
                <c:formatCode>0.00E+00</c:formatCode>
                <c:ptCount val="645"/>
                <c:pt idx="0">
                  <c:v>18728166300</c:v>
                </c:pt>
                <c:pt idx="1">
                  <c:v>18592179200</c:v>
                </c:pt>
                <c:pt idx="2">
                  <c:v>17920189300</c:v>
                </c:pt>
                <c:pt idx="3">
                  <c:v>17921116700</c:v>
                </c:pt>
                <c:pt idx="4">
                  <c:v>18705474100</c:v>
                </c:pt>
                <c:pt idx="5">
                  <c:v>18853850900</c:v>
                </c:pt>
                <c:pt idx="6">
                  <c:v>18752419700</c:v>
                </c:pt>
                <c:pt idx="7">
                  <c:v>16001570600</c:v>
                </c:pt>
                <c:pt idx="8">
                  <c:v>17002972900</c:v>
                </c:pt>
                <c:pt idx="9">
                  <c:v>19429924100</c:v>
                </c:pt>
                <c:pt idx="10">
                  <c:v>19160141500</c:v>
                </c:pt>
                <c:pt idx="11">
                  <c:v>18936405500</c:v>
                </c:pt>
                <c:pt idx="12">
                  <c:v>18407362700</c:v>
                </c:pt>
                <c:pt idx="13">
                  <c:v>18137952600</c:v>
                </c:pt>
                <c:pt idx="14">
                  <c:v>17903819200</c:v>
                </c:pt>
                <c:pt idx="15">
                  <c:v>17813581700</c:v>
                </c:pt>
                <c:pt idx="16">
                  <c:v>17423827900</c:v>
                </c:pt>
                <c:pt idx="17">
                  <c:v>16605567400</c:v>
                </c:pt>
                <c:pt idx="18">
                  <c:v>15892678600</c:v>
                </c:pt>
                <c:pt idx="19">
                  <c:v>17654558100</c:v>
                </c:pt>
                <c:pt idx="20">
                  <c:v>16537957500</c:v>
                </c:pt>
                <c:pt idx="21">
                  <c:v>13983978700</c:v>
                </c:pt>
                <c:pt idx="22">
                  <c:v>12521096100</c:v>
                </c:pt>
                <c:pt idx="23">
                  <c:v>14796545300</c:v>
                </c:pt>
                <c:pt idx="24">
                  <c:v>15148947000</c:v>
                </c:pt>
                <c:pt idx="25">
                  <c:v>14082148900</c:v>
                </c:pt>
                <c:pt idx="26">
                  <c:v>12698978900</c:v>
                </c:pt>
                <c:pt idx="27">
                  <c:v>12268046100</c:v>
                </c:pt>
                <c:pt idx="28">
                  <c:v>11932581800</c:v>
                </c:pt>
                <c:pt idx="29">
                  <c:v>11233926400</c:v>
                </c:pt>
                <c:pt idx="30">
                  <c:v>10389630400</c:v>
                </c:pt>
                <c:pt idx="31">
                  <c:v>9955730400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#N/A</c:v>
                </c:pt>
                <c:pt idx="295">
                  <c:v>#N/A</c:v>
                </c:pt>
                <c:pt idx="296">
                  <c:v>#N/A</c:v>
                </c:pt>
                <c:pt idx="297">
                  <c:v>#N/A</c:v>
                </c:pt>
                <c:pt idx="298">
                  <c:v>#N/A</c:v>
                </c:pt>
                <c:pt idx="299">
                  <c:v>#N/A</c:v>
                </c:pt>
                <c:pt idx="300">
                  <c:v>#N/A</c:v>
                </c:pt>
                <c:pt idx="301">
                  <c:v>#N/A</c:v>
                </c:pt>
                <c:pt idx="302">
                  <c:v>#N/A</c:v>
                </c:pt>
                <c:pt idx="303">
                  <c:v>#N/A</c:v>
                </c:pt>
                <c:pt idx="304">
                  <c:v>#N/A</c:v>
                </c:pt>
                <c:pt idx="305">
                  <c:v>#N/A</c:v>
                </c:pt>
                <c:pt idx="306">
                  <c:v>#N/A</c:v>
                </c:pt>
                <c:pt idx="307">
                  <c:v>#N/A</c:v>
                </c:pt>
                <c:pt idx="308">
                  <c:v>#N/A</c:v>
                </c:pt>
                <c:pt idx="309">
                  <c:v>#N/A</c:v>
                </c:pt>
                <c:pt idx="310">
                  <c:v>#N/A</c:v>
                </c:pt>
                <c:pt idx="311">
                  <c:v>#N/A</c:v>
                </c:pt>
                <c:pt idx="312">
                  <c:v>#N/A</c:v>
                </c:pt>
                <c:pt idx="313">
                  <c:v>#N/A</c:v>
                </c:pt>
                <c:pt idx="314">
                  <c:v>#N/A</c:v>
                </c:pt>
                <c:pt idx="315">
                  <c:v>#N/A</c:v>
                </c:pt>
                <c:pt idx="316">
                  <c:v>#N/A</c:v>
                </c:pt>
                <c:pt idx="317">
                  <c:v>#N/A</c:v>
                </c:pt>
                <c:pt idx="318">
                  <c:v>#N/A</c:v>
                </c:pt>
                <c:pt idx="319">
                  <c:v>#N/A</c:v>
                </c:pt>
                <c:pt idx="320">
                  <c:v>#N/A</c:v>
                </c:pt>
                <c:pt idx="321">
                  <c:v>#N/A</c:v>
                </c:pt>
                <c:pt idx="322">
                  <c:v>#N/A</c:v>
                </c:pt>
                <c:pt idx="323">
                  <c:v>#N/A</c:v>
                </c:pt>
                <c:pt idx="324">
                  <c:v>#N/A</c:v>
                </c:pt>
                <c:pt idx="325">
                  <c:v>#N/A</c:v>
                </c:pt>
                <c:pt idx="326">
                  <c:v>#N/A</c:v>
                </c:pt>
                <c:pt idx="327">
                  <c:v>#N/A</c:v>
                </c:pt>
                <c:pt idx="328">
                  <c:v>#N/A</c:v>
                </c:pt>
                <c:pt idx="329">
                  <c:v>#N/A</c:v>
                </c:pt>
                <c:pt idx="330">
                  <c:v>#N/A</c:v>
                </c:pt>
                <c:pt idx="331">
                  <c:v>#N/A</c:v>
                </c:pt>
                <c:pt idx="332">
                  <c:v>#N/A</c:v>
                </c:pt>
                <c:pt idx="333">
                  <c:v>#N/A</c:v>
                </c:pt>
                <c:pt idx="334">
                  <c:v>#N/A</c:v>
                </c:pt>
                <c:pt idx="335">
                  <c:v>#N/A</c:v>
                </c:pt>
                <c:pt idx="336">
                  <c:v>#N/A</c:v>
                </c:pt>
                <c:pt idx="337">
                  <c:v>#N/A</c:v>
                </c:pt>
                <c:pt idx="338">
                  <c:v>#N/A</c:v>
                </c:pt>
                <c:pt idx="339">
                  <c:v>#N/A</c:v>
                </c:pt>
                <c:pt idx="340">
                  <c:v>#N/A</c:v>
                </c:pt>
                <c:pt idx="341">
                  <c:v>#N/A</c:v>
                </c:pt>
                <c:pt idx="342">
                  <c:v>#N/A</c:v>
                </c:pt>
                <c:pt idx="343">
                  <c:v>#N/A</c:v>
                </c:pt>
                <c:pt idx="344">
                  <c:v>#N/A</c:v>
                </c:pt>
                <c:pt idx="345">
                  <c:v>#N/A</c:v>
                </c:pt>
                <c:pt idx="346">
                  <c:v>#N/A</c:v>
                </c:pt>
                <c:pt idx="347">
                  <c:v>#N/A</c:v>
                </c:pt>
                <c:pt idx="348">
                  <c:v>#N/A</c:v>
                </c:pt>
                <c:pt idx="349">
                  <c:v>#N/A</c:v>
                </c:pt>
                <c:pt idx="350">
                  <c:v>#N/A</c:v>
                </c:pt>
                <c:pt idx="351">
                  <c:v>#N/A</c:v>
                </c:pt>
                <c:pt idx="352">
                  <c:v>#N/A</c:v>
                </c:pt>
                <c:pt idx="353">
                  <c:v>#N/A</c:v>
                </c:pt>
                <c:pt idx="354">
                  <c:v>#N/A</c:v>
                </c:pt>
                <c:pt idx="355">
                  <c:v>#N/A</c:v>
                </c:pt>
                <c:pt idx="356">
                  <c:v>#N/A</c:v>
                </c:pt>
                <c:pt idx="357">
                  <c:v>#N/A</c:v>
                </c:pt>
                <c:pt idx="358">
                  <c:v>#N/A</c:v>
                </c:pt>
                <c:pt idx="359">
                  <c:v>#N/A</c:v>
                </c:pt>
                <c:pt idx="360">
                  <c:v>#N/A</c:v>
                </c:pt>
                <c:pt idx="361">
                  <c:v>#N/A</c:v>
                </c:pt>
                <c:pt idx="362">
                  <c:v>#N/A</c:v>
                </c:pt>
                <c:pt idx="363">
                  <c:v>#N/A</c:v>
                </c:pt>
                <c:pt idx="364">
                  <c:v>#N/A</c:v>
                </c:pt>
                <c:pt idx="365">
                  <c:v>#N/A</c:v>
                </c:pt>
                <c:pt idx="366">
                  <c:v>#N/A</c:v>
                </c:pt>
                <c:pt idx="367">
                  <c:v>#N/A</c:v>
                </c:pt>
                <c:pt idx="368">
                  <c:v>#N/A</c:v>
                </c:pt>
                <c:pt idx="369">
                  <c:v>#N/A</c:v>
                </c:pt>
                <c:pt idx="370">
                  <c:v>#N/A</c:v>
                </c:pt>
                <c:pt idx="371">
                  <c:v>#N/A</c:v>
                </c:pt>
                <c:pt idx="372">
                  <c:v>#N/A</c:v>
                </c:pt>
                <c:pt idx="373">
                  <c:v>#N/A</c:v>
                </c:pt>
                <c:pt idx="374">
                  <c:v>#N/A</c:v>
                </c:pt>
                <c:pt idx="375">
                  <c:v>#N/A</c:v>
                </c:pt>
                <c:pt idx="376">
                  <c:v>#N/A</c:v>
                </c:pt>
                <c:pt idx="377">
                  <c:v>#N/A</c:v>
                </c:pt>
                <c:pt idx="378">
                  <c:v>#N/A</c:v>
                </c:pt>
                <c:pt idx="379">
                  <c:v>#N/A</c:v>
                </c:pt>
                <c:pt idx="380">
                  <c:v>#N/A</c:v>
                </c:pt>
                <c:pt idx="381">
                  <c:v>#N/A</c:v>
                </c:pt>
                <c:pt idx="382">
                  <c:v>#N/A</c:v>
                </c:pt>
                <c:pt idx="383">
                  <c:v>#N/A</c:v>
                </c:pt>
                <c:pt idx="384">
                  <c:v>#N/A</c:v>
                </c:pt>
                <c:pt idx="385">
                  <c:v>#N/A</c:v>
                </c:pt>
                <c:pt idx="386">
                  <c:v>#N/A</c:v>
                </c:pt>
                <c:pt idx="387">
                  <c:v>#N/A</c:v>
                </c:pt>
                <c:pt idx="388">
                  <c:v>#N/A</c:v>
                </c:pt>
                <c:pt idx="389">
                  <c:v>#N/A</c:v>
                </c:pt>
                <c:pt idx="390">
                  <c:v>#N/A</c:v>
                </c:pt>
                <c:pt idx="391">
                  <c:v>#N/A</c:v>
                </c:pt>
                <c:pt idx="392">
                  <c:v>#N/A</c:v>
                </c:pt>
                <c:pt idx="393">
                  <c:v>#N/A</c:v>
                </c:pt>
                <c:pt idx="394">
                  <c:v>#N/A</c:v>
                </c:pt>
                <c:pt idx="395">
                  <c:v>#N/A</c:v>
                </c:pt>
                <c:pt idx="396">
                  <c:v>#N/A</c:v>
                </c:pt>
                <c:pt idx="397">
                  <c:v>#N/A</c:v>
                </c:pt>
                <c:pt idx="398">
                  <c:v>#N/A</c:v>
                </c:pt>
                <c:pt idx="399">
                  <c:v>#N/A</c:v>
                </c:pt>
                <c:pt idx="400">
                  <c:v>#N/A</c:v>
                </c:pt>
                <c:pt idx="401">
                  <c:v>#N/A</c:v>
                </c:pt>
                <c:pt idx="402">
                  <c:v>#N/A</c:v>
                </c:pt>
                <c:pt idx="403">
                  <c:v>#N/A</c:v>
                </c:pt>
                <c:pt idx="404">
                  <c:v>#N/A</c:v>
                </c:pt>
                <c:pt idx="405">
                  <c:v>#N/A</c:v>
                </c:pt>
                <c:pt idx="406">
                  <c:v>#N/A</c:v>
                </c:pt>
                <c:pt idx="407">
                  <c:v>#N/A</c:v>
                </c:pt>
                <c:pt idx="408">
                  <c:v>#N/A</c:v>
                </c:pt>
                <c:pt idx="409">
                  <c:v>#N/A</c:v>
                </c:pt>
                <c:pt idx="410">
                  <c:v>#N/A</c:v>
                </c:pt>
                <c:pt idx="411">
                  <c:v>#N/A</c:v>
                </c:pt>
                <c:pt idx="412">
                  <c:v>#N/A</c:v>
                </c:pt>
                <c:pt idx="413">
                  <c:v>#N/A</c:v>
                </c:pt>
                <c:pt idx="414">
                  <c:v>#N/A</c:v>
                </c:pt>
                <c:pt idx="415">
                  <c:v>#N/A</c:v>
                </c:pt>
                <c:pt idx="416">
                  <c:v>#N/A</c:v>
                </c:pt>
                <c:pt idx="417">
                  <c:v>#N/A</c:v>
                </c:pt>
                <c:pt idx="418">
                  <c:v>#N/A</c:v>
                </c:pt>
                <c:pt idx="419">
                  <c:v>#N/A</c:v>
                </c:pt>
                <c:pt idx="420">
                  <c:v>#N/A</c:v>
                </c:pt>
                <c:pt idx="421">
                  <c:v>#N/A</c:v>
                </c:pt>
                <c:pt idx="422">
                  <c:v>#N/A</c:v>
                </c:pt>
                <c:pt idx="423">
                  <c:v>#N/A</c:v>
                </c:pt>
                <c:pt idx="424">
                  <c:v>#N/A</c:v>
                </c:pt>
                <c:pt idx="425">
                  <c:v>#N/A</c:v>
                </c:pt>
                <c:pt idx="426">
                  <c:v>#N/A</c:v>
                </c:pt>
                <c:pt idx="427">
                  <c:v>#N/A</c:v>
                </c:pt>
                <c:pt idx="428">
                  <c:v>#N/A</c:v>
                </c:pt>
                <c:pt idx="429">
                  <c:v>#N/A</c:v>
                </c:pt>
                <c:pt idx="430">
                  <c:v>#N/A</c:v>
                </c:pt>
                <c:pt idx="431">
                  <c:v>#N/A</c:v>
                </c:pt>
                <c:pt idx="432">
                  <c:v>#N/A</c:v>
                </c:pt>
                <c:pt idx="433">
                  <c:v>#N/A</c:v>
                </c:pt>
                <c:pt idx="434">
                  <c:v>#N/A</c:v>
                </c:pt>
                <c:pt idx="435">
                  <c:v>#N/A</c:v>
                </c:pt>
                <c:pt idx="436">
                  <c:v>#N/A</c:v>
                </c:pt>
                <c:pt idx="437">
                  <c:v>#N/A</c:v>
                </c:pt>
                <c:pt idx="438">
                  <c:v>#N/A</c:v>
                </c:pt>
                <c:pt idx="439">
                  <c:v>#N/A</c:v>
                </c:pt>
                <c:pt idx="440">
                  <c:v>#N/A</c:v>
                </c:pt>
                <c:pt idx="441">
                  <c:v>#N/A</c:v>
                </c:pt>
                <c:pt idx="442">
                  <c:v>#N/A</c:v>
                </c:pt>
                <c:pt idx="443">
                  <c:v>#N/A</c:v>
                </c:pt>
                <c:pt idx="444">
                  <c:v>#N/A</c:v>
                </c:pt>
                <c:pt idx="445">
                  <c:v>#N/A</c:v>
                </c:pt>
                <c:pt idx="446">
                  <c:v>#N/A</c:v>
                </c:pt>
                <c:pt idx="447">
                  <c:v>#N/A</c:v>
                </c:pt>
                <c:pt idx="448">
                  <c:v>#N/A</c:v>
                </c:pt>
                <c:pt idx="449">
                  <c:v>#N/A</c:v>
                </c:pt>
                <c:pt idx="450">
                  <c:v>#N/A</c:v>
                </c:pt>
                <c:pt idx="451">
                  <c:v>#N/A</c:v>
                </c:pt>
                <c:pt idx="452">
                  <c:v>#N/A</c:v>
                </c:pt>
                <c:pt idx="453">
                  <c:v>#N/A</c:v>
                </c:pt>
                <c:pt idx="454">
                  <c:v>#N/A</c:v>
                </c:pt>
                <c:pt idx="455">
                  <c:v>#N/A</c:v>
                </c:pt>
                <c:pt idx="456">
                  <c:v>#N/A</c:v>
                </c:pt>
                <c:pt idx="457">
                  <c:v>#N/A</c:v>
                </c:pt>
                <c:pt idx="458">
                  <c:v>#N/A</c:v>
                </c:pt>
                <c:pt idx="459">
                  <c:v>#N/A</c:v>
                </c:pt>
                <c:pt idx="460">
                  <c:v>#N/A</c:v>
                </c:pt>
                <c:pt idx="461">
                  <c:v>#N/A</c:v>
                </c:pt>
                <c:pt idx="462">
                  <c:v>#N/A</c:v>
                </c:pt>
                <c:pt idx="463">
                  <c:v>#N/A</c:v>
                </c:pt>
                <c:pt idx="464">
                  <c:v>#N/A</c:v>
                </c:pt>
                <c:pt idx="465">
                  <c:v>#N/A</c:v>
                </c:pt>
                <c:pt idx="466">
                  <c:v>#N/A</c:v>
                </c:pt>
                <c:pt idx="467">
                  <c:v>#N/A</c:v>
                </c:pt>
                <c:pt idx="468">
                  <c:v>#N/A</c:v>
                </c:pt>
                <c:pt idx="469">
                  <c:v>#N/A</c:v>
                </c:pt>
                <c:pt idx="470">
                  <c:v>#N/A</c:v>
                </c:pt>
                <c:pt idx="471">
                  <c:v>#N/A</c:v>
                </c:pt>
                <c:pt idx="472">
                  <c:v>#N/A</c:v>
                </c:pt>
                <c:pt idx="473">
                  <c:v>#N/A</c:v>
                </c:pt>
                <c:pt idx="474">
                  <c:v>#N/A</c:v>
                </c:pt>
                <c:pt idx="475">
                  <c:v>#N/A</c:v>
                </c:pt>
                <c:pt idx="476">
                  <c:v>#N/A</c:v>
                </c:pt>
                <c:pt idx="477">
                  <c:v>#N/A</c:v>
                </c:pt>
                <c:pt idx="478">
                  <c:v>#N/A</c:v>
                </c:pt>
                <c:pt idx="479">
                  <c:v>#N/A</c:v>
                </c:pt>
                <c:pt idx="480">
                  <c:v>#N/A</c:v>
                </c:pt>
                <c:pt idx="481">
                  <c:v>#N/A</c:v>
                </c:pt>
                <c:pt idx="482">
                  <c:v>#N/A</c:v>
                </c:pt>
                <c:pt idx="483">
                  <c:v>#N/A</c:v>
                </c:pt>
                <c:pt idx="484">
                  <c:v>#N/A</c:v>
                </c:pt>
                <c:pt idx="485">
                  <c:v>#N/A</c:v>
                </c:pt>
                <c:pt idx="486">
                  <c:v>#N/A</c:v>
                </c:pt>
                <c:pt idx="487">
                  <c:v>#N/A</c:v>
                </c:pt>
                <c:pt idx="488">
                  <c:v>#N/A</c:v>
                </c:pt>
                <c:pt idx="489">
                  <c:v>#N/A</c:v>
                </c:pt>
                <c:pt idx="490">
                  <c:v>#N/A</c:v>
                </c:pt>
                <c:pt idx="491">
                  <c:v>#N/A</c:v>
                </c:pt>
                <c:pt idx="492">
                  <c:v>#N/A</c:v>
                </c:pt>
                <c:pt idx="493">
                  <c:v>#N/A</c:v>
                </c:pt>
                <c:pt idx="494">
                  <c:v>#N/A</c:v>
                </c:pt>
                <c:pt idx="495">
                  <c:v>#N/A</c:v>
                </c:pt>
                <c:pt idx="496">
                  <c:v>#N/A</c:v>
                </c:pt>
                <c:pt idx="497">
                  <c:v>#N/A</c:v>
                </c:pt>
                <c:pt idx="498">
                  <c:v>#N/A</c:v>
                </c:pt>
                <c:pt idx="499">
                  <c:v>#N/A</c:v>
                </c:pt>
                <c:pt idx="500">
                  <c:v>#N/A</c:v>
                </c:pt>
                <c:pt idx="501">
                  <c:v>#N/A</c:v>
                </c:pt>
                <c:pt idx="502">
                  <c:v>#N/A</c:v>
                </c:pt>
                <c:pt idx="503">
                  <c:v>#N/A</c:v>
                </c:pt>
                <c:pt idx="504">
                  <c:v>#N/A</c:v>
                </c:pt>
                <c:pt idx="505">
                  <c:v>#N/A</c:v>
                </c:pt>
                <c:pt idx="506">
                  <c:v>#N/A</c:v>
                </c:pt>
                <c:pt idx="507">
                  <c:v>#N/A</c:v>
                </c:pt>
                <c:pt idx="508">
                  <c:v>#N/A</c:v>
                </c:pt>
                <c:pt idx="509">
                  <c:v>#N/A</c:v>
                </c:pt>
                <c:pt idx="510">
                  <c:v>#N/A</c:v>
                </c:pt>
                <c:pt idx="511">
                  <c:v>#N/A</c:v>
                </c:pt>
                <c:pt idx="512">
                  <c:v>#N/A</c:v>
                </c:pt>
                <c:pt idx="513">
                  <c:v>#N/A</c:v>
                </c:pt>
                <c:pt idx="514">
                  <c:v>#N/A</c:v>
                </c:pt>
                <c:pt idx="515">
                  <c:v>#N/A</c:v>
                </c:pt>
                <c:pt idx="516">
                  <c:v>#N/A</c:v>
                </c:pt>
                <c:pt idx="517">
                  <c:v>#N/A</c:v>
                </c:pt>
                <c:pt idx="518">
                  <c:v>#N/A</c:v>
                </c:pt>
                <c:pt idx="519">
                  <c:v>#N/A</c:v>
                </c:pt>
                <c:pt idx="520">
                  <c:v>#N/A</c:v>
                </c:pt>
                <c:pt idx="521">
                  <c:v>#N/A</c:v>
                </c:pt>
                <c:pt idx="522">
                  <c:v>#N/A</c:v>
                </c:pt>
                <c:pt idx="523">
                  <c:v>#N/A</c:v>
                </c:pt>
                <c:pt idx="524">
                  <c:v>#N/A</c:v>
                </c:pt>
                <c:pt idx="525">
                  <c:v>#N/A</c:v>
                </c:pt>
                <c:pt idx="526">
                  <c:v>#N/A</c:v>
                </c:pt>
                <c:pt idx="527">
                  <c:v>#N/A</c:v>
                </c:pt>
                <c:pt idx="528">
                  <c:v>#N/A</c:v>
                </c:pt>
                <c:pt idx="529">
                  <c:v>#N/A</c:v>
                </c:pt>
                <c:pt idx="530">
                  <c:v>#N/A</c:v>
                </c:pt>
                <c:pt idx="531">
                  <c:v>#N/A</c:v>
                </c:pt>
                <c:pt idx="532">
                  <c:v>#N/A</c:v>
                </c:pt>
                <c:pt idx="533">
                  <c:v>#N/A</c:v>
                </c:pt>
                <c:pt idx="534">
                  <c:v>#N/A</c:v>
                </c:pt>
                <c:pt idx="535">
                  <c:v>#N/A</c:v>
                </c:pt>
                <c:pt idx="536">
                  <c:v>#N/A</c:v>
                </c:pt>
                <c:pt idx="537">
                  <c:v>#N/A</c:v>
                </c:pt>
                <c:pt idx="538">
                  <c:v>#N/A</c:v>
                </c:pt>
                <c:pt idx="539">
                  <c:v>#N/A</c:v>
                </c:pt>
                <c:pt idx="540">
                  <c:v>#N/A</c:v>
                </c:pt>
                <c:pt idx="541">
                  <c:v>#N/A</c:v>
                </c:pt>
                <c:pt idx="542">
                  <c:v>#N/A</c:v>
                </c:pt>
                <c:pt idx="543">
                  <c:v>#N/A</c:v>
                </c:pt>
                <c:pt idx="544">
                  <c:v>#N/A</c:v>
                </c:pt>
                <c:pt idx="545">
                  <c:v>#N/A</c:v>
                </c:pt>
                <c:pt idx="546">
                  <c:v>#N/A</c:v>
                </c:pt>
                <c:pt idx="547">
                  <c:v>#N/A</c:v>
                </c:pt>
                <c:pt idx="548">
                  <c:v>#N/A</c:v>
                </c:pt>
                <c:pt idx="549">
                  <c:v>#N/A</c:v>
                </c:pt>
                <c:pt idx="550">
                  <c:v>#N/A</c:v>
                </c:pt>
                <c:pt idx="551">
                  <c:v>#N/A</c:v>
                </c:pt>
                <c:pt idx="552">
                  <c:v>#N/A</c:v>
                </c:pt>
                <c:pt idx="553">
                  <c:v>#N/A</c:v>
                </c:pt>
                <c:pt idx="554">
                  <c:v>#N/A</c:v>
                </c:pt>
                <c:pt idx="555">
                  <c:v>#N/A</c:v>
                </c:pt>
                <c:pt idx="556">
                  <c:v>#N/A</c:v>
                </c:pt>
                <c:pt idx="557">
                  <c:v>#N/A</c:v>
                </c:pt>
                <c:pt idx="558">
                  <c:v>#N/A</c:v>
                </c:pt>
                <c:pt idx="559">
                  <c:v>#N/A</c:v>
                </c:pt>
                <c:pt idx="560">
                  <c:v>#N/A</c:v>
                </c:pt>
                <c:pt idx="561">
                  <c:v>#N/A</c:v>
                </c:pt>
                <c:pt idx="562">
                  <c:v>#N/A</c:v>
                </c:pt>
                <c:pt idx="563">
                  <c:v>#N/A</c:v>
                </c:pt>
                <c:pt idx="564">
                  <c:v>#N/A</c:v>
                </c:pt>
                <c:pt idx="565">
                  <c:v>#N/A</c:v>
                </c:pt>
                <c:pt idx="566">
                  <c:v>#N/A</c:v>
                </c:pt>
                <c:pt idx="567">
                  <c:v>#N/A</c:v>
                </c:pt>
                <c:pt idx="568">
                  <c:v>#N/A</c:v>
                </c:pt>
                <c:pt idx="569">
                  <c:v>#N/A</c:v>
                </c:pt>
                <c:pt idx="570">
                  <c:v>#N/A</c:v>
                </c:pt>
                <c:pt idx="571">
                  <c:v>#N/A</c:v>
                </c:pt>
                <c:pt idx="572">
                  <c:v>#N/A</c:v>
                </c:pt>
                <c:pt idx="573">
                  <c:v>#N/A</c:v>
                </c:pt>
                <c:pt idx="574">
                  <c:v>#N/A</c:v>
                </c:pt>
                <c:pt idx="575">
                  <c:v>#N/A</c:v>
                </c:pt>
                <c:pt idx="576">
                  <c:v>#N/A</c:v>
                </c:pt>
                <c:pt idx="577">
                  <c:v>#N/A</c:v>
                </c:pt>
                <c:pt idx="578">
                  <c:v>#N/A</c:v>
                </c:pt>
                <c:pt idx="579">
                  <c:v>#N/A</c:v>
                </c:pt>
                <c:pt idx="580">
                  <c:v>#N/A</c:v>
                </c:pt>
                <c:pt idx="581">
                  <c:v>#N/A</c:v>
                </c:pt>
                <c:pt idx="582">
                  <c:v>#N/A</c:v>
                </c:pt>
                <c:pt idx="583">
                  <c:v>#N/A</c:v>
                </c:pt>
                <c:pt idx="584">
                  <c:v>#N/A</c:v>
                </c:pt>
                <c:pt idx="585">
                  <c:v>#N/A</c:v>
                </c:pt>
                <c:pt idx="586">
                  <c:v>#N/A</c:v>
                </c:pt>
                <c:pt idx="587">
                  <c:v>#N/A</c:v>
                </c:pt>
                <c:pt idx="588">
                  <c:v>#N/A</c:v>
                </c:pt>
                <c:pt idx="589">
                  <c:v>#N/A</c:v>
                </c:pt>
                <c:pt idx="590">
                  <c:v>#N/A</c:v>
                </c:pt>
                <c:pt idx="591">
                  <c:v>#N/A</c:v>
                </c:pt>
                <c:pt idx="592">
                  <c:v>#N/A</c:v>
                </c:pt>
                <c:pt idx="593">
                  <c:v>#N/A</c:v>
                </c:pt>
                <c:pt idx="594">
                  <c:v>#N/A</c:v>
                </c:pt>
                <c:pt idx="595">
                  <c:v>#N/A</c:v>
                </c:pt>
                <c:pt idx="596">
                  <c:v>#N/A</c:v>
                </c:pt>
                <c:pt idx="597">
                  <c:v>#N/A</c:v>
                </c:pt>
                <c:pt idx="598">
                  <c:v>#N/A</c:v>
                </c:pt>
                <c:pt idx="599">
                  <c:v>#N/A</c:v>
                </c:pt>
                <c:pt idx="600">
                  <c:v>#N/A</c:v>
                </c:pt>
                <c:pt idx="601">
                  <c:v>#N/A</c:v>
                </c:pt>
                <c:pt idx="602">
                  <c:v>#N/A</c:v>
                </c:pt>
                <c:pt idx="603">
                  <c:v>#N/A</c:v>
                </c:pt>
                <c:pt idx="604">
                  <c:v>#N/A</c:v>
                </c:pt>
                <c:pt idx="605">
                  <c:v>#N/A</c:v>
                </c:pt>
                <c:pt idx="606">
                  <c:v>#N/A</c:v>
                </c:pt>
                <c:pt idx="607">
                  <c:v>#N/A</c:v>
                </c:pt>
                <c:pt idx="608">
                  <c:v>#N/A</c:v>
                </c:pt>
                <c:pt idx="609">
                  <c:v>#N/A</c:v>
                </c:pt>
                <c:pt idx="610">
                  <c:v>#N/A</c:v>
                </c:pt>
                <c:pt idx="611">
                  <c:v>#N/A</c:v>
                </c:pt>
                <c:pt idx="612">
                  <c:v>#N/A</c:v>
                </c:pt>
                <c:pt idx="613">
                  <c:v>#N/A</c:v>
                </c:pt>
                <c:pt idx="614">
                  <c:v>#N/A</c:v>
                </c:pt>
                <c:pt idx="615">
                  <c:v>#N/A</c:v>
                </c:pt>
                <c:pt idx="616">
                  <c:v>#N/A</c:v>
                </c:pt>
                <c:pt idx="617">
                  <c:v>#N/A</c:v>
                </c:pt>
                <c:pt idx="618">
                  <c:v>#N/A</c:v>
                </c:pt>
                <c:pt idx="619">
                  <c:v>#N/A</c:v>
                </c:pt>
                <c:pt idx="620">
                  <c:v>#N/A</c:v>
                </c:pt>
                <c:pt idx="621">
                  <c:v>#N/A</c:v>
                </c:pt>
                <c:pt idx="622">
                  <c:v>#N/A</c:v>
                </c:pt>
                <c:pt idx="623">
                  <c:v>#N/A</c:v>
                </c:pt>
                <c:pt idx="624">
                  <c:v>#N/A</c:v>
                </c:pt>
                <c:pt idx="625">
                  <c:v>#N/A</c:v>
                </c:pt>
                <c:pt idx="626">
                  <c:v>#N/A</c:v>
                </c:pt>
                <c:pt idx="627">
                  <c:v>#N/A</c:v>
                </c:pt>
                <c:pt idx="628">
                  <c:v>#N/A</c:v>
                </c:pt>
                <c:pt idx="629">
                  <c:v>#N/A</c:v>
                </c:pt>
                <c:pt idx="630">
                  <c:v>#N/A</c:v>
                </c:pt>
                <c:pt idx="631">
                  <c:v>#N/A</c:v>
                </c:pt>
                <c:pt idx="632">
                  <c:v>#N/A</c:v>
                </c:pt>
                <c:pt idx="633">
                  <c:v>#N/A</c:v>
                </c:pt>
                <c:pt idx="634">
                  <c:v>#N/A</c:v>
                </c:pt>
                <c:pt idx="635">
                  <c:v>#N/A</c:v>
                </c:pt>
                <c:pt idx="636">
                  <c:v>#N/A</c:v>
                </c:pt>
                <c:pt idx="637">
                  <c:v>#N/A</c:v>
                </c:pt>
                <c:pt idx="638">
                  <c:v>#N/A</c:v>
                </c:pt>
                <c:pt idx="639">
                  <c:v>#N/A</c:v>
                </c:pt>
                <c:pt idx="640">
                  <c:v>#N/A</c:v>
                </c:pt>
                <c:pt idx="641">
                  <c:v>#N/A</c:v>
                </c:pt>
                <c:pt idx="642">
                  <c:v>#N/A</c:v>
                </c:pt>
                <c:pt idx="643">
                  <c:v>#N/A</c:v>
                </c:pt>
                <c:pt idx="644">
                  <c:v>#N/A</c:v>
                </c:pt>
              </c:numCache>
            </c:numRef>
          </c:yVal>
        </c:ser>
        <c:axId val="68695936"/>
        <c:axId val="68702592"/>
      </c:scatterChart>
      <c:scatterChart>
        <c:scatterStyle val="lineMarker"/>
        <c:ser>
          <c:idx val="0"/>
          <c:order val="1"/>
          <c:tx>
            <c:strRef>
              <c:f>'Filtered Data'!$J$5</c:f>
              <c:strCache>
                <c:ptCount val="1"/>
                <c:pt idx="0">
                  <c:v>Rad [mR/hr]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FF0000"/>
              </a:solidFill>
              <a:ln>
                <a:solidFill>
                  <a:schemeClr val="bg1"/>
                </a:solidFill>
                <a:prstDash val="solid"/>
              </a:ln>
            </c:spPr>
          </c:marker>
          <c:xVal>
            <c:numRef>
              <c:f>'Filtered Data'!$B$6:$B$650</c:f>
              <c:numCache>
                <c:formatCode>General</c:formatCode>
                <c:ptCount val="645"/>
                <c:pt idx="0">
                  <c:v>3.60079569</c:v>
                </c:pt>
                <c:pt idx="1">
                  <c:v>3.6009905300000002</c:v>
                </c:pt>
                <c:pt idx="2">
                  <c:v>3.5308428699999967</c:v>
                </c:pt>
                <c:pt idx="3">
                  <c:v>3.5275677500000078</c:v>
                </c:pt>
                <c:pt idx="4">
                  <c:v>3.0731643200000001</c:v>
                </c:pt>
                <c:pt idx="5">
                  <c:v>2.4960633699999977</c:v>
                </c:pt>
                <c:pt idx="6">
                  <c:v>2.0189368500000002</c:v>
                </c:pt>
                <c:pt idx="7">
                  <c:v>3.98425787</c:v>
                </c:pt>
                <c:pt idx="8">
                  <c:v>4.0904408299999906</c:v>
                </c:pt>
                <c:pt idx="9">
                  <c:v>4.0180736000000001</c:v>
                </c:pt>
                <c:pt idx="10">
                  <c:v>4.5748558699999817</c:v>
                </c:pt>
                <c:pt idx="11">
                  <c:v>4.9800806</c:v>
                </c:pt>
                <c:pt idx="12">
                  <c:v>5.9785496599999997</c:v>
                </c:pt>
                <c:pt idx="13">
                  <c:v>7.0182217400000004</c:v>
                </c:pt>
                <c:pt idx="14">
                  <c:v>8.1073143600000002</c:v>
                </c:pt>
                <c:pt idx="15">
                  <c:v>9.0797634800000004</c:v>
                </c:pt>
                <c:pt idx="16">
                  <c:v>10.0688423</c:v>
                </c:pt>
                <c:pt idx="17">
                  <c:v>11.0721857</c:v>
                </c:pt>
                <c:pt idx="18">
                  <c:v>11.508118899999999</c:v>
                </c:pt>
                <c:pt idx="19">
                  <c:v>6.9419855899999945</c:v>
                </c:pt>
                <c:pt idx="20">
                  <c:v>8.0372062900000003</c:v>
                </c:pt>
                <c:pt idx="21">
                  <c:v>9.5758448600000214</c:v>
                </c:pt>
                <c:pt idx="22">
                  <c:v>9.99854807</c:v>
                </c:pt>
                <c:pt idx="23">
                  <c:v>11.802925500000002</c:v>
                </c:pt>
                <c:pt idx="24">
                  <c:v>12.499452200000023</c:v>
                </c:pt>
                <c:pt idx="25">
                  <c:v>12.934453400000001</c:v>
                </c:pt>
                <c:pt idx="26">
                  <c:v>13.561943300000001</c:v>
                </c:pt>
                <c:pt idx="27">
                  <c:v>13.859987600000022</c:v>
                </c:pt>
                <c:pt idx="28">
                  <c:v>14.044971299999997</c:v>
                </c:pt>
                <c:pt idx="29">
                  <c:v>14.4760571</c:v>
                </c:pt>
                <c:pt idx="30">
                  <c:v>14.7817097</c:v>
                </c:pt>
                <c:pt idx="31">
                  <c:v>14.987879900000001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#N/A</c:v>
                </c:pt>
                <c:pt idx="295">
                  <c:v>#N/A</c:v>
                </c:pt>
                <c:pt idx="296">
                  <c:v>#N/A</c:v>
                </c:pt>
                <c:pt idx="297">
                  <c:v>#N/A</c:v>
                </c:pt>
                <c:pt idx="298">
                  <c:v>#N/A</c:v>
                </c:pt>
                <c:pt idx="299">
                  <c:v>#N/A</c:v>
                </c:pt>
                <c:pt idx="300">
                  <c:v>#N/A</c:v>
                </c:pt>
                <c:pt idx="301">
                  <c:v>#N/A</c:v>
                </c:pt>
                <c:pt idx="302">
                  <c:v>#N/A</c:v>
                </c:pt>
                <c:pt idx="303">
                  <c:v>#N/A</c:v>
                </c:pt>
                <c:pt idx="304">
                  <c:v>#N/A</c:v>
                </c:pt>
                <c:pt idx="305">
                  <c:v>#N/A</c:v>
                </c:pt>
                <c:pt idx="306">
                  <c:v>#N/A</c:v>
                </c:pt>
                <c:pt idx="307">
                  <c:v>#N/A</c:v>
                </c:pt>
                <c:pt idx="308">
                  <c:v>#N/A</c:v>
                </c:pt>
                <c:pt idx="309">
                  <c:v>#N/A</c:v>
                </c:pt>
                <c:pt idx="310">
                  <c:v>#N/A</c:v>
                </c:pt>
                <c:pt idx="311">
                  <c:v>#N/A</c:v>
                </c:pt>
                <c:pt idx="312">
                  <c:v>#N/A</c:v>
                </c:pt>
                <c:pt idx="313">
                  <c:v>#N/A</c:v>
                </c:pt>
                <c:pt idx="314">
                  <c:v>#N/A</c:v>
                </c:pt>
                <c:pt idx="315">
                  <c:v>#N/A</c:v>
                </c:pt>
                <c:pt idx="316">
                  <c:v>#N/A</c:v>
                </c:pt>
                <c:pt idx="317">
                  <c:v>#N/A</c:v>
                </c:pt>
                <c:pt idx="318">
                  <c:v>#N/A</c:v>
                </c:pt>
                <c:pt idx="319">
                  <c:v>#N/A</c:v>
                </c:pt>
                <c:pt idx="320">
                  <c:v>#N/A</c:v>
                </c:pt>
                <c:pt idx="321">
                  <c:v>#N/A</c:v>
                </c:pt>
                <c:pt idx="322">
                  <c:v>#N/A</c:v>
                </c:pt>
                <c:pt idx="323">
                  <c:v>#N/A</c:v>
                </c:pt>
                <c:pt idx="324">
                  <c:v>#N/A</c:v>
                </c:pt>
                <c:pt idx="325">
                  <c:v>#N/A</c:v>
                </c:pt>
                <c:pt idx="326">
                  <c:v>#N/A</c:v>
                </c:pt>
                <c:pt idx="327">
                  <c:v>#N/A</c:v>
                </c:pt>
                <c:pt idx="328">
                  <c:v>#N/A</c:v>
                </c:pt>
                <c:pt idx="329">
                  <c:v>#N/A</c:v>
                </c:pt>
                <c:pt idx="330">
                  <c:v>#N/A</c:v>
                </c:pt>
                <c:pt idx="331">
                  <c:v>#N/A</c:v>
                </c:pt>
                <c:pt idx="332">
                  <c:v>#N/A</c:v>
                </c:pt>
                <c:pt idx="333">
                  <c:v>#N/A</c:v>
                </c:pt>
                <c:pt idx="334">
                  <c:v>#N/A</c:v>
                </c:pt>
                <c:pt idx="335">
                  <c:v>#N/A</c:v>
                </c:pt>
                <c:pt idx="336">
                  <c:v>#N/A</c:v>
                </c:pt>
                <c:pt idx="337">
                  <c:v>#N/A</c:v>
                </c:pt>
                <c:pt idx="338">
                  <c:v>#N/A</c:v>
                </c:pt>
                <c:pt idx="339">
                  <c:v>#N/A</c:v>
                </c:pt>
                <c:pt idx="340">
                  <c:v>#N/A</c:v>
                </c:pt>
                <c:pt idx="341">
                  <c:v>#N/A</c:v>
                </c:pt>
                <c:pt idx="342">
                  <c:v>#N/A</c:v>
                </c:pt>
                <c:pt idx="343">
                  <c:v>#N/A</c:v>
                </c:pt>
                <c:pt idx="344">
                  <c:v>#N/A</c:v>
                </c:pt>
                <c:pt idx="345">
                  <c:v>#N/A</c:v>
                </c:pt>
                <c:pt idx="346">
                  <c:v>#N/A</c:v>
                </c:pt>
                <c:pt idx="347">
                  <c:v>#N/A</c:v>
                </c:pt>
                <c:pt idx="348">
                  <c:v>#N/A</c:v>
                </c:pt>
                <c:pt idx="349">
                  <c:v>#N/A</c:v>
                </c:pt>
                <c:pt idx="350">
                  <c:v>#N/A</c:v>
                </c:pt>
                <c:pt idx="351">
                  <c:v>#N/A</c:v>
                </c:pt>
                <c:pt idx="352">
                  <c:v>#N/A</c:v>
                </c:pt>
                <c:pt idx="353">
                  <c:v>#N/A</c:v>
                </c:pt>
                <c:pt idx="354">
                  <c:v>#N/A</c:v>
                </c:pt>
                <c:pt idx="355">
                  <c:v>#N/A</c:v>
                </c:pt>
                <c:pt idx="356">
                  <c:v>#N/A</c:v>
                </c:pt>
                <c:pt idx="357">
                  <c:v>#N/A</c:v>
                </c:pt>
                <c:pt idx="358">
                  <c:v>#N/A</c:v>
                </c:pt>
                <c:pt idx="359">
                  <c:v>#N/A</c:v>
                </c:pt>
                <c:pt idx="360">
                  <c:v>#N/A</c:v>
                </c:pt>
                <c:pt idx="361">
                  <c:v>#N/A</c:v>
                </c:pt>
                <c:pt idx="362">
                  <c:v>#N/A</c:v>
                </c:pt>
                <c:pt idx="363">
                  <c:v>#N/A</c:v>
                </c:pt>
                <c:pt idx="364">
                  <c:v>#N/A</c:v>
                </c:pt>
                <c:pt idx="365">
                  <c:v>#N/A</c:v>
                </c:pt>
                <c:pt idx="366">
                  <c:v>#N/A</c:v>
                </c:pt>
                <c:pt idx="367">
                  <c:v>#N/A</c:v>
                </c:pt>
                <c:pt idx="368">
                  <c:v>#N/A</c:v>
                </c:pt>
                <c:pt idx="369">
                  <c:v>#N/A</c:v>
                </c:pt>
                <c:pt idx="370">
                  <c:v>#N/A</c:v>
                </c:pt>
                <c:pt idx="371">
                  <c:v>#N/A</c:v>
                </c:pt>
                <c:pt idx="372">
                  <c:v>#N/A</c:v>
                </c:pt>
                <c:pt idx="373">
                  <c:v>#N/A</c:v>
                </c:pt>
                <c:pt idx="374">
                  <c:v>#N/A</c:v>
                </c:pt>
                <c:pt idx="375">
                  <c:v>#N/A</c:v>
                </c:pt>
                <c:pt idx="376">
                  <c:v>#N/A</c:v>
                </c:pt>
                <c:pt idx="377">
                  <c:v>#N/A</c:v>
                </c:pt>
                <c:pt idx="378">
                  <c:v>#N/A</c:v>
                </c:pt>
                <c:pt idx="379">
                  <c:v>#N/A</c:v>
                </c:pt>
                <c:pt idx="380">
                  <c:v>#N/A</c:v>
                </c:pt>
                <c:pt idx="381">
                  <c:v>#N/A</c:v>
                </c:pt>
                <c:pt idx="382">
                  <c:v>#N/A</c:v>
                </c:pt>
                <c:pt idx="383">
                  <c:v>#N/A</c:v>
                </c:pt>
                <c:pt idx="384">
                  <c:v>#N/A</c:v>
                </c:pt>
                <c:pt idx="385">
                  <c:v>#N/A</c:v>
                </c:pt>
                <c:pt idx="386">
                  <c:v>#N/A</c:v>
                </c:pt>
                <c:pt idx="387">
                  <c:v>#N/A</c:v>
                </c:pt>
                <c:pt idx="388">
                  <c:v>#N/A</c:v>
                </c:pt>
                <c:pt idx="389">
                  <c:v>#N/A</c:v>
                </c:pt>
                <c:pt idx="390">
                  <c:v>#N/A</c:v>
                </c:pt>
                <c:pt idx="391">
                  <c:v>#N/A</c:v>
                </c:pt>
                <c:pt idx="392">
                  <c:v>#N/A</c:v>
                </c:pt>
                <c:pt idx="393">
                  <c:v>#N/A</c:v>
                </c:pt>
                <c:pt idx="394">
                  <c:v>#N/A</c:v>
                </c:pt>
                <c:pt idx="395">
                  <c:v>#N/A</c:v>
                </c:pt>
                <c:pt idx="396">
                  <c:v>#N/A</c:v>
                </c:pt>
                <c:pt idx="397">
                  <c:v>#N/A</c:v>
                </c:pt>
                <c:pt idx="398">
                  <c:v>#N/A</c:v>
                </c:pt>
                <c:pt idx="399">
                  <c:v>#N/A</c:v>
                </c:pt>
                <c:pt idx="400">
                  <c:v>#N/A</c:v>
                </c:pt>
                <c:pt idx="401">
                  <c:v>#N/A</c:v>
                </c:pt>
                <c:pt idx="402">
                  <c:v>#N/A</c:v>
                </c:pt>
                <c:pt idx="403">
                  <c:v>#N/A</c:v>
                </c:pt>
                <c:pt idx="404">
                  <c:v>#N/A</c:v>
                </c:pt>
                <c:pt idx="405">
                  <c:v>#N/A</c:v>
                </c:pt>
                <c:pt idx="406">
                  <c:v>#N/A</c:v>
                </c:pt>
                <c:pt idx="407">
                  <c:v>#N/A</c:v>
                </c:pt>
                <c:pt idx="408">
                  <c:v>#N/A</c:v>
                </c:pt>
                <c:pt idx="409">
                  <c:v>#N/A</c:v>
                </c:pt>
                <c:pt idx="410">
                  <c:v>#N/A</c:v>
                </c:pt>
                <c:pt idx="411">
                  <c:v>#N/A</c:v>
                </c:pt>
                <c:pt idx="412">
                  <c:v>#N/A</c:v>
                </c:pt>
                <c:pt idx="413">
                  <c:v>#N/A</c:v>
                </c:pt>
                <c:pt idx="414">
                  <c:v>#N/A</c:v>
                </c:pt>
                <c:pt idx="415">
                  <c:v>#N/A</c:v>
                </c:pt>
                <c:pt idx="416">
                  <c:v>#N/A</c:v>
                </c:pt>
                <c:pt idx="417">
                  <c:v>#N/A</c:v>
                </c:pt>
                <c:pt idx="418">
                  <c:v>#N/A</c:v>
                </c:pt>
                <c:pt idx="419">
                  <c:v>#N/A</c:v>
                </c:pt>
                <c:pt idx="420">
                  <c:v>#N/A</c:v>
                </c:pt>
                <c:pt idx="421">
                  <c:v>#N/A</c:v>
                </c:pt>
                <c:pt idx="422">
                  <c:v>#N/A</c:v>
                </c:pt>
                <c:pt idx="423">
                  <c:v>#N/A</c:v>
                </c:pt>
                <c:pt idx="424">
                  <c:v>#N/A</c:v>
                </c:pt>
                <c:pt idx="425">
                  <c:v>#N/A</c:v>
                </c:pt>
                <c:pt idx="426">
                  <c:v>#N/A</c:v>
                </c:pt>
                <c:pt idx="427">
                  <c:v>#N/A</c:v>
                </c:pt>
                <c:pt idx="428">
                  <c:v>#N/A</c:v>
                </c:pt>
                <c:pt idx="429">
                  <c:v>#N/A</c:v>
                </c:pt>
                <c:pt idx="430">
                  <c:v>#N/A</c:v>
                </c:pt>
                <c:pt idx="431">
                  <c:v>#N/A</c:v>
                </c:pt>
                <c:pt idx="432">
                  <c:v>#N/A</c:v>
                </c:pt>
                <c:pt idx="433">
                  <c:v>#N/A</c:v>
                </c:pt>
                <c:pt idx="434">
                  <c:v>#N/A</c:v>
                </c:pt>
                <c:pt idx="435">
                  <c:v>#N/A</c:v>
                </c:pt>
                <c:pt idx="436">
                  <c:v>#N/A</c:v>
                </c:pt>
                <c:pt idx="437">
                  <c:v>#N/A</c:v>
                </c:pt>
                <c:pt idx="438">
                  <c:v>#N/A</c:v>
                </c:pt>
                <c:pt idx="439">
                  <c:v>#N/A</c:v>
                </c:pt>
                <c:pt idx="440">
                  <c:v>#N/A</c:v>
                </c:pt>
                <c:pt idx="441">
                  <c:v>#N/A</c:v>
                </c:pt>
                <c:pt idx="442">
                  <c:v>#N/A</c:v>
                </c:pt>
                <c:pt idx="443">
                  <c:v>#N/A</c:v>
                </c:pt>
                <c:pt idx="444">
                  <c:v>#N/A</c:v>
                </c:pt>
                <c:pt idx="445">
                  <c:v>#N/A</c:v>
                </c:pt>
                <c:pt idx="446">
                  <c:v>#N/A</c:v>
                </c:pt>
                <c:pt idx="447">
                  <c:v>#N/A</c:v>
                </c:pt>
                <c:pt idx="448">
                  <c:v>#N/A</c:v>
                </c:pt>
                <c:pt idx="449">
                  <c:v>#N/A</c:v>
                </c:pt>
                <c:pt idx="450">
                  <c:v>#N/A</c:v>
                </c:pt>
                <c:pt idx="451">
                  <c:v>#N/A</c:v>
                </c:pt>
                <c:pt idx="452">
                  <c:v>#N/A</c:v>
                </c:pt>
                <c:pt idx="453">
                  <c:v>#N/A</c:v>
                </c:pt>
                <c:pt idx="454">
                  <c:v>#N/A</c:v>
                </c:pt>
                <c:pt idx="455">
                  <c:v>#N/A</c:v>
                </c:pt>
                <c:pt idx="456">
                  <c:v>#N/A</c:v>
                </c:pt>
                <c:pt idx="457">
                  <c:v>#N/A</c:v>
                </c:pt>
                <c:pt idx="458">
                  <c:v>#N/A</c:v>
                </c:pt>
                <c:pt idx="459">
                  <c:v>#N/A</c:v>
                </c:pt>
                <c:pt idx="460">
                  <c:v>#N/A</c:v>
                </c:pt>
                <c:pt idx="461">
                  <c:v>#N/A</c:v>
                </c:pt>
                <c:pt idx="462">
                  <c:v>#N/A</c:v>
                </c:pt>
                <c:pt idx="463">
                  <c:v>#N/A</c:v>
                </c:pt>
                <c:pt idx="464">
                  <c:v>#N/A</c:v>
                </c:pt>
                <c:pt idx="465">
                  <c:v>#N/A</c:v>
                </c:pt>
                <c:pt idx="466">
                  <c:v>#N/A</c:v>
                </c:pt>
                <c:pt idx="467">
                  <c:v>#N/A</c:v>
                </c:pt>
                <c:pt idx="468">
                  <c:v>#N/A</c:v>
                </c:pt>
                <c:pt idx="469">
                  <c:v>#N/A</c:v>
                </c:pt>
                <c:pt idx="470">
                  <c:v>#N/A</c:v>
                </c:pt>
                <c:pt idx="471">
                  <c:v>#N/A</c:v>
                </c:pt>
                <c:pt idx="472">
                  <c:v>#N/A</c:v>
                </c:pt>
                <c:pt idx="473">
                  <c:v>#N/A</c:v>
                </c:pt>
                <c:pt idx="474">
                  <c:v>#N/A</c:v>
                </c:pt>
                <c:pt idx="475">
                  <c:v>#N/A</c:v>
                </c:pt>
                <c:pt idx="476">
                  <c:v>#N/A</c:v>
                </c:pt>
                <c:pt idx="477">
                  <c:v>#N/A</c:v>
                </c:pt>
                <c:pt idx="478">
                  <c:v>#N/A</c:v>
                </c:pt>
                <c:pt idx="479">
                  <c:v>#N/A</c:v>
                </c:pt>
                <c:pt idx="480">
                  <c:v>#N/A</c:v>
                </c:pt>
                <c:pt idx="481">
                  <c:v>#N/A</c:v>
                </c:pt>
                <c:pt idx="482">
                  <c:v>#N/A</c:v>
                </c:pt>
                <c:pt idx="483">
                  <c:v>#N/A</c:v>
                </c:pt>
                <c:pt idx="484">
                  <c:v>#N/A</c:v>
                </c:pt>
                <c:pt idx="485">
                  <c:v>#N/A</c:v>
                </c:pt>
                <c:pt idx="486">
                  <c:v>#N/A</c:v>
                </c:pt>
                <c:pt idx="487">
                  <c:v>#N/A</c:v>
                </c:pt>
                <c:pt idx="488">
                  <c:v>#N/A</c:v>
                </c:pt>
                <c:pt idx="489">
                  <c:v>#N/A</c:v>
                </c:pt>
                <c:pt idx="490">
                  <c:v>#N/A</c:v>
                </c:pt>
                <c:pt idx="491">
                  <c:v>#N/A</c:v>
                </c:pt>
                <c:pt idx="492">
                  <c:v>#N/A</c:v>
                </c:pt>
                <c:pt idx="493">
                  <c:v>#N/A</c:v>
                </c:pt>
                <c:pt idx="494">
                  <c:v>#N/A</c:v>
                </c:pt>
                <c:pt idx="495">
                  <c:v>#N/A</c:v>
                </c:pt>
                <c:pt idx="496">
                  <c:v>#N/A</c:v>
                </c:pt>
                <c:pt idx="497">
                  <c:v>#N/A</c:v>
                </c:pt>
                <c:pt idx="498">
                  <c:v>#N/A</c:v>
                </c:pt>
                <c:pt idx="499">
                  <c:v>#N/A</c:v>
                </c:pt>
                <c:pt idx="500">
                  <c:v>#N/A</c:v>
                </c:pt>
                <c:pt idx="501">
                  <c:v>#N/A</c:v>
                </c:pt>
                <c:pt idx="502">
                  <c:v>#N/A</c:v>
                </c:pt>
                <c:pt idx="503">
                  <c:v>#N/A</c:v>
                </c:pt>
                <c:pt idx="504">
                  <c:v>#N/A</c:v>
                </c:pt>
                <c:pt idx="505">
                  <c:v>#N/A</c:v>
                </c:pt>
                <c:pt idx="506">
                  <c:v>#N/A</c:v>
                </c:pt>
                <c:pt idx="507">
                  <c:v>#N/A</c:v>
                </c:pt>
                <c:pt idx="508">
                  <c:v>#N/A</c:v>
                </c:pt>
                <c:pt idx="509">
                  <c:v>#N/A</c:v>
                </c:pt>
                <c:pt idx="510">
                  <c:v>#N/A</c:v>
                </c:pt>
                <c:pt idx="511">
                  <c:v>#N/A</c:v>
                </c:pt>
                <c:pt idx="512">
                  <c:v>#N/A</c:v>
                </c:pt>
                <c:pt idx="513">
                  <c:v>#N/A</c:v>
                </c:pt>
                <c:pt idx="514">
                  <c:v>#N/A</c:v>
                </c:pt>
                <c:pt idx="515">
                  <c:v>#N/A</c:v>
                </c:pt>
                <c:pt idx="516">
                  <c:v>#N/A</c:v>
                </c:pt>
                <c:pt idx="517">
                  <c:v>#N/A</c:v>
                </c:pt>
                <c:pt idx="518">
                  <c:v>#N/A</c:v>
                </c:pt>
                <c:pt idx="519">
                  <c:v>#N/A</c:v>
                </c:pt>
                <c:pt idx="520">
                  <c:v>#N/A</c:v>
                </c:pt>
                <c:pt idx="521">
                  <c:v>#N/A</c:v>
                </c:pt>
                <c:pt idx="522">
                  <c:v>#N/A</c:v>
                </c:pt>
                <c:pt idx="523">
                  <c:v>#N/A</c:v>
                </c:pt>
                <c:pt idx="524">
                  <c:v>#N/A</c:v>
                </c:pt>
                <c:pt idx="525">
                  <c:v>#N/A</c:v>
                </c:pt>
                <c:pt idx="526">
                  <c:v>#N/A</c:v>
                </c:pt>
                <c:pt idx="527">
                  <c:v>#N/A</c:v>
                </c:pt>
                <c:pt idx="528">
                  <c:v>#N/A</c:v>
                </c:pt>
                <c:pt idx="529">
                  <c:v>#N/A</c:v>
                </c:pt>
                <c:pt idx="530">
                  <c:v>#N/A</c:v>
                </c:pt>
                <c:pt idx="531">
                  <c:v>#N/A</c:v>
                </c:pt>
                <c:pt idx="532">
                  <c:v>#N/A</c:v>
                </c:pt>
                <c:pt idx="533">
                  <c:v>#N/A</c:v>
                </c:pt>
                <c:pt idx="534">
                  <c:v>#N/A</c:v>
                </c:pt>
                <c:pt idx="535">
                  <c:v>#N/A</c:v>
                </c:pt>
                <c:pt idx="536">
                  <c:v>#N/A</c:v>
                </c:pt>
                <c:pt idx="537">
                  <c:v>#N/A</c:v>
                </c:pt>
                <c:pt idx="538">
                  <c:v>#N/A</c:v>
                </c:pt>
                <c:pt idx="539">
                  <c:v>#N/A</c:v>
                </c:pt>
                <c:pt idx="540">
                  <c:v>#N/A</c:v>
                </c:pt>
                <c:pt idx="541">
                  <c:v>#N/A</c:v>
                </c:pt>
                <c:pt idx="542">
                  <c:v>#N/A</c:v>
                </c:pt>
                <c:pt idx="543">
                  <c:v>#N/A</c:v>
                </c:pt>
                <c:pt idx="544">
                  <c:v>#N/A</c:v>
                </c:pt>
                <c:pt idx="545">
                  <c:v>#N/A</c:v>
                </c:pt>
                <c:pt idx="546">
                  <c:v>#N/A</c:v>
                </c:pt>
                <c:pt idx="547">
                  <c:v>#N/A</c:v>
                </c:pt>
                <c:pt idx="548">
                  <c:v>#N/A</c:v>
                </c:pt>
                <c:pt idx="549">
                  <c:v>#N/A</c:v>
                </c:pt>
                <c:pt idx="550">
                  <c:v>#N/A</c:v>
                </c:pt>
                <c:pt idx="551">
                  <c:v>#N/A</c:v>
                </c:pt>
                <c:pt idx="552">
                  <c:v>#N/A</c:v>
                </c:pt>
                <c:pt idx="553">
                  <c:v>#N/A</c:v>
                </c:pt>
                <c:pt idx="554">
                  <c:v>#N/A</c:v>
                </c:pt>
                <c:pt idx="555">
                  <c:v>#N/A</c:v>
                </c:pt>
                <c:pt idx="556">
                  <c:v>#N/A</c:v>
                </c:pt>
                <c:pt idx="557">
                  <c:v>#N/A</c:v>
                </c:pt>
                <c:pt idx="558">
                  <c:v>#N/A</c:v>
                </c:pt>
                <c:pt idx="559">
                  <c:v>#N/A</c:v>
                </c:pt>
                <c:pt idx="560">
                  <c:v>#N/A</c:v>
                </c:pt>
                <c:pt idx="561">
                  <c:v>#N/A</c:v>
                </c:pt>
                <c:pt idx="562">
                  <c:v>#N/A</c:v>
                </c:pt>
                <c:pt idx="563">
                  <c:v>#N/A</c:v>
                </c:pt>
                <c:pt idx="564">
                  <c:v>#N/A</c:v>
                </c:pt>
                <c:pt idx="565">
                  <c:v>#N/A</c:v>
                </c:pt>
                <c:pt idx="566">
                  <c:v>#N/A</c:v>
                </c:pt>
                <c:pt idx="567">
                  <c:v>#N/A</c:v>
                </c:pt>
                <c:pt idx="568">
                  <c:v>#N/A</c:v>
                </c:pt>
                <c:pt idx="569">
                  <c:v>#N/A</c:v>
                </c:pt>
                <c:pt idx="570">
                  <c:v>#N/A</c:v>
                </c:pt>
                <c:pt idx="571">
                  <c:v>#N/A</c:v>
                </c:pt>
                <c:pt idx="572">
                  <c:v>#N/A</c:v>
                </c:pt>
                <c:pt idx="573">
                  <c:v>#N/A</c:v>
                </c:pt>
                <c:pt idx="574">
                  <c:v>#N/A</c:v>
                </c:pt>
                <c:pt idx="575">
                  <c:v>#N/A</c:v>
                </c:pt>
                <c:pt idx="576">
                  <c:v>#N/A</c:v>
                </c:pt>
                <c:pt idx="577">
                  <c:v>#N/A</c:v>
                </c:pt>
                <c:pt idx="578">
                  <c:v>#N/A</c:v>
                </c:pt>
                <c:pt idx="579">
                  <c:v>#N/A</c:v>
                </c:pt>
                <c:pt idx="580">
                  <c:v>#N/A</c:v>
                </c:pt>
                <c:pt idx="581">
                  <c:v>#N/A</c:v>
                </c:pt>
                <c:pt idx="582">
                  <c:v>#N/A</c:v>
                </c:pt>
                <c:pt idx="583">
                  <c:v>#N/A</c:v>
                </c:pt>
                <c:pt idx="584">
                  <c:v>#N/A</c:v>
                </c:pt>
                <c:pt idx="585">
                  <c:v>#N/A</c:v>
                </c:pt>
                <c:pt idx="586">
                  <c:v>#N/A</c:v>
                </c:pt>
                <c:pt idx="587">
                  <c:v>#N/A</c:v>
                </c:pt>
                <c:pt idx="588">
                  <c:v>#N/A</c:v>
                </c:pt>
                <c:pt idx="589">
                  <c:v>#N/A</c:v>
                </c:pt>
                <c:pt idx="590">
                  <c:v>#N/A</c:v>
                </c:pt>
                <c:pt idx="591">
                  <c:v>#N/A</c:v>
                </c:pt>
                <c:pt idx="592">
                  <c:v>#N/A</c:v>
                </c:pt>
                <c:pt idx="593">
                  <c:v>#N/A</c:v>
                </c:pt>
                <c:pt idx="594">
                  <c:v>#N/A</c:v>
                </c:pt>
                <c:pt idx="595">
                  <c:v>#N/A</c:v>
                </c:pt>
                <c:pt idx="596">
                  <c:v>#N/A</c:v>
                </c:pt>
                <c:pt idx="597">
                  <c:v>#N/A</c:v>
                </c:pt>
                <c:pt idx="598">
                  <c:v>#N/A</c:v>
                </c:pt>
                <c:pt idx="599">
                  <c:v>#N/A</c:v>
                </c:pt>
                <c:pt idx="600">
                  <c:v>#N/A</c:v>
                </c:pt>
                <c:pt idx="601">
                  <c:v>#N/A</c:v>
                </c:pt>
                <c:pt idx="602">
                  <c:v>#N/A</c:v>
                </c:pt>
                <c:pt idx="603">
                  <c:v>#N/A</c:v>
                </c:pt>
                <c:pt idx="604">
                  <c:v>#N/A</c:v>
                </c:pt>
                <c:pt idx="605">
                  <c:v>#N/A</c:v>
                </c:pt>
                <c:pt idx="606">
                  <c:v>#N/A</c:v>
                </c:pt>
                <c:pt idx="607">
                  <c:v>#N/A</c:v>
                </c:pt>
                <c:pt idx="608">
                  <c:v>#N/A</c:v>
                </c:pt>
                <c:pt idx="609">
                  <c:v>#N/A</c:v>
                </c:pt>
                <c:pt idx="610">
                  <c:v>#N/A</c:v>
                </c:pt>
                <c:pt idx="611">
                  <c:v>#N/A</c:v>
                </c:pt>
                <c:pt idx="612">
                  <c:v>#N/A</c:v>
                </c:pt>
                <c:pt idx="613">
                  <c:v>#N/A</c:v>
                </c:pt>
                <c:pt idx="614">
                  <c:v>#N/A</c:v>
                </c:pt>
                <c:pt idx="615">
                  <c:v>#N/A</c:v>
                </c:pt>
                <c:pt idx="616">
                  <c:v>#N/A</c:v>
                </c:pt>
                <c:pt idx="617">
                  <c:v>#N/A</c:v>
                </c:pt>
                <c:pt idx="618">
                  <c:v>#N/A</c:v>
                </c:pt>
                <c:pt idx="619">
                  <c:v>#N/A</c:v>
                </c:pt>
                <c:pt idx="620">
                  <c:v>#N/A</c:v>
                </c:pt>
                <c:pt idx="621">
                  <c:v>#N/A</c:v>
                </c:pt>
                <c:pt idx="622">
                  <c:v>#N/A</c:v>
                </c:pt>
                <c:pt idx="623">
                  <c:v>#N/A</c:v>
                </c:pt>
                <c:pt idx="624">
                  <c:v>#N/A</c:v>
                </c:pt>
                <c:pt idx="625">
                  <c:v>#N/A</c:v>
                </c:pt>
                <c:pt idx="626">
                  <c:v>#N/A</c:v>
                </c:pt>
                <c:pt idx="627">
                  <c:v>#N/A</c:v>
                </c:pt>
                <c:pt idx="628">
                  <c:v>#N/A</c:v>
                </c:pt>
                <c:pt idx="629">
                  <c:v>#N/A</c:v>
                </c:pt>
                <c:pt idx="630">
                  <c:v>#N/A</c:v>
                </c:pt>
                <c:pt idx="631">
                  <c:v>#N/A</c:v>
                </c:pt>
                <c:pt idx="632">
                  <c:v>#N/A</c:v>
                </c:pt>
                <c:pt idx="633">
                  <c:v>#N/A</c:v>
                </c:pt>
                <c:pt idx="634">
                  <c:v>#N/A</c:v>
                </c:pt>
                <c:pt idx="635">
                  <c:v>#N/A</c:v>
                </c:pt>
                <c:pt idx="636">
                  <c:v>#N/A</c:v>
                </c:pt>
                <c:pt idx="637">
                  <c:v>#N/A</c:v>
                </c:pt>
                <c:pt idx="638">
                  <c:v>#N/A</c:v>
                </c:pt>
                <c:pt idx="639">
                  <c:v>#N/A</c:v>
                </c:pt>
                <c:pt idx="640">
                  <c:v>#N/A</c:v>
                </c:pt>
                <c:pt idx="641">
                  <c:v>#N/A</c:v>
                </c:pt>
                <c:pt idx="642">
                  <c:v>#N/A</c:v>
                </c:pt>
                <c:pt idx="643">
                  <c:v>#N/A</c:v>
                </c:pt>
                <c:pt idx="644">
                  <c:v>#N/A</c:v>
                </c:pt>
              </c:numCache>
            </c:numRef>
          </c:xVal>
          <c:yVal>
            <c:numRef>
              <c:f>'Filtered Data'!$J$6:$J$650</c:f>
              <c:numCache>
                <c:formatCode>0.00E+00</c:formatCode>
                <c:ptCount val="645"/>
                <c:pt idx="0">
                  <c:v>1.7242099800000032E-3</c:v>
                </c:pt>
                <c:pt idx="1">
                  <c:v>8.3942922300000306E-3</c:v>
                </c:pt>
                <c:pt idx="2">
                  <c:v>8.8058641400000262E-4</c:v>
                </c:pt>
                <c:pt idx="3">
                  <c:v>3.5838326700000081E-3</c:v>
                </c:pt>
                <c:pt idx="4">
                  <c:v>2.2391077900000057E-3</c:v>
                </c:pt>
                <c:pt idx="5">
                  <c:v>2.5421209600000054E-3</c:v>
                </c:pt>
                <c:pt idx="6">
                  <c:v>8.3942922300000306E-3</c:v>
                </c:pt>
                <c:pt idx="7">
                  <c:v>1.8660508600000063E-2</c:v>
                </c:pt>
                <c:pt idx="8">
                  <c:v>6.3014230000000157E-2</c:v>
                </c:pt>
                <c:pt idx="9">
                  <c:v>3.0183664700000013E-3</c:v>
                </c:pt>
                <c:pt idx="10">
                  <c:v>1.5647272300000007E-3</c:v>
                </c:pt>
                <c:pt idx="11">
                  <c:v>2.7597063800000043E-3</c:v>
                </c:pt>
                <c:pt idx="12">
                  <c:v>6.986454450000016E-4</c:v>
                </c:pt>
                <c:pt idx="13">
                  <c:v>3.4783880300000014E-3</c:v>
                </c:pt>
                <c:pt idx="14">
                  <c:v>1.7447839600000046E-2</c:v>
                </c:pt>
                <c:pt idx="15">
                  <c:v>0.59622249999999921</c:v>
                </c:pt>
                <c:pt idx="16">
                  <c:v>7.2173560199999907</c:v>
                </c:pt>
                <c:pt idx="17">
                  <c:v>62.436540400000005</c:v>
                </c:pt>
                <c:pt idx="18">
                  <c:v>136.73932099999999</c:v>
                </c:pt>
                <c:pt idx="19">
                  <c:v>0.18055955000000001</c:v>
                </c:pt>
                <c:pt idx="20">
                  <c:v>1.968775830000002</c:v>
                </c:pt>
                <c:pt idx="21">
                  <c:v>22.959050999999999</c:v>
                </c:pt>
                <c:pt idx="22">
                  <c:v>125.02139</c:v>
                </c:pt>
                <c:pt idx="23">
                  <c:v>195.67250499999992</c:v>
                </c:pt>
                <c:pt idx="24">
                  <c:v>327.53454499999964</c:v>
                </c:pt>
                <c:pt idx="25">
                  <c:v>524.23965699999997</c:v>
                </c:pt>
                <c:pt idx="26">
                  <c:v>890.72169499999939</c:v>
                </c:pt>
                <c:pt idx="27">
                  <c:v>2298.9524299999998</c:v>
                </c:pt>
                <c:pt idx="28">
                  <c:v>1536.1691599999999</c:v>
                </c:pt>
                <c:pt idx="29">
                  <c:v>2368.6434100000001</c:v>
                </c:pt>
                <c:pt idx="30">
                  <c:v>2281.8524600000001</c:v>
                </c:pt>
                <c:pt idx="31">
                  <c:v>2876.0917100000056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#N/A</c:v>
                </c:pt>
                <c:pt idx="295">
                  <c:v>#N/A</c:v>
                </c:pt>
                <c:pt idx="296">
                  <c:v>#N/A</c:v>
                </c:pt>
                <c:pt idx="297">
                  <c:v>#N/A</c:v>
                </c:pt>
                <c:pt idx="298">
                  <c:v>#N/A</c:v>
                </c:pt>
                <c:pt idx="299">
                  <c:v>#N/A</c:v>
                </c:pt>
                <c:pt idx="300">
                  <c:v>#N/A</c:v>
                </c:pt>
                <c:pt idx="301">
                  <c:v>#N/A</c:v>
                </c:pt>
                <c:pt idx="302">
                  <c:v>#N/A</c:v>
                </c:pt>
                <c:pt idx="303">
                  <c:v>#N/A</c:v>
                </c:pt>
                <c:pt idx="304">
                  <c:v>#N/A</c:v>
                </c:pt>
                <c:pt idx="305">
                  <c:v>#N/A</c:v>
                </c:pt>
                <c:pt idx="306">
                  <c:v>#N/A</c:v>
                </c:pt>
                <c:pt idx="307">
                  <c:v>#N/A</c:v>
                </c:pt>
                <c:pt idx="308">
                  <c:v>#N/A</c:v>
                </c:pt>
                <c:pt idx="309">
                  <c:v>#N/A</c:v>
                </c:pt>
                <c:pt idx="310">
                  <c:v>#N/A</c:v>
                </c:pt>
                <c:pt idx="311">
                  <c:v>#N/A</c:v>
                </c:pt>
                <c:pt idx="312">
                  <c:v>#N/A</c:v>
                </c:pt>
                <c:pt idx="313">
                  <c:v>#N/A</c:v>
                </c:pt>
                <c:pt idx="314">
                  <c:v>#N/A</c:v>
                </c:pt>
                <c:pt idx="315">
                  <c:v>#N/A</c:v>
                </c:pt>
                <c:pt idx="316">
                  <c:v>#N/A</c:v>
                </c:pt>
                <c:pt idx="317">
                  <c:v>#N/A</c:v>
                </c:pt>
                <c:pt idx="318">
                  <c:v>#N/A</c:v>
                </c:pt>
                <c:pt idx="319">
                  <c:v>#N/A</c:v>
                </c:pt>
                <c:pt idx="320">
                  <c:v>#N/A</c:v>
                </c:pt>
                <c:pt idx="321">
                  <c:v>#N/A</c:v>
                </c:pt>
                <c:pt idx="322">
                  <c:v>#N/A</c:v>
                </c:pt>
                <c:pt idx="323">
                  <c:v>#N/A</c:v>
                </c:pt>
                <c:pt idx="324">
                  <c:v>#N/A</c:v>
                </c:pt>
                <c:pt idx="325">
                  <c:v>#N/A</c:v>
                </c:pt>
                <c:pt idx="326">
                  <c:v>#N/A</c:v>
                </c:pt>
                <c:pt idx="327">
                  <c:v>#N/A</c:v>
                </c:pt>
                <c:pt idx="328">
                  <c:v>#N/A</c:v>
                </c:pt>
                <c:pt idx="329">
                  <c:v>#N/A</c:v>
                </c:pt>
                <c:pt idx="330">
                  <c:v>#N/A</c:v>
                </c:pt>
                <c:pt idx="331">
                  <c:v>#N/A</c:v>
                </c:pt>
                <c:pt idx="332">
                  <c:v>#N/A</c:v>
                </c:pt>
                <c:pt idx="333">
                  <c:v>#N/A</c:v>
                </c:pt>
                <c:pt idx="334">
                  <c:v>#N/A</c:v>
                </c:pt>
                <c:pt idx="335">
                  <c:v>#N/A</c:v>
                </c:pt>
                <c:pt idx="336">
                  <c:v>#N/A</c:v>
                </c:pt>
                <c:pt idx="337">
                  <c:v>#N/A</c:v>
                </c:pt>
                <c:pt idx="338">
                  <c:v>#N/A</c:v>
                </c:pt>
                <c:pt idx="339">
                  <c:v>#N/A</c:v>
                </c:pt>
                <c:pt idx="340">
                  <c:v>#N/A</c:v>
                </c:pt>
                <c:pt idx="341">
                  <c:v>#N/A</c:v>
                </c:pt>
                <c:pt idx="342">
                  <c:v>#N/A</c:v>
                </c:pt>
                <c:pt idx="343">
                  <c:v>#N/A</c:v>
                </c:pt>
                <c:pt idx="344">
                  <c:v>#N/A</c:v>
                </c:pt>
                <c:pt idx="345">
                  <c:v>#N/A</c:v>
                </c:pt>
                <c:pt idx="346">
                  <c:v>#N/A</c:v>
                </c:pt>
                <c:pt idx="347">
                  <c:v>#N/A</c:v>
                </c:pt>
                <c:pt idx="348">
                  <c:v>#N/A</c:v>
                </c:pt>
                <c:pt idx="349">
                  <c:v>#N/A</c:v>
                </c:pt>
                <c:pt idx="350">
                  <c:v>#N/A</c:v>
                </c:pt>
                <c:pt idx="351">
                  <c:v>#N/A</c:v>
                </c:pt>
                <c:pt idx="352">
                  <c:v>#N/A</c:v>
                </c:pt>
                <c:pt idx="353">
                  <c:v>#N/A</c:v>
                </c:pt>
                <c:pt idx="354">
                  <c:v>#N/A</c:v>
                </c:pt>
                <c:pt idx="355">
                  <c:v>#N/A</c:v>
                </c:pt>
                <c:pt idx="356">
                  <c:v>#N/A</c:v>
                </c:pt>
                <c:pt idx="357">
                  <c:v>#N/A</c:v>
                </c:pt>
                <c:pt idx="358">
                  <c:v>#N/A</c:v>
                </c:pt>
                <c:pt idx="359">
                  <c:v>#N/A</c:v>
                </c:pt>
                <c:pt idx="360">
                  <c:v>#N/A</c:v>
                </c:pt>
                <c:pt idx="361">
                  <c:v>#N/A</c:v>
                </c:pt>
                <c:pt idx="362">
                  <c:v>#N/A</c:v>
                </c:pt>
                <c:pt idx="363">
                  <c:v>#N/A</c:v>
                </c:pt>
                <c:pt idx="364">
                  <c:v>#N/A</c:v>
                </c:pt>
                <c:pt idx="365">
                  <c:v>#N/A</c:v>
                </c:pt>
                <c:pt idx="366">
                  <c:v>#N/A</c:v>
                </c:pt>
                <c:pt idx="367">
                  <c:v>#N/A</c:v>
                </c:pt>
                <c:pt idx="368">
                  <c:v>#N/A</c:v>
                </c:pt>
                <c:pt idx="369">
                  <c:v>#N/A</c:v>
                </c:pt>
                <c:pt idx="370">
                  <c:v>#N/A</c:v>
                </c:pt>
                <c:pt idx="371">
                  <c:v>#N/A</c:v>
                </c:pt>
                <c:pt idx="372">
                  <c:v>#N/A</c:v>
                </c:pt>
                <c:pt idx="373">
                  <c:v>#N/A</c:v>
                </c:pt>
                <c:pt idx="374">
                  <c:v>#N/A</c:v>
                </c:pt>
                <c:pt idx="375">
                  <c:v>#N/A</c:v>
                </c:pt>
                <c:pt idx="376">
                  <c:v>#N/A</c:v>
                </c:pt>
                <c:pt idx="377">
                  <c:v>#N/A</c:v>
                </c:pt>
                <c:pt idx="378">
                  <c:v>#N/A</c:v>
                </c:pt>
                <c:pt idx="379">
                  <c:v>#N/A</c:v>
                </c:pt>
                <c:pt idx="380">
                  <c:v>#N/A</c:v>
                </c:pt>
                <c:pt idx="381">
                  <c:v>#N/A</c:v>
                </c:pt>
                <c:pt idx="382">
                  <c:v>#N/A</c:v>
                </c:pt>
                <c:pt idx="383">
                  <c:v>#N/A</c:v>
                </c:pt>
                <c:pt idx="384">
                  <c:v>#N/A</c:v>
                </c:pt>
                <c:pt idx="385">
                  <c:v>#N/A</c:v>
                </c:pt>
                <c:pt idx="386">
                  <c:v>#N/A</c:v>
                </c:pt>
                <c:pt idx="387">
                  <c:v>#N/A</c:v>
                </c:pt>
                <c:pt idx="388">
                  <c:v>#N/A</c:v>
                </c:pt>
                <c:pt idx="389">
                  <c:v>#N/A</c:v>
                </c:pt>
                <c:pt idx="390">
                  <c:v>#N/A</c:v>
                </c:pt>
                <c:pt idx="391">
                  <c:v>#N/A</c:v>
                </c:pt>
                <c:pt idx="392">
                  <c:v>#N/A</c:v>
                </c:pt>
                <c:pt idx="393">
                  <c:v>#N/A</c:v>
                </c:pt>
                <c:pt idx="394">
                  <c:v>#N/A</c:v>
                </c:pt>
                <c:pt idx="395">
                  <c:v>#N/A</c:v>
                </c:pt>
                <c:pt idx="396">
                  <c:v>#N/A</c:v>
                </c:pt>
                <c:pt idx="397">
                  <c:v>#N/A</c:v>
                </c:pt>
                <c:pt idx="398">
                  <c:v>#N/A</c:v>
                </c:pt>
                <c:pt idx="399">
                  <c:v>#N/A</c:v>
                </c:pt>
                <c:pt idx="400">
                  <c:v>#N/A</c:v>
                </c:pt>
                <c:pt idx="401">
                  <c:v>#N/A</c:v>
                </c:pt>
                <c:pt idx="402">
                  <c:v>#N/A</c:v>
                </c:pt>
                <c:pt idx="403">
                  <c:v>#N/A</c:v>
                </c:pt>
                <c:pt idx="404">
                  <c:v>#N/A</c:v>
                </c:pt>
                <c:pt idx="405">
                  <c:v>#N/A</c:v>
                </c:pt>
                <c:pt idx="406">
                  <c:v>#N/A</c:v>
                </c:pt>
                <c:pt idx="407">
                  <c:v>#N/A</c:v>
                </c:pt>
                <c:pt idx="408">
                  <c:v>#N/A</c:v>
                </c:pt>
                <c:pt idx="409">
                  <c:v>#N/A</c:v>
                </c:pt>
                <c:pt idx="410">
                  <c:v>#N/A</c:v>
                </c:pt>
                <c:pt idx="411">
                  <c:v>#N/A</c:v>
                </c:pt>
                <c:pt idx="412">
                  <c:v>#N/A</c:v>
                </c:pt>
                <c:pt idx="413">
                  <c:v>#N/A</c:v>
                </c:pt>
                <c:pt idx="414">
                  <c:v>#N/A</c:v>
                </c:pt>
                <c:pt idx="415">
                  <c:v>#N/A</c:v>
                </c:pt>
                <c:pt idx="416">
                  <c:v>#N/A</c:v>
                </c:pt>
                <c:pt idx="417">
                  <c:v>#N/A</c:v>
                </c:pt>
                <c:pt idx="418">
                  <c:v>#N/A</c:v>
                </c:pt>
                <c:pt idx="419">
                  <c:v>#N/A</c:v>
                </c:pt>
                <c:pt idx="420">
                  <c:v>#N/A</c:v>
                </c:pt>
                <c:pt idx="421">
                  <c:v>#N/A</c:v>
                </c:pt>
                <c:pt idx="422">
                  <c:v>#N/A</c:v>
                </c:pt>
                <c:pt idx="423">
                  <c:v>#N/A</c:v>
                </c:pt>
                <c:pt idx="424">
                  <c:v>#N/A</c:v>
                </c:pt>
                <c:pt idx="425">
                  <c:v>#N/A</c:v>
                </c:pt>
                <c:pt idx="426">
                  <c:v>#N/A</c:v>
                </c:pt>
                <c:pt idx="427">
                  <c:v>#N/A</c:v>
                </c:pt>
                <c:pt idx="428">
                  <c:v>#N/A</c:v>
                </c:pt>
                <c:pt idx="429">
                  <c:v>#N/A</c:v>
                </c:pt>
                <c:pt idx="430">
                  <c:v>#N/A</c:v>
                </c:pt>
                <c:pt idx="431">
                  <c:v>#N/A</c:v>
                </c:pt>
                <c:pt idx="432">
                  <c:v>#N/A</c:v>
                </c:pt>
                <c:pt idx="433">
                  <c:v>#N/A</c:v>
                </c:pt>
                <c:pt idx="434">
                  <c:v>#N/A</c:v>
                </c:pt>
                <c:pt idx="435">
                  <c:v>#N/A</c:v>
                </c:pt>
                <c:pt idx="436">
                  <c:v>#N/A</c:v>
                </c:pt>
                <c:pt idx="437">
                  <c:v>#N/A</c:v>
                </c:pt>
                <c:pt idx="438">
                  <c:v>#N/A</c:v>
                </c:pt>
                <c:pt idx="439">
                  <c:v>#N/A</c:v>
                </c:pt>
                <c:pt idx="440">
                  <c:v>#N/A</c:v>
                </c:pt>
                <c:pt idx="441">
                  <c:v>#N/A</c:v>
                </c:pt>
                <c:pt idx="442">
                  <c:v>#N/A</c:v>
                </c:pt>
                <c:pt idx="443">
                  <c:v>#N/A</c:v>
                </c:pt>
                <c:pt idx="444">
                  <c:v>#N/A</c:v>
                </c:pt>
                <c:pt idx="445">
                  <c:v>#N/A</c:v>
                </c:pt>
                <c:pt idx="446">
                  <c:v>#N/A</c:v>
                </c:pt>
                <c:pt idx="447">
                  <c:v>#N/A</c:v>
                </c:pt>
                <c:pt idx="448">
                  <c:v>#N/A</c:v>
                </c:pt>
                <c:pt idx="449">
                  <c:v>#N/A</c:v>
                </c:pt>
                <c:pt idx="450">
                  <c:v>#N/A</c:v>
                </c:pt>
                <c:pt idx="451">
                  <c:v>#N/A</c:v>
                </c:pt>
                <c:pt idx="452">
                  <c:v>#N/A</c:v>
                </c:pt>
                <c:pt idx="453">
                  <c:v>#N/A</c:v>
                </c:pt>
                <c:pt idx="454">
                  <c:v>#N/A</c:v>
                </c:pt>
                <c:pt idx="455">
                  <c:v>#N/A</c:v>
                </c:pt>
                <c:pt idx="456">
                  <c:v>#N/A</c:v>
                </c:pt>
                <c:pt idx="457">
                  <c:v>#N/A</c:v>
                </c:pt>
                <c:pt idx="458">
                  <c:v>#N/A</c:v>
                </c:pt>
                <c:pt idx="459">
                  <c:v>#N/A</c:v>
                </c:pt>
                <c:pt idx="460">
                  <c:v>#N/A</c:v>
                </c:pt>
                <c:pt idx="461">
                  <c:v>#N/A</c:v>
                </c:pt>
                <c:pt idx="462">
                  <c:v>#N/A</c:v>
                </c:pt>
                <c:pt idx="463">
                  <c:v>#N/A</c:v>
                </c:pt>
                <c:pt idx="464">
                  <c:v>#N/A</c:v>
                </c:pt>
                <c:pt idx="465">
                  <c:v>#N/A</c:v>
                </c:pt>
                <c:pt idx="466">
                  <c:v>#N/A</c:v>
                </c:pt>
                <c:pt idx="467">
                  <c:v>#N/A</c:v>
                </c:pt>
                <c:pt idx="468">
                  <c:v>#N/A</c:v>
                </c:pt>
                <c:pt idx="469">
                  <c:v>#N/A</c:v>
                </c:pt>
                <c:pt idx="470">
                  <c:v>#N/A</c:v>
                </c:pt>
                <c:pt idx="471">
                  <c:v>#N/A</c:v>
                </c:pt>
                <c:pt idx="472">
                  <c:v>#N/A</c:v>
                </c:pt>
                <c:pt idx="473">
                  <c:v>#N/A</c:v>
                </c:pt>
                <c:pt idx="474">
                  <c:v>#N/A</c:v>
                </c:pt>
                <c:pt idx="475">
                  <c:v>#N/A</c:v>
                </c:pt>
                <c:pt idx="476">
                  <c:v>#N/A</c:v>
                </c:pt>
                <c:pt idx="477">
                  <c:v>#N/A</c:v>
                </c:pt>
                <c:pt idx="478">
                  <c:v>#N/A</c:v>
                </c:pt>
                <c:pt idx="479">
                  <c:v>#N/A</c:v>
                </c:pt>
                <c:pt idx="480">
                  <c:v>#N/A</c:v>
                </c:pt>
                <c:pt idx="481">
                  <c:v>#N/A</c:v>
                </c:pt>
                <c:pt idx="482">
                  <c:v>#N/A</c:v>
                </c:pt>
                <c:pt idx="483">
                  <c:v>#N/A</c:v>
                </c:pt>
                <c:pt idx="484">
                  <c:v>#N/A</c:v>
                </c:pt>
                <c:pt idx="485">
                  <c:v>#N/A</c:v>
                </c:pt>
                <c:pt idx="486">
                  <c:v>#N/A</c:v>
                </c:pt>
                <c:pt idx="487">
                  <c:v>#N/A</c:v>
                </c:pt>
                <c:pt idx="488">
                  <c:v>#N/A</c:v>
                </c:pt>
                <c:pt idx="489">
                  <c:v>#N/A</c:v>
                </c:pt>
                <c:pt idx="490">
                  <c:v>#N/A</c:v>
                </c:pt>
                <c:pt idx="491">
                  <c:v>#N/A</c:v>
                </c:pt>
                <c:pt idx="492">
                  <c:v>#N/A</c:v>
                </c:pt>
                <c:pt idx="493">
                  <c:v>#N/A</c:v>
                </c:pt>
                <c:pt idx="494">
                  <c:v>#N/A</c:v>
                </c:pt>
                <c:pt idx="495">
                  <c:v>#N/A</c:v>
                </c:pt>
                <c:pt idx="496">
                  <c:v>#N/A</c:v>
                </c:pt>
                <c:pt idx="497">
                  <c:v>#N/A</c:v>
                </c:pt>
                <c:pt idx="498">
                  <c:v>#N/A</c:v>
                </c:pt>
                <c:pt idx="499">
                  <c:v>#N/A</c:v>
                </c:pt>
                <c:pt idx="500">
                  <c:v>#N/A</c:v>
                </c:pt>
                <c:pt idx="501">
                  <c:v>#N/A</c:v>
                </c:pt>
                <c:pt idx="502">
                  <c:v>#N/A</c:v>
                </c:pt>
                <c:pt idx="503">
                  <c:v>#N/A</c:v>
                </c:pt>
                <c:pt idx="504">
                  <c:v>#N/A</c:v>
                </c:pt>
                <c:pt idx="505">
                  <c:v>#N/A</c:v>
                </c:pt>
                <c:pt idx="506">
                  <c:v>#N/A</c:v>
                </c:pt>
                <c:pt idx="507">
                  <c:v>#N/A</c:v>
                </c:pt>
                <c:pt idx="508">
                  <c:v>#N/A</c:v>
                </c:pt>
                <c:pt idx="509">
                  <c:v>#N/A</c:v>
                </c:pt>
                <c:pt idx="510">
                  <c:v>#N/A</c:v>
                </c:pt>
                <c:pt idx="511">
                  <c:v>#N/A</c:v>
                </c:pt>
                <c:pt idx="512">
                  <c:v>#N/A</c:v>
                </c:pt>
                <c:pt idx="513">
                  <c:v>#N/A</c:v>
                </c:pt>
                <c:pt idx="514">
                  <c:v>#N/A</c:v>
                </c:pt>
                <c:pt idx="515">
                  <c:v>#N/A</c:v>
                </c:pt>
                <c:pt idx="516">
                  <c:v>#N/A</c:v>
                </c:pt>
                <c:pt idx="517">
                  <c:v>#N/A</c:v>
                </c:pt>
                <c:pt idx="518">
                  <c:v>#N/A</c:v>
                </c:pt>
                <c:pt idx="519">
                  <c:v>#N/A</c:v>
                </c:pt>
                <c:pt idx="520">
                  <c:v>#N/A</c:v>
                </c:pt>
                <c:pt idx="521">
                  <c:v>#N/A</c:v>
                </c:pt>
                <c:pt idx="522">
                  <c:v>#N/A</c:v>
                </c:pt>
                <c:pt idx="523">
                  <c:v>#N/A</c:v>
                </c:pt>
                <c:pt idx="524">
                  <c:v>#N/A</c:v>
                </c:pt>
                <c:pt idx="525">
                  <c:v>#N/A</c:v>
                </c:pt>
                <c:pt idx="526">
                  <c:v>#N/A</c:v>
                </c:pt>
                <c:pt idx="527">
                  <c:v>#N/A</c:v>
                </c:pt>
                <c:pt idx="528">
                  <c:v>#N/A</c:v>
                </c:pt>
                <c:pt idx="529">
                  <c:v>#N/A</c:v>
                </c:pt>
                <c:pt idx="530">
                  <c:v>#N/A</c:v>
                </c:pt>
                <c:pt idx="531">
                  <c:v>#N/A</c:v>
                </c:pt>
                <c:pt idx="532">
                  <c:v>#N/A</c:v>
                </c:pt>
                <c:pt idx="533">
                  <c:v>#N/A</c:v>
                </c:pt>
                <c:pt idx="534">
                  <c:v>#N/A</c:v>
                </c:pt>
                <c:pt idx="535">
                  <c:v>#N/A</c:v>
                </c:pt>
                <c:pt idx="536">
                  <c:v>#N/A</c:v>
                </c:pt>
                <c:pt idx="537">
                  <c:v>#N/A</c:v>
                </c:pt>
                <c:pt idx="538">
                  <c:v>#N/A</c:v>
                </c:pt>
                <c:pt idx="539">
                  <c:v>#N/A</c:v>
                </c:pt>
                <c:pt idx="540">
                  <c:v>#N/A</c:v>
                </c:pt>
                <c:pt idx="541">
                  <c:v>#N/A</c:v>
                </c:pt>
                <c:pt idx="542">
                  <c:v>#N/A</c:v>
                </c:pt>
                <c:pt idx="543">
                  <c:v>#N/A</c:v>
                </c:pt>
                <c:pt idx="544">
                  <c:v>#N/A</c:v>
                </c:pt>
                <c:pt idx="545">
                  <c:v>#N/A</c:v>
                </c:pt>
                <c:pt idx="546">
                  <c:v>#N/A</c:v>
                </c:pt>
                <c:pt idx="547">
                  <c:v>#N/A</c:v>
                </c:pt>
                <c:pt idx="548">
                  <c:v>#N/A</c:v>
                </c:pt>
                <c:pt idx="549">
                  <c:v>#N/A</c:v>
                </c:pt>
                <c:pt idx="550">
                  <c:v>#N/A</c:v>
                </c:pt>
                <c:pt idx="551">
                  <c:v>#N/A</c:v>
                </c:pt>
                <c:pt idx="552">
                  <c:v>#N/A</c:v>
                </c:pt>
                <c:pt idx="553">
                  <c:v>#N/A</c:v>
                </c:pt>
                <c:pt idx="554">
                  <c:v>#N/A</c:v>
                </c:pt>
                <c:pt idx="555">
                  <c:v>#N/A</c:v>
                </c:pt>
                <c:pt idx="556">
                  <c:v>#N/A</c:v>
                </c:pt>
                <c:pt idx="557">
                  <c:v>#N/A</c:v>
                </c:pt>
                <c:pt idx="558">
                  <c:v>#N/A</c:v>
                </c:pt>
                <c:pt idx="559">
                  <c:v>#N/A</c:v>
                </c:pt>
                <c:pt idx="560">
                  <c:v>#N/A</c:v>
                </c:pt>
                <c:pt idx="561">
                  <c:v>#N/A</c:v>
                </c:pt>
                <c:pt idx="562">
                  <c:v>#N/A</c:v>
                </c:pt>
                <c:pt idx="563">
                  <c:v>#N/A</c:v>
                </c:pt>
                <c:pt idx="564">
                  <c:v>#N/A</c:v>
                </c:pt>
                <c:pt idx="565">
                  <c:v>#N/A</c:v>
                </c:pt>
                <c:pt idx="566">
                  <c:v>#N/A</c:v>
                </c:pt>
                <c:pt idx="567">
                  <c:v>#N/A</c:v>
                </c:pt>
                <c:pt idx="568">
                  <c:v>#N/A</c:v>
                </c:pt>
                <c:pt idx="569">
                  <c:v>#N/A</c:v>
                </c:pt>
                <c:pt idx="570">
                  <c:v>#N/A</c:v>
                </c:pt>
                <c:pt idx="571">
                  <c:v>#N/A</c:v>
                </c:pt>
                <c:pt idx="572">
                  <c:v>#N/A</c:v>
                </c:pt>
                <c:pt idx="573">
                  <c:v>#N/A</c:v>
                </c:pt>
                <c:pt idx="574">
                  <c:v>#N/A</c:v>
                </c:pt>
                <c:pt idx="575">
                  <c:v>#N/A</c:v>
                </c:pt>
                <c:pt idx="576">
                  <c:v>#N/A</c:v>
                </c:pt>
                <c:pt idx="577">
                  <c:v>#N/A</c:v>
                </c:pt>
                <c:pt idx="578">
                  <c:v>#N/A</c:v>
                </c:pt>
                <c:pt idx="579">
                  <c:v>#N/A</c:v>
                </c:pt>
                <c:pt idx="580">
                  <c:v>#N/A</c:v>
                </c:pt>
                <c:pt idx="581">
                  <c:v>#N/A</c:v>
                </c:pt>
                <c:pt idx="582">
                  <c:v>#N/A</c:v>
                </c:pt>
                <c:pt idx="583">
                  <c:v>#N/A</c:v>
                </c:pt>
                <c:pt idx="584">
                  <c:v>#N/A</c:v>
                </c:pt>
                <c:pt idx="585">
                  <c:v>#N/A</c:v>
                </c:pt>
                <c:pt idx="586">
                  <c:v>#N/A</c:v>
                </c:pt>
                <c:pt idx="587">
                  <c:v>#N/A</c:v>
                </c:pt>
                <c:pt idx="588">
                  <c:v>#N/A</c:v>
                </c:pt>
                <c:pt idx="589">
                  <c:v>#N/A</c:v>
                </c:pt>
                <c:pt idx="590">
                  <c:v>#N/A</c:v>
                </c:pt>
                <c:pt idx="591">
                  <c:v>#N/A</c:v>
                </c:pt>
                <c:pt idx="592">
                  <c:v>#N/A</c:v>
                </c:pt>
                <c:pt idx="593">
                  <c:v>#N/A</c:v>
                </c:pt>
                <c:pt idx="594">
                  <c:v>#N/A</c:v>
                </c:pt>
                <c:pt idx="595">
                  <c:v>#N/A</c:v>
                </c:pt>
                <c:pt idx="596">
                  <c:v>#N/A</c:v>
                </c:pt>
                <c:pt idx="597">
                  <c:v>#N/A</c:v>
                </c:pt>
                <c:pt idx="598">
                  <c:v>#N/A</c:v>
                </c:pt>
                <c:pt idx="599">
                  <c:v>#N/A</c:v>
                </c:pt>
                <c:pt idx="600">
                  <c:v>#N/A</c:v>
                </c:pt>
                <c:pt idx="601">
                  <c:v>#N/A</c:v>
                </c:pt>
                <c:pt idx="602">
                  <c:v>#N/A</c:v>
                </c:pt>
                <c:pt idx="603">
                  <c:v>#N/A</c:v>
                </c:pt>
                <c:pt idx="604">
                  <c:v>#N/A</c:v>
                </c:pt>
                <c:pt idx="605">
                  <c:v>#N/A</c:v>
                </c:pt>
                <c:pt idx="606">
                  <c:v>#N/A</c:v>
                </c:pt>
                <c:pt idx="607">
                  <c:v>#N/A</c:v>
                </c:pt>
                <c:pt idx="608">
                  <c:v>#N/A</c:v>
                </c:pt>
                <c:pt idx="609">
                  <c:v>#N/A</c:v>
                </c:pt>
                <c:pt idx="610">
                  <c:v>#N/A</c:v>
                </c:pt>
                <c:pt idx="611">
                  <c:v>#N/A</c:v>
                </c:pt>
                <c:pt idx="612">
                  <c:v>#N/A</c:v>
                </c:pt>
                <c:pt idx="613">
                  <c:v>#N/A</c:v>
                </c:pt>
                <c:pt idx="614">
                  <c:v>#N/A</c:v>
                </c:pt>
                <c:pt idx="615">
                  <c:v>#N/A</c:v>
                </c:pt>
                <c:pt idx="616">
                  <c:v>#N/A</c:v>
                </c:pt>
                <c:pt idx="617">
                  <c:v>#N/A</c:v>
                </c:pt>
                <c:pt idx="618">
                  <c:v>#N/A</c:v>
                </c:pt>
                <c:pt idx="619">
                  <c:v>#N/A</c:v>
                </c:pt>
                <c:pt idx="620">
                  <c:v>#N/A</c:v>
                </c:pt>
                <c:pt idx="621">
                  <c:v>#N/A</c:v>
                </c:pt>
                <c:pt idx="622">
                  <c:v>#N/A</c:v>
                </c:pt>
                <c:pt idx="623">
                  <c:v>#N/A</c:v>
                </c:pt>
                <c:pt idx="624">
                  <c:v>#N/A</c:v>
                </c:pt>
                <c:pt idx="625">
                  <c:v>#N/A</c:v>
                </c:pt>
                <c:pt idx="626">
                  <c:v>#N/A</c:v>
                </c:pt>
                <c:pt idx="627">
                  <c:v>#N/A</c:v>
                </c:pt>
                <c:pt idx="628">
                  <c:v>#N/A</c:v>
                </c:pt>
                <c:pt idx="629">
                  <c:v>#N/A</c:v>
                </c:pt>
                <c:pt idx="630">
                  <c:v>#N/A</c:v>
                </c:pt>
                <c:pt idx="631">
                  <c:v>#N/A</c:v>
                </c:pt>
                <c:pt idx="632">
                  <c:v>#N/A</c:v>
                </c:pt>
                <c:pt idx="633">
                  <c:v>#N/A</c:v>
                </c:pt>
                <c:pt idx="634">
                  <c:v>#N/A</c:v>
                </c:pt>
                <c:pt idx="635">
                  <c:v>#N/A</c:v>
                </c:pt>
                <c:pt idx="636">
                  <c:v>#N/A</c:v>
                </c:pt>
                <c:pt idx="637">
                  <c:v>#N/A</c:v>
                </c:pt>
                <c:pt idx="638">
                  <c:v>#N/A</c:v>
                </c:pt>
                <c:pt idx="639">
                  <c:v>#N/A</c:v>
                </c:pt>
                <c:pt idx="640">
                  <c:v>#N/A</c:v>
                </c:pt>
                <c:pt idx="641">
                  <c:v>#N/A</c:v>
                </c:pt>
                <c:pt idx="642">
                  <c:v>#N/A</c:v>
                </c:pt>
                <c:pt idx="643">
                  <c:v>#N/A</c:v>
                </c:pt>
                <c:pt idx="644">
                  <c:v>#N/A</c:v>
                </c:pt>
              </c:numCache>
            </c:numRef>
          </c:yVal>
        </c:ser>
        <c:axId val="68706688"/>
        <c:axId val="68704512"/>
      </c:scatterChart>
      <c:valAx>
        <c:axId val="68695936"/>
        <c:scaling>
          <c:orientation val="minMax"/>
        </c:scaling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800" b="1"/>
                </a:pPr>
                <a:r>
                  <a:rPr lang="en-US" sz="1800" b="1"/>
                  <a:t>Cavity field (MV/m)</a:t>
                </a:r>
              </a:p>
            </c:rich>
          </c:tx>
          <c:layout>
            <c:manualLayout>
              <c:xMode val="edge"/>
              <c:yMode val="edge"/>
              <c:x val="0.35190013391973402"/>
              <c:y val="0.9209448504339226"/>
            </c:manualLayout>
          </c:layout>
        </c:title>
        <c:numFmt formatCode="#,##0.00" sourceLinked="0"/>
        <c:maj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8702592"/>
        <c:crosses val="autoZero"/>
        <c:crossBetween val="midCat"/>
      </c:valAx>
      <c:valAx>
        <c:axId val="68702592"/>
        <c:scaling>
          <c:logBase val="10"/>
          <c:orientation val="minMax"/>
          <c:max val="100000000000"/>
          <c:min val="1000000000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/>
        <c:title>
          <c:tx>
            <c:rich>
              <a:bodyPr/>
              <a:lstStyle/>
              <a:p>
                <a:pPr>
                  <a:defRPr sz="1800" b="1"/>
                </a:pPr>
                <a:r>
                  <a:rPr lang="en-US" sz="1800" b="1"/>
                  <a:t>Qo</a:t>
                </a:r>
              </a:p>
            </c:rich>
          </c:tx>
          <c:layout/>
        </c:title>
        <c:numFmt formatCode="0.0E+00" sourceLinked="0"/>
        <c:maj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8695936"/>
        <c:crosses val="autoZero"/>
        <c:crossBetween val="midCat"/>
      </c:valAx>
      <c:valAx>
        <c:axId val="68704512"/>
        <c:scaling>
          <c:logBase val="10"/>
          <c:orientation val="minMax"/>
        </c:scaling>
        <c:axPos val="r"/>
        <c:title>
          <c:tx>
            <c:rich>
              <a:bodyPr rot="-5400000" vert="horz"/>
              <a:lstStyle/>
              <a:p>
                <a:pPr>
                  <a:defRPr sz="1800" b="1" i="0" baseline="0"/>
                </a:pPr>
                <a:r>
                  <a:rPr lang="en-US" sz="1800" b="1" i="0" baseline="0"/>
                  <a:t>Radiation (mR/h)</a:t>
                </a:r>
              </a:p>
            </c:rich>
          </c:tx>
          <c:layout>
            <c:manualLayout>
              <c:xMode val="edge"/>
              <c:yMode val="edge"/>
              <c:x val="0.92900119364094425"/>
              <c:y val="0.35798805149468405"/>
            </c:manualLayout>
          </c:layout>
        </c:title>
        <c:numFmt formatCode="0.0E+00" sourceLinked="0"/>
        <c:majorTickMark val="in"/>
        <c:tickLblPos val="nextTo"/>
        <c:crossAx val="68706688"/>
        <c:crosses val="max"/>
        <c:crossBetween val="midCat"/>
      </c:valAx>
      <c:valAx>
        <c:axId val="68706688"/>
        <c:scaling>
          <c:orientation val="minMax"/>
        </c:scaling>
        <c:delete val="1"/>
        <c:axPos val="b"/>
        <c:numFmt formatCode="General" sourceLinked="1"/>
        <c:tickLblPos val="none"/>
        <c:crossAx val="6870451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2016946270436841"/>
          <c:y val="2.4016008939262472E-2"/>
          <c:w val="0.12226809148856529"/>
          <c:h val="6.3550198683265155E-2"/>
        </c:manualLayout>
      </c:layout>
      <c:spPr>
        <a:ln>
          <a:solidFill>
            <a:schemeClr val="tx1"/>
          </a:solidFill>
        </a:ln>
      </c:spPr>
    </c:legend>
    <c:plotVisOnly val="1"/>
    <c:dispBlanksAs val="gap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dirty="0"/>
              <a:t>Black_Labs_Seemless9,  19-JAN-12
</a:t>
            </a:r>
          </a:p>
        </c:rich>
      </c:tx>
      <c:layout>
        <c:manualLayout>
          <c:xMode val="edge"/>
          <c:yMode val="edge"/>
          <c:x val="0.20535411198600176"/>
          <c:y val="0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2616795027949734"/>
          <c:y val="0.12384960098853694"/>
          <c:w val="0.71335230239025349"/>
          <c:h val="0.66071318671372969"/>
        </c:manualLayout>
      </c:layout>
      <c:scatterChart>
        <c:scatterStyle val="lineMarker"/>
        <c:ser>
          <c:idx val="1"/>
          <c:order val="0"/>
          <c:tx>
            <c:strRef>
              <c:f>'Filtered Data'!$E$5</c:f>
              <c:strCache>
                <c:ptCount val="1"/>
                <c:pt idx="0">
                  <c:v>Qo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rgbClr val="0070C0"/>
              </a:solidFill>
              <a:ln>
                <a:noFill/>
              </a:ln>
            </c:spPr>
          </c:marker>
          <c:errBars>
            <c:errDir val="y"/>
            <c:errBarType val="both"/>
            <c:errValType val="cust"/>
            <c:plus>
              <c:numRef>
                <c:f>'Filtered Data'!$F$6:$F$650</c:f>
                <c:numCache>
                  <c:formatCode>General</c:formatCode>
                  <c:ptCount val="645"/>
                  <c:pt idx="0">
                    <c:v>678746067</c:v>
                  </c:pt>
                  <c:pt idx="1">
                    <c:v>659606128</c:v>
                  </c:pt>
                  <c:pt idx="2">
                    <c:v>634831060</c:v>
                  </c:pt>
                  <c:pt idx="3">
                    <c:v>632487875</c:v>
                  </c:pt>
                  <c:pt idx="4">
                    <c:v>2865983350</c:v>
                  </c:pt>
                  <c:pt idx="5">
                    <c:v>2898471900</c:v>
                  </c:pt>
                  <c:pt idx="6">
                    <c:v>2911525790</c:v>
                  </c:pt>
                  <c:pt idx="7">
                    <c:v>2458158450</c:v>
                  </c:pt>
                  <c:pt idx="8">
                    <c:v>2527362020</c:v>
                  </c:pt>
                  <c:pt idx="9">
                    <c:v>2907359090</c:v>
                  </c:pt>
                  <c:pt idx="10">
                    <c:v>2865090590</c:v>
                  </c:pt>
                  <c:pt idx="11">
                    <c:v>2830129840</c:v>
                  </c:pt>
                  <c:pt idx="12">
                    <c:v>2747553790</c:v>
                  </c:pt>
                  <c:pt idx="13">
                    <c:v>2704702700</c:v>
                  </c:pt>
                  <c:pt idx="14">
                    <c:v>2667430250</c:v>
                  </c:pt>
                  <c:pt idx="15">
                    <c:v>2652346650</c:v>
                  </c:pt>
                  <c:pt idx="16">
                    <c:v>2592955050</c:v>
                  </c:pt>
                  <c:pt idx="17">
                    <c:v>2465120220</c:v>
                  </c:pt>
                  <c:pt idx="18">
                    <c:v>2356640120</c:v>
                  </c:pt>
                  <c:pt idx="19">
                    <c:v>2628403660</c:v>
                  </c:pt>
                  <c:pt idx="20">
                    <c:v>2454947310</c:v>
                  </c:pt>
                  <c:pt idx="21">
                    <c:v>2067531020</c:v>
                  </c:pt>
                  <c:pt idx="22">
                    <c:v>1852172450</c:v>
                  </c:pt>
                  <c:pt idx="23">
                    <c:v>2188928920</c:v>
                  </c:pt>
                  <c:pt idx="24">
                    <c:v>2241676160</c:v>
                  </c:pt>
                  <c:pt idx="25">
                    <c:v>2081717070</c:v>
                  </c:pt>
                  <c:pt idx="26">
                    <c:v>1878459530</c:v>
                  </c:pt>
                  <c:pt idx="27">
                    <c:v>1816492000</c:v>
                  </c:pt>
                  <c:pt idx="28">
                    <c:v>1768371950</c:v>
                  </c:pt>
                  <c:pt idx="29">
                    <c:v>1669994210</c:v>
                  </c:pt>
                  <c:pt idx="30">
                    <c:v>1551483110</c:v>
                  </c:pt>
                  <c:pt idx="31">
                    <c:v>1492369230</c:v>
                  </c:pt>
                  <c:pt idx="32">
                    <c:v>#N/A</c:v>
                  </c:pt>
                  <c:pt idx="33">
                    <c:v>#N/A</c:v>
                  </c:pt>
                  <c:pt idx="34">
                    <c:v>#N/A</c:v>
                  </c:pt>
                  <c:pt idx="35">
                    <c:v>#N/A</c:v>
                  </c:pt>
                  <c:pt idx="36">
                    <c:v>#N/A</c:v>
                  </c:pt>
                  <c:pt idx="37">
                    <c:v>#N/A</c:v>
                  </c:pt>
                  <c:pt idx="38">
                    <c:v>#N/A</c:v>
                  </c:pt>
                  <c:pt idx="39">
                    <c:v>#N/A</c:v>
                  </c:pt>
                  <c:pt idx="40">
                    <c:v>#N/A</c:v>
                  </c:pt>
                  <c:pt idx="41">
                    <c:v>#N/A</c:v>
                  </c:pt>
                  <c:pt idx="42">
                    <c:v>#N/A</c:v>
                  </c:pt>
                  <c:pt idx="43">
                    <c:v>#N/A</c:v>
                  </c:pt>
                  <c:pt idx="44">
                    <c:v>#N/A</c:v>
                  </c:pt>
                  <c:pt idx="45">
                    <c:v>#N/A</c:v>
                  </c:pt>
                  <c:pt idx="46">
                    <c:v>#N/A</c:v>
                  </c:pt>
                  <c:pt idx="47">
                    <c:v>#N/A</c:v>
                  </c:pt>
                  <c:pt idx="48">
                    <c:v>#N/A</c:v>
                  </c:pt>
                  <c:pt idx="49">
                    <c:v>#N/A</c:v>
                  </c:pt>
                  <c:pt idx="50">
                    <c:v>#N/A</c:v>
                  </c:pt>
                  <c:pt idx="51">
                    <c:v>#N/A</c:v>
                  </c:pt>
                  <c:pt idx="52">
                    <c:v>#N/A</c:v>
                  </c:pt>
                  <c:pt idx="53">
                    <c:v>#N/A</c:v>
                  </c:pt>
                  <c:pt idx="54">
                    <c:v>#N/A</c:v>
                  </c:pt>
                  <c:pt idx="55">
                    <c:v>#N/A</c:v>
                  </c:pt>
                  <c:pt idx="56">
                    <c:v>#N/A</c:v>
                  </c:pt>
                  <c:pt idx="57">
                    <c:v>#N/A</c:v>
                  </c:pt>
                  <c:pt idx="58">
                    <c:v>#N/A</c:v>
                  </c:pt>
                  <c:pt idx="59">
                    <c:v>#N/A</c:v>
                  </c:pt>
                  <c:pt idx="60">
                    <c:v>#N/A</c:v>
                  </c:pt>
                  <c:pt idx="61">
                    <c:v>#N/A</c:v>
                  </c:pt>
                  <c:pt idx="62">
                    <c:v>#N/A</c:v>
                  </c:pt>
                  <c:pt idx="63">
                    <c:v>#N/A</c:v>
                  </c:pt>
                  <c:pt idx="64">
                    <c:v>#N/A</c:v>
                  </c:pt>
                  <c:pt idx="65">
                    <c:v>#N/A</c:v>
                  </c:pt>
                  <c:pt idx="66">
                    <c:v>#N/A</c:v>
                  </c:pt>
                  <c:pt idx="67">
                    <c:v>#N/A</c:v>
                  </c:pt>
                  <c:pt idx="68">
                    <c:v>#N/A</c:v>
                  </c:pt>
                  <c:pt idx="69">
                    <c:v>#N/A</c:v>
                  </c:pt>
                  <c:pt idx="70">
                    <c:v>#N/A</c:v>
                  </c:pt>
                  <c:pt idx="71">
                    <c:v>#N/A</c:v>
                  </c:pt>
                  <c:pt idx="72">
                    <c:v>#N/A</c:v>
                  </c:pt>
                  <c:pt idx="73">
                    <c:v>#N/A</c:v>
                  </c:pt>
                  <c:pt idx="74">
                    <c:v>#N/A</c:v>
                  </c:pt>
                  <c:pt idx="75">
                    <c:v>#N/A</c:v>
                  </c:pt>
                  <c:pt idx="76">
                    <c:v>#N/A</c:v>
                  </c:pt>
                  <c:pt idx="77">
                    <c:v>#N/A</c:v>
                  </c:pt>
                  <c:pt idx="78">
                    <c:v>#N/A</c:v>
                  </c:pt>
                  <c:pt idx="79">
                    <c:v>#N/A</c:v>
                  </c:pt>
                  <c:pt idx="80">
                    <c:v>#N/A</c:v>
                  </c:pt>
                  <c:pt idx="81">
                    <c:v>#N/A</c:v>
                  </c:pt>
                  <c:pt idx="82">
                    <c:v>#N/A</c:v>
                  </c:pt>
                  <c:pt idx="83">
                    <c:v>#N/A</c:v>
                  </c:pt>
                  <c:pt idx="84">
                    <c:v>#N/A</c:v>
                  </c:pt>
                  <c:pt idx="85">
                    <c:v>#N/A</c:v>
                  </c:pt>
                  <c:pt idx="86">
                    <c:v>#N/A</c:v>
                  </c:pt>
                  <c:pt idx="87">
                    <c:v>#N/A</c:v>
                  </c:pt>
                  <c:pt idx="88">
                    <c:v>#N/A</c:v>
                  </c:pt>
                  <c:pt idx="89">
                    <c:v>#N/A</c:v>
                  </c:pt>
                  <c:pt idx="90">
                    <c:v>#N/A</c:v>
                  </c:pt>
                  <c:pt idx="91">
                    <c:v>#N/A</c:v>
                  </c:pt>
                  <c:pt idx="92">
                    <c:v>#N/A</c:v>
                  </c:pt>
                  <c:pt idx="93">
                    <c:v>#N/A</c:v>
                  </c:pt>
                  <c:pt idx="94">
                    <c:v>#N/A</c:v>
                  </c:pt>
                  <c:pt idx="95">
                    <c:v>#N/A</c:v>
                  </c:pt>
                  <c:pt idx="96">
                    <c:v>#N/A</c:v>
                  </c:pt>
                  <c:pt idx="97">
                    <c:v>#N/A</c:v>
                  </c:pt>
                  <c:pt idx="98">
                    <c:v>#N/A</c:v>
                  </c:pt>
                  <c:pt idx="99">
                    <c:v>#N/A</c:v>
                  </c:pt>
                  <c:pt idx="100">
                    <c:v>#N/A</c:v>
                  </c:pt>
                  <c:pt idx="101">
                    <c:v>#N/A</c:v>
                  </c:pt>
                  <c:pt idx="102">
                    <c:v>#N/A</c:v>
                  </c:pt>
                  <c:pt idx="103">
                    <c:v>#N/A</c:v>
                  </c:pt>
                  <c:pt idx="104">
                    <c:v>#N/A</c:v>
                  </c:pt>
                  <c:pt idx="105">
                    <c:v>#N/A</c:v>
                  </c:pt>
                  <c:pt idx="106">
                    <c:v>#N/A</c:v>
                  </c:pt>
                  <c:pt idx="107">
                    <c:v>#N/A</c:v>
                  </c:pt>
                  <c:pt idx="108">
                    <c:v>#N/A</c:v>
                  </c:pt>
                  <c:pt idx="109">
                    <c:v>#N/A</c:v>
                  </c:pt>
                  <c:pt idx="110">
                    <c:v>#N/A</c:v>
                  </c:pt>
                  <c:pt idx="111">
                    <c:v>#N/A</c:v>
                  </c:pt>
                  <c:pt idx="112">
                    <c:v>#N/A</c:v>
                  </c:pt>
                  <c:pt idx="113">
                    <c:v>#N/A</c:v>
                  </c:pt>
                  <c:pt idx="114">
                    <c:v>#N/A</c:v>
                  </c:pt>
                  <c:pt idx="115">
                    <c:v>#N/A</c:v>
                  </c:pt>
                  <c:pt idx="116">
                    <c:v>#N/A</c:v>
                  </c:pt>
                  <c:pt idx="117">
                    <c:v>#N/A</c:v>
                  </c:pt>
                  <c:pt idx="118">
                    <c:v>#N/A</c:v>
                  </c:pt>
                  <c:pt idx="119">
                    <c:v>#N/A</c:v>
                  </c:pt>
                  <c:pt idx="120">
                    <c:v>#N/A</c:v>
                  </c:pt>
                  <c:pt idx="121">
                    <c:v>#N/A</c:v>
                  </c:pt>
                  <c:pt idx="122">
                    <c:v>#N/A</c:v>
                  </c:pt>
                  <c:pt idx="123">
                    <c:v>#N/A</c:v>
                  </c:pt>
                  <c:pt idx="124">
                    <c:v>#N/A</c:v>
                  </c:pt>
                  <c:pt idx="125">
                    <c:v>#N/A</c:v>
                  </c:pt>
                  <c:pt idx="126">
                    <c:v>#N/A</c:v>
                  </c:pt>
                  <c:pt idx="127">
                    <c:v>#N/A</c:v>
                  </c:pt>
                  <c:pt idx="128">
                    <c:v>#N/A</c:v>
                  </c:pt>
                  <c:pt idx="129">
                    <c:v>#N/A</c:v>
                  </c:pt>
                  <c:pt idx="130">
                    <c:v>#N/A</c:v>
                  </c:pt>
                  <c:pt idx="131">
                    <c:v>#N/A</c:v>
                  </c:pt>
                  <c:pt idx="132">
                    <c:v>#N/A</c:v>
                  </c:pt>
                  <c:pt idx="133">
                    <c:v>#N/A</c:v>
                  </c:pt>
                  <c:pt idx="134">
                    <c:v>#N/A</c:v>
                  </c:pt>
                  <c:pt idx="135">
                    <c:v>#N/A</c:v>
                  </c:pt>
                  <c:pt idx="136">
                    <c:v>#N/A</c:v>
                  </c:pt>
                  <c:pt idx="137">
                    <c:v>#N/A</c:v>
                  </c:pt>
                  <c:pt idx="138">
                    <c:v>#N/A</c:v>
                  </c:pt>
                  <c:pt idx="139">
                    <c:v>#N/A</c:v>
                  </c:pt>
                  <c:pt idx="140">
                    <c:v>#N/A</c:v>
                  </c:pt>
                  <c:pt idx="141">
                    <c:v>#N/A</c:v>
                  </c:pt>
                  <c:pt idx="142">
                    <c:v>#N/A</c:v>
                  </c:pt>
                  <c:pt idx="143">
                    <c:v>#N/A</c:v>
                  </c:pt>
                  <c:pt idx="144">
                    <c:v>#N/A</c:v>
                  </c:pt>
                  <c:pt idx="145">
                    <c:v>#N/A</c:v>
                  </c:pt>
                  <c:pt idx="146">
                    <c:v>#N/A</c:v>
                  </c:pt>
                  <c:pt idx="147">
                    <c:v>#N/A</c:v>
                  </c:pt>
                  <c:pt idx="148">
                    <c:v>#N/A</c:v>
                  </c:pt>
                  <c:pt idx="149">
                    <c:v>#N/A</c:v>
                  </c:pt>
                  <c:pt idx="150">
                    <c:v>#N/A</c:v>
                  </c:pt>
                  <c:pt idx="151">
                    <c:v>#N/A</c:v>
                  </c:pt>
                  <c:pt idx="152">
                    <c:v>#N/A</c:v>
                  </c:pt>
                  <c:pt idx="153">
                    <c:v>#N/A</c:v>
                  </c:pt>
                  <c:pt idx="154">
                    <c:v>#N/A</c:v>
                  </c:pt>
                  <c:pt idx="155">
                    <c:v>#N/A</c:v>
                  </c:pt>
                  <c:pt idx="156">
                    <c:v>#N/A</c:v>
                  </c:pt>
                  <c:pt idx="157">
                    <c:v>#N/A</c:v>
                  </c:pt>
                  <c:pt idx="158">
                    <c:v>#N/A</c:v>
                  </c:pt>
                  <c:pt idx="159">
                    <c:v>#N/A</c:v>
                  </c:pt>
                  <c:pt idx="160">
                    <c:v>#N/A</c:v>
                  </c:pt>
                  <c:pt idx="161">
                    <c:v>#N/A</c:v>
                  </c:pt>
                  <c:pt idx="162">
                    <c:v>#N/A</c:v>
                  </c:pt>
                  <c:pt idx="163">
                    <c:v>#N/A</c:v>
                  </c:pt>
                  <c:pt idx="164">
                    <c:v>#N/A</c:v>
                  </c:pt>
                  <c:pt idx="165">
                    <c:v>#N/A</c:v>
                  </c:pt>
                  <c:pt idx="166">
                    <c:v>#N/A</c:v>
                  </c:pt>
                  <c:pt idx="167">
                    <c:v>#N/A</c:v>
                  </c:pt>
                  <c:pt idx="168">
                    <c:v>#N/A</c:v>
                  </c:pt>
                  <c:pt idx="169">
                    <c:v>#N/A</c:v>
                  </c:pt>
                  <c:pt idx="170">
                    <c:v>#N/A</c:v>
                  </c:pt>
                  <c:pt idx="171">
                    <c:v>#N/A</c:v>
                  </c:pt>
                  <c:pt idx="172">
                    <c:v>#N/A</c:v>
                  </c:pt>
                  <c:pt idx="173">
                    <c:v>#N/A</c:v>
                  </c:pt>
                  <c:pt idx="174">
                    <c:v>#N/A</c:v>
                  </c:pt>
                  <c:pt idx="175">
                    <c:v>#N/A</c:v>
                  </c:pt>
                  <c:pt idx="176">
                    <c:v>#N/A</c:v>
                  </c:pt>
                  <c:pt idx="177">
                    <c:v>#N/A</c:v>
                  </c:pt>
                  <c:pt idx="178">
                    <c:v>#N/A</c:v>
                  </c:pt>
                  <c:pt idx="179">
                    <c:v>#N/A</c:v>
                  </c:pt>
                  <c:pt idx="180">
                    <c:v>#N/A</c:v>
                  </c:pt>
                  <c:pt idx="181">
                    <c:v>#N/A</c:v>
                  </c:pt>
                  <c:pt idx="182">
                    <c:v>#N/A</c:v>
                  </c:pt>
                  <c:pt idx="183">
                    <c:v>#N/A</c:v>
                  </c:pt>
                  <c:pt idx="184">
                    <c:v>#N/A</c:v>
                  </c:pt>
                  <c:pt idx="185">
                    <c:v>#N/A</c:v>
                  </c:pt>
                  <c:pt idx="186">
                    <c:v>#N/A</c:v>
                  </c:pt>
                  <c:pt idx="187">
                    <c:v>#N/A</c:v>
                  </c:pt>
                  <c:pt idx="188">
                    <c:v>#N/A</c:v>
                  </c:pt>
                  <c:pt idx="189">
                    <c:v>#N/A</c:v>
                  </c:pt>
                  <c:pt idx="190">
                    <c:v>#N/A</c:v>
                  </c:pt>
                  <c:pt idx="191">
                    <c:v>#N/A</c:v>
                  </c:pt>
                  <c:pt idx="192">
                    <c:v>#N/A</c:v>
                  </c:pt>
                  <c:pt idx="193">
                    <c:v>#N/A</c:v>
                  </c:pt>
                  <c:pt idx="194">
                    <c:v>#N/A</c:v>
                  </c:pt>
                  <c:pt idx="195">
                    <c:v>#N/A</c:v>
                  </c:pt>
                  <c:pt idx="196">
                    <c:v>#N/A</c:v>
                  </c:pt>
                  <c:pt idx="197">
                    <c:v>#N/A</c:v>
                  </c:pt>
                  <c:pt idx="198">
                    <c:v>#N/A</c:v>
                  </c:pt>
                  <c:pt idx="199">
                    <c:v>#N/A</c:v>
                  </c:pt>
                  <c:pt idx="200">
                    <c:v>#N/A</c:v>
                  </c:pt>
                  <c:pt idx="201">
                    <c:v>#N/A</c:v>
                  </c:pt>
                  <c:pt idx="202">
                    <c:v>#N/A</c:v>
                  </c:pt>
                  <c:pt idx="203">
                    <c:v>#N/A</c:v>
                  </c:pt>
                  <c:pt idx="204">
                    <c:v>#N/A</c:v>
                  </c:pt>
                  <c:pt idx="205">
                    <c:v>#N/A</c:v>
                  </c:pt>
                  <c:pt idx="206">
                    <c:v>#N/A</c:v>
                  </c:pt>
                  <c:pt idx="207">
                    <c:v>#N/A</c:v>
                  </c:pt>
                  <c:pt idx="208">
                    <c:v>#N/A</c:v>
                  </c:pt>
                  <c:pt idx="209">
                    <c:v>#N/A</c:v>
                  </c:pt>
                  <c:pt idx="210">
                    <c:v>#N/A</c:v>
                  </c:pt>
                  <c:pt idx="211">
                    <c:v>#N/A</c:v>
                  </c:pt>
                  <c:pt idx="212">
                    <c:v>#N/A</c:v>
                  </c:pt>
                  <c:pt idx="213">
                    <c:v>#N/A</c:v>
                  </c:pt>
                  <c:pt idx="214">
                    <c:v>#N/A</c:v>
                  </c:pt>
                  <c:pt idx="215">
                    <c:v>#N/A</c:v>
                  </c:pt>
                  <c:pt idx="216">
                    <c:v>#N/A</c:v>
                  </c:pt>
                  <c:pt idx="217">
                    <c:v>#N/A</c:v>
                  </c:pt>
                  <c:pt idx="218">
                    <c:v>#N/A</c:v>
                  </c:pt>
                  <c:pt idx="219">
                    <c:v>#N/A</c:v>
                  </c:pt>
                  <c:pt idx="220">
                    <c:v>#N/A</c:v>
                  </c:pt>
                  <c:pt idx="221">
                    <c:v>#N/A</c:v>
                  </c:pt>
                  <c:pt idx="222">
                    <c:v>#N/A</c:v>
                  </c:pt>
                  <c:pt idx="223">
                    <c:v>#N/A</c:v>
                  </c:pt>
                  <c:pt idx="224">
                    <c:v>#N/A</c:v>
                  </c:pt>
                  <c:pt idx="225">
                    <c:v>#N/A</c:v>
                  </c:pt>
                  <c:pt idx="226">
                    <c:v>#N/A</c:v>
                  </c:pt>
                  <c:pt idx="227">
                    <c:v>#N/A</c:v>
                  </c:pt>
                  <c:pt idx="228">
                    <c:v>#N/A</c:v>
                  </c:pt>
                  <c:pt idx="229">
                    <c:v>#N/A</c:v>
                  </c:pt>
                  <c:pt idx="230">
                    <c:v>#N/A</c:v>
                  </c:pt>
                  <c:pt idx="231">
                    <c:v>#N/A</c:v>
                  </c:pt>
                  <c:pt idx="232">
                    <c:v>#N/A</c:v>
                  </c:pt>
                  <c:pt idx="233">
                    <c:v>#N/A</c:v>
                  </c:pt>
                  <c:pt idx="234">
                    <c:v>#N/A</c:v>
                  </c:pt>
                  <c:pt idx="235">
                    <c:v>#N/A</c:v>
                  </c:pt>
                  <c:pt idx="236">
                    <c:v>#N/A</c:v>
                  </c:pt>
                  <c:pt idx="237">
                    <c:v>#N/A</c:v>
                  </c:pt>
                  <c:pt idx="238">
                    <c:v>#N/A</c:v>
                  </c:pt>
                  <c:pt idx="239">
                    <c:v>#N/A</c:v>
                  </c:pt>
                  <c:pt idx="240">
                    <c:v>#N/A</c:v>
                  </c:pt>
                  <c:pt idx="241">
                    <c:v>#N/A</c:v>
                  </c:pt>
                  <c:pt idx="242">
                    <c:v>#N/A</c:v>
                  </c:pt>
                  <c:pt idx="243">
                    <c:v>#N/A</c:v>
                  </c:pt>
                  <c:pt idx="244">
                    <c:v>#N/A</c:v>
                  </c:pt>
                  <c:pt idx="245">
                    <c:v>#N/A</c:v>
                  </c:pt>
                  <c:pt idx="246">
                    <c:v>#N/A</c:v>
                  </c:pt>
                  <c:pt idx="247">
                    <c:v>#N/A</c:v>
                  </c:pt>
                  <c:pt idx="248">
                    <c:v>#N/A</c:v>
                  </c:pt>
                  <c:pt idx="249">
                    <c:v>#N/A</c:v>
                  </c:pt>
                  <c:pt idx="250">
                    <c:v>#N/A</c:v>
                  </c:pt>
                  <c:pt idx="251">
                    <c:v>#N/A</c:v>
                  </c:pt>
                  <c:pt idx="252">
                    <c:v>#N/A</c:v>
                  </c:pt>
                  <c:pt idx="253">
                    <c:v>#N/A</c:v>
                  </c:pt>
                  <c:pt idx="254">
                    <c:v>#N/A</c:v>
                  </c:pt>
                  <c:pt idx="255">
                    <c:v>#N/A</c:v>
                  </c:pt>
                  <c:pt idx="256">
                    <c:v>#N/A</c:v>
                  </c:pt>
                  <c:pt idx="257">
                    <c:v>#N/A</c:v>
                  </c:pt>
                  <c:pt idx="258">
                    <c:v>#N/A</c:v>
                  </c:pt>
                  <c:pt idx="259">
                    <c:v>#N/A</c:v>
                  </c:pt>
                  <c:pt idx="260">
                    <c:v>#N/A</c:v>
                  </c:pt>
                  <c:pt idx="261">
                    <c:v>#N/A</c:v>
                  </c:pt>
                  <c:pt idx="262">
                    <c:v>#N/A</c:v>
                  </c:pt>
                  <c:pt idx="263">
                    <c:v>#N/A</c:v>
                  </c:pt>
                  <c:pt idx="264">
                    <c:v>#N/A</c:v>
                  </c:pt>
                  <c:pt idx="265">
                    <c:v>#N/A</c:v>
                  </c:pt>
                  <c:pt idx="266">
                    <c:v>#N/A</c:v>
                  </c:pt>
                  <c:pt idx="267">
                    <c:v>#N/A</c:v>
                  </c:pt>
                  <c:pt idx="268">
                    <c:v>#N/A</c:v>
                  </c:pt>
                  <c:pt idx="269">
                    <c:v>#N/A</c:v>
                  </c:pt>
                  <c:pt idx="270">
                    <c:v>#N/A</c:v>
                  </c:pt>
                  <c:pt idx="271">
                    <c:v>#N/A</c:v>
                  </c:pt>
                  <c:pt idx="272">
                    <c:v>#N/A</c:v>
                  </c:pt>
                  <c:pt idx="273">
                    <c:v>#N/A</c:v>
                  </c:pt>
                  <c:pt idx="274">
                    <c:v>#N/A</c:v>
                  </c:pt>
                  <c:pt idx="275">
                    <c:v>#N/A</c:v>
                  </c:pt>
                  <c:pt idx="276">
                    <c:v>#N/A</c:v>
                  </c:pt>
                  <c:pt idx="277">
                    <c:v>#N/A</c:v>
                  </c:pt>
                  <c:pt idx="278">
                    <c:v>#N/A</c:v>
                  </c:pt>
                  <c:pt idx="279">
                    <c:v>#N/A</c:v>
                  </c:pt>
                  <c:pt idx="280">
                    <c:v>#N/A</c:v>
                  </c:pt>
                  <c:pt idx="281">
                    <c:v>#N/A</c:v>
                  </c:pt>
                  <c:pt idx="282">
                    <c:v>#N/A</c:v>
                  </c:pt>
                  <c:pt idx="283">
                    <c:v>#N/A</c:v>
                  </c:pt>
                  <c:pt idx="284">
                    <c:v>#N/A</c:v>
                  </c:pt>
                  <c:pt idx="285">
                    <c:v>#N/A</c:v>
                  </c:pt>
                  <c:pt idx="286">
                    <c:v>#N/A</c:v>
                  </c:pt>
                  <c:pt idx="287">
                    <c:v>#N/A</c:v>
                  </c:pt>
                  <c:pt idx="288">
                    <c:v>#N/A</c:v>
                  </c:pt>
                  <c:pt idx="289">
                    <c:v>#N/A</c:v>
                  </c:pt>
                  <c:pt idx="290">
                    <c:v>#N/A</c:v>
                  </c:pt>
                  <c:pt idx="291">
                    <c:v>#N/A</c:v>
                  </c:pt>
                  <c:pt idx="292">
                    <c:v>#N/A</c:v>
                  </c:pt>
                  <c:pt idx="293">
                    <c:v>#N/A</c:v>
                  </c:pt>
                  <c:pt idx="294">
                    <c:v>#N/A</c:v>
                  </c:pt>
                  <c:pt idx="295">
                    <c:v>#N/A</c:v>
                  </c:pt>
                  <c:pt idx="296">
                    <c:v>#N/A</c:v>
                  </c:pt>
                  <c:pt idx="297">
                    <c:v>#N/A</c:v>
                  </c:pt>
                  <c:pt idx="298">
                    <c:v>#N/A</c:v>
                  </c:pt>
                  <c:pt idx="299">
                    <c:v>#N/A</c:v>
                  </c:pt>
                  <c:pt idx="300">
                    <c:v>#N/A</c:v>
                  </c:pt>
                  <c:pt idx="301">
                    <c:v>#N/A</c:v>
                  </c:pt>
                  <c:pt idx="302">
                    <c:v>#N/A</c:v>
                  </c:pt>
                  <c:pt idx="303">
                    <c:v>#N/A</c:v>
                  </c:pt>
                  <c:pt idx="304">
                    <c:v>#N/A</c:v>
                  </c:pt>
                  <c:pt idx="305">
                    <c:v>#N/A</c:v>
                  </c:pt>
                  <c:pt idx="306">
                    <c:v>#N/A</c:v>
                  </c:pt>
                  <c:pt idx="307">
                    <c:v>#N/A</c:v>
                  </c:pt>
                  <c:pt idx="308">
                    <c:v>#N/A</c:v>
                  </c:pt>
                  <c:pt idx="309">
                    <c:v>#N/A</c:v>
                  </c:pt>
                  <c:pt idx="310">
                    <c:v>#N/A</c:v>
                  </c:pt>
                  <c:pt idx="311">
                    <c:v>#N/A</c:v>
                  </c:pt>
                  <c:pt idx="312">
                    <c:v>#N/A</c:v>
                  </c:pt>
                  <c:pt idx="313">
                    <c:v>#N/A</c:v>
                  </c:pt>
                  <c:pt idx="314">
                    <c:v>#N/A</c:v>
                  </c:pt>
                  <c:pt idx="315">
                    <c:v>#N/A</c:v>
                  </c:pt>
                  <c:pt idx="316">
                    <c:v>#N/A</c:v>
                  </c:pt>
                  <c:pt idx="317">
                    <c:v>#N/A</c:v>
                  </c:pt>
                  <c:pt idx="318">
                    <c:v>#N/A</c:v>
                  </c:pt>
                  <c:pt idx="319">
                    <c:v>#N/A</c:v>
                  </c:pt>
                  <c:pt idx="320">
                    <c:v>#N/A</c:v>
                  </c:pt>
                  <c:pt idx="321">
                    <c:v>#N/A</c:v>
                  </c:pt>
                  <c:pt idx="322">
                    <c:v>#N/A</c:v>
                  </c:pt>
                  <c:pt idx="323">
                    <c:v>#N/A</c:v>
                  </c:pt>
                  <c:pt idx="324">
                    <c:v>#N/A</c:v>
                  </c:pt>
                  <c:pt idx="325">
                    <c:v>#N/A</c:v>
                  </c:pt>
                  <c:pt idx="326">
                    <c:v>#N/A</c:v>
                  </c:pt>
                  <c:pt idx="327">
                    <c:v>#N/A</c:v>
                  </c:pt>
                  <c:pt idx="328">
                    <c:v>#N/A</c:v>
                  </c:pt>
                  <c:pt idx="329">
                    <c:v>#N/A</c:v>
                  </c:pt>
                  <c:pt idx="330">
                    <c:v>#N/A</c:v>
                  </c:pt>
                  <c:pt idx="331">
                    <c:v>#N/A</c:v>
                  </c:pt>
                  <c:pt idx="332">
                    <c:v>#N/A</c:v>
                  </c:pt>
                  <c:pt idx="333">
                    <c:v>#N/A</c:v>
                  </c:pt>
                  <c:pt idx="334">
                    <c:v>#N/A</c:v>
                  </c:pt>
                  <c:pt idx="335">
                    <c:v>#N/A</c:v>
                  </c:pt>
                  <c:pt idx="336">
                    <c:v>#N/A</c:v>
                  </c:pt>
                  <c:pt idx="337">
                    <c:v>#N/A</c:v>
                  </c:pt>
                  <c:pt idx="338">
                    <c:v>#N/A</c:v>
                  </c:pt>
                  <c:pt idx="339">
                    <c:v>#N/A</c:v>
                  </c:pt>
                  <c:pt idx="340">
                    <c:v>#N/A</c:v>
                  </c:pt>
                  <c:pt idx="341">
                    <c:v>#N/A</c:v>
                  </c:pt>
                  <c:pt idx="342">
                    <c:v>#N/A</c:v>
                  </c:pt>
                  <c:pt idx="343">
                    <c:v>#N/A</c:v>
                  </c:pt>
                  <c:pt idx="344">
                    <c:v>#N/A</c:v>
                  </c:pt>
                  <c:pt idx="345">
                    <c:v>#N/A</c:v>
                  </c:pt>
                  <c:pt idx="346">
                    <c:v>#N/A</c:v>
                  </c:pt>
                  <c:pt idx="347">
                    <c:v>#N/A</c:v>
                  </c:pt>
                  <c:pt idx="348">
                    <c:v>#N/A</c:v>
                  </c:pt>
                  <c:pt idx="349">
                    <c:v>#N/A</c:v>
                  </c:pt>
                  <c:pt idx="350">
                    <c:v>#N/A</c:v>
                  </c:pt>
                  <c:pt idx="351">
                    <c:v>#N/A</c:v>
                  </c:pt>
                  <c:pt idx="352">
                    <c:v>#N/A</c:v>
                  </c:pt>
                  <c:pt idx="353">
                    <c:v>#N/A</c:v>
                  </c:pt>
                  <c:pt idx="354">
                    <c:v>#N/A</c:v>
                  </c:pt>
                  <c:pt idx="355">
                    <c:v>#N/A</c:v>
                  </c:pt>
                  <c:pt idx="356">
                    <c:v>#N/A</c:v>
                  </c:pt>
                  <c:pt idx="357">
                    <c:v>#N/A</c:v>
                  </c:pt>
                  <c:pt idx="358">
                    <c:v>#N/A</c:v>
                  </c:pt>
                  <c:pt idx="359">
                    <c:v>#N/A</c:v>
                  </c:pt>
                  <c:pt idx="360">
                    <c:v>#N/A</c:v>
                  </c:pt>
                  <c:pt idx="361">
                    <c:v>#N/A</c:v>
                  </c:pt>
                  <c:pt idx="362">
                    <c:v>#N/A</c:v>
                  </c:pt>
                  <c:pt idx="363">
                    <c:v>#N/A</c:v>
                  </c:pt>
                  <c:pt idx="364">
                    <c:v>#N/A</c:v>
                  </c:pt>
                  <c:pt idx="365">
                    <c:v>#N/A</c:v>
                  </c:pt>
                  <c:pt idx="366">
                    <c:v>#N/A</c:v>
                  </c:pt>
                  <c:pt idx="367">
                    <c:v>#N/A</c:v>
                  </c:pt>
                  <c:pt idx="368">
                    <c:v>#N/A</c:v>
                  </c:pt>
                  <c:pt idx="369">
                    <c:v>#N/A</c:v>
                  </c:pt>
                  <c:pt idx="370">
                    <c:v>#N/A</c:v>
                  </c:pt>
                  <c:pt idx="371">
                    <c:v>#N/A</c:v>
                  </c:pt>
                  <c:pt idx="372">
                    <c:v>#N/A</c:v>
                  </c:pt>
                  <c:pt idx="373">
                    <c:v>#N/A</c:v>
                  </c:pt>
                  <c:pt idx="374">
                    <c:v>#N/A</c:v>
                  </c:pt>
                  <c:pt idx="375">
                    <c:v>#N/A</c:v>
                  </c:pt>
                  <c:pt idx="376">
                    <c:v>#N/A</c:v>
                  </c:pt>
                  <c:pt idx="377">
                    <c:v>#N/A</c:v>
                  </c:pt>
                  <c:pt idx="378">
                    <c:v>#N/A</c:v>
                  </c:pt>
                  <c:pt idx="379">
                    <c:v>#N/A</c:v>
                  </c:pt>
                  <c:pt idx="380">
                    <c:v>#N/A</c:v>
                  </c:pt>
                  <c:pt idx="381">
                    <c:v>#N/A</c:v>
                  </c:pt>
                  <c:pt idx="382">
                    <c:v>#N/A</c:v>
                  </c:pt>
                  <c:pt idx="383">
                    <c:v>#N/A</c:v>
                  </c:pt>
                  <c:pt idx="384">
                    <c:v>#N/A</c:v>
                  </c:pt>
                  <c:pt idx="385">
                    <c:v>#N/A</c:v>
                  </c:pt>
                  <c:pt idx="386">
                    <c:v>#N/A</c:v>
                  </c:pt>
                  <c:pt idx="387">
                    <c:v>#N/A</c:v>
                  </c:pt>
                  <c:pt idx="388">
                    <c:v>#N/A</c:v>
                  </c:pt>
                  <c:pt idx="389">
                    <c:v>#N/A</c:v>
                  </c:pt>
                  <c:pt idx="390">
                    <c:v>#N/A</c:v>
                  </c:pt>
                  <c:pt idx="391">
                    <c:v>#N/A</c:v>
                  </c:pt>
                  <c:pt idx="392">
                    <c:v>#N/A</c:v>
                  </c:pt>
                  <c:pt idx="393">
                    <c:v>#N/A</c:v>
                  </c:pt>
                  <c:pt idx="394">
                    <c:v>#N/A</c:v>
                  </c:pt>
                  <c:pt idx="395">
                    <c:v>#N/A</c:v>
                  </c:pt>
                  <c:pt idx="396">
                    <c:v>#N/A</c:v>
                  </c:pt>
                  <c:pt idx="397">
                    <c:v>#N/A</c:v>
                  </c:pt>
                  <c:pt idx="398">
                    <c:v>#N/A</c:v>
                  </c:pt>
                  <c:pt idx="399">
                    <c:v>#N/A</c:v>
                  </c:pt>
                  <c:pt idx="400">
                    <c:v>#N/A</c:v>
                  </c:pt>
                  <c:pt idx="401">
                    <c:v>#N/A</c:v>
                  </c:pt>
                  <c:pt idx="402">
                    <c:v>#N/A</c:v>
                  </c:pt>
                  <c:pt idx="403">
                    <c:v>#N/A</c:v>
                  </c:pt>
                  <c:pt idx="404">
                    <c:v>#N/A</c:v>
                  </c:pt>
                  <c:pt idx="405">
                    <c:v>#N/A</c:v>
                  </c:pt>
                  <c:pt idx="406">
                    <c:v>#N/A</c:v>
                  </c:pt>
                  <c:pt idx="407">
                    <c:v>#N/A</c:v>
                  </c:pt>
                  <c:pt idx="408">
                    <c:v>#N/A</c:v>
                  </c:pt>
                  <c:pt idx="409">
                    <c:v>#N/A</c:v>
                  </c:pt>
                  <c:pt idx="410">
                    <c:v>#N/A</c:v>
                  </c:pt>
                  <c:pt idx="411">
                    <c:v>#N/A</c:v>
                  </c:pt>
                  <c:pt idx="412">
                    <c:v>#N/A</c:v>
                  </c:pt>
                  <c:pt idx="413">
                    <c:v>#N/A</c:v>
                  </c:pt>
                  <c:pt idx="414">
                    <c:v>#N/A</c:v>
                  </c:pt>
                  <c:pt idx="415">
                    <c:v>#N/A</c:v>
                  </c:pt>
                  <c:pt idx="416">
                    <c:v>#N/A</c:v>
                  </c:pt>
                  <c:pt idx="417">
                    <c:v>#N/A</c:v>
                  </c:pt>
                  <c:pt idx="418">
                    <c:v>#N/A</c:v>
                  </c:pt>
                  <c:pt idx="419">
                    <c:v>#N/A</c:v>
                  </c:pt>
                  <c:pt idx="420">
                    <c:v>#N/A</c:v>
                  </c:pt>
                  <c:pt idx="421">
                    <c:v>#N/A</c:v>
                  </c:pt>
                  <c:pt idx="422">
                    <c:v>#N/A</c:v>
                  </c:pt>
                  <c:pt idx="423">
                    <c:v>#N/A</c:v>
                  </c:pt>
                  <c:pt idx="424">
                    <c:v>#N/A</c:v>
                  </c:pt>
                  <c:pt idx="425">
                    <c:v>#N/A</c:v>
                  </c:pt>
                  <c:pt idx="426">
                    <c:v>#N/A</c:v>
                  </c:pt>
                  <c:pt idx="427">
                    <c:v>#N/A</c:v>
                  </c:pt>
                  <c:pt idx="428">
                    <c:v>#N/A</c:v>
                  </c:pt>
                  <c:pt idx="429">
                    <c:v>#N/A</c:v>
                  </c:pt>
                  <c:pt idx="430">
                    <c:v>#N/A</c:v>
                  </c:pt>
                  <c:pt idx="431">
                    <c:v>#N/A</c:v>
                  </c:pt>
                  <c:pt idx="432">
                    <c:v>#N/A</c:v>
                  </c:pt>
                  <c:pt idx="433">
                    <c:v>#N/A</c:v>
                  </c:pt>
                  <c:pt idx="434">
                    <c:v>#N/A</c:v>
                  </c:pt>
                  <c:pt idx="435">
                    <c:v>#N/A</c:v>
                  </c:pt>
                  <c:pt idx="436">
                    <c:v>#N/A</c:v>
                  </c:pt>
                  <c:pt idx="437">
                    <c:v>#N/A</c:v>
                  </c:pt>
                  <c:pt idx="438">
                    <c:v>#N/A</c:v>
                  </c:pt>
                  <c:pt idx="439">
                    <c:v>#N/A</c:v>
                  </c:pt>
                  <c:pt idx="440">
                    <c:v>#N/A</c:v>
                  </c:pt>
                  <c:pt idx="441">
                    <c:v>#N/A</c:v>
                  </c:pt>
                  <c:pt idx="442">
                    <c:v>#N/A</c:v>
                  </c:pt>
                  <c:pt idx="443">
                    <c:v>#N/A</c:v>
                  </c:pt>
                  <c:pt idx="444">
                    <c:v>#N/A</c:v>
                  </c:pt>
                  <c:pt idx="445">
                    <c:v>#N/A</c:v>
                  </c:pt>
                  <c:pt idx="446">
                    <c:v>#N/A</c:v>
                  </c:pt>
                  <c:pt idx="447">
                    <c:v>#N/A</c:v>
                  </c:pt>
                  <c:pt idx="448">
                    <c:v>#N/A</c:v>
                  </c:pt>
                  <c:pt idx="449">
                    <c:v>#N/A</c:v>
                  </c:pt>
                  <c:pt idx="450">
                    <c:v>#N/A</c:v>
                  </c:pt>
                  <c:pt idx="451">
                    <c:v>#N/A</c:v>
                  </c:pt>
                  <c:pt idx="452">
                    <c:v>#N/A</c:v>
                  </c:pt>
                  <c:pt idx="453">
                    <c:v>#N/A</c:v>
                  </c:pt>
                  <c:pt idx="454">
                    <c:v>#N/A</c:v>
                  </c:pt>
                  <c:pt idx="455">
                    <c:v>#N/A</c:v>
                  </c:pt>
                  <c:pt idx="456">
                    <c:v>#N/A</c:v>
                  </c:pt>
                  <c:pt idx="457">
                    <c:v>#N/A</c:v>
                  </c:pt>
                  <c:pt idx="458">
                    <c:v>#N/A</c:v>
                  </c:pt>
                  <c:pt idx="459">
                    <c:v>#N/A</c:v>
                  </c:pt>
                  <c:pt idx="460">
                    <c:v>#N/A</c:v>
                  </c:pt>
                  <c:pt idx="461">
                    <c:v>#N/A</c:v>
                  </c:pt>
                  <c:pt idx="462">
                    <c:v>#N/A</c:v>
                  </c:pt>
                  <c:pt idx="463">
                    <c:v>#N/A</c:v>
                  </c:pt>
                  <c:pt idx="464">
                    <c:v>#N/A</c:v>
                  </c:pt>
                  <c:pt idx="465">
                    <c:v>#N/A</c:v>
                  </c:pt>
                  <c:pt idx="466">
                    <c:v>#N/A</c:v>
                  </c:pt>
                  <c:pt idx="467">
                    <c:v>#N/A</c:v>
                  </c:pt>
                  <c:pt idx="468">
                    <c:v>#N/A</c:v>
                  </c:pt>
                  <c:pt idx="469">
                    <c:v>#N/A</c:v>
                  </c:pt>
                  <c:pt idx="470">
                    <c:v>#N/A</c:v>
                  </c:pt>
                  <c:pt idx="471">
                    <c:v>#N/A</c:v>
                  </c:pt>
                  <c:pt idx="472">
                    <c:v>#N/A</c:v>
                  </c:pt>
                  <c:pt idx="473">
                    <c:v>#N/A</c:v>
                  </c:pt>
                  <c:pt idx="474">
                    <c:v>#N/A</c:v>
                  </c:pt>
                  <c:pt idx="475">
                    <c:v>#N/A</c:v>
                  </c:pt>
                  <c:pt idx="476">
                    <c:v>#N/A</c:v>
                  </c:pt>
                  <c:pt idx="477">
                    <c:v>#N/A</c:v>
                  </c:pt>
                  <c:pt idx="478">
                    <c:v>#N/A</c:v>
                  </c:pt>
                  <c:pt idx="479">
                    <c:v>#N/A</c:v>
                  </c:pt>
                  <c:pt idx="480">
                    <c:v>#N/A</c:v>
                  </c:pt>
                  <c:pt idx="481">
                    <c:v>#N/A</c:v>
                  </c:pt>
                  <c:pt idx="482">
                    <c:v>#N/A</c:v>
                  </c:pt>
                  <c:pt idx="483">
                    <c:v>#N/A</c:v>
                  </c:pt>
                  <c:pt idx="484">
                    <c:v>#N/A</c:v>
                  </c:pt>
                  <c:pt idx="485">
                    <c:v>#N/A</c:v>
                  </c:pt>
                  <c:pt idx="486">
                    <c:v>#N/A</c:v>
                  </c:pt>
                  <c:pt idx="487">
                    <c:v>#N/A</c:v>
                  </c:pt>
                  <c:pt idx="488">
                    <c:v>#N/A</c:v>
                  </c:pt>
                  <c:pt idx="489">
                    <c:v>#N/A</c:v>
                  </c:pt>
                  <c:pt idx="490">
                    <c:v>#N/A</c:v>
                  </c:pt>
                  <c:pt idx="491">
                    <c:v>#N/A</c:v>
                  </c:pt>
                  <c:pt idx="492">
                    <c:v>#N/A</c:v>
                  </c:pt>
                  <c:pt idx="493">
                    <c:v>#N/A</c:v>
                  </c:pt>
                  <c:pt idx="494">
                    <c:v>#N/A</c:v>
                  </c:pt>
                  <c:pt idx="495">
                    <c:v>#N/A</c:v>
                  </c:pt>
                  <c:pt idx="496">
                    <c:v>#N/A</c:v>
                  </c:pt>
                  <c:pt idx="497">
                    <c:v>#N/A</c:v>
                  </c:pt>
                  <c:pt idx="498">
                    <c:v>#N/A</c:v>
                  </c:pt>
                  <c:pt idx="499">
                    <c:v>#N/A</c:v>
                  </c:pt>
                  <c:pt idx="500">
                    <c:v>#N/A</c:v>
                  </c:pt>
                  <c:pt idx="501">
                    <c:v>#N/A</c:v>
                  </c:pt>
                  <c:pt idx="502">
                    <c:v>#N/A</c:v>
                  </c:pt>
                  <c:pt idx="503">
                    <c:v>#N/A</c:v>
                  </c:pt>
                  <c:pt idx="504">
                    <c:v>#N/A</c:v>
                  </c:pt>
                  <c:pt idx="505">
                    <c:v>#N/A</c:v>
                  </c:pt>
                  <c:pt idx="506">
                    <c:v>#N/A</c:v>
                  </c:pt>
                  <c:pt idx="507">
                    <c:v>#N/A</c:v>
                  </c:pt>
                  <c:pt idx="508">
                    <c:v>#N/A</c:v>
                  </c:pt>
                  <c:pt idx="509">
                    <c:v>#N/A</c:v>
                  </c:pt>
                  <c:pt idx="510">
                    <c:v>#N/A</c:v>
                  </c:pt>
                  <c:pt idx="511">
                    <c:v>#N/A</c:v>
                  </c:pt>
                  <c:pt idx="512">
                    <c:v>#N/A</c:v>
                  </c:pt>
                  <c:pt idx="513">
                    <c:v>#N/A</c:v>
                  </c:pt>
                  <c:pt idx="514">
                    <c:v>#N/A</c:v>
                  </c:pt>
                  <c:pt idx="515">
                    <c:v>#N/A</c:v>
                  </c:pt>
                  <c:pt idx="516">
                    <c:v>#N/A</c:v>
                  </c:pt>
                  <c:pt idx="517">
                    <c:v>#N/A</c:v>
                  </c:pt>
                  <c:pt idx="518">
                    <c:v>#N/A</c:v>
                  </c:pt>
                  <c:pt idx="519">
                    <c:v>#N/A</c:v>
                  </c:pt>
                  <c:pt idx="520">
                    <c:v>#N/A</c:v>
                  </c:pt>
                  <c:pt idx="521">
                    <c:v>#N/A</c:v>
                  </c:pt>
                  <c:pt idx="522">
                    <c:v>#N/A</c:v>
                  </c:pt>
                  <c:pt idx="523">
                    <c:v>#N/A</c:v>
                  </c:pt>
                  <c:pt idx="524">
                    <c:v>#N/A</c:v>
                  </c:pt>
                  <c:pt idx="525">
                    <c:v>#N/A</c:v>
                  </c:pt>
                  <c:pt idx="526">
                    <c:v>#N/A</c:v>
                  </c:pt>
                  <c:pt idx="527">
                    <c:v>#N/A</c:v>
                  </c:pt>
                  <c:pt idx="528">
                    <c:v>#N/A</c:v>
                  </c:pt>
                  <c:pt idx="529">
                    <c:v>#N/A</c:v>
                  </c:pt>
                  <c:pt idx="530">
                    <c:v>#N/A</c:v>
                  </c:pt>
                  <c:pt idx="531">
                    <c:v>#N/A</c:v>
                  </c:pt>
                  <c:pt idx="532">
                    <c:v>#N/A</c:v>
                  </c:pt>
                  <c:pt idx="533">
                    <c:v>#N/A</c:v>
                  </c:pt>
                  <c:pt idx="534">
                    <c:v>#N/A</c:v>
                  </c:pt>
                  <c:pt idx="535">
                    <c:v>#N/A</c:v>
                  </c:pt>
                  <c:pt idx="536">
                    <c:v>#N/A</c:v>
                  </c:pt>
                  <c:pt idx="537">
                    <c:v>#N/A</c:v>
                  </c:pt>
                  <c:pt idx="538">
                    <c:v>#N/A</c:v>
                  </c:pt>
                  <c:pt idx="539">
                    <c:v>#N/A</c:v>
                  </c:pt>
                  <c:pt idx="540">
                    <c:v>#N/A</c:v>
                  </c:pt>
                  <c:pt idx="541">
                    <c:v>#N/A</c:v>
                  </c:pt>
                  <c:pt idx="542">
                    <c:v>#N/A</c:v>
                  </c:pt>
                  <c:pt idx="543">
                    <c:v>#N/A</c:v>
                  </c:pt>
                  <c:pt idx="544">
                    <c:v>#N/A</c:v>
                  </c:pt>
                  <c:pt idx="545">
                    <c:v>#N/A</c:v>
                  </c:pt>
                  <c:pt idx="546">
                    <c:v>#N/A</c:v>
                  </c:pt>
                  <c:pt idx="547">
                    <c:v>#N/A</c:v>
                  </c:pt>
                  <c:pt idx="548">
                    <c:v>#N/A</c:v>
                  </c:pt>
                  <c:pt idx="549">
                    <c:v>#N/A</c:v>
                  </c:pt>
                  <c:pt idx="550">
                    <c:v>#N/A</c:v>
                  </c:pt>
                  <c:pt idx="551">
                    <c:v>#N/A</c:v>
                  </c:pt>
                  <c:pt idx="552">
                    <c:v>#N/A</c:v>
                  </c:pt>
                  <c:pt idx="553">
                    <c:v>#N/A</c:v>
                  </c:pt>
                  <c:pt idx="554">
                    <c:v>#N/A</c:v>
                  </c:pt>
                  <c:pt idx="555">
                    <c:v>#N/A</c:v>
                  </c:pt>
                  <c:pt idx="556">
                    <c:v>#N/A</c:v>
                  </c:pt>
                  <c:pt idx="557">
                    <c:v>#N/A</c:v>
                  </c:pt>
                  <c:pt idx="558">
                    <c:v>#N/A</c:v>
                  </c:pt>
                  <c:pt idx="559">
                    <c:v>#N/A</c:v>
                  </c:pt>
                  <c:pt idx="560">
                    <c:v>#N/A</c:v>
                  </c:pt>
                  <c:pt idx="561">
                    <c:v>#N/A</c:v>
                  </c:pt>
                  <c:pt idx="562">
                    <c:v>#N/A</c:v>
                  </c:pt>
                  <c:pt idx="563">
                    <c:v>#N/A</c:v>
                  </c:pt>
                  <c:pt idx="564">
                    <c:v>#N/A</c:v>
                  </c:pt>
                  <c:pt idx="565">
                    <c:v>#N/A</c:v>
                  </c:pt>
                  <c:pt idx="566">
                    <c:v>#N/A</c:v>
                  </c:pt>
                  <c:pt idx="567">
                    <c:v>#N/A</c:v>
                  </c:pt>
                  <c:pt idx="568">
                    <c:v>#N/A</c:v>
                  </c:pt>
                  <c:pt idx="569">
                    <c:v>#N/A</c:v>
                  </c:pt>
                  <c:pt idx="570">
                    <c:v>#N/A</c:v>
                  </c:pt>
                  <c:pt idx="571">
                    <c:v>#N/A</c:v>
                  </c:pt>
                  <c:pt idx="572">
                    <c:v>#N/A</c:v>
                  </c:pt>
                  <c:pt idx="573">
                    <c:v>#N/A</c:v>
                  </c:pt>
                  <c:pt idx="574">
                    <c:v>#N/A</c:v>
                  </c:pt>
                  <c:pt idx="575">
                    <c:v>#N/A</c:v>
                  </c:pt>
                  <c:pt idx="576">
                    <c:v>#N/A</c:v>
                  </c:pt>
                  <c:pt idx="577">
                    <c:v>#N/A</c:v>
                  </c:pt>
                  <c:pt idx="578">
                    <c:v>#N/A</c:v>
                  </c:pt>
                  <c:pt idx="579">
                    <c:v>#N/A</c:v>
                  </c:pt>
                  <c:pt idx="580">
                    <c:v>#N/A</c:v>
                  </c:pt>
                  <c:pt idx="581">
                    <c:v>#N/A</c:v>
                  </c:pt>
                  <c:pt idx="582">
                    <c:v>#N/A</c:v>
                  </c:pt>
                  <c:pt idx="583">
                    <c:v>#N/A</c:v>
                  </c:pt>
                  <c:pt idx="584">
                    <c:v>#N/A</c:v>
                  </c:pt>
                  <c:pt idx="585">
                    <c:v>#N/A</c:v>
                  </c:pt>
                  <c:pt idx="586">
                    <c:v>#N/A</c:v>
                  </c:pt>
                  <c:pt idx="587">
                    <c:v>#N/A</c:v>
                  </c:pt>
                  <c:pt idx="588">
                    <c:v>#N/A</c:v>
                  </c:pt>
                  <c:pt idx="589">
                    <c:v>#N/A</c:v>
                  </c:pt>
                  <c:pt idx="590">
                    <c:v>#N/A</c:v>
                  </c:pt>
                  <c:pt idx="591">
                    <c:v>#N/A</c:v>
                  </c:pt>
                  <c:pt idx="592">
                    <c:v>#N/A</c:v>
                  </c:pt>
                  <c:pt idx="593">
                    <c:v>#N/A</c:v>
                  </c:pt>
                  <c:pt idx="594">
                    <c:v>#N/A</c:v>
                  </c:pt>
                  <c:pt idx="595">
                    <c:v>#N/A</c:v>
                  </c:pt>
                  <c:pt idx="596">
                    <c:v>#N/A</c:v>
                  </c:pt>
                  <c:pt idx="597">
                    <c:v>#N/A</c:v>
                  </c:pt>
                  <c:pt idx="598">
                    <c:v>#N/A</c:v>
                  </c:pt>
                  <c:pt idx="599">
                    <c:v>#N/A</c:v>
                  </c:pt>
                  <c:pt idx="600">
                    <c:v>#N/A</c:v>
                  </c:pt>
                  <c:pt idx="601">
                    <c:v>#N/A</c:v>
                  </c:pt>
                  <c:pt idx="602">
                    <c:v>#N/A</c:v>
                  </c:pt>
                  <c:pt idx="603">
                    <c:v>#N/A</c:v>
                  </c:pt>
                  <c:pt idx="604">
                    <c:v>#N/A</c:v>
                  </c:pt>
                  <c:pt idx="605">
                    <c:v>#N/A</c:v>
                  </c:pt>
                  <c:pt idx="606">
                    <c:v>#N/A</c:v>
                  </c:pt>
                  <c:pt idx="607">
                    <c:v>#N/A</c:v>
                  </c:pt>
                  <c:pt idx="608">
                    <c:v>#N/A</c:v>
                  </c:pt>
                  <c:pt idx="609">
                    <c:v>#N/A</c:v>
                  </c:pt>
                  <c:pt idx="610">
                    <c:v>#N/A</c:v>
                  </c:pt>
                  <c:pt idx="611">
                    <c:v>#N/A</c:v>
                  </c:pt>
                  <c:pt idx="612">
                    <c:v>#N/A</c:v>
                  </c:pt>
                  <c:pt idx="613">
                    <c:v>#N/A</c:v>
                  </c:pt>
                  <c:pt idx="614">
                    <c:v>#N/A</c:v>
                  </c:pt>
                  <c:pt idx="615">
                    <c:v>#N/A</c:v>
                  </c:pt>
                  <c:pt idx="616">
                    <c:v>#N/A</c:v>
                  </c:pt>
                  <c:pt idx="617">
                    <c:v>#N/A</c:v>
                  </c:pt>
                  <c:pt idx="618">
                    <c:v>#N/A</c:v>
                  </c:pt>
                  <c:pt idx="619">
                    <c:v>#N/A</c:v>
                  </c:pt>
                  <c:pt idx="620">
                    <c:v>#N/A</c:v>
                  </c:pt>
                  <c:pt idx="621">
                    <c:v>#N/A</c:v>
                  </c:pt>
                  <c:pt idx="622">
                    <c:v>#N/A</c:v>
                  </c:pt>
                  <c:pt idx="623">
                    <c:v>#N/A</c:v>
                  </c:pt>
                  <c:pt idx="624">
                    <c:v>#N/A</c:v>
                  </c:pt>
                  <c:pt idx="625">
                    <c:v>#N/A</c:v>
                  </c:pt>
                  <c:pt idx="626">
                    <c:v>#N/A</c:v>
                  </c:pt>
                  <c:pt idx="627">
                    <c:v>#N/A</c:v>
                  </c:pt>
                  <c:pt idx="628">
                    <c:v>#N/A</c:v>
                  </c:pt>
                  <c:pt idx="629">
                    <c:v>#N/A</c:v>
                  </c:pt>
                  <c:pt idx="630">
                    <c:v>#N/A</c:v>
                  </c:pt>
                  <c:pt idx="631">
                    <c:v>#N/A</c:v>
                  </c:pt>
                  <c:pt idx="632">
                    <c:v>#N/A</c:v>
                  </c:pt>
                  <c:pt idx="633">
                    <c:v>#N/A</c:v>
                  </c:pt>
                  <c:pt idx="634">
                    <c:v>#N/A</c:v>
                  </c:pt>
                  <c:pt idx="635">
                    <c:v>#N/A</c:v>
                  </c:pt>
                  <c:pt idx="636">
                    <c:v>#N/A</c:v>
                  </c:pt>
                  <c:pt idx="637">
                    <c:v>#N/A</c:v>
                  </c:pt>
                  <c:pt idx="638">
                    <c:v>#N/A</c:v>
                  </c:pt>
                  <c:pt idx="639">
                    <c:v>#N/A</c:v>
                  </c:pt>
                  <c:pt idx="640">
                    <c:v>#N/A</c:v>
                  </c:pt>
                  <c:pt idx="641">
                    <c:v>#N/A</c:v>
                  </c:pt>
                  <c:pt idx="642">
                    <c:v>#N/A</c:v>
                  </c:pt>
                  <c:pt idx="643">
                    <c:v>#N/A</c:v>
                  </c:pt>
                  <c:pt idx="644">
                    <c:v>#N/A</c:v>
                  </c:pt>
                </c:numCache>
              </c:numRef>
            </c:plus>
            <c:minus>
              <c:numRef>
                <c:f>'Filtered Data'!$F$6:$F$650</c:f>
                <c:numCache>
                  <c:formatCode>General</c:formatCode>
                  <c:ptCount val="645"/>
                  <c:pt idx="0">
                    <c:v>678746067</c:v>
                  </c:pt>
                  <c:pt idx="1">
                    <c:v>659606128</c:v>
                  </c:pt>
                  <c:pt idx="2">
                    <c:v>634831060</c:v>
                  </c:pt>
                  <c:pt idx="3">
                    <c:v>632487875</c:v>
                  </c:pt>
                  <c:pt idx="4">
                    <c:v>2865983350</c:v>
                  </c:pt>
                  <c:pt idx="5">
                    <c:v>2898471900</c:v>
                  </c:pt>
                  <c:pt idx="6">
                    <c:v>2911525790</c:v>
                  </c:pt>
                  <c:pt idx="7">
                    <c:v>2458158450</c:v>
                  </c:pt>
                  <c:pt idx="8">
                    <c:v>2527362020</c:v>
                  </c:pt>
                  <c:pt idx="9">
                    <c:v>2907359090</c:v>
                  </c:pt>
                  <c:pt idx="10">
                    <c:v>2865090590</c:v>
                  </c:pt>
                  <c:pt idx="11">
                    <c:v>2830129840</c:v>
                  </c:pt>
                  <c:pt idx="12">
                    <c:v>2747553790</c:v>
                  </c:pt>
                  <c:pt idx="13">
                    <c:v>2704702700</c:v>
                  </c:pt>
                  <c:pt idx="14">
                    <c:v>2667430250</c:v>
                  </c:pt>
                  <c:pt idx="15">
                    <c:v>2652346650</c:v>
                  </c:pt>
                  <c:pt idx="16">
                    <c:v>2592955050</c:v>
                  </c:pt>
                  <c:pt idx="17">
                    <c:v>2465120220</c:v>
                  </c:pt>
                  <c:pt idx="18">
                    <c:v>2356640120</c:v>
                  </c:pt>
                  <c:pt idx="19">
                    <c:v>2628403660</c:v>
                  </c:pt>
                  <c:pt idx="20">
                    <c:v>2454947310</c:v>
                  </c:pt>
                  <c:pt idx="21">
                    <c:v>2067531020</c:v>
                  </c:pt>
                  <c:pt idx="22">
                    <c:v>1852172450</c:v>
                  </c:pt>
                  <c:pt idx="23">
                    <c:v>2188928920</c:v>
                  </c:pt>
                  <c:pt idx="24">
                    <c:v>2241676160</c:v>
                  </c:pt>
                  <c:pt idx="25">
                    <c:v>2081717070</c:v>
                  </c:pt>
                  <c:pt idx="26">
                    <c:v>1878459530</c:v>
                  </c:pt>
                  <c:pt idx="27">
                    <c:v>1816492000</c:v>
                  </c:pt>
                  <c:pt idx="28">
                    <c:v>1768371950</c:v>
                  </c:pt>
                  <c:pt idx="29">
                    <c:v>1669994210</c:v>
                  </c:pt>
                  <c:pt idx="30">
                    <c:v>1551483110</c:v>
                  </c:pt>
                  <c:pt idx="31">
                    <c:v>1492369230</c:v>
                  </c:pt>
                  <c:pt idx="32">
                    <c:v>#N/A</c:v>
                  </c:pt>
                  <c:pt idx="33">
                    <c:v>#N/A</c:v>
                  </c:pt>
                  <c:pt idx="34">
                    <c:v>#N/A</c:v>
                  </c:pt>
                  <c:pt idx="35">
                    <c:v>#N/A</c:v>
                  </c:pt>
                  <c:pt idx="36">
                    <c:v>#N/A</c:v>
                  </c:pt>
                  <c:pt idx="37">
                    <c:v>#N/A</c:v>
                  </c:pt>
                  <c:pt idx="38">
                    <c:v>#N/A</c:v>
                  </c:pt>
                  <c:pt idx="39">
                    <c:v>#N/A</c:v>
                  </c:pt>
                  <c:pt idx="40">
                    <c:v>#N/A</c:v>
                  </c:pt>
                  <c:pt idx="41">
                    <c:v>#N/A</c:v>
                  </c:pt>
                  <c:pt idx="42">
                    <c:v>#N/A</c:v>
                  </c:pt>
                  <c:pt idx="43">
                    <c:v>#N/A</c:v>
                  </c:pt>
                  <c:pt idx="44">
                    <c:v>#N/A</c:v>
                  </c:pt>
                  <c:pt idx="45">
                    <c:v>#N/A</c:v>
                  </c:pt>
                  <c:pt idx="46">
                    <c:v>#N/A</c:v>
                  </c:pt>
                  <c:pt idx="47">
                    <c:v>#N/A</c:v>
                  </c:pt>
                  <c:pt idx="48">
                    <c:v>#N/A</c:v>
                  </c:pt>
                  <c:pt idx="49">
                    <c:v>#N/A</c:v>
                  </c:pt>
                  <c:pt idx="50">
                    <c:v>#N/A</c:v>
                  </c:pt>
                  <c:pt idx="51">
                    <c:v>#N/A</c:v>
                  </c:pt>
                  <c:pt idx="52">
                    <c:v>#N/A</c:v>
                  </c:pt>
                  <c:pt idx="53">
                    <c:v>#N/A</c:v>
                  </c:pt>
                  <c:pt idx="54">
                    <c:v>#N/A</c:v>
                  </c:pt>
                  <c:pt idx="55">
                    <c:v>#N/A</c:v>
                  </c:pt>
                  <c:pt idx="56">
                    <c:v>#N/A</c:v>
                  </c:pt>
                  <c:pt idx="57">
                    <c:v>#N/A</c:v>
                  </c:pt>
                  <c:pt idx="58">
                    <c:v>#N/A</c:v>
                  </c:pt>
                  <c:pt idx="59">
                    <c:v>#N/A</c:v>
                  </c:pt>
                  <c:pt idx="60">
                    <c:v>#N/A</c:v>
                  </c:pt>
                  <c:pt idx="61">
                    <c:v>#N/A</c:v>
                  </c:pt>
                  <c:pt idx="62">
                    <c:v>#N/A</c:v>
                  </c:pt>
                  <c:pt idx="63">
                    <c:v>#N/A</c:v>
                  </c:pt>
                  <c:pt idx="64">
                    <c:v>#N/A</c:v>
                  </c:pt>
                  <c:pt idx="65">
                    <c:v>#N/A</c:v>
                  </c:pt>
                  <c:pt idx="66">
                    <c:v>#N/A</c:v>
                  </c:pt>
                  <c:pt idx="67">
                    <c:v>#N/A</c:v>
                  </c:pt>
                  <c:pt idx="68">
                    <c:v>#N/A</c:v>
                  </c:pt>
                  <c:pt idx="69">
                    <c:v>#N/A</c:v>
                  </c:pt>
                  <c:pt idx="70">
                    <c:v>#N/A</c:v>
                  </c:pt>
                  <c:pt idx="71">
                    <c:v>#N/A</c:v>
                  </c:pt>
                  <c:pt idx="72">
                    <c:v>#N/A</c:v>
                  </c:pt>
                  <c:pt idx="73">
                    <c:v>#N/A</c:v>
                  </c:pt>
                  <c:pt idx="74">
                    <c:v>#N/A</c:v>
                  </c:pt>
                  <c:pt idx="75">
                    <c:v>#N/A</c:v>
                  </c:pt>
                  <c:pt idx="76">
                    <c:v>#N/A</c:v>
                  </c:pt>
                  <c:pt idx="77">
                    <c:v>#N/A</c:v>
                  </c:pt>
                  <c:pt idx="78">
                    <c:v>#N/A</c:v>
                  </c:pt>
                  <c:pt idx="79">
                    <c:v>#N/A</c:v>
                  </c:pt>
                  <c:pt idx="80">
                    <c:v>#N/A</c:v>
                  </c:pt>
                  <c:pt idx="81">
                    <c:v>#N/A</c:v>
                  </c:pt>
                  <c:pt idx="82">
                    <c:v>#N/A</c:v>
                  </c:pt>
                  <c:pt idx="83">
                    <c:v>#N/A</c:v>
                  </c:pt>
                  <c:pt idx="84">
                    <c:v>#N/A</c:v>
                  </c:pt>
                  <c:pt idx="85">
                    <c:v>#N/A</c:v>
                  </c:pt>
                  <c:pt idx="86">
                    <c:v>#N/A</c:v>
                  </c:pt>
                  <c:pt idx="87">
                    <c:v>#N/A</c:v>
                  </c:pt>
                  <c:pt idx="88">
                    <c:v>#N/A</c:v>
                  </c:pt>
                  <c:pt idx="89">
                    <c:v>#N/A</c:v>
                  </c:pt>
                  <c:pt idx="90">
                    <c:v>#N/A</c:v>
                  </c:pt>
                  <c:pt idx="91">
                    <c:v>#N/A</c:v>
                  </c:pt>
                  <c:pt idx="92">
                    <c:v>#N/A</c:v>
                  </c:pt>
                  <c:pt idx="93">
                    <c:v>#N/A</c:v>
                  </c:pt>
                  <c:pt idx="94">
                    <c:v>#N/A</c:v>
                  </c:pt>
                  <c:pt idx="95">
                    <c:v>#N/A</c:v>
                  </c:pt>
                  <c:pt idx="96">
                    <c:v>#N/A</c:v>
                  </c:pt>
                  <c:pt idx="97">
                    <c:v>#N/A</c:v>
                  </c:pt>
                  <c:pt idx="98">
                    <c:v>#N/A</c:v>
                  </c:pt>
                  <c:pt idx="99">
                    <c:v>#N/A</c:v>
                  </c:pt>
                  <c:pt idx="100">
                    <c:v>#N/A</c:v>
                  </c:pt>
                  <c:pt idx="101">
                    <c:v>#N/A</c:v>
                  </c:pt>
                  <c:pt idx="102">
                    <c:v>#N/A</c:v>
                  </c:pt>
                  <c:pt idx="103">
                    <c:v>#N/A</c:v>
                  </c:pt>
                  <c:pt idx="104">
                    <c:v>#N/A</c:v>
                  </c:pt>
                  <c:pt idx="105">
                    <c:v>#N/A</c:v>
                  </c:pt>
                  <c:pt idx="106">
                    <c:v>#N/A</c:v>
                  </c:pt>
                  <c:pt idx="107">
                    <c:v>#N/A</c:v>
                  </c:pt>
                  <c:pt idx="108">
                    <c:v>#N/A</c:v>
                  </c:pt>
                  <c:pt idx="109">
                    <c:v>#N/A</c:v>
                  </c:pt>
                  <c:pt idx="110">
                    <c:v>#N/A</c:v>
                  </c:pt>
                  <c:pt idx="111">
                    <c:v>#N/A</c:v>
                  </c:pt>
                  <c:pt idx="112">
                    <c:v>#N/A</c:v>
                  </c:pt>
                  <c:pt idx="113">
                    <c:v>#N/A</c:v>
                  </c:pt>
                  <c:pt idx="114">
                    <c:v>#N/A</c:v>
                  </c:pt>
                  <c:pt idx="115">
                    <c:v>#N/A</c:v>
                  </c:pt>
                  <c:pt idx="116">
                    <c:v>#N/A</c:v>
                  </c:pt>
                  <c:pt idx="117">
                    <c:v>#N/A</c:v>
                  </c:pt>
                  <c:pt idx="118">
                    <c:v>#N/A</c:v>
                  </c:pt>
                  <c:pt idx="119">
                    <c:v>#N/A</c:v>
                  </c:pt>
                  <c:pt idx="120">
                    <c:v>#N/A</c:v>
                  </c:pt>
                  <c:pt idx="121">
                    <c:v>#N/A</c:v>
                  </c:pt>
                  <c:pt idx="122">
                    <c:v>#N/A</c:v>
                  </c:pt>
                  <c:pt idx="123">
                    <c:v>#N/A</c:v>
                  </c:pt>
                  <c:pt idx="124">
                    <c:v>#N/A</c:v>
                  </c:pt>
                  <c:pt idx="125">
                    <c:v>#N/A</c:v>
                  </c:pt>
                  <c:pt idx="126">
                    <c:v>#N/A</c:v>
                  </c:pt>
                  <c:pt idx="127">
                    <c:v>#N/A</c:v>
                  </c:pt>
                  <c:pt idx="128">
                    <c:v>#N/A</c:v>
                  </c:pt>
                  <c:pt idx="129">
                    <c:v>#N/A</c:v>
                  </c:pt>
                  <c:pt idx="130">
                    <c:v>#N/A</c:v>
                  </c:pt>
                  <c:pt idx="131">
                    <c:v>#N/A</c:v>
                  </c:pt>
                  <c:pt idx="132">
                    <c:v>#N/A</c:v>
                  </c:pt>
                  <c:pt idx="133">
                    <c:v>#N/A</c:v>
                  </c:pt>
                  <c:pt idx="134">
                    <c:v>#N/A</c:v>
                  </c:pt>
                  <c:pt idx="135">
                    <c:v>#N/A</c:v>
                  </c:pt>
                  <c:pt idx="136">
                    <c:v>#N/A</c:v>
                  </c:pt>
                  <c:pt idx="137">
                    <c:v>#N/A</c:v>
                  </c:pt>
                  <c:pt idx="138">
                    <c:v>#N/A</c:v>
                  </c:pt>
                  <c:pt idx="139">
                    <c:v>#N/A</c:v>
                  </c:pt>
                  <c:pt idx="140">
                    <c:v>#N/A</c:v>
                  </c:pt>
                  <c:pt idx="141">
                    <c:v>#N/A</c:v>
                  </c:pt>
                  <c:pt idx="142">
                    <c:v>#N/A</c:v>
                  </c:pt>
                  <c:pt idx="143">
                    <c:v>#N/A</c:v>
                  </c:pt>
                  <c:pt idx="144">
                    <c:v>#N/A</c:v>
                  </c:pt>
                  <c:pt idx="145">
                    <c:v>#N/A</c:v>
                  </c:pt>
                  <c:pt idx="146">
                    <c:v>#N/A</c:v>
                  </c:pt>
                  <c:pt idx="147">
                    <c:v>#N/A</c:v>
                  </c:pt>
                  <c:pt idx="148">
                    <c:v>#N/A</c:v>
                  </c:pt>
                  <c:pt idx="149">
                    <c:v>#N/A</c:v>
                  </c:pt>
                  <c:pt idx="150">
                    <c:v>#N/A</c:v>
                  </c:pt>
                  <c:pt idx="151">
                    <c:v>#N/A</c:v>
                  </c:pt>
                  <c:pt idx="152">
                    <c:v>#N/A</c:v>
                  </c:pt>
                  <c:pt idx="153">
                    <c:v>#N/A</c:v>
                  </c:pt>
                  <c:pt idx="154">
                    <c:v>#N/A</c:v>
                  </c:pt>
                  <c:pt idx="155">
                    <c:v>#N/A</c:v>
                  </c:pt>
                  <c:pt idx="156">
                    <c:v>#N/A</c:v>
                  </c:pt>
                  <c:pt idx="157">
                    <c:v>#N/A</c:v>
                  </c:pt>
                  <c:pt idx="158">
                    <c:v>#N/A</c:v>
                  </c:pt>
                  <c:pt idx="159">
                    <c:v>#N/A</c:v>
                  </c:pt>
                  <c:pt idx="160">
                    <c:v>#N/A</c:v>
                  </c:pt>
                  <c:pt idx="161">
                    <c:v>#N/A</c:v>
                  </c:pt>
                  <c:pt idx="162">
                    <c:v>#N/A</c:v>
                  </c:pt>
                  <c:pt idx="163">
                    <c:v>#N/A</c:v>
                  </c:pt>
                  <c:pt idx="164">
                    <c:v>#N/A</c:v>
                  </c:pt>
                  <c:pt idx="165">
                    <c:v>#N/A</c:v>
                  </c:pt>
                  <c:pt idx="166">
                    <c:v>#N/A</c:v>
                  </c:pt>
                  <c:pt idx="167">
                    <c:v>#N/A</c:v>
                  </c:pt>
                  <c:pt idx="168">
                    <c:v>#N/A</c:v>
                  </c:pt>
                  <c:pt idx="169">
                    <c:v>#N/A</c:v>
                  </c:pt>
                  <c:pt idx="170">
                    <c:v>#N/A</c:v>
                  </c:pt>
                  <c:pt idx="171">
                    <c:v>#N/A</c:v>
                  </c:pt>
                  <c:pt idx="172">
                    <c:v>#N/A</c:v>
                  </c:pt>
                  <c:pt idx="173">
                    <c:v>#N/A</c:v>
                  </c:pt>
                  <c:pt idx="174">
                    <c:v>#N/A</c:v>
                  </c:pt>
                  <c:pt idx="175">
                    <c:v>#N/A</c:v>
                  </c:pt>
                  <c:pt idx="176">
                    <c:v>#N/A</c:v>
                  </c:pt>
                  <c:pt idx="177">
                    <c:v>#N/A</c:v>
                  </c:pt>
                  <c:pt idx="178">
                    <c:v>#N/A</c:v>
                  </c:pt>
                  <c:pt idx="179">
                    <c:v>#N/A</c:v>
                  </c:pt>
                  <c:pt idx="180">
                    <c:v>#N/A</c:v>
                  </c:pt>
                  <c:pt idx="181">
                    <c:v>#N/A</c:v>
                  </c:pt>
                  <c:pt idx="182">
                    <c:v>#N/A</c:v>
                  </c:pt>
                  <c:pt idx="183">
                    <c:v>#N/A</c:v>
                  </c:pt>
                  <c:pt idx="184">
                    <c:v>#N/A</c:v>
                  </c:pt>
                  <c:pt idx="185">
                    <c:v>#N/A</c:v>
                  </c:pt>
                  <c:pt idx="186">
                    <c:v>#N/A</c:v>
                  </c:pt>
                  <c:pt idx="187">
                    <c:v>#N/A</c:v>
                  </c:pt>
                  <c:pt idx="188">
                    <c:v>#N/A</c:v>
                  </c:pt>
                  <c:pt idx="189">
                    <c:v>#N/A</c:v>
                  </c:pt>
                  <c:pt idx="190">
                    <c:v>#N/A</c:v>
                  </c:pt>
                  <c:pt idx="191">
                    <c:v>#N/A</c:v>
                  </c:pt>
                  <c:pt idx="192">
                    <c:v>#N/A</c:v>
                  </c:pt>
                  <c:pt idx="193">
                    <c:v>#N/A</c:v>
                  </c:pt>
                  <c:pt idx="194">
                    <c:v>#N/A</c:v>
                  </c:pt>
                  <c:pt idx="195">
                    <c:v>#N/A</c:v>
                  </c:pt>
                  <c:pt idx="196">
                    <c:v>#N/A</c:v>
                  </c:pt>
                  <c:pt idx="197">
                    <c:v>#N/A</c:v>
                  </c:pt>
                  <c:pt idx="198">
                    <c:v>#N/A</c:v>
                  </c:pt>
                  <c:pt idx="199">
                    <c:v>#N/A</c:v>
                  </c:pt>
                  <c:pt idx="200">
                    <c:v>#N/A</c:v>
                  </c:pt>
                  <c:pt idx="201">
                    <c:v>#N/A</c:v>
                  </c:pt>
                  <c:pt idx="202">
                    <c:v>#N/A</c:v>
                  </c:pt>
                  <c:pt idx="203">
                    <c:v>#N/A</c:v>
                  </c:pt>
                  <c:pt idx="204">
                    <c:v>#N/A</c:v>
                  </c:pt>
                  <c:pt idx="205">
                    <c:v>#N/A</c:v>
                  </c:pt>
                  <c:pt idx="206">
                    <c:v>#N/A</c:v>
                  </c:pt>
                  <c:pt idx="207">
                    <c:v>#N/A</c:v>
                  </c:pt>
                  <c:pt idx="208">
                    <c:v>#N/A</c:v>
                  </c:pt>
                  <c:pt idx="209">
                    <c:v>#N/A</c:v>
                  </c:pt>
                  <c:pt idx="210">
                    <c:v>#N/A</c:v>
                  </c:pt>
                  <c:pt idx="211">
                    <c:v>#N/A</c:v>
                  </c:pt>
                  <c:pt idx="212">
                    <c:v>#N/A</c:v>
                  </c:pt>
                  <c:pt idx="213">
                    <c:v>#N/A</c:v>
                  </c:pt>
                  <c:pt idx="214">
                    <c:v>#N/A</c:v>
                  </c:pt>
                  <c:pt idx="215">
                    <c:v>#N/A</c:v>
                  </c:pt>
                  <c:pt idx="216">
                    <c:v>#N/A</c:v>
                  </c:pt>
                  <c:pt idx="217">
                    <c:v>#N/A</c:v>
                  </c:pt>
                  <c:pt idx="218">
                    <c:v>#N/A</c:v>
                  </c:pt>
                  <c:pt idx="219">
                    <c:v>#N/A</c:v>
                  </c:pt>
                  <c:pt idx="220">
                    <c:v>#N/A</c:v>
                  </c:pt>
                  <c:pt idx="221">
                    <c:v>#N/A</c:v>
                  </c:pt>
                  <c:pt idx="222">
                    <c:v>#N/A</c:v>
                  </c:pt>
                  <c:pt idx="223">
                    <c:v>#N/A</c:v>
                  </c:pt>
                  <c:pt idx="224">
                    <c:v>#N/A</c:v>
                  </c:pt>
                  <c:pt idx="225">
                    <c:v>#N/A</c:v>
                  </c:pt>
                  <c:pt idx="226">
                    <c:v>#N/A</c:v>
                  </c:pt>
                  <c:pt idx="227">
                    <c:v>#N/A</c:v>
                  </c:pt>
                  <c:pt idx="228">
                    <c:v>#N/A</c:v>
                  </c:pt>
                  <c:pt idx="229">
                    <c:v>#N/A</c:v>
                  </c:pt>
                  <c:pt idx="230">
                    <c:v>#N/A</c:v>
                  </c:pt>
                  <c:pt idx="231">
                    <c:v>#N/A</c:v>
                  </c:pt>
                  <c:pt idx="232">
                    <c:v>#N/A</c:v>
                  </c:pt>
                  <c:pt idx="233">
                    <c:v>#N/A</c:v>
                  </c:pt>
                  <c:pt idx="234">
                    <c:v>#N/A</c:v>
                  </c:pt>
                  <c:pt idx="235">
                    <c:v>#N/A</c:v>
                  </c:pt>
                  <c:pt idx="236">
                    <c:v>#N/A</c:v>
                  </c:pt>
                  <c:pt idx="237">
                    <c:v>#N/A</c:v>
                  </c:pt>
                  <c:pt idx="238">
                    <c:v>#N/A</c:v>
                  </c:pt>
                  <c:pt idx="239">
                    <c:v>#N/A</c:v>
                  </c:pt>
                  <c:pt idx="240">
                    <c:v>#N/A</c:v>
                  </c:pt>
                  <c:pt idx="241">
                    <c:v>#N/A</c:v>
                  </c:pt>
                  <c:pt idx="242">
                    <c:v>#N/A</c:v>
                  </c:pt>
                  <c:pt idx="243">
                    <c:v>#N/A</c:v>
                  </c:pt>
                  <c:pt idx="244">
                    <c:v>#N/A</c:v>
                  </c:pt>
                  <c:pt idx="245">
                    <c:v>#N/A</c:v>
                  </c:pt>
                  <c:pt idx="246">
                    <c:v>#N/A</c:v>
                  </c:pt>
                  <c:pt idx="247">
                    <c:v>#N/A</c:v>
                  </c:pt>
                  <c:pt idx="248">
                    <c:v>#N/A</c:v>
                  </c:pt>
                  <c:pt idx="249">
                    <c:v>#N/A</c:v>
                  </c:pt>
                  <c:pt idx="250">
                    <c:v>#N/A</c:v>
                  </c:pt>
                  <c:pt idx="251">
                    <c:v>#N/A</c:v>
                  </c:pt>
                  <c:pt idx="252">
                    <c:v>#N/A</c:v>
                  </c:pt>
                  <c:pt idx="253">
                    <c:v>#N/A</c:v>
                  </c:pt>
                  <c:pt idx="254">
                    <c:v>#N/A</c:v>
                  </c:pt>
                  <c:pt idx="255">
                    <c:v>#N/A</c:v>
                  </c:pt>
                  <c:pt idx="256">
                    <c:v>#N/A</c:v>
                  </c:pt>
                  <c:pt idx="257">
                    <c:v>#N/A</c:v>
                  </c:pt>
                  <c:pt idx="258">
                    <c:v>#N/A</c:v>
                  </c:pt>
                  <c:pt idx="259">
                    <c:v>#N/A</c:v>
                  </c:pt>
                  <c:pt idx="260">
                    <c:v>#N/A</c:v>
                  </c:pt>
                  <c:pt idx="261">
                    <c:v>#N/A</c:v>
                  </c:pt>
                  <c:pt idx="262">
                    <c:v>#N/A</c:v>
                  </c:pt>
                  <c:pt idx="263">
                    <c:v>#N/A</c:v>
                  </c:pt>
                  <c:pt idx="264">
                    <c:v>#N/A</c:v>
                  </c:pt>
                  <c:pt idx="265">
                    <c:v>#N/A</c:v>
                  </c:pt>
                  <c:pt idx="266">
                    <c:v>#N/A</c:v>
                  </c:pt>
                  <c:pt idx="267">
                    <c:v>#N/A</c:v>
                  </c:pt>
                  <c:pt idx="268">
                    <c:v>#N/A</c:v>
                  </c:pt>
                  <c:pt idx="269">
                    <c:v>#N/A</c:v>
                  </c:pt>
                  <c:pt idx="270">
                    <c:v>#N/A</c:v>
                  </c:pt>
                  <c:pt idx="271">
                    <c:v>#N/A</c:v>
                  </c:pt>
                  <c:pt idx="272">
                    <c:v>#N/A</c:v>
                  </c:pt>
                  <c:pt idx="273">
                    <c:v>#N/A</c:v>
                  </c:pt>
                  <c:pt idx="274">
                    <c:v>#N/A</c:v>
                  </c:pt>
                  <c:pt idx="275">
                    <c:v>#N/A</c:v>
                  </c:pt>
                  <c:pt idx="276">
                    <c:v>#N/A</c:v>
                  </c:pt>
                  <c:pt idx="277">
                    <c:v>#N/A</c:v>
                  </c:pt>
                  <c:pt idx="278">
                    <c:v>#N/A</c:v>
                  </c:pt>
                  <c:pt idx="279">
                    <c:v>#N/A</c:v>
                  </c:pt>
                  <c:pt idx="280">
                    <c:v>#N/A</c:v>
                  </c:pt>
                  <c:pt idx="281">
                    <c:v>#N/A</c:v>
                  </c:pt>
                  <c:pt idx="282">
                    <c:v>#N/A</c:v>
                  </c:pt>
                  <c:pt idx="283">
                    <c:v>#N/A</c:v>
                  </c:pt>
                  <c:pt idx="284">
                    <c:v>#N/A</c:v>
                  </c:pt>
                  <c:pt idx="285">
                    <c:v>#N/A</c:v>
                  </c:pt>
                  <c:pt idx="286">
                    <c:v>#N/A</c:v>
                  </c:pt>
                  <c:pt idx="287">
                    <c:v>#N/A</c:v>
                  </c:pt>
                  <c:pt idx="288">
                    <c:v>#N/A</c:v>
                  </c:pt>
                  <c:pt idx="289">
                    <c:v>#N/A</c:v>
                  </c:pt>
                  <c:pt idx="290">
                    <c:v>#N/A</c:v>
                  </c:pt>
                  <c:pt idx="291">
                    <c:v>#N/A</c:v>
                  </c:pt>
                  <c:pt idx="292">
                    <c:v>#N/A</c:v>
                  </c:pt>
                  <c:pt idx="293">
                    <c:v>#N/A</c:v>
                  </c:pt>
                  <c:pt idx="294">
                    <c:v>#N/A</c:v>
                  </c:pt>
                  <c:pt idx="295">
                    <c:v>#N/A</c:v>
                  </c:pt>
                  <c:pt idx="296">
                    <c:v>#N/A</c:v>
                  </c:pt>
                  <c:pt idx="297">
                    <c:v>#N/A</c:v>
                  </c:pt>
                  <c:pt idx="298">
                    <c:v>#N/A</c:v>
                  </c:pt>
                  <c:pt idx="299">
                    <c:v>#N/A</c:v>
                  </c:pt>
                  <c:pt idx="300">
                    <c:v>#N/A</c:v>
                  </c:pt>
                  <c:pt idx="301">
                    <c:v>#N/A</c:v>
                  </c:pt>
                  <c:pt idx="302">
                    <c:v>#N/A</c:v>
                  </c:pt>
                  <c:pt idx="303">
                    <c:v>#N/A</c:v>
                  </c:pt>
                  <c:pt idx="304">
                    <c:v>#N/A</c:v>
                  </c:pt>
                  <c:pt idx="305">
                    <c:v>#N/A</c:v>
                  </c:pt>
                  <c:pt idx="306">
                    <c:v>#N/A</c:v>
                  </c:pt>
                  <c:pt idx="307">
                    <c:v>#N/A</c:v>
                  </c:pt>
                  <c:pt idx="308">
                    <c:v>#N/A</c:v>
                  </c:pt>
                  <c:pt idx="309">
                    <c:v>#N/A</c:v>
                  </c:pt>
                  <c:pt idx="310">
                    <c:v>#N/A</c:v>
                  </c:pt>
                  <c:pt idx="311">
                    <c:v>#N/A</c:v>
                  </c:pt>
                  <c:pt idx="312">
                    <c:v>#N/A</c:v>
                  </c:pt>
                  <c:pt idx="313">
                    <c:v>#N/A</c:v>
                  </c:pt>
                  <c:pt idx="314">
                    <c:v>#N/A</c:v>
                  </c:pt>
                  <c:pt idx="315">
                    <c:v>#N/A</c:v>
                  </c:pt>
                  <c:pt idx="316">
                    <c:v>#N/A</c:v>
                  </c:pt>
                  <c:pt idx="317">
                    <c:v>#N/A</c:v>
                  </c:pt>
                  <c:pt idx="318">
                    <c:v>#N/A</c:v>
                  </c:pt>
                  <c:pt idx="319">
                    <c:v>#N/A</c:v>
                  </c:pt>
                  <c:pt idx="320">
                    <c:v>#N/A</c:v>
                  </c:pt>
                  <c:pt idx="321">
                    <c:v>#N/A</c:v>
                  </c:pt>
                  <c:pt idx="322">
                    <c:v>#N/A</c:v>
                  </c:pt>
                  <c:pt idx="323">
                    <c:v>#N/A</c:v>
                  </c:pt>
                  <c:pt idx="324">
                    <c:v>#N/A</c:v>
                  </c:pt>
                  <c:pt idx="325">
                    <c:v>#N/A</c:v>
                  </c:pt>
                  <c:pt idx="326">
                    <c:v>#N/A</c:v>
                  </c:pt>
                  <c:pt idx="327">
                    <c:v>#N/A</c:v>
                  </c:pt>
                  <c:pt idx="328">
                    <c:v>#N/A</c:v>
                  </c:pt>
                  <c:pt idx="329">
                    <c:v>#N/A</c:v>
                  </c:pt>
                  <c:pt idx="330">
                    <c:v>#N/A</c:v>
                  </c:pt>
                  <c:pt idx="331">
                    <c:v>#N/A</c:v>
                  </c:pt>
                  <c:pt idx="332">
                    <c:v>#N/A</c:v>
                  </c:pt>
                  <c:pt idx="333">
                    <c:v>#N/A</c:v>
                  </c:pt>
                  <c:pt idx="334">
                    <c:v>#N/A</c:v>
                  </c:pt>
                  <c:pt idx="335">
                    <c:v>#N/A</c:v>
                  </c:pt>
                  <c:pt idx="336">
                    <c:v>#N/A</c:v>
                  </c:pt>
                  <c:pt idx="337">
                    <c:v>#N/A</c:v>
                  </c:pt>
                  <c:pt idx="338">
                    <c:v>#N/A</c:v>
                  </c:pt>
                  <c:pt idx="339">
                    <c:v>#N/A</c:v>
                  </c:pt>
                  <c:pt idx="340">
                    <c:v>#N/A</c:v>
                  </c:pt>
                  <c:pt idx="341">
                    <c:v>#N/A</c:v>
                  </c:pt>
                  <c:pt idx="342">
                    <c:v>#N/A</c:v>
                  </c:pt>
                  <c:pt idx="343">
                    <c:v>#N/A</c:v>
                  </c:pt>
                  <c:pt idx="344">
                    <c:v>#N/A</c:v>
                  </c:pt>
                  <c:pt idx="345">
                    <c:v>#N/A</c:v>
                  </c:pt>
                  <c:pt idx="346">
                    <c:v>#N/A</c:v>
                  </c:pt>
                  <c:pt idx="347">
                    <c:v>#N/A</c:v>
                  </c:pt>
                  <c:pt idx="348">
                    <c:v>#N/A</c:v>
                  </c:pt>
                  <c:pt idx="349">
                    <c:v>#N/A</c:v>
                  </c:pt>
                  <c:pt idx="350">
                    <c:v>#N/A</c:v>
                  </c:pt>
                  <c:pt idx="351">
                    <c:v>#N/A</c:v>
                  </c:pt>
                  <c:pt idx="352">
                    <c:v>#N/A</c:v>
                  </c:pt>
                  <c:pt idx="353">
                    <c:v>#N/A</c:v>
                  </c:pt>
                  <c:pt idx="354">
                    <c:v>#N/A</c:v>
                  </c:pt>
                  <c:pt idx="355">
                    <c:v>#N/A</c:v>
                  </c:pt>
                  <c:pt idx="356">
                    <c:v>#N/A</c:v>
                  </c:pt>
                  <c:pt idx="357">
                    <c:v>#N/A</c:v>
                  </c:pt>
                  <c:pt idx="358">
                    <c:v>#N/A</c:v>
                  </c:pt>
                  <c:pt idx="359">
                    <c:v>#N/A</c:v>
                  </c:pt>
                  <c:pt idx="360">
                    <c:v>#N/A</c:v>
                  </c:pt>
                  <c:pt idx="361">
                    <c:v>#N/A</c:v>
                  </c:pt>
                  <c:pt idx="362">
                    <c:v>#N/A</c:v>
                  </c:pt>
                  <c:pt idx="363">
                    <c:v>#N/A</c:v>
                  </c:pt>
                  <c:pt idx="364">
                    <c:v>#N/A</c:v>
                  </c:pt>
                  <c:pt idx="365">
                    <c:v>#N/A</c:v>
                  </c:pt>
                  <c:pt idx="366">
                    <c:v>#N/A</c:v>
                  </c:pt>
                  <c:pt idx="367">
                    <c:v>#N/A</c:v>
                  </c:pt>
                  <c:pt idx="368">
                    <c:v>#N/A</c:v>
                  </c:pt>
                  <c:pt idx="369">
                    <c:v>#N/A</c:v>
                  </c:pt>
                  <c:pt idx="370">
                    <c:v>#N/A</c:v>
                  </c:pt>
                  <c:pt idx="371">
                    <c:v>#N/A</c:v>
                  </c:pt>
                  <c:pt idx="372">
                    <c:v>#N/A</c:v>
                  </c:pt>
                  <c:pt idx="373">
                    <c:v>#N/A</c:v>
                  </c:pt>
                  <c:pt idx="374">
                    <c:v>#N/A</c:v>
                  </c:pt>
                  <c:pt idx="375">
                    <c:v>#N/A</c:v>
                  </c:pt>
                  <c:pt idx="376">
                    <c:v>#N/A</c:v>
                  </c:pt>
                  <c:pt idx="377">
                    <c:v>#N/A</c:v>
                  </c:pt>
                  <c:pt idx="378">
                    <c:v>#N/A</c:v>
                  </c:pt>
                  <c:pt idx="379">
                    <c:v>#N/A</c:v>
                  </c:pt>
                  <c:pt idx="380">
                    <c:v>#N/A</c:v>
                  </c:pt>
                  <c:pt idx="381">
                    <c:v>#N/A</c:v>
                  </c:pt>
                  <c:pt idx="382">
                    <c:v>#N/A</c:v>
                  </c:pt>
                  <c:pt idx="383">
                    <c:v>#N/A</c:v>
                  </c:pt>
                  <c:pt idx="384">
                    <c:v>#N/A</c:v>
                  </c:pt>
                  <c:pt idx="385">
                    <c:v>#N/A</c:v>
                  </c:pt>
                  <c:pt idx="386">
                    <c:v>#N/A</c:v>
                  </c:pt>
                  <c:pt idx="387">
                    <c:v>#N/A</c:v>
                  </c:pt>
                  <c:pt idx="388">
                    <c:v>#N/A</c:v>
                  </c:pt>
                  <c:pt idx="389">
                    <c:v>#N/A</c:v>
                  </c:pt>
                  <c:pt idx="390">
                    <c:v>#N/A</c:v>
                  </c:pt>
                  <c:pt idx="391">
                    <c:v>#N/A</c:v>
                  </c:pt>
                  <c:pt idx="392">
                    <c:v>#N/A</c:v>
                  </c:pt>
                  <c:pt idx="393">
                    <c:v>#N/A</c:v>
                  </c:pt>
                  <c:pt idx="394">
                    <c:v>#N/A</c:v>
                  </c:pt>
                  <c:pt idx="395">
                    <c:v>#N/A</c:v>
                  </c:pt>
                  <c:pt idx="396">
                    <c:v>#N/A</c:v>
                  </c:pt>
                  <c:pt idx="397">
                    <c:v>#N/A</c:v>
                  </c:pt>
                  <c:pt idx="398">
                    <c:v>#N/A</c:v>
                  </c:pt>
                  <c:pt idx="399">
                    <c:v>#N/A</c:v>
                  </c:pt>
                  <c:pt idx="400">
                    <c:v>#N/A</c:v>
                  </c:pt>
                  <c:pt idx="401">
                    <c:v>#N/A</c:v>
                  </c:pt>
                  <c:pt idx="402">
                    <c:v>#N/A</c:v>
                  </c:pt>
                  <c:pt idx="403">
                    <c:v>#N/A</c:v>
                  </c:pt>
                  <c:pt idx="404">
                    <c:v>#N/A</c:v>
                  </c:pt>
                  <c:pt idx="405">
                    <c:v>#N/A</c:v>
                  </c:pt>
                  <c:pt idx="406">
                    <c:v>#N/A</c:v>
                  </c:pt>
                  <c:pt idx="407">
                    <c:v>#N/A</c:v>
                  </c:pt>
                  <c:pt idx="408">
                    <c:v>#N/A</c:v>
                  </c:pt>
                  <c:pt idx="409">
                    <c:v>#N/A</c:v>
                  </c:pt>
                  <c:pt idx="410">
                    <c:v>#N/A</c:v>
                  </c:pt>
                  <c:pt idx="411">
                    <c:v>#N/A</c:v>
                  </c:pt>
                  <c:pt idx="412">
                    <c:v>#N/A</c:v>
                  </c:pt>
                  <c:pt idx="413">
                    <c:v>#N/A</c:v>
                  </c:pt>
                  <c:pt idx="414">
                    <c:v>#N/A</c:v>
                  </c:pt>
                  <c:pt idx="415">
                    <c:v>#N/A</c:v>
                  </c:pt>
                  <c:pt idx="416">
                    <c:v>#N/A</c:v>
                  </c:pt>
                  <c:pt idx="417">
                    <c:v>#N/A</c:v>
                  </c:pt>
                  <c:pt idx="418">
                    <c:v>#N/A</c:v>
                  </c:pt>
                  <c:pt idx="419">
                    <c:v>#N/A</c:v>
                  </c:pt>
                  <c:pt idx="420">
                    <c:v>#N/A</c:v>
                  </c:pt>
                  <c:pt idx="421">
                    <c:v>#N/A</c:v>
                  </c:pt>
                  <c:pt idx="422">
                    <c:v>#N/A</c:v>
                  </c:pt>
                  <c:pt idx="423">
                    <c:v>#N/A</c:v>
                  </c:pt>
                  <c:pt idx="424">
                    <c:v>#N/A</c:v>
                  </c:pt>
                  <c:pt idx="425">
                    <c:v>#N/A</c:v>
                  </c:pt>
                  <c:pt idx="426">
                    <c:v>#N/A</c:v>
                  </c:pt>
                  <c:pt idx="427">
                    <c:v>#N/A</c:v>
                  </c:pt>
                  <c:pt idx="428">
                    <c:v>#N/A</c:v>
                  </c:pt>
                  <c:pt idx="429">
                    <c:v>#N/A</c:v>
                  </c:pt>
                  <c:pt idx="430">
                    <c:v>#N/A</c:v>
                  </c:pt>
                  <c:pt idx="431">
                    <c:v>#N/A</c:v>
                  </c:pt>
                  <c:pt idx="432">
                    <c:v>#N/A</c:v>
                  </c:pt>
                  <c:pt idx="433">
                    <c:v>#N/A</c:v>
                  </c:pt>
                  <c:pt idx="434">
                    <c:v>#N/A</c:v>
                  </c:pt>
                  <c:pt idx="435">
                    <c:v>#N/A</c:v>
                  </c:pt>
                  <c:pt idx="436">
                    <c:v>#N/A</c:v>
                  </c:pt>
                  <c:pt idx="437">
                    <c:v>#N/A</c:v>
                  </c:pt>
                  <c:pt idx="438">
                    <c:v>#N/A</c:v>
                  </c:pt>
                  <c:pt idx="439">
                    <c:v>#N/A</c:v>
                  </c:pt>
                  <c:pt idx="440">
                    <c:v>#N/A</c:v>
                  </c:pt>
                  <c:pt idx="441">
                    <c:v>#N/A</c:v>
                  </c:pt>
                  <c:pt idx="442">
                    <c:v>#N/A</c:v>
                  </c:pt>
                  <c:pt idx="443">
                    <c:v>#N/A</c:v>
                  </c:pt>
                  <c:pt idx="444">
                    <c:v>#N/A</c:v>
                  </c:pt>
                  <c:pt idx="445">
                    <c:v>#N/A</c:v>
                  </c:pt>
                  <c:pt idx="446">
                    <c:v>#N/A</c:v>
                  </c:pt>
                  <c:pt idx="447">
                    <c:v>#N/A</c:v>
                  </c:pt>
                  <c:pt idx="448">
                    <c:v>#N/A</c:v>
                  </c:pt>
                  <c:pt idx="449">
                    <c:v>#N/A</c:v>
                  </c:pt>
                  <c:pt idx="450">
                    <c:v>#N/A</c:v>
                  </c:pt>
                  <c:pt idx="451">
                    <c:v>#N/A</c:v>
                  </c:pt>
                  <c:pt idx="452">
                    <c:v>#N/A</c:v>
                  </c:pt>
                  <c:pt idx="453">
                    <c:v>#N/A</c:v>
                  </c:pt>
                  <c:pt idx="454">
                    <c:v>#N/A</c:v>
                  </c:pt>
                  <c:pt idx="455">
                    <c:v>#N/A</c:v>
                  </c:pt>
                  <c:pt idx="456">
                    <c:v>#N/A</c:v>
                  </c:pt>
                  <c:pt idx="457">
                    <c:v>#N/A</c:v>
                  </c:pt>
                  <c:pt idx="458">
                    <c:v>#N/A</c:v>
                  </c:pt>
                  <c:pt idx="459">
                    <c:v>#N/A</c:v>
                  </c:pt>
                  <c:pt idx="460">
                    <c:v>#N/A</c:v>
                  </c:pt>
                  <c:pt idx="461">
                    <c:v>#N/A</c:v>
                  </c:pt>
                  <c:pt idx="462">
                    <c:v>#N/A</c:v>
                  </c:pt>
                  <c:pt idx="463">
                    <c:v>#N/A</c:v>
                  </c:pt>
                  <c:pt idx="464">
                    <c:v>#N/A</c:v>
                  </c:pt>
                  <c:pt idx="465">
                    <c:v>#N/A</c:v>
                  </c:pt>
                  <c:pt idx="466">
                    <c:v>#N/A</c:v>
                  </c:pt>
                  <c:pt idx="467">
                    <c:v>#N/A</c:v>
                  </c:pt>
                  <c:pt idx="468">
                    <c:v>#N/A</c:v>
                  </c:pt>
                  <c:pt idx="469">
                    <c:v>#N/A</c:v>
                  </c:pt>
                  <c:pt idx="470">
                    <c:v>#N/A</c:v>
                  </c:pt>
                  <c:pt idx="471">
                    <c:v>#N/A</c:v>
                  </c:pt>
                  <c:pt idx="472">
                    <c:v>#N/A</c:v>
                  </c:pt>
                  <c:pt idx="473">
                    <c:v>#N/A</c:v>
                  </c:pt>
                  <c:pt idx="474">
                    <c:v>#N/A</c:v>
                  </c:pt>
                  <c:pt idx="475">
                    <c:v>#N/A</c:v>
                  </c:pt>
                  <c:pt idx="476">
                    <c:v>#N/A</c:v>
                  </c:pt>
                  <c:pt idx="477">
                    <c:v>#N/A</c:v>
                  </c:pt>
                  <c:pt idx="478">
                    <c:v>#N/A</c:v>
                  </c:pt>
                  <c:pt idx="479">
                    <c:v>#N/A</c:v>
                  </c:pt>
                  <c:pt idx="480">
                    <c:v>#N/A</c:v>
                  </c:pt>
                  <c:pt idx="481">
                    <c:v>#N/A</c:v>
                  </c:pt>
                  <c:pt idx="482">
                    <c:v>#N/A</c:v>
                  </c:pt>
                  <c:pt idx="483">
                    <c:v>#N/A</c:v>
                  </c:pt>
                  <c:pt idx="484">
                    <c:v>#N/A</c:v>
                  </c:pt>
                  <c:pt idx="485">
                    <c:v>#N/A</c:v>
                  </c:pt>
                  <c:pt idx="486">
                    <c:v>#N/A</c:v>
                  </c:pt>
                  <c:pt idx="487">
                    <c:v>#N/A</c:v>
                  </c:pt>
                  <c:pt idx="488">
                    <c:v>#N/A</c:v>
                  </c:pt>
                  <c:pt idx="489">
                    <c:v>#N/A</c:v>
                  </c:pt>
                  <c:pt idx="490">
                    <c:v>#N/A</c:v>
                  </c:pt>
                  <c:pt idx="491">
                    <c:v>#N/A</c:v>
                  </c:pt>
                  <c:pt idx="492">
                    <c:v>#N/A</c:v>
                  </c:pt>
                  <c:pt idx="493">
                    <c:v>#N/A</c:v>
                  </c:pt>
                  <c:pt idx="494">
                    <c:v>#N/A</c:v>
                  </c:pt>
                  <c:pt idx="495">
                    <c:v>#N/A</c:v>
                  </c:pt>
                  <c:pt idx="496">
                    <c:v>#N/A</c:v>
                  </c:pt>
                  <c:pt idx="497">
                    <c:v>#N/A</c:v>
                  </c:pt>
                  <c:pt idx="498">
                    <c:v>#N/A</c:v>
                  </c:pt>
                  <c:pt idx="499">
                    <c:v>#N/A</c:v>
                  </c:pt>
                  <c:pt idx="500">
                    <c:v>#N/A</c:v>
                  </c:pt>
                  <c:pt idx="501">
                    <c:v>#N/A</c:v>
                  </c:pt>
                  <c:pt idx="502">
                    <c:v>#N/A</c:v>
                  </c:pt>
                  <c:pt idx="503">
                    <c:v>#N/A</c:v>
                  </c:pt>
                  <c:pt idx="504">
                    <c:v>#N/A</c:v>
                  </c:pt>
                  <c:pt idx="505">
                    <c:v>#N/A</c:v>
                  </c:pt>
                  <c:pt idx="506">
                    <c:v>#N/A</c:v>
                  </c:pt>
                  <c:pt idx="507">
                    <c:v>#N/A</c:v>
                  </c:pt>
                  <c:pt idx="508">
                    <c:v>#N/A</c:v>
                  </c:pt>
                  <c:pt idx="509">
                    <c:v>#N/A</c:v>
                  </c:pt>
                  <c:pt idx="510">
                    <c:v>#N/A</c:v>
                  </c:pt>
                  <c:pt idx="511">
                    <c:v>#N/A</c:v>
                  </c:pt>
                  <c:pt idx="512">
                    <c:v>#N/A</c:v>
                  </c:pt>
                  <c:pt idx="513">
                    <c:v>#N/A</c:v>
                  </c:pt>
                  <c:pt idx="514">
                    <c:v>#N/A</c:v>
                  </c:pt>
                  <c:pt idx="515">
                    <c:v>#N/A</c:v>
                  </c:pt>
                  <c:pt idx="516">
                    <c:v>#N/A</c:v>
                  </c:pt>
                  <c:pt idx="517">
                    <c:v>#N/A</c:v>
                  </c:pt>
                  <c:pt idx="518">
                    <c:v>#N/A</c:v>
                  </c:pt>
                  <c:pt idx="519">
                    <c:v>#N/A</c:v>
                  </c:pt>
                  <c:pt idx="520">
                    <c:v>#N/A</c:v>
                  </c:pt>
                  <c:pt idx="521">
                    <c:v>#N/A</c:v>
                  </c:pt>
                  <c:pt idx="522">
                    <c:v>#N/A</c:v>
                  </c:pt>
                  <c:pt idx="523">
                    <c:v>#N/A</c:v>
                  </c:pt>
                  <c:pt idx="524">
                    <c:v>#N/A</c:v>
                  </c:pt>
                  <c:pt idx="525">
                    <c:v>#N/A</c:v>
                  </c:pt>
                  <c:pt idx="526">
                    <c:v>#N/A</c:v>
                  </c:pt>
                  <c:pt idx="527">
                    <c:v>#N/A</c:v>
                  </c:pt>
                  <c:pt idx="528">
                    <c:v>#N/A</c:v>
                  </c:pt>
                  <c:pt idx="529">
                    <c:v>#N/A</c:v>
                  </c:pt>
                  <c:pt idx="530">
                    <c:v>#N/A</c:v>
                  </c:pt>
                  <c:pt idx="531">
                    <c:v>#N/A</c:v>
                  </c:pt>
                  <c:pt idx="532">
                    <c:v>#N/A</c:v>
                  </c:pt>
                  <c:pt idx="533">
                    <c:v>#N/A</c:v>
                  </c:pt>
                  <c:pt idx="534">
                    <c:v>#N/A</c:v>
                  </c:pt>
                  <c:pt idx="535">
                    <c:v>#N/A</c:v>
                  </c:pt>
                  <c:pt idx="536">
                    <c:v>#N/A</c:v>
                  </c:pt>
                  <c:pt idx="537">
                    <c:v>#N/A</c:v>
                  </c:pt>
                  <c:pt idx="538">
                    <c:v>#N/A</c:v>
                  </c:pt>
                  <c:pt idx="539">
                    <c:v>#N/A</c:v>
                  </c:pt>
                  <c:pt idx="540">
                    <c:v>#N/A</c:v>
                  </c:pt>
                  <c:pt idx="541">
                    <c:v>#N/A</c:v>
                  </c:pt>
                  <c:pt idx="542">
                    <c:v>#N/A</c:v>
                  </c:pt>
                  <c:pt idx="543">
                    <c:v>#N/A</c:v>
                  </c:pt>
                  <c:pt idx="544">
                    <c:v>#N/A</c:v>
                  </c:pt>
                  <c:pt idx="545">
                    <c:v>#N/A</c:v>
                  </c:pt>
                  <c:pt idx="546">
                    <c:v>#N/A</c:v>
                  </c:pt>
                  <c:pt idx="547">
                    <c:v>#N/A</c:v>
                  </c:pt>
                  <c:pt idx="548">
                    <c:v>#N/A</c:v>
                  </c:pt>
                  <c:pt idx="549">
                    <c:v>#N/A</c:v>
                  </c:pt>
                  <c:pt idx="550">
                    <c:v>#N/A</c:v>
                  </c:pt>
                  <c:pt idx="551">
                    <c:v>#N/A</c:v>
                  </c:pt>
                  <c:pt idx="552">
                    <c:v>#N/A</c:v>
                  </c:pt>
                  <c:pt idx="553">
                    <c:v>#N/A</c:v>
                  </c:pt>
                  <c:pt idx="554">
                    <c:v>#N/A</c:v>
                  </c:pt>
                  <c:pt idx="555">
                    <c:v>#N/A</c:v>
                  </c:pt>
                  <c:pt idx="556">
                    <c:v>#N/A</c:v>
                  </c:pt>
                  <c:pt idx="557">
                    <c:v>#N/A</c:v>
                  </c:pt>
                  <c:pt idx="558">
                    <c:v>#N/A</c:v>
                  </c:pt>
                  <c:pt idx="559">
                    <c:v>#N/A</c:v>
                  </c:pt>
                  <c:pt idx="560">
                    <c:v>#N/A</c:v>
                  </c:pt>
                  <c:pt idx="561">
                    <c:v>#N/A</c:v>
                  </c:pt>
                  <c:pt idx="562">
                    <c:v>#N/A</c:v>
                  </c:pt>
                  <c:pt idx="563">
                    <c:v>#N/A</c:v>
                  </c:pt>
                  <c:pt idx="564">
                    <c:v>#N/A</c:v>
                  </c:pt>
                  <c:pt idx="565">
                    <c:v>#N/A</c:v>
                  </c:pt>
                  <c:pt idx="566">
                    <c:v>#N/A</c:v>
                  </c:pt>
                  <c:pt idx="567">
                    <c:v>#N/A</c:v>
                  </c:pt>
                  <c:pt idx="568">
                    <c:v>#N/A</c:v>
                  </c:pt>
                  <c:pt idx="569">
                    <c:v>#N/A</c:v>
                  </c:pt>
                  <c:pt idx="570">
                    <c:v>#N/A</c:v>
                  </c:pt>
                  <c:pt idx="571">
                    <c:v>#N/A</c:v>
                  </c:pt>
                  <c:pt idx="572">
                    <c:v>#N/A</c:v>
                  </c:pt>
                  <c:pt idx="573">
                    <c:v>#N/A</c:v>
                  </c:pt>
                  <c:pt idx="574">
                    <c:v>#N/A</c:v>
                  </c:pt>
                  <c:pt idx="575">
                    <c:v>#N/A</c:v>
                  </c:pt>
                  <c:pt idx="576">
                    <c:v>#N/A</c:v>
                  </c:pt>
                  <c:pt idx="577">
                    <c:v>#N/A</c:v>
                  </c:pt>
                  <c:pt idx="578">
                    <c:v>#N/A</c:v>
                  </c:pt>
                  <c:pt idx="579">
                    <c:v>#N/A</c:v>
                  </c:pt>
                  <c:pt idx="580">
                    <c:v>#N/A</c:v>
                  </c:pt>
                  <c:pt idx="581">
                    <c:v>#N/A</c:v>
                  </c:pt>
                  <c:pt idx="582">
                    <c:v>#N/A</c:v>
                  </c:pt>
                  <c:pt idx="583">
                    <c:v>#N/A</c:v>
                  </c:pt>
                  <c:pt idx="584">
                    <c:v>#N/A</c:v>
                  </c:pt>
                  <c:pt idx="585">
                    <c:v>#N/A</c:v>
                  </c:pt>
                  <c:pt idx="586">
                    <c:v>#N/A</c:v>
                  </c:pt>
                  <c:pt idx="587">
                    <c:v>#N/A</c:v>
                  </c:pt>
                  <c:pt idx="588">
                    <c:v>#N/A</c:v>
                  </c:pt>
                  <c:pt idx="589">
                    <c:v>#N/A</c:v>
                  </c:pt>
                  <c:pt idx="590">
                    <c:v>#N/A</c:v>
                  </c:pt>
                  <c:pt idx="591">
                    <c:v>#N/A</c:v>
                  </c:pt>
                  <c:pt idx="592">
                    <c:v>#N/A</c:v>
                  </c:pt>
                  <c:pt idx="593">
                    <c:v>#N/A</c:v>
                  </c:pt>
                  <c:pt idx="594">
                    <c:v>#N/A</c:v>
                  </c:pt>
                  <c:pt idx="595">
                    <c:v>#N/A</c:v>
                  </c:pt>
                  <c:pt idx="596">
                    <c:v>#N/A</c:v>
                  </c:pt>
                  <c:pt idx="597">
                    <c:v>#N/A</c:v>
                  </c:pt>
                  <c:pt idx="598">
                    <c:v>#N/A</c:v>
                  </c:pt>
                  <c:pt idx="599">
                    <c:v>#N/A</c:v>
                  </c:pt>
                  <c:pt idx="600">
                    <c:v>#N/A</c:v>
                  </c:pt>
                  <c:pt idx="601">
                    <c:v>#N/A</c:v>
                  </c:pt>
                  <c:pt idx="602">
                    <c:v>#N/A</c:v>
                  </c:pt>
                  <c:pt idx="603">
                    <c:v>#N/A</c:v>
                  </c:pt>
                  <c:pt idx="604">
                    <c:v>#N/A</c:v>
                  </c:pt>
                  <c:pt idx="605">
                    <c:v>#N/A</c:v>
                  </c:pt>
                  <c:pt idx="606">
                    <c:v>#N/A</c:v>
                  </c:pt>
                  <c:pt idx="607">
                    <c:v>#N/A</c:v>
                  </c:pt>
                  <c:pt idx="608">
                    <c:v>#N/A</c:v>
                  </c:pt>
                  <c:pt idx="609">
                    <c:v>#N/A</c:v>
                  </c:pt>
                  <c:pt idx="610">
                    <c:v>#N/A</c:v>
                  </c:pt>
                  <c:pt idx="611">
                    <c:v>#N/A</c:v>
                  </c:pt>
                  <c:pt idx="612">
                    <c:v>#N/A</c:v>
                  </c:pt>
                  <c:pt idx="613">
                    <c:v>#N/A</c:v>
                  </c:pt>
                  <c:pt idx="614">
                    <c:v>#N/A</c:v>
                  </c:pt>
                  <c:pt idx="615">
                    <c:v>#N/A</c:v>
                  </c:pt>
                  <c:pt idx="616">
                    <c:v>#N/A</c:v>
                  </c:pt>
                  <c:pt idx="617">
                    <c:v>#N/A</c:v>
                  </c:pt>
                  <c:pt idx="618">
                    <c:v>#N/A</c:v>
                  </c:pt>
                  <c:pt idx="619">
                    <c:v>#N/A</c:v>
                  </c:pt>
                  <c:pt idx="620">
                    <c:v>#N/A</c:v>
                  </c:pt>
                  <c:pt idx="621">
                    <c:v>#N/A</c:v>
                  </c:pt>
                  <c:pt idx="622">
                    <c:v>#N/A</c:v>
                  </c:pt>
                  <c:pt idx="623">
                    <c:v>#N/A</c:v>
                  </c:pt>
                  <c:pt idx="624">
                    <c:v>#N/A</c:v>
                  </c:pt>
                  <c:pt idx="625">
                    <c:v>#N/A</c:v>
                  </c:pt>
                  <c:pt idx="626">
                    <c:v>#N/A</c:v>
                  </c:pt>
                  <c:pt idx="627">
                    <c:v>#N/A</c:v>
                  </c:pt>
                  <c:pt idx="628">
                    <c:v>#N/A</c:v>
                  </c:pt>
                  <c:pt idx="629">
                    <c:v>#N/A</c:v>
                  </c:pt>
                  <c:pt idx="630">
                    <c:v>#N/A</c:v>
                  </c:pt>
                  <c:pt idx="631">
                    <c:v>#N/A</c:v>
                  </c:pt>
                  <c:pt idx="632">
                    <c:v>#N/A</c:v>
                  </c:pt>
                  <c:pt idx="633">
                    <c:v>#N/A</c:v>
                  </c:pt>
                  <c:pt idx="634">
                    <c:v>#N/A</c:v>
                  </c:pt>
                  <c:pt idx="635">
                    <c:v>#N/A</c:v>
                  </c:pt>
                  <c:pt idx="636">
                    <c:v>#N/A</c:v>
                  </c:pt>
                  <c:pt idx="637">
                    <c:v>#N/A</c:v>
                  </c:pt>
                  <c:pt idx="638">
                    <c:v>#N/A</c:v>
                  </c:pt>
                  <c:pt idx="639">
                    <c:v>#N/A</c:v>
                  </c:pt>
                  <c:pt idx="640">
                    <c:v>#N/A</c:v>
                  </c:pt>
                  <c:pt idx="641">
                    <c:v>#N/A</c:v>
                  </c:pt>
                  <c:pt idx="642">
                    <c:v>#N/A</c:v>
                  </c:pt>
                  <c:pt idx="643">
                    <c:v>#N/A</c:v>
                  </c:pt>
                  <c:pt idx="644">
                    <c:v>#N/A</c:v>
                  </c:pt>
                </c:numCache>
              </c:numRef>
            </c:minus>
          </c:errBars>
          <c:errBars>
            <c:errDir val="x"/>
            <c:errBarType val="both"/>
            <c:errValType val="cust"/>
            <c:plus>
              <c:numRef>
                <c:f>'Filtered Data'!$C$6:$C$650</c:f>
                <c:numCache>
                  <c:formatCode>General</c:formatCode>
                  <c:ptCount val="645"/>
                  <c:pt idx="0">
                    <c:v>0.17541535800000058</c:v>
                  </c:pt>
                  <c:pt idx="1">
                    <c:v>0.17317043600000001</c:v>
                  </c:pt>
                  <c:pt idx="2">
                    <c:v>0.16965098300000001</c:v>
                  </c:pt>
                  <c:pt idx="3">
                    <c:v>0.169101852</c:v>
                  </c:pt>
                  <c:pt idx="4">
                    <c:v>0.22348736799999999</c:v>
                  </c:pt>
                  <c:pt idx="5">
                    <c:v>0.18151950300000036</c:v>
                  </c:pt>
                  <c:pt idx="6">
                    <c:v>0.146822015</c:v>
                  </c:pt>
                  <c:pt idx="7">
                    <c:v>0.28974387000000001</c:v>
                  </c:pt>
                  <c:pt idx="8">
                    <c:v>0.29746570500000091</c:v>
                  </c:pt>
                  <c:pt idx="9">
                    <c:v>0.29220301700000001</c:v>
                  </c:pt>
                  <c:pt idx="10">
                    <c:v>0.33269333299999998</c:v>
                  </c:pt>
                  <c:pt idx="11">
                    <c:v>0.36216208900000091</c:v>
                  </c:pt>
                  <c:pt idx="12">
                    <c:v>0.43477277900000133</c:v>
                  </c:pt>
                  <c:pt idx="13">
                    <c:v>0.51037985200000169</c:v>
                  </c:pt>
                  <c:pt idx="14">
                    <c:v>0.5895808959999983</c:v>
                  </c:pt>
                  <c:pt idx="15">
                    <c:v>0.66029939400000182</c:v>
                  </c:pt>
                  <c:pt idx="16">
                    <c:v>0.73222723999999995</c:v>
                  </c:pt>
                  <c:pt idx="17">
                    <c:v>0.80519243600000145</c:v>
                  </c:pt>
                  <c:pt idx="18">
                    <c:v>0.83689440400000181</c:v>
                  </c:pt>
                  <c:pt idx="19">
                    <c:v>0.50483580300000064</c:v>
                  </c:pt>
                  <c:pt idx="20">
                    <c:v>0.58448249399999819</c:v>
                  </c:pt>
                  <c:pt idx="21">
                    <c:v>0.69637545100000064</c:v>
                  </c:pt>
                  <c:pt idx="22">
                    <c:v>0.72711529900000005</c:v>
                  </c:pt>
                  <c:pt idx="23">
                    <c:v>0.858333342</c:v>
                  </c:pt>
                  <c:pt idx="24">
                    <c:v>0.90898620299999999</c:v>
                  </c:pt>
                  <c:pt idx="25">
                    <c:v>0.94062038599999998</c:v>
                  </c:pt>
                  <c:pt idx="26">
                    <c:v>0.98625274999999768</c:v>
                  </c:pt>
                  <c:pt idx="27">
                    <c:v>1.0079271499999998</c:v>
                  </c:pt>
                  <c:pt idx="28">
                    <c:v>1.0213795399999999</c:v>
                  </c:pt>
                  <c:pt idx="29">
                    <c:v>1.0527289999999998</c:v>
                  </c:pt>
                  <c:pt idx="30">
                    <c:v>1.0749566799999999</c:v>
                  </c:pt>
                  <c:pt idx="31">
                    <c:v>1.089949799999997</c:v>
                  </c:pt>
                  <c:pt idx="32">
                    <c:v>#N/A</c:v>
                  </c:pt>
                  <c:pt idx="33">
                    <c:v>#N/A</c:v>
                  </c:pt>
                  <c:pt idx="34">
                    <c:v>#N/A</c:v>
                  </c:pt>
                  <c:pt idx="35">
                    <c:v>#N/A</c:v>
                  </c:pt>
                  <c:pt idx="36">
                    <c:v>#N/A</c:v>
                  </c:pt>
                  <c:pt idx="37">
                    <c:v>#N/A</c:v>
                  </c:pt>
                  <c:pt idx="38">
                    <c:v>#N/A</c:v>
                  </c:pt>
                  <c:pt idx="39">
                    <c:v>#N/A</c:v>
                  </c:pt>
                  <c:pt idx="40">
                    <c:v>#N/A</c:v>
                  </c:pt>
                  <c:pt idx="41">
                    <c:v>#N/A</c:v>
                  </c:pt>
                  <c:pt idx="42">
                    <c:v>#N/A</c:v>
                  </c:pt>
                  <c:pt idx="43">
                    <c:v>#N/A</c:v>
                  </c:pt>
                  <c:pt idx="44">
                    <c:v>#N/A</c:v>
                  </c:pt>
                  <c:pt idx="45">
                    <c:v>#N/A</c:v>
                  </c:pt>
                  <c:pt idx="46">
                    <c:v>#N/A</c:v>
                  </c:pt>
                  <c:pt idx="47">
                    <c:v>#N/A</c:v>
                  </c:pt>
                  <c:pt idx="48">
                    <c:v>#N/A</c:v>
                  </c:pt>
                  <c:pt idx="49">
                    <c:v>#N/A</c:v>
                  </c:pt>
                  <c:pt idx="50">
                    <c:v>#N/A</c:v>
                  </c:pt>
                  <c:pt idx="51">
                    <c:v>#N/A</c:v>
                  </c:pt>
                  <c:pt idx="52">
                    <c:v>#N/A</c:v>
                  </c:pt>
                  <c:pt idx="53">
                    <c:v>#N/A</c:v>
                  </c:pt>
                  <c:pt idx="54">
                    <c:v>#N/A</c:v>
                  </c:pt>
                  <c:pt idx="55">
                    <c:v>#N/A</c:v>
                  </c:pt>
                  <c:pt idx="56">
                    <c:v>#N/A</c:v>
                  </c:pt>
                  <c:pt idx="57">
                    <c:v>#N/A</c:v>
                  </c:pt>
                  <c:pt idx="58">
                    <c:v>#N/A</c:v>
                  </c:pt>
                  <c:pt idx="59">
                    <c:v>#N/A</c:v>
                  </c:pt>
                  <c:pt idx="60">
                    <c:v>#N/A</c:v>
                  </c:pt>
                  <c:pt idx="61">
                    <c:v>#N/A</c:v>
                  </c:pt>
                  <c:pt idx="62">
                    <c:v>#N/A</c:v>
                  </c:pt>
                  <c:pt idx="63">
                    <c:v>#N/A</c:v>
                  </c:pt>
                  <c:pt idx="64">
                    <c:v>#N/A</c:v>
                  </c:pt>
                  <c:pt idx="65">
                    <c:v>#N/A</c:v>
                  </c:pt>
                  <c:pt idx="66">
                    <c:v>#N/A</c:v>
                  </c:pt>
                  <c:pt idx="67">
                    <c:v>#N/A</c:v>
                  </c:pt>
                  <c:pt idx="68">
                    <c:v>#N/A</c:v>
                  </c:pt>
                  <c:pt idx="69">
                    <c:v>#N/A</c:v>
                  </c:pt>
                  <c:pt idx="70">
                    <c:v>#N/A</c:v>
                  </c:pt>
                  <c:pt idx="71">
                    <c:v>#N/A</c:v>
                  </c:pt>
                  <c:pt idx="72">
                    <c:v>#N/A</c:v>
                  </c:pt>
                  <c:pt idx="73">
                    <c:v>#N/A</c:v>
                  </c:pt>
                  <c:pt idx="74">
                    <c:v>#N/A</c:v>
                  </c:pt>
                  <c:pt idx="75">
                    <c:v>#N/A</c:v>
                  </c:pt>
                  <c:pt idx="76">
                    <c:v>#N/A</c:v>
                  </c:pt>
                  <c:pt idx="77">
                    <c:v>#N/A</c:v>
                  </c:pt>
                  <c:pt idx="78">
                    <c:v>#N/A</c:v>
                  </c:pt>
                  <c:pt idx="79">
                    <c:v>#N/A</c:v>
                  </c:pt>
                  <c:pt idx="80">
                    <c:v>#N/A</c:v>
                  </c:pt>
                  <c:pt idx="81">
                    <c:v>#N/A</c:v>
                  </c:pt>
                  <c:pt idx="82">
                    <c:v>#N/A</c:v>
                  </c:pt>
                  <c:pt idx="83">
                    <c:v>#N/A</c:v>
                  </c:pt>
                  <c:pt idx="84">
                    <c:v>#N/A</c:v>
                  </c:pt>
                  <c:pt idx="85">
                    <c:v>#N/A</c:v>
                  </c:pt>
                  <c:pt idx="86">
                    <c:v>#N/A</c:v>
                  </c:pt>
                  <c:pt idx="87">
                    <c:v>#N/A</c:v>
                  </c:pt>
                  <c:pt idx="88">
                    <c:v>#N/A</c:v>
                  </c:pt>
                  <c:pt idx="89">
                    <c:v>#N/A</c:v>
                  </c:pt>
                  <c:pt idx="90">
                    <c:v>#N/A</c:v>
                  </c:pt>
                  <c:pt idx="91">
                    <c:v>#N/A</c:v>
                  </c:pt>
                  <c:pt idx="92">
                    <c:v>#N/A</c:v>
                  </c:pt>
                  <c:pt idx="93">
                    <c:v>#N/A</c:v>
                  </c:pt>
                  <c:pt idx="94">
                    <c:v>#N/A</c:v>
                  </c:pt>
                  <c:pt idx="95">
                    <c:v>#N/A</c:v>
                  </c:pt>
                  <c:pt idx="96">
                    <c:v>#N/A</c:v>
                  </c:pt>
                  <c:pt idx="97">
                    <c:v>#N/A</c:v>
                  </c:pt>
                  <c:pt idx="98">
                    <c:v>#N/A</c:v>
                  </c:pt>
                  <c:pt idx="99">
                    <c:v>#N/A</c:v>
                  </c:pt>
                  <c:pt idx="100">
                    <c:v>#N/A</c:v>
                  </c:pt>
                  <c:pt idx="101">
                    <c:v>#N/A</c:v>
                  </c:pt>
                  <c:pt idx="102">
                    <c:v>#N/A</c:v>
                  </c:pt>
                  <c:pt idx="103">
                    <c:v>#N/A</c:v>
                  </c:pt>
                  <c:pt idx="104">
                    <c:v>#N/A</c:v>
                  </c:pt>
                  <c:pt idx="105">
                    <c:v>#N/A</c:v>
                  </c:pt>
                  <c:pt idx="106">
                    <c:v>#N/A</c:v>
                  </c:pt>
                  <c:pt idx="107">
                    <c:v>#N/A</c:v>
                  </c:pt>
                  <c:pt idx="108">
                    <c:v>#N/A</c:v>
                  </c:pt>
                  <c:pt idx="109">
                    <c:v>#N/A</c:v>
                  </c:pt>
                  <c:pt idx="110">
                    <c:v>#N/A</c:v>
                  </c:pt>
                  <c:pt idx="111">
                    <c:v>#N/A</c:v>
                  </c:pt>
                  <c:pt idx="112">
                    <c:v>#N/A</c:v>
                  </c:pt>
                  <c:pt idx="113">
                    <c:v>#N/A</c:v>
                  </c:pt>
                  <c:pt idx="114">
                    <c:v>#N/A</c:v>
                  </c:pt>
                  <c:pt idx="115">
                    <c:v>#N/A</c:v>
                  </c:pt>
                  <c:pt idx="116">
                    <c:v>#N/A</c:v>
                  </c:pt>
                  <c:pt idx="117">
                    <c:v>#N/A</c:v>
                  </c:pt>
                  <c:pt idx="118">
                    <c:v>#N/A</c:v>
                  </c:pt>
                  <c:pt idx="119">
                    <c:v>#N/A</c:v>
                  </c:pt>
                  <c:pt idx="120">
                    <c:v>#N/A</c:v>
                  </c:pt>
                  <c:pt idx="121">
                    <c:v>#N/A</c:v>
                  </c:pt>
                  <c:pt idx="122">
                    <c:v>#N/A</c:v>
                  </c:pt>
                  <c:pt idx="123">
                    <c:v>#N/A</c:v>
                  </c:pt>
                  <c:pt idx="124">
                    <c:v>#N/A</c:v>
                  </c:pt>
                  <c:pt idx="125">
                    <c:v>#N/A</c:v>
                  </c:pt>
                  <c:pt idx="126">
                    <c:v>#N/A</c:v>
                  </c:pt>
                  <c:pt idx="127">
                    <c:v>#N/A</c:v>
                  </c:pt>
                  <c:pt idx="128">
                    <c:v>#N/A</c:v>
                  </c:pt>
                  <c:pt idx="129">
                    <c:v>#N/A</c:v>
                  </c:pt>
                  <c:pt idx="130">
                    <c:v>#N/A</c:v>
                  </c:pt>
                  <c:pt idx="131">
                    <c:v>#N/A</c:v>
                  </c:pt>
                  <c:pt idx="132">
                    <c:v>#N/A</c:v>
                  </c:pt>
                  <c:pt idx="133">
                    <c:v>#N/A</c:v>
                  </c:pt>
                  <c:pt idx="134">
                    <c:v>#N/A</c:v>
                  </c:pt>
                  <c:pt idx="135">
                    <c:v>#N/A</c:v>
                  </c:pt>
                  <c:pt idx="136">
                    <c:v>#N/A</c:v>
                  </c:pt>
                  <c:pt idx="137">
                    <c:v>#N/A</c:v>
                  </c:pt>
                  <c:pt idx="138">
                    <c:v>#N/A</c:v>
                  </c:pt>
                  <c:pt idx="139">
                    <c:v>#N/A</c:v>
                  </c:pt>
                  <c:pt idx="140">
                    <c:v>#N/A</c:v>
                  </c:pt>
                  <c:pt idx="141">
                    <c:v>#N/A</c:v>
                  </c:pt>
                  <c:pt idx="142">
                    <c:v>#N/A</c:v>
                  </c:pt>
                  <c:pt idx="143">
                    <c:v>#N/A</c:v>
                  </c:pt>
                  <c:pt idx="144">
                    <c:v>#N/A</c:v>
                  </c:pt>
                  <c:pt idx="145">
                    <c:v>#N/A</c:v>
                  </c:pt>
                  <c:pt idx="146">
                    <c:v>#N/A</c:v>
                  </c:pt>
                  <c:pt idx="147">
                    <c:v>#N/A</c:v>
                  </c:pt>
                  <c:pt idx="148">
                    <c:v>#N/A</c:v>
                  </c:pt>
                  <c:pt idx="149">
                    <c:v>#N/A</c:v>
                  </c:pt>
                  <c:pt idx="150">
                    <c:v>#N/A</c:v>
                  </c:pt>
                  <c:pt idx="151">
                    <c:v>#N/A</c:v>
                  </c:pt>
                  <c:pt idx="152">
                    <c:v>#N/A</c:v>
                  </c:pt>
                  <c:pt idx="153">
                    <c:v>#N/A</c:v>
                  </c:pt>
                  <c:pt idx="154">
                    <c:v>#N/A</c:v>
                  </c:pt>
                  <c:pt idx="155">
                    <c:v>#N/A</c:v>
                  </c:pt>
                  <c:pt idx="156">
                    <c:v>#N/A</c:v>
                  </c:pt>
                  <c:pt idx="157">
                    <c:v>#N/A</c:v>
                  </c:pt>
                  <c:pt idx="158">
                    <c:v>#N/A</c:v>
                  </c:pt>
                  <c:pt idx="159">
                    <c:v>#N/A</c:v>
                  </c:pt>
                  <c:pt idx="160">
                    <c:v>#N/A</c:v>
                  </c:pt>
                  <c:pt idx="161">
                    <c:v>#N/A</c:v>
                  </c:pt>
                  <c:pt idx="162">
                    <c:v>#N/A</c:v>
                  </c:pt>
                  <c:pt idx="163">
                    <c:v>#N/A</c:v>
                  </c:pt>
                  <c:pt idx="164">
                    <c:v>#N/A</c:v>
                  </c:pt>
                  <c:pt idx="165">
                    <c:v>#N/A</c:v>
                  </c:pt>
                  <c:pt idx="166">
                    <c:v>#N/A</c:v>
                  </c:pt>
                  <c:pt idx="167">
                    <c:v>#N/A</c:v>
                  </c:pt>
                  <c:pt idx="168">
                    <c:v>#N/A</c:v>
                  </c:pt>
                  <c:pt idx="169">
                    <c:v>#N/A</c:v>
                  </c:pt>
                  <c:pt idx="170">
                    <c:v>#N/A</c:v>
                  </c:pt>
                  <c:pt idx="171">
                    <c:v>#N/A</c:v>
                  </c:pt>
                  <c:pt idx="172">
                    <c:v>#N/A</c:v>
                  </c:pt>
                  <c:pt idx="173">
                    <c:v>#N/A</c:v>
                  </c:pt>
                  <c:pt idx="174">
                    <c:v>#N/A</c:v>
                  </c:pt>
                  <c:pt idx="175">
                    <c:v>#N/A</c:v>
                  </c:pt>
                  <c:pt idx="176">
                    <c:v>#N/A</c:v>
                  </c:pt>
                  <c:pt idx="177">
                    <c:v>#N/A</c:v>
                  </c:pt>
                  <c:pt idx="178">
                    <c:v>#N/A</c:v>
                  </c:pt>
                  <c:pt idx="179">
                    <c:v>#N/A</c:v>
                  </c:pt>
                  <c:pt idx="180">
                    <c:v>#N/A</c:v>
                  </c:pt>
                  <c:pt idx="181">
                    <c:v>#N/A</c:v>
                  </c:pt>
                  <c:pt idx="182">
                    <c:v>#N/A</c:v>
                  </c:pt>
                  <c:pt idx="183">
                    <c:v>#N/A</c:v>
                  </c:pt>
                  <c:pt idx="184">
                    <c:v>#N/A</c:v>
                  </c:pt>
                  <c:pt idx="185">
                    <c:v>#N/A</c:v>
                  </c:pt>
                  <c:pt idx="186">
                    <c:v>#N/A</c:v>
                  </c:pt>
                  <c:pt idx="187">
                    <c:v>#N/A</c:v>
                  </c:pt>
                  <c:pt idx="188">
                    <c:v>#N/A</c:v>
                  </c:pt>
                  <c:pt idx="189">
                    <c:v>#N/A</c:v>
                  </c:pt>
                  <c:pt idx="190">
                    <c:v>#N/A</c:v>
                  </c:pt>
                  <c:pt idx="191">
                    <c:v>#N/A</c:v>
                  </c:pt>
                  <c:pt idx="192">
                    <c:v>#N/A</c:v>
                  </c:pt>
                  <c:pt idx="193">
                    <c:v>#N/A</c:v>
                  </c:pt>
                  <c:pt idx="194">
                    <c:v>#N/A</c:v>
                  </c:pt>
                  <c:pt idx="195">
                    <c:v>#N/A</c:v>
                  </c:pt>
                  <c:pt idx="196">
                    <c:v>#N/A</c:v>
                  </c:pt>
                  <c:pt idx="197">
                    <c:v>#N/A</c:v>
                  </c:pt>
                  <c:pt idx="198">
                    <c:v>#N/A</c:v>
                  </c:pt>
                  <c:pt idx="199">
                    <c:v>#N/A</c:v>
                  </c:pt>
                  <c:pt idx="200">
                    <c:v>#N/A</c:v>
                  </c:pt>
                  <c:pt idx="201">
                    <c:v>#N/A</c:v>
                  </c:pt>
                  <c:pt idx="202">
                    <c:v>#N/A</c:v>
                  </c:pt>
                  <c:pt idx="203">
                    <c:v>#N/A</c:v>
                  </c:pt>
                  <c:pt idx="204">
                    <c:v>#N/A</c:v>
                  </c:pt>
                  <c:pt idx="205">
                    <c:v>#N/A</c:v>
                  </c:pt>
                  <c:pt idx="206">
                    <c:v>#N/A</c:v>
                  </c:pt>
                  <c:pt idx="207">
                    <c:v>#N/A</c:v>
                  </c:pt>
                  <c:pt idx="208">
                    <c:v>#N/A</c:v>
                  </c:pt>
                  <c:pt idx="209">
                    <c:v>#N/A</c:v>
                  </c:pt>
                  <c:pt idx="210">
                    <c:v>#N/A</c:v>
                  </c:pt>
                  <c:pt idx="211">
                    <c:v>#N/A</c:v>
                  </c:pt>
                  <c:pt idx="212">
                    <c:v>#N/A</c:v>
                  </c:pt>
                  <c:pt idx="213">
                    <c:v>#N/A</c:v>
                  </c:pt>
                  <c:pt idx="214">
                    <c:v>#N/A</c:v>
                  </c:pt>
                  <c:pt idx="215">
                    <c:v>#N/A</c:v>
                  </c:pt>
                  <c:pt idx="216">
                    <c:v>#N/A</c:v>
                  </c:pt>
                  <c:pt idx="217">
                    <c:v>#N/A</c:v>
                  </c:pt>
                  <c:pt idx="218">
                    <c:v>#N/A</c:v>
                  </c:pt>
                  <c:pt idx="219">
                    <c:v>#N/A</c:v>
                  </c:pt>
                  <c:pt idx="220">
                    <c:v>#N/A</c:v>
                  </c:pt>
                  <c:pt idx="221">
                    <c:v>#N/A</c:v>
                  </c:pt>
                  <c:pt idx="222">
                    <c:v>#N/A</c:v>
                  </c:pt>
                  <c:pt idx="223">
                    <c:v>#N/A</c:v>
                  </c:pt>
                  <c:pt idx="224">
                    <c:v>#N/A</c:v>
                  </c:pt>
                  <c:pt idx="225">
                    <c:v>#N/A</c:v>
                  </c:pt>
                  <c:pt idx="226">
                    <c:v>#N/A</c:v>
                  </c:pt>
                  <c:pt idx="227">
                    <c:v>#N/A</c:v>
                  </c:pt>
                  <c:pt idx="228">
                    <c:v>#N/A</c:v>
                  </c:pt>
                  <c:pt idx="229">
                    <c:v>#N/A</c:v>
                  </c:pt>
                  <c:pt idx="230">
                    <c:v>#N/A</c:v>
                  </c:pt>
                  <c:pt idx="231">
                    <c:v>#N/A</c:v>
                  </c:pt>
                  <c:pt idx="232">
                    <c:v>#N/A</c:v>
                  </c:pt>
                  <c:pt idx="233">
                    <c:v>#N/A</c:v>
                  </c:pt>
                  <c:pt idx="234">
                    <c:v>#N/A</c:v>
                  </c:pt>
                  <c:pt idx="235">
                    <c:v>#N/A</c:v>
                  </c:pt>
                  <c:pt idx="236">
                    <c:v>#N/A</c:v>
                  </c:pt>
                  <c:pt idx="237">
                    <c:v>#N/A</c:v>
                  </c:pt>
                  <c:pt idx="238">
                    <c:v>#N/A</c:v>
                  </c:pt>
                  <c:pt idx="239">
                    <c:v>#N/A</c:v>
                  </c:pt>
                  <c:pt idx="240">
                    <c:v>#N/A</c:v>
                  </c:pt>
                  <c:pt idx="241">
                    <c:v>#N/A</c:v>
                  </c:pt>
                  <c:pt idx="242">
                    <c:v>#N/A</c:v>
                  </c:pt>
                  <c:pt idx="243">
                    <c:v>#N/A</c:v>
                  </c:pt>
                  <c:pt idx="244">
                    <c:v>#N/A</c:v>
                  </c:pt>
                  <c:pt idx="245">
                    <c:v>#N/A</c:v>
                  </c:pt>
                  <c:pt idx="246">
                    <c:v>#N/A</c:v>
                  </c:pt>
                  <c:pt idx="247">
                    <c:v>#N/A</c:v>
                  </c:pt>
                  <c:pt idx="248">
                    <c:v>#N/A</c:v>
                  </c:pt>
                  <c:pt idx="249">
                    <c:v>#N/A</c:v>
                  </c:pt>
                  <c:pt idx="250">
                    <c:v>#N/A</c:v>
                  </c:pt>
                  <c:pt idx="251">
                    <c:v>#N/A</c:v>
                  </c:pt>
                  <c:pt idx="252">
                    <c:v>#N/A</c:v>
                  </c:pt>
                  <c:pt idx="253">
                    <c:v>#N/A</c:v>
                  </c:pt>
                  <c:pt idx="254">
                    <c:v>#N/A</c:v>
                  </c:pt>
                  <c:pt idx="255">
                    <c:v>#N/A</c:v>
                  </c:pt>
                  <c:pt idx="256">
                    <c:v>#N/A</c:v>
                  </c:pt>
                  <c:pt idx="257">
                    <c:v>#N/A</c:v>
                  </c:pt>
                  <c:pt idx="258">
                    <c:v>#N/A</c:v>
                  </c:pt>
                  <c:pt idx="259">
                    <c:v>#N/A</c:v>
                  </c:pt>
                  <c:pt idx="260">
                    <c:v>#N/A</c:v>
                  </c:pt>
                  <c:pt idx="261">
                    <c:v>#N/A</c:v>
                  </c:pt>
                  <c:pt idx="262">
                    <c:v>#N/A</c:v>
                  </c:pt>
                  <c:pt idx="263">
                    <c:v>#N/A</c:v>
                  </c:pt>
                  <c:pt idx="264">
                    <c:v>#N/A</c:v>
                  </c:pt>
                  <c:pt idx="265">
                    <c:v>#N/A</c:v>
                  </c:pt>
                  <c:pt idx="266">
                    <c:v>#N/A</c:v>
                  </c:pt>
                  <c:pt idx="267">
                    <c:v>#N/A</c:v>
                  </c:pt>
                  <c:pt idx="268">
                    <c:v>#N/A</c:v>
                  </c:pt>
                  <c:pt idx="269">
                    <c:v>#N/A</c:v>
                  </c:pt>
                  <c:pt idx="270">
                    <c:v>#N/A</c:v>
                  </c:pt>
                  <c:pt idx="271">
                    <c:v>#N/A</c:v>
                  </c:pt>
                  <c:pt idx="272">
                    <c:v>#N/A</c:v>
                  </c:pt>
                  <c:pt idx="273">
                    <c:v>#N/A</c:v>
                  </c:pt>
                  <c:pt idx="274">
                    <c:v>#N/A</c:v>
                  </c:pt>
                  <c:pt idx="275">
                    <c:v>#N/A</c:v>
                  </c:pt>
                  <c:pt idx="276">
                    <c:v>#N/A</c:v>
                  </c:pt>
                  <c:pt idx="277">
                    <c:v>#N/A</c:v>
                  </c:pt>
                  <c:pt idx="278">
                    <c:v>#N/A</c:v>
                  </c:pt>
                  <c:pt idx="279">
                    <c:v>#N/A</c:v>
                  </c:pt>
                  <c:pt idx="280">
                    <c:v>#N/A</c:v>
                  </c:pt>
                  <c:pt idx="281">
                    <c:v>#N/A</c:v>
                  </c:pt>
                  <c:pt idx="282">
                    <c:v>#N/A</c:v>
                  </c:pt>
                  <c:pt idx="283">
                    <c:v>#N/A</c:v>
                  </c:pt>
                  <c:pt idx="284">
                    <c:v>#N/A</c:v>
                  </c:pt>
                  <c:pt idx="285">
                    <c:v>#N/A</c:v>
                  </c:pt>
                  <c:pt idx="286">
                    <c:v>#N/A</c:v>
                  </c:pt>
                  <c:pt idx="287">
                    <c:v>#N/A</c:v>
                  </c:pt>
                  <c:pt idx="288">
                    <c:v>#N/A</c:v>
                  </c:pt>
                  <c:pt idx="289">
                    <c:v>#N/A</c:v>
                  </c:pt>
                  <c:pt idx="290">
                    <c:v>#N/A</c:v>
                  </c:pt>
                  <c:pt idx="291">
                    <c:v>#N/A</c:v>
                  </c:pt>
                  <c:pt idx="292">
                    <c:v>#N/A</c:v>
                  </c:pt>
                  <c:pt idx="293">
                    <c:v>#N/A</c:v>
                  </c:pt>
                  <c:pt idx="294">
                    <c:v>#N/A</c:v>
                  </c:pt>
                  <c:pt idx="295">
                    <c:v>#N/A</c:v>
                  </c:pt>
                  <c:pt idx="296">
                    <c:v>#N/A</c:v>
                  </c:pt>
                  <c:pt idx="297">
                    <c:v>#N/A</c:v>
                  </c:pt>
                  <c:pt idx="298">
                    <c:v>#N/A</c:v>
                  </c:pt>
                  <c:pt idx="299">
                    <c:v>#N/A</c:v>
                  </c:pt>
                  <c:pt idx="300">
                    <c:v>#N/A</c:v>
                  </c:pt>
                  <c:pt idx="301">
                    <c:v>#N/A</c:v>
                  </c:pt>
                  <c:pt idx="302">
                    <c:v>#N/A</c:v>
                  </c:pt>
                  <c:pt idx="303">
                    <c:v>#N/A</c:v>
                  </c:pt>
                  <c:pt idx="304">
                    <c:v>#N/A</c:v>
                  </c:pt>
                  <c:pt idx="305">
                    <c:v>#N/A</c:v>
                  </c:pt>
                  <c:pt idx="306">
                    <c:v>#N/A</c:v>
                  </c:pt>
                  <c:pt idx="307">
                    <c:v>#N/A</c:v>
                  </c:pt>
                  <c:pt idx="308">
                    <c:v>#N/A</c:v>
                  </c:pt>
                  <c:pt idx="309">
                    <c:v>#N/A</c:v>
                  </c:pt>
                  <c:pt idx="310">
                    <c:v>#N/A</c:v>
                  </c:pt>
                  <c:pt idx="311">
                    <c:v>#N/A</c:v>
                  </c:pt>
                  <c:pt idx="312">
                    <c:v>#N/A</c:v>
                  </c:pt>
                  <c:pt idx="313">
                    <c:v>#N/A</c:v>
                  </c:pt>
                  <c:pt idx="314">
                    <c:v>#N/A</c:v>
                  </c:pt>
                  <c:pt idx="315">
                    <c:v>#N/A</c:v>
                  </c:pt>
                  <c:pt idx="316">
                    <c:v>#N/A</c:v>
                  </c:pt>
                  <c:pt idx="317">
                    <c:v>#N/A</c:v>
                  </c:pt>
                  <c:pt idx="318">
                    <c:v>#N/A</c:v>
                  </c:pt>
                  <c:pt idx="319">
                    <c:v>#N/A</c:v>
                  </c:pt>
                  <c:pt idx="320">
                    <c:v>#N/A</c:v>
                  </c:pt>
                  <c:pt idx="321">
                    <c:v>#N/A</c:v>
                  </c:pt>
                  <c:pt idx="322">
                    <c:v>#N/A</c:v>
                  </c:pt>
                  <c:pt idx="323">
                    <c:v>#N/A</c:v>
                  </c:pt>
                  <c:pt idx="324">
                    <c:v>#N/A</c:v>
                  </c:pt>
                  <c:pt idx="325">
                    <c:v>#N/A</c:v>
                  </c:pt>
                  <c:pt idx="326">
                    <c:v>#N/A</c:v>
                  </c:pt>
                  <c:pt idx="327">
                    <c:v>#N/A</c:v>
                  </c:pt>
                  <c:pt idx="328">
                    <c:v>#N/A</c:v>
                  </c:pt>
                  <c:pt idx="329">
                    <c:v>#N/A</c:v>
                  </c:pt>
                  <c:pt idx="330">
                    <c:v>#N/A</c:v>
                  </c:pt>
                  <c:pt idx="331">
                    <c:v>#N/A</c:v>
                  </c:pt>
                  <c:pt idx="332">
                    <c:v>#N/A</c:v>
                  </c:pt>
                  <c:pt idx="333">
                    <c:v>#N/A</c:v>
                  </c:pt>
                  <c:pt idx="334">
                    <c:v>#N/A</c:v>
                  </c:pt>
                  <c:pt idx="335">
                    <c:v>#N/A</c:v>
                  </c:pt>
                  <c:pt idx="336">
                    <c:v>#N/A</c:v>
                  </c:pt>
                  <c:pt idx="337">
                    <c:v>#N/A</c:v>
                  </c:pt>
                  <c:pt idx="338">
                    <c:v>#N/A</c:v>
                  </c:pt>
                  <c:pt idx="339">
                    <c:v>#N/A</c:v>
                  </c:pt>
                  <c:pt idx="340">
                    <c:v>#N/A</c:v>
                  </c:pt>
                  <c:pt idx="341">
                    <c:v>#N/A</c:v>
                  </c:pt>
                  <c:pt idx="342">
                    <c:v>#N/A</c:v>
                  </c:pt>
                  <c:pt idx="343">
                    <c:v>#N/A</c:v>
                  </c:pt>
                  <c:pt idx="344">
                    <c:v>#N/A</c:v>
                  </c:pt>
                  <c:pt idx="345">
                    <c:v>#N/A</c:v>
                  </c:pt>
                  <c:pt idx="346">
                    <c:v>#N/A</c:v>
                  </c:pt>
                  <c:pt idx="347">
                    <c:v>#N/A</c:v>
                  </c:pt>
                  <c:pt idx="348">
                    <c:v>#N/A</c:v>
                  </c:pt>
                  <c:pt idx="349">
                    <c:v>#N/A</c:v>
                  </c:pt>
                  <c:pt idx="350">
                    <c:v>#N/A</c:v>
                  </c:pt>
                  <c:pt idx="351">
                    <c:v>#N/A</c:v>
                  </c:pt>
                  <c:pt idx="352">
                    <c:v>#N/A</c:v>
                  </c:pt>
                  <c:pt idx="353">
                    <c:v>#N/A</c:v>
                  </c:pt>
                  <c:pt idx="354">
                    <c:v>#N/A</c:v>
                  </c:pt>
                  <c:pt idx="355">
                    <c:v>#N/A</c:v>
                  </c:pt>
                  <c:pt idx="356">
                    <c:v>#N/A</c:v>
                  </c:pt>
                  <c:pt idx="357">
                    <c:v>#N/A</c:v>
                  </c:pt>
                  <c:pt idx="358">
                    <c:v>#N/A</c:v>
                  </c:pt>
                  <c:pt idx="359">
                    <c:v>#N/A</c:v>
                  </c:pt>
                  <c:pt idx="360">
                    <c:v>#N/A</c:v>
                  </c:pt>
                  <c:pt idx="361">
                    <c:v>#N/A</c:v>
                  </c:pt>
                  <c:pt idx="362">
                    <c:v>#N/A</c:v>
                  </c:pt>
                  <c:pt idx="363">
                    <c:v>#N/A</c:v>
                  </c:pt>
                  <c:pt idx="364">
                    <c:v>#N/A</c:v>
                  </c:pt>
                  <c:pt idx="365">
                    <c:v>#N/A</c:v>
                  </c:pt>
                  <c:pt idx="366">
                    <c:v>#N/A</c:v>
                  </c:pt>
                  <c:pt idx="367">
                    <c:v>#N/A</c:v>
                  </c:pt>
                  <c:pt idx="368">
                    <c:v>#N/A</c:v>
                  </c:pt>
                  <c:pt idx="369">
                    <c:v>#N/A</c:v>
                  </c:pt>
                  <c:pt idx="370">
                    <c:v>#N/A</c:v>
                  </c:pt>
                  <c:pt idx="371">
                    <c:v>#N/A</c:v>
                  </c:pt>
                  <c:pt idx="372">
                    <c:v>#N/A</c:v>
                  </c:pt>
                  <c:pt idx="373">
                    <c:v>#N/A</c:v>
                  </c:pt>
                  <c:pt idx="374">
                    <c:v>#N/A</c:v>
                  </c:pt>
                  <c:pt idx="375">
                    <c:v>#N/A</c:v>
                  </c:pt>
                  <c:pt idx="376">
                    <c:v>#N/A</c:v>
                  </c:pt>
                  <c:pt idx="377">
                    <c:v>#N/A</c:v>
                  </c:pt>
                  <c:pt idx="378">
                    <c:v>#N/A</c:v>
                  </c:pt>
                  <c:pt idx="379">
                    <c:v>#N/A</c:v>
                  </c:pt>
                  <c:pt idx="380">
                    <c:v>#N/A</c:v>
                  </c:pt>
                  <c:pt idx="381">
                    <c:v>#N/A</c:v>
                  </c:pt>
                  <c:pt idx="382">
                    <c:v>#N/A</c:v>
                  </c:pt>
                  <c:pt idx="383">
                    <c:v>#N/A</c:v>
                  </c:pt>
                  <c:pt idx="384">
                    <c:v>#N/A</c:v>
                  </c:pt>
                  <c:pt idx="385">
                    <c:v>#N/A</c:v>
                  </c:pt>
                  <c:pt idx="386">
                    <c:v>#N/A</c:v>
                  </c:pt>
                  <c:pt idx="387">
                    <c:v>#N/A</c:v>
                  </c:pt>
                  <c:pt idx="388">
                    <c:v>#N/A</c:v>
                  </c:pt>
                  <c:pt idx="389">
                    <c:v>#N/A</c:v>
                  </c:pt>
                  <c:pt idx="390">
                    <c:v>#N/A</c:v>
                  </c:pt>
                  <c:pt idx="391">
                    <c:v>#N/A</c:v>
                  </c:pt>
                  <c:pt idx="392">
                    <c:v>#N/A</c:v>
                  </c:pt>
                  <c:pt idx="393">
                    <c:v>#N/A</c:v>
                  </c:pt>
                  <c:pt idx="394">
                    <c:v>#N/A</c:v>
                  </c:pt>
                  <c:pt idx="395">
                    <c:v>#N/A</c:v>
                  </c:pt>
                  <c:pt idx="396">
                    <c:v>#N/A</c:v>
                  </c:pt>
                  <c:pt idx="397">
                    <c:v>#N/A</c:v>
                  </c:pt>
                  <c:pt idx="398">
                    <c:v>#N/A</c:v>
                  </c:pt>
                  <c:pt idx="399">
                    <c:v>#N/A</c:v>
                  </c:pt>
                  <c:pt idx="400">
                    <c:v>#N/A</c:v>
                  </c:pt>
                  <c:pt idx="401">
                    <c:v>#N/A</c:v>
                  </c:pt>
                  <c:pt idx="402">
                    <c:v>#N/A</c:v>
                  </c:pt>
                  <c:pt idx="403">
                    <c:v>#N/A</c:v>
                  </c:pt>
                  <c:pt idx="404">
                    <c:v>#N/A</c:v>
                  </c:pt>
                  <c:pt idx="405">
                    <c:v>#N/A</c:v>
                  </c:pt>
                  <c:pt idx="406">
                    <c:v>#N/A</c:v>
                  </c:pt>
                  <c:pt idx="407">
                    <c:v>#N/A</c:v>
                  </c:pt>
                  <c:pt idx="408">
                    <c:v>#N/A</c:v>
                  </c:pt>
                  <c:pt idx="409">
                    <c:v>#N/A</c:v>
                  </c:pt>
                  <c:pt idx="410">
                    <c:v>#N/A</c:v>
                  </c:pt>
                  <c:pt idx="411">
                    <c:v>#N/A</c:v>
                  </c:pt>
                  <c:pt idx="412">
                    <c:v>#N/A</c:v>
                  </c:pt>
                  <c:pt idx="413">
                    <c:v>#N/A</c:v>
                  </c:pt>
                  <c:pt idx="414">
                    <c:v>#N/A</c:v>
                  </c:pt>
                  <c:pt idx="415">
                    <c:v>#N/A</c:v>
                  </c:pt>
                  <c:pt idx="416">
                    <c:v>#N/A</c:v>
                  </c:pt>
                  <c:pt idx="417">
                    <c:v>#N/A</c:v>
                  </c:pt>
                  <c:pt idx="418">
                    <c:v>#N/A</c:v>
                  </c:pt>
                  <c:pt idx="419">
                    <c:v>#N/A</c:v>
                  </c:pt>
                  <c:pt idx="420">
                    <c:v>#N/A</c:v>
                  </c:pt>
                  <c:pt idx="421">
                    <c:v>#N/A</c:v>
                  </c:pt>
                  <c:pt idx="422">
                    <c:v>#N/A</c:v>
                  </c:pt>
                  <c:pt idx="423">
                    <c:v>#N/A</c:v>
                  </c:pt>
                  <c:pt idx="424">
                    <c:v>#N/A</c:v>
                  </c:pt>
                  <c:pt idx="425">
                    <c:v>#N/A</c:v>
                  </c:pt>
                  <c:pt idx="426">
                    <c:v>#N/A</c:v>
                  </c:pt>
                  <c:pt idx="427">
                    <c:v>#N/A</c:v>
                  </c:pt>
                  <c:pt idx="428">
                    <c:v>#N/A</c:v>
                  </c:pt>
                  <c:pt idx="429">
                    <c:v>#N/A</c:v>
                  </c:pt>
                  <c:pt idx="430">
                    <c:v>#N/A</c:v>
                  </c:pt>
                  <c:pt idx="431">
                    <c:v>#N/A</c:v>
                  </c:pt>
                  <c:pt idx="432">
                    <c:v>#N/A</c:v>
                  </c:pt>
                  <c:pt idx="433">
                    <c:v>#N/A</c:v>
                  </c:pt>
                  <c:pt idx="434">
                    <c:v>#N/A</c:v>
                  </c:pt>
                  <c:pt idx="435">
                    <c:v>#N/A</c:v>
                  </c:pt>
                  <c:pt idx="436">
                    <c:v>#N/A</c:v>
                  </c:pt>
                  <c:pt idx="437">
                    <c:v>#N/A</c:v>
                  </c:pt>
                  <c:pt idx="438">
                    <c:v>#N/A</c:v>
                  </c:pt>
                  <c:pt idx="439">
                    <c:v>#N/A</c:v>
                  </c:pt>
                  <c:pt idx="440">
                    <c:v>#N/A</c:v>
                  </c:pt>
                  <c:pt idx="441">
                    <c:v>#N/A</c:v>
                  </c:pt>
                  <c:pt idx="442">
                    <c:v>#N/A</c:v>
                  </c:pt>
                  <c:pt idx="443">
                    <c:v>#N/A</c:v>
                  </c:pt>
                  <c:pt idx="444">
                    <c:v>#N/A</c:v>
                  </c:pt>
                  <c:pt idx="445">
                    <c:v>#N/A</c:v>
                  </c:pt>
                  <c:pt idx="446">
                    <c:v>#N/A</c:v>
                  </c:pt>
                  <c:pt idx="447">
                    <c:v>#N/A</c:v>
                  </c:pt>
                  <c:pt idx="448">
                    <c:v>#N/A</c:v>
                  </c:pt>
                  <c:pt idx="449">
                    <c:v>#N/A</c:v>
                  </c:pt>
                  <c:pt idx="450">
                    <c:v>#N/A</c:v>
                  </c:pt>
                  <c:pt idx="451">
                    <c:v>#N/A</c:v>
                  </c:pt>
                  <c:pt idx="452">
                    <c:v>#N/A</c:v>
                  </c:pt>
                  <c:pt idx="453">
                    <c:v>#N/A</c:v>
                  </c:pt>
                  <c:pt idx="454">
                    <c:v>#N/A</c:v>
                  </c:pt>
                  <c:pt idx="455">
                    <c:v>#N/A</c:v>
                  </c:pt>
                  <c:pt idx="456">
                    <c:v>#N/A</c:v>
                  </c:pt>
                  <c:pt idx="457">
                    <c:v>#N/A</c:v>
                  </c:pt>
                  <c:pt idx="458">
                    <c:v>#N/A</c:v>
                  </c:pt>
                  <c:pt idx="459">
                    <c:v>#N/A</c:v>
                  </c:pt>
                  <c:pt idx="460">
                    <c:v>#N/A</c:v>
                  </c:pt>
                  <c:pt idx="461">
                    <c:v>#N/A</c:v>
                  </c:pt>
                  <c:pt idx="462">
                    <c:v>#N/A</c:v>
                  </c:pt>
                  <c:pt idx="463">
                    <c:v>#N/A</c:v>
                  </c:pt>
                  <c:pt idx="464">
                    <c:v>#N/A</c:v>
                  </c:pt>
                  <c:pt idx="465">
                    <c:v>#N/A</c:v>
                  </c:pt>
                  <c:pt idx="466">
                    <c:v>#N/A</c:v>
                  </c:pt>
                  <c:pt idx="467">
                    <c:v>#N/A</c:v>
                  </c:pt>
                  <c:pt idx="468">
                    <c:v>#N/A</c:v>
                  </c:pt>
                  <c:pt idx="469">
                    <c:v>#N/A</c:v>
                  </c:pt>
                  <c:pt idx="470">
                    <c:v>#N/A</c:v>
                  </c:pt>
                  <c:pt idx="471">
                    <c:v>#N/A</c:v>
                  </c:pt>
                  <c:pt idx="472">
                    <c:v>#N/A</c:v>
                  </c:pt>
                  <c:pt idx="473">
                    <c:v>#N/A</c:v>
                  </c:pt>
                  <c:pt idx="474">
                    <c:v>#N/A</c:v>
                  </c:pt>
                  <c:pt idx="475">
                    <c:v>#N/A</c:v>
                  </c:pt>
                  <c:pt idx="476">
                    <c:v>#N/A</c:v>
                  </c:pt>
                  <c:pt idx="477">
                    <c:v>#N/A</c:v>
                  </c:pt>
                  <c:pt idx="478">
                    <c:v>#N/A</c:v>
                  </c:pt>
                  <c:pt idx="479">
                    <c:v>#N/A</c:v>
                  </c:pt>
                  <c:pt idx="480">
                    <c:v>#N/A</c:v>
                  </c:pt>
                  <c:pt idx="481">
                    <c:v>#N/A</c:v>
                  </c:pt>
                  <c:pt idx="482">
                    <c:v>#N/A</c:v>
                  </c:pt>
                  <c:pt idx="483">
                    <c:v>#N/A</c:v>
                  </c:pt>
                  <c:pt idx="484">
                    <c:v>#N/A</c:v>
                  </c:pt>
                  <c:pt idx="485">
                    <c:v>#N/A</c:v>
                  </c:pt>
                  <c:pt idx="486">
                    <c:v>#N/A</c:v>
                  </c:pt>
                  <c:pt idx="487">
                    <c:v>#N/A</c:v>
                  </c:pt>
                  <c:pt idx="488">
                    <c:v>#N/A</c:v>
                  </c:pt>
                  <c:pt idx="489">
                    <c:v>#N/A</c:v>
                  </c:pt>
                  <c:pt idx="490">
                    <c:v>#N/A</c:v>
                  </c:pt>
                  <c:pt idx="491">
                    <c:v>#N/A</c:v>
                  </c:pt>
                  <c:pt idx="492">
                    <c:v>#N/A</c:v>
                  </c:pt>
                  <c:pt idx="493">
                    <c:v>#N/A</c:v>
                  </c:pt>
                  <c:pt idx="494">
                    <c:v>#N/A</c:v>
                  </c:pt>
                  <c:pt idx="495">
                    <c:v>#N/A</c:v>
                  </c:pt>
                  <c:pt idx="496">
                    <c:v>#N/A</c:v>
                  </c:pt>
                  <c:pt idx="497">
                    <c:v>#N/A</c:v>
                  </c:pt>
                  <c:pt idx="498">
                    <c:v>#N/A</c:v>
                  </c:pt>
                  <c:pt idx="499">
                    <c:v>#N/A</c:v>
                  </c:pt>
                  <c:pt idx="500">
                    <c:v>#N/A</c:v>
                  </c:pt>
                  <c:pt idx="501">
                    <c:v>#N/A</c:v>
                  </c:pt>
                  <c:pt idx="502">
                    <c:v>#N/A</c:v>
                  </c:pt>
                  <c:pt idx="503">
                    <c:v>#N/A</c:v>
                  </c:pt>
                  <c:pt idx="504">
                    <c:v>#N/A</c:v>
                  </c:pt>
                  <c:pt idx="505">
                    <c:v>#N/A</c:v>
                  </c:pt>
                  <c:pt idx="506">
                    <c:v>#N/A</c:v>
                  </c:pt>
                  <c:pt idx="507">
                    <c:v>#N/A</c:v>
                  </c:pt>
                  <c:pt idx="508">
                    <c:v>#N/A</c:v>
                  </c:pt>
                  <c:pt idx="509">
                    <c:v>#N/A</c:v>
                  </c:pt>
                  <c:pt idx="510">
                    <c:v>#N/A</c:v>
                  </c:pt>
                  <c:pt idx="511">
                    <c:v>#N/A</c:v>
                  </c:pt>
                  <c:pt idx="512">
                    <c:v>#N/A</c:v>
                  </c:pt>
                  <c:pt idx="513">
                    <c:v>#N/A</c:v>
                  </c:pt>
                  <c:pt idx="514">
                    <c:v>#N/A</c:v>
                  </c:pt>
                  <c:pt idx="515">
                    <c:v>#N/A</c:v>
                  </c:pt>
                  <c:pt idx="516">
                    <c:v>#N/A</c:v>
                  </c:pt>
                  <c:pt idx="517">
                    <c:v>#N/A</c:v>
                  </c:pt>
                  <c:pt idx="518">
                    <c:v>#N/A</c:v>
                  </c:pt>
                  <c:pt idx="519">
                    <c:v>#N/A</c:v>
                  </c:pt>
                  <c:pt idx="520">
                    <c:v>#N/A</c:v>
                  </c:pt>
                  <c:pt idx="521">
                    <c:v>#N/A</c:v>
                  </c:pt>
                  <c:pt idx="522">
                    <c:v>#N/A</c:v>
                  </c:pt>
                  <c:pt idx="523">
                    <c:v>#N/A</c:v>
                  </c:pt>
                  <c:pt idx="524">
                    <c:v>#N/A</c:v>
                  </c:pt>
                  <c:pt idx="525">
                    <c:v>#N/A</c:v>
                  </c:pt>
                  <c:pt idx="526">
                    <c:v>#N/A</c:v>
                  </c:pt>
                  <c:pt idx="527">
                    <c:v>#N/A</c:v>
                  </c:pt>
                  <c:pt idx="528">
                    <c:v>#N/A</c:v>
                  </c:pt>
                  <c:pt idx="529">
                    <c:v>#N/A</c:v>
                  </c:pt>
                  <c:pt idx="530">
                    <c:v>#N/A</c:v>
                  </c:pt>
                  <c:pt idx="531">
                    <c:v>#N/A</c:v>
                  </c:pt>
                  <c:pt idx="532">
                    <c:v>#N/A</c:v>
                  </c:pt>
                  <c:pt idx="533">
                    <c:v>#N/A</c:v>
                  </c:pt>
                  <c:pt idx="534">
                    <c:v>#N/A</c:v>
                  </c:pt>
                  <c:pt idx="535">
                    <c:v>#N/A</c:v>
                  </c:pt>
                  <c:pt idx="536">
                    <c:v>#N/A</c:v>
                  </c:pt>
                  <c:pt idx="537">
                    <c:v>#N/A</c:v>
                  </c:pt>
                  <c:pt idx="538">
                    <c:v>#N/A</c:v>
                  </c:pt>
                  <c:pt idx="539">
                    <c:v>#N/A</c:v>
                  </c:pt>
                  <c:pt idx="540">
                    <c:v>#N/A</c:v>
                  </c:pt>
                  <c:pt idx="541">
                    <c:v>#N/A</c:v>
                  </c:pt>
                  <c:pt idx="542">
                    <c:v>#N/A</c:v>
                  </c:pt>
                  <c:pt idx="543">
                    <c:v>#N/A</c:v>
                  </c:pt>
                  <c:pt idx="544">
                    <c:v>#N/A</c:v>
                  </c:pt>
                  <c:pt idx="545">
                    <c:v>#N/A</c:v>
                  </c:pt>
                  <c:pt idx="546">
                    <c:v>#N/A</c:v>
                  </c:pt>
                  <c:pt idx="547">
                    <c:v>#N/A</c:v>
                  </c:pt>
                  <c:pt idx="548">
                    <c:v>#N/A</c:v>
                  </c:pt>
                  <c:pt idx="549">
                    <c:v>#N/A</c:v>
                  </c:pt>
                  <c:pt idx="550">
                    <c:v>#N/A</c:v>
                  </c:pt>
                  <c:pt idx="551">
                    <c:v>#N/A</c:v>
                  </c:pt>
                  <c:pt idx="552">
                    <c:v>#N/A</c:v>
                  </c:pt>
                  <c:pt idx="553">
                    <c:v>#N/A</c:v>
                  </c:pt>
                  <c:pt idx="554">
                    <c:v>#N/A</c:v>
                  </c:pt>
                  <c:pt idx="555">
                    <c:v>#N/A</c:v>
                  </c:pt>
                  <c:pt idx="556">
                    <c:v>#N/A</c:v>
                  </c:pt>
                  <c:pt idx="557">
                    <c:v>#N/A</c:v>
                  </c:pt>
                  <c:pt idx="558">
                    <c:v>#N/A</c:v>
                  </c:pt>
                  <c:pt idx="559">
                    <c:v>#N/A</c:v>
                  </c:pt>
                  <c:pt idx="560">
                    <c:v>#N/A</c:v>
                  </c:pt>
                  <c:pt idx="561">
                    <c:v>#N/A</c:v>
                  </c:pt>
                  <c:pt idx="562">
                    <c:v>#N/A</c:v>
                  </c:pt>
                  <c:pt idx="563">
                    <c:v>#N/A</c:v>
                  </c:pt>
                  <c:pt idx="564">
                    <c:v>#N/A</c:v>
                  </c:pt>
                  <c:pt idx="565">
                    <c:v>#N/A</c:v>
                  </c:pt>
                  <c:pt idx="566">
                    <c:v>#N/A</c:v>
                  </c:pt>
                  <c:pt idx="567">
                    <c:v>#N/A</c:v>
                  </c:pt>
                  <c:pt idx="568">
                    <c:v>#N/A</c:v>
                  </c:pt>
                  <c:pt idx="569">
                    <c:v>#N/A</c:v>
                  </c:pt>
                  <c:pt idx="570">
                    <c:v>#N/A</c:v>
                  </c:pt>
                  <c:pt idx="571">
                    <c:v>#N/A</c:v>
                  </c:pt>
                  <c:pt idx="572">
                    <c:v>#N/A</c:v>
                  </c:pt>
                  <c:pt idx="573">
                    <c:v>#N/A</c:v>
                  </c:pt>
                  <c:pt idx="574">
                    <c:v>#N/A</c:v>
                  </c:pt>
                  <c:pt idx="575">
                    <c:v>#N/A</c:v>
                  </c:pt>
                  <c:pt idx="576">
                    <c:v>#N/A</c:v>
                  </c:pt>
                  <c:pt idx="577">
                    <c:v>#N/A</c:v>
                  </c:pt>
                  <c:pt idx="578">
                    <c:v>#N/A</c:v>
                  </c:pt>
                  <c:pt idx="579">
                    <c:v>#N/A</c:v>
                  </c:pt>
                  <c:pt idx="580">
                    <c:v>#N/A</c:v>
                  </c:pt>
                  <c:pt idx="581">
                    <c:v>#N/A</c:v>
                  </c:pt>
                  <c:pt idx="582">
                    <c:v>#N/A</c:v>
                  </c:pt>
                  <c:pt idx="583">
                    <c:v>#N/A</c:v>
                  </c:pt>
                  <c:pt idx="584">
                    <c:v>#N/A</c:v>
                  </c:pt>
                  <c:pt idx="585">
                    <c:v>#N/A</c:v>
                  </c:pt>
                  <c:pt idx="586">
                    <c:v>#N/A</c:v>
                  </c:pt>
                  <c:pt idx="587">
                    <c:v>#N/A</c:v>
                  </c:pt>
                  <c:pt idx="588">
                    <c:v>#N/A</c:v>
                  </c:pt>
                  <c:pt idx="589">
                    <c:v>#N/A</c:v>
                  </c:pt>
                  <c:pt idx="590">
                    <c:v>#N/A</c:v>
                  </c:pt>
                  <c:pt idx="591">
                    <c:v>#N/A</c:v>
                  </c:pt>
                  <c:pt idx="592">
                    <c:v>#N/A</c:v>
                  </c:pt>
                  <c:pt idx="593">
                    <c:v>#N/A</c:v>
                  </c:pt>
                  <c:pt idx="594">
                    <c:v>#N/A</c:v>
                  </c:pt>
                  <c:pt idx="595">
                    <c:v>#N/A</c:v>
                  </c:pt>
                  <c:pt idx="596">
                    <c:v>#N/A</c:v>
                  </c:pt>
                  <c:pt idx="597">
                    <c:v>#N/A</c:v>
                  </c:pt>
                  <c:pt idx="598">
                    <c:v>#N/A</c:v>
                  </c:pt>
                  <c:pt idx="599">
                    <c:v>#N/A</c:v>
                  </c:pt>
                  <c:pt idx="600">
                    <c:v>#N/A</c:v>
                  </c:pt>
                  <c:pt idx="601">
                    <c:v>#N/A</c:v>
                  </c:pt>
                  <c:pt idx="602">
                    <c:v>#N/A</c:v>
                  </c:pt>
                  <c:pt idx="603">
                    <c:v>#N/A</c:v>
                  </c:pt>
                  <c:pt idx="604">
                    <c:v>#N/A</c:v>
                  </c:pt>
                  <c:pt idx="605">
                    <c:v>#N/A</c:v>
                  </c:pt>
                  <c:pt idx="606">
                    <c:v>#N/A</c:v>
                  </c:pt>
                  <c:pt idx="607">
                    <c:v>#N/A</c:v>
                  </c:pt>
                  <c:pt idx="608">
                    <c:v>#N/A</c:v>
                  </c:pt>
                  <c:pt idx="609">
                    <c:v>#N/A</c:v>
                  </c:pt>
                  <c:pt idx="610">
                    <c:v>#N/A</c:v>
                  </c:pt>
                  <c:pt idx="611">
                    <c:v>#N/A</c:v>
                  </c:pt>
                  <c:pt idx="612">
                    <c:v>#N/A</c:v>
                  </c:pt>
                  <c:pt idx="613">
                    <c:v>#N/A</c:v>
                  </c:pt>
                  <c:pt idx="614">
                    <c:v>#N/A</c:v>
                  </c:pt>
                  <c:pt idx="615">
                    <c:v>#N/A</c:v>
                  </c:pt>
                  <c:pt idx="616">
                    <c:v>#N/A</c:v>
                  </c:pt>
                  <c:pt idx="617">
                    <c:v>#N/A</c:v>
                  </c:pt>
                  <c:pt idx="618">
                    <c:v>#N/A</c:v>
                  </c:pt>
                  <c:pt idx="619">
                    <c:v>#N/A</c:v>
                  </c:pt>
                  <c:pt idx="620">
                    <c:v>#N/A</c:v>
                  </c:pt>
                  <c:pt idx="621">
                    <c:v>#N/A</c:v>
                  </c:pt>
                  <c:pt idx="622">
                    <c:v>#N/A</c:v>
                  </c:pt>
                  <c:pt idx="623">
                    <c:v>#N/A</c:v>
                  </c:pt>
                  <c:pt idx="624">
                    <c:v>#N/A</c:v>
                  </c:pt>
                  <c:pt idx="625">
                    <c:v>#N/A</c:v>
                  </c:pt>
                  <c:pt idx="626">
                    <c:v>#N/A</c:v>
                  </c:pt>
                  <c:pt idx="627">
                    <c:v>#N/A</c:v>
                  </c:pt>
                  <c:pt idx="628">
                    <c:v>#N/A</c:v>
                  </c:pt>
                  <c:pt idx="629">
                    <c:v>#N/A</c:v>
                  </c:pt>
                  <c:pt idx="630">
                    <c:v>#N/A</c:v>
                  </c:pt>
                  <c:pt idx="631">
                    <c:v>#N/A</c:v>
                  </c:pt>
                  <c:pt idx="632">
                    <c:v>#N/A</c:v>
                  </c:pt>
                  <c:pt idx="633">
                    <c:v>#N/A</c:v>
                  </c:pt>
                  <c:pt idx="634">
                    <c:v>#N/A</c:v>
                  </c:pt>
                  <c:pt idx="635">
                    <c:v>#N/A</c:v>
                  </c:pt>
                  <c:pt idx="636">
                    <c:v>#N/A</c:v>
                  </c:pt>
                  <c:pt idx="637">
                    <c:v>#N/A</c:v>
                  </c:pt>
                  <c:pt idx="638">
                    <c:v>#N/A</c:v>
                  </c:pt>
                  <c:pt idx="639">
                    <c:v>#N/A</c:v>
                  </c:pt>
                  <c:pt idx="640">
                    <c:v>#N/A</c:v>
                  </c:pt>
                  <c:pt idx="641">
                    <c:v>#N/A</c:v>
                  </c:pt>
                  <c:pt idx="642">
                    <c:v>#N/A</c:v>
                  </c:pt>
                  <c:pt idx="643">
                    <c:v>#N/A</c:v>
                  </c:pt>
                  <c:pt idx="644">
                    <c:v>#N/A</c:v>
                  </c:pt>
                </c:numCache>
              </c:numRef>
            </c:plus>
            <c:minus>
              <c:numRef>
                <c:f>'Filtered Data'!$C$6:$C$650</c:f>
                <c:numCache>
                  <c:formatCode>General</c:formatCode>
                  <c:ptCount val="645"/>
                  <c:pt idx="0">
                    <c:v>0.17541535800000058</c:v>
                  </c:pt>
                  <c:pt idx="1">
                    <c:v>0.17317043600000001</c:v>
                  </c:pt>
                  <c:pt idx="2">
                    <c:v>0.16965098300000001</c:v>
                  </c:pt>
                  <c:pt idx="3">
                    <c:v>0.169101852</c:v>
                  </c:pt>
                  <c:pt idx="4">
                    <c:v>0.22348736799999999</c:v>
                  </c:pt>
                  <c:pt idx="5">
                    <c:v>0.18151950300000036</c:v>
                  </c:pt>
                  <c:pt idx="6">
                    <c:v>0.146822015</c:v>
                  </c:pt>
                  <c:pt idx="7">
                    <c:v>0.28974387000000001</c:v>
                  </c:pt>
                  <c:pt idx="8">
                    <c:v>0.29746570500000091</c:v>
                  </c:pt>
                  <c:pt idx="9">
                    <c:v>0.29220301700000001</c:v>
                  </c:pt>
                  <c:pt idx="10">
                    <c:v>0.33269333299999998</c:v>
                  </c:pt>
                  <c:pt idx="11">
                    <c:v>0.36216208900000091</c:v>
                  </c:pt>
                  <c:pt idx="12">
                    <c:v>0.43477277900000133</c:v>
                  </c:pt>
                  <c:pt idx="13">
                    <c:v>0.51037985200000169</c:v>
                  </c:pt>
                  <c:pt idx="14">
                    <c:v>0.5895808959999983</c:v>
                  </c:pt>
                  <c:pt idx="15">
                    <c:v>0.66029939400000182</c:v>
                  </c:pt>
                  <c:pt idx="16">
                    <c:v>0.73222723999999995</c:v>
                  </c:pt>
                  <c:pt idx="17">
                    <c:v>0.80519243600000145</c:v>
                  </c:pt>
                  <c:pt idx="18">
                    <c:v>0.83689440400000181</c:v>
                  </c:pt>
                  <c:pt idx="19">
                    <c:v>0.50483580300000064</c:v>
                  </c:pt>
                  <c:pt idx="20">
                    <c:v>0.58448249399999819</c:v>
                  </c:pt>
                  <c:pt idx="21">
                    <c:v>0.69637545100000064</c:v>
                  </c:pt>
                  <c:pt idx="22">
                    <c:v>0.72711529900000005</c:v>
                  </c:pt>
                  <c:pt idx="23">
                    <c:v>0.858333342</c:v>
                  </c:pt>
                  <c:pt idx="24">
                    <c:v>0.90898620299999999</c:v>
                  </c:pt>
                  <c:pt idx="25">
                    <c:v>0.94062038599999998</c:v>
                  </c:pt>
                  <c:pt idx="26">
                    <c:v>0.98625274999999768</c:v>
                  </c:pt>
                  <c:pt idx="27">
                    <c:v>1.0079271499999998</c:v>
                  </c:pt>
                  <c:pt idx="28">
                    <c:v>1.0213795399999999</c:v>
                  </c:pt>
                  <c:pt idx="29">
                    <c:v>1.0527289999999998</c:v>
                  </c:pt>
                  <c:pt idx="30">
                    <c:v>1.0749566799999999</c:v>
                  </c:pt>
                  <c:pt idx="31">
                    <c:v>1.089949799999997</c:v>
                  </c:pt>
                  <c:pt idx="32">
                    <c:v>#N/A</c:v>
                  </c:pt>
                  <c:pt idx="33">
                    <c:v>#N/A</c:v>
                  </c:pt>
                  <c:pt idx="34">
                    <c:v>#N/A</c:v>
                  </c:pt>
                  <c:pt idx="35">
                    <c:v>#N/A</c:v>
                  </c:pt>
                  <c:pt idx="36">
                    <c:v>#N/A</c:v>
                  </c:pt>
                  <c:pt idx="37">
                    <c:v>#N/A</c:v>
                  </c:pt>
                  <c:pt idx="38">
                    <c:v>#N/A</c:v>
                  </c:pt>
                  <c:pt idx="39">
                    <c:v>#N/A</c:v>
                  </c:pt>
                  <c:pt idx="40">
                    <c:v>#N/A</c:v>
                  </c:pt>
                  <c:pt idx="41">
                    <c:v>#N/A</c:v>
                  </c:pt>
                  <c:pt idx="42">
                    <c:v>#N/A</c:v>
                  </c:pt>
                  <c:pt idx="43">
                    <c:v>#N/A</c:v>
                  </c:pt>
                  <c:pt idx="44">
                    <c:v>#N/A</c:v>
                  </c:pt>
                  <c:pt idx="45">
                    <c:v>#N/A</c:v>
                  </c:pt>
                  <c:pt idx="46">
                    <c:v>#N/A</c:v>
                  </c:pt>
                  <c:pt idx="47">
                    <c:v>#N/A</c:v>
                  </c:pt>
                  <c:pt idx="48">
                    <c:v>#N/A</c:v>
                  </c:pt>
                  <c:pt idx="49">
                    <c:v>#N/A</c:v>
                  </c:pt>
                  <c:pt idx="50">
                    <c:v>#N/A</c:v>
                  </c:pt>
                  <c:pt idx="51">
                    <c:v>#N/A</c:v>
                  </c:pt>
                  <c:pt idx="52">
                    <c:v>#N/A</c:v>
                  </c:pt>
                  <c:pt idx="53">
                    <c:v>#N/A</c:v>
                  </c:pt>
                  <c:pt idx="54">
                    <c:v>#N/A</c:v>
                  </c:pt>
                  <c:pt idx="55">
                    <c:v>#N/A</c:v>
                  </c:pt>
                  <c:pt idx="56">
                    <c:v>#N/A</c:v>
                  </c:pt>
                  <c:pt idx="57">
                    <c:v>#N/A</c:v>
                  </c:pt>
                  <c:pt idx="58">
                    <c:v>#N/A</c:v>
                  </c:pt>
                  <c:pt idx="59">
                    <c:v>#N/A</c:v>
                  </c:pt>
                  <c:pt idx="60">
                    <c:v>#N/A</c:v>
                  </c:pt>
                  <c:pt idx="61">
                    <c:v>#N/A</c:v>
                  </c:pt>
                  <c:pt idx="62">
                    <c:v>#N/A</c:v>
                  </c:pt>
                  <c:pt idx="63">
                    <c:v>#N/A</c:v>
                  </c:pt>
                  <c:pt idx="64">
                    <c:v>#N/A</c:v>
                  </c:pt>
                  <c:pt idx="65">
                    <c:v>#N/A</c:v>
                  </c:pt>
                  <c:pt idx="66">
                    <c:v>#N/A</c:v>
                  </c:pt>
                  <c:pt idx="67">
                    <c:v>#N/A</c:v>
                  </c:pt>
                  <c:pt idx="68">
                    <c:v>#N/A</c:v>
                  </c:pt>
                  <c:pt idx="69">
                    <c:v>#N/A</c:v>
                  </c:pt>
                  <c:pt idx="70">
                    <c:v>#N/A</c:v>
                  </c:pt>
                  <c:pt idx="71">
                    <c:v>#N/A</c:v>
                  </c:pt>
                  <c:pt idx="72">
                    <c:v>#N/A</c:v>
                  </c:pt>
                  <c:pt idx="73">
                    <c:v>#N/A</c:v>
                  </c:pt>
                  <c:pt idx="74">
                    <c:v>#N/A</c:v>
                  </c:pt>
                  <c:pt idx="75">
                    <c:v>#N/A</c:v>
                  </c:pt>
                  <c:pt idx="76">
                    <c:v>#N/A</c:v>
                  </c:pt>
                  <c:pt idx="77">
                    <c:v>#N/A</c:v>
                  </c:pt>
                  <c:pt idx="78">
                    <c:v>#N/A</c:v>
                  </c:pt>
                  <c:pt idx="79">
                    <c:v>#N/A</c:v>
                  </c:pt>
                  <c:pt idx="80">
                    <c:v>#N/A</c:v>
                  </c:pt>
                  <c:pt idx="81">
                    <c:v>#N/A</c:v>
                  </c:pt>
                  <c:pt idx="82">
                    <c:v>#N/A</c:v>
                  </c:pt>
                  <c:pt idx="83">
                    <c:v>#N/A</c:v>
                  </c:pt>
                  <c:pt idx="84">
                    <c:v>#N/A</c:v>
                  </c:pt>
                  <c:pt idx="85">
                    <c:v>#N/A</c:v>
                  </c:pt>
                  <c:pt idx="86">
                    <c:v>#N/A</c:v>
                  </c:pt>
                  <c:pt idx="87">
                    <c:v>#N/A</c:v>
                  </c:pt>
                  <c:pt idx="88">
                    <c:v>#N/A</c:v>
                  </c:pt>
                  <c:pt idx="89">
                    <c:v>#N/A</c:v>
                  </c:pt>
                  <c:pt idx="90">
                    <c:v>#N/A</c:v>
                  </c:pt>
                  <c:pt idx="91">
                    <c:v>#N/A</c:v>
                  </c:pt>
                  <c:pt idx="92">
                    <c:v>#N/A</c:v>
                  </c:pt>
                  <c:pt idx="93">
                    <c:v>#N/A</c:v>
                  </c:pt>
                  <c:pt idx="94">
                    <c:v>#N/A</c:v>
                  </c:pt>
                  <c:pt idx="95">
                    <c:v>#N/A</c:v>
                  </c:pt>
                  <c:pt idx="96">
                    <c:v>#N/A</c:v>
                  </c:pt>
                  <c:pt idx="97">
                    <c:v>#N/A</c:v>
                  </c:pt>
                  <c:pt idx="98">
                    <c:v>#N/A</c:v>
                  </c:pt>
                  <c:pt idx="99">
                    <c:v>#N/A</c:v>
                  </c:pt>
                  <c:pt idx="100">
                    <c:v>#N/A</c:v>
                  </c:pt>
                  <c:pt idx="101">
                    <c:v>#N/A</c:v>
                  </c:pt>
                  <c:pt idx="102">
                    <c:v>#N/A</c:v>
                  </c:pt>
                  <c:pt idx="103">
                    <c:v>#N/A</c:v>
                  </c:pt>
                  <c:pt idx="104">
                    <c:v>#N/A</c:v>
                  </c:pt>
                  <c:pt idx="105">
                    <c:v>#N/A</c:v>
                  </c:pt>
                  <c:pt idx="106">
                    <c:v>#N/A</c:v>
                  </c:pt>
                  <c:pt idx="107">
                    <c:v>#N/A</c:v>
                  </c:pt>
                  <c:pt idx="108">
                    <c:v>#N/A</c:v>
                  </c:pt>
                  <c:pt idx="109">
                    <c:v>#N/A</c:v>
                  </c:pt>
                  <c:pt idx="110">
                    <c:v>#N/A</c:v>
                  </c:pt>
                  <c:pt idx="111">
                    <c:v>#N/A</c:v>
                  </c:pt>
                  <c:pt idx="112">
                    <c:v>#N/A</c:v>
                  </c:pt>
                  <c:pt idx="113">
                    <c:v>#N/A</c:v>
                  </c:pt>
                  <c:pt idx="114">
                    <c:v>#N/A</c:v>
                  </c:pt>
                  <c:pt idx="115">
                    <c:v>#N/A</c:v>
                  </c:pt>
                  <c:pt idx="116">
                    <c:v>#N/A</c:v>
                  </c:pt>
                  <c:pt idx="117">
                    <c:v>#N/A</c:v>
                  </c:pt>
                  <c:pt idx="118">
                    <c:v>#N/A</c:v>
                  </c:pt>
                  <c:pt idx="119">
                    <c:v>#N/A</c:v>
                  </c:pt>
                  <c:pt idx="120">
                    <c:v>#N/A</c:v>
                  </c:pt>
                  <c:pt idx="121">
                    <c:v>#N/A</c:v>
                  </c:pt>
                  <c:pt idx="122">
                    <c:v>#N/A</c:v>
                  </c:pt>
                  <c:pt idx="123">
                    <c:v>#N/A</c:v>
                  </c:pt>
                  <c:pt idx="124">
                    <c:v>#N/A</c:v>
                  </c:pt>
                  <c:pt idx="125">
                    <c:v>#N/A</c:v>
                  </c:pt>
                  <c:pt idx="126">
                    <c:v>#N/A</c:v>
                  </c:pt>
                  <c:pt idx="127">
                    <c:v>#N/A</c:v>
                  </c:pt>
                  <c:pt idx="128">
                    <c:v>#N/A</c:v>
                  </c:pt>
                  <c:pt idx="129">
                    <c:v>#N/A</c:v>
                  </c:pt>
                  <c:pt idx="130">
                    <c:v>#N/A</c:v>
                  </c:pt>
                  <c:pt idx="131">
                    <c:v>#N/A</c:v>
                  </c:pt>
                  <c:pt idx="132">
                    <c:v>#N/A</c:v>
                  </c:pt>
                  <c:pt idx="133">
                    <c:v>#N/A</c:v>
                  </c:pt>
                  <c:pt idx="134">
                    <c:v>#N/A</c:v>
                  </c:pt>
                  <c:pt idx="135">
                    <c:v>#N/A</c:v>
                  </c:pt>
                  <c:pt idx="136">
                    <c:v>#N/A</c:v>
                  </c:pt>
                  <c:pt idx="137">
                    <c:v>#N/A</c:v>
                  </c:pt>
                  <c:pt idx="138">
                    <c:v>#N/A</c:v>
                  </c:pt>
                  <c:pt idx="139">
                    <c:v>#N/A</c:v>
                  </c:pt>
                  <c:pt idx="140">
                    <c:v>#N/A</c:v>
                  </c:pt>
                  <c:pt idx="141">
                    <c:v>#N/A</c:v>
                  </c:pt>
                  <c:pt idx="142">
                    <c:v>#N/A</c:v>
                  </c:pt>
                  <c:pt idx="143">
                    <c:v>#N/A</c:v>
                  </c:pt>
                  <c:pt idx="144">
                    <c:v>#N/A</c:v>
                  </c:pt>
                  <c:pt idx="145">
                    <c:v>#N/A</c:v>
                  </c:pt>
                  <c:pt idx="146">
                    <c:v>#N/A</c:v>
                  </c:pt>
                  <c:pt idx="147">
                    <c:v>#N/A</c:v>
                  </c:pt>
                  <c:pt idx="148">
                    <c:v>#N/A</c:v>
                  </c:pt>
                  <c:pt idx="149">
                    <c:v>#N/A</c:v>
                  </c:pt>
                  <c:pt idx="150">
                    <c:v>#N/A</c:v>
                  </c:pt>
                  <c:pt idx="151">
                    <c:v>#N/A</c:v>
                  </c:pt>
                  <c:pt idx="152">
                    <c:v>#N/A</c:v>
                  </c:pt>
                  <c:pt idx="153">
                    <c:v>#N/A</c:v>
                  </c:pt>
                  <c:pt idx="154">
                    <c:v>#N/A</c:v>
                  </c:pt>
                  <c:pt idx="155">
                    <c:v>#N/A</c:v>
                  </c:pt>
                  <c:pt idx="156">
                    <c:v>#N/A</c:v>
                  </c:pt>
                  <c:pt idx="157">
                    <c:v>#N/A</c:v>
                  </c:pt>
                  <c:pt idx="158">
                    <c:v>#N/A</c:v>
                  </c:pt>
                  <c:pt idx="159">
                    <c:v>#N/A</c:v>
                  </c:pt>
                  <c:pt idx="160">
                    <c:v>#N/A</c:v>
                  </c:pt>
                  <c:pt idx="161">
                    <c:v>#N/A</c:v>
                  </c:pt>
                  <c:pt idx="162">
                    <c:v>#N/A</c:v>
                  </c:pt>
                  <c:pt idx="163">
                    <c:v>#N/A</c:v>
                  </c:pt>
                  <c:pt idx="164">
                    <c:v>#N/A</c:v>
                  </c:pt>
                  <c:pt idx="165">
                    <c:v>#N/A</c:v>
                  </c:pt>
                  <c:pt idx="166">
                    <c:v>#N/A</c:v>
                  </c:pt>
                  <c:pt idx="167">
                    <c:v>#N/A</c:v>
                  </c:pt>
                  <c:pt idx="168">
                    <c:v>#N/A</c:v>
                  </c:pt>
                  <c:pt idx="169">
                    <c:v>#N/A</c:v>
                  </c:pt>
                  <c:pt idx="170">
                    <c:v>#N/A</c:v>
                  </c:pt>
                  <c:pt idx="171">
                    <c:v>#N/A</c:v>
                  </c:pt>
                  <c:pt idx="172">
                    <c:v>#N/A</c:v>
                  </c:pt>
                  <c:pt idx="173">
                    <c:v>#N/A</c:v>
                  </c:pt>
                  <c:pt idx="174">
                    <c:v>#N/A</c:v>
                  </c:pt>
                  <c:pt idx="175">
                    <c:v>#N/A</c:v>
                  </c:pt>
                  <c:pt idx="176">
                    <c:v>#N/A</c:v>
                  </c:pt>
                  <c:pt idx="177">
                    <c:v>#N/A</c:v>
                  </c:pt>
                  <c:pt idx="178">
                    <c:v>#N/A</c:v>
                  </c:pt>
                  <c:pt idx="179">
                    <c:v>#N/A</c:v>
                  </c:pt>
                  <c:pt idx="180">
                    <c:v>#N/A</c:v>
                  </c:pt>
                  <c:pt idx="181">
                    <c:v>#N/A</c:v>
                  </c:pt>
                  <c:pt idx="182">
                    <c:v>#N/A</c:v>
                  </c:pt>
                  <c:pt idx="183">
                    <c:v>#N/A</c:v>
                  </c:pt>
                  <c:pt idx="184">
                    <c:v>#N/A</c:v>
                  </c:pt>
                  <c:pt idx="185">
                    <c:v>#N/A</c:v>
                  </c:pt>
                  <c:pt idx="186">
                    <c:v>#N/A</c:v>
                  </c:pt>
                  <c:pt idx="187">
                    <c:v>#N/A</c:v>
                  </c:pt>
                  <c:pt idx="188">
                    <c:v>#N/A</c:v>
                  </c:pt>
                  <c:pt idx="189">
                    <c:v>#N/A</c:v>
                  </c:pt>
                  <c:pt idx="190">
                    <c:v>#N/A</c:v>
                  </c:pt>
                  <c:pt idx="191">
                    <c:v>#N/A</c:v>
                  </c:pt>
                  <c:pt idx="192">
                    <c:v>#N/A</c:v>
                  </c:pt>
                  <c:pt idx="193">
                    <c:v>#N/A</c:v>
                  </c:pt>
                  <c:pt idx="194">
                    <c:v>#N/A</c:v>
                  </c:pt>
                  <c:pt idx="195">
                    <c:v>#N/A</c:v>
                  </c:pt>
                  <c:pt idx="196">
                    <c:v>#N/A</c:v>
                  </c:pt>
                  <c:pt idx="197">
                    <c:v>#N/A</c:v>
                  </c:pt>
                  <c:pt idx="198">
                    <c:v>#N/A</c:v>
                  </c:pt>
                  <c:pt idx="199">
                    <c:v>#N/A</c:v>
                  </c:pt>
                  <c:pt idx="200">
                    <c:v>#N/A</c:v>
                  </c:pt>
                  <c:pt idx="201">
                    <c:v>#N/A</c:v>
                  </c:pt>
                  <c:pt idx="202">
                    <c:v>#N/A</c:v>
                  </c:pt>
                  <c:pt idx="203">
                    <c:v>#N/A</c:v>
                  </c:pt>
                  <c:pt idx="204">
                    <c:v>#N/A</c:v>
                  </c:pt>
                  <c:pt idx="205">
                    <c:v>#N/A</c:v>
                  </c:pt>
                  <c:pt idx="206">
                    <c:v>#N/A</c:v>
                  </c:pt>
                  <c:pt idx="207">
                    <c:v>#N/A</c:v>
                  </c:pt>
                  <c:pt idx="208">
                    <c:v>#N/A</c:v>
                  </c:pt>
                  <c:pt idx="209">
                    <c:v>#N/A</c:v>
                  </c:pt>
                  <c:pt idx="210">
                    <c:v>#N/A</c:v>
                  </c:pt>
                  <c:pt idx="211">
                    <c:v>#N/A</c:v>
                  </c:pt>
                  <c:pt idx="212">
                    <c:v>#N/A</c:v>
                  </c:pt>
                  <c:pt idx="213">
                    <c:v>#N/A</c:v>
                  </c:pt>
                  <c:pt idx="214">
                    <c:v>#N/A</c:v>
                  </c:pt>
                  <c:pt idx="215">
                    <c:v>#N/A</c:v>
                  </c:pt>
                  <c:pt idx="216">
                    <c:v>#N/A</c:v>
                  </c:pt>
                  <c:pt idx="217">
                    <c:v>#N/A</c:v>
                  </c:pt>
                  <c:pt idx="218">
                    <c:v>#N/A</c:v>
                  </c:pt>
                  <c:pt idx="219">
                    <c:v>#N/A</c:v>
                  </c:pt>
                  <c:pt idx="220">
                    <c:v>#N/A</c:v>
                  </c:pt>
                  <c:pt idx="221">
                    <c:v>#N/A</c:v>
                  </c:pt>
                  <c:pt idx="222">
                    <c:v>#N/A</c:v>
                  </c:pt>
                  <c:pt idx="223">
                    <c:v>#N/A</c:v>
                  </c:pt>
                  <c:pt idx="224">
                    <c:v>#N/A</c:v>
                  </c:pt>
                  <c:pt idx="225">
                    <c:v>#N/A</c:v>
                  </c:pt>
                  <c:pt idx="226">
                    <c:v>#N/A</c:v>
                  </c:pt>
                  <c:pt idx="227">
                    <c:v>#N/A</c:v>
                  </c:pt>
                  <c:pt idx="228">
                    <c:v>#N/A</c:v>
                  </c:pt>
                  <c:pt idx="229">
                    <c:v>#N/A</c:v>
                  </c:pt>
                  <c:pt idx="230">
                    <c:v>#N/A</c:v>
                  </c:pt>
                  <c:pt idx="231">
                    <c:v>#N/A</c:v>
                  </c:pt>
                  <c:pt idx="232">
                    <c:v>#N/A</c:v>
                  </c:pt>
                  <c:pt idx="233">
                    <c:v>#N/A</c:v>
                  </c:pt>
                  <c:pt idx="234">
                    <c:v>#N/A</c:v>
                  </c:pt>
                  <c:pt idx="235">
                    <c:v>#N/A</c:v>
                  </c:pt>
                  <c:pt idx="236">
                    <c:v>#N/A</c:v>
                  </c:pt>
                  <c:pt idx="237">
                    <c:v>#N/A</c:v>
                  </c:pt>
                  <c:pt idx="238">
                    <c:v>#N/A</c:v>
                  </c:pt>
                  <c:pt idx="239">
                    <c:v>#N/A</c:v>
                  </c:pt>
                  <c:pt idx="240">
                    <c:v>#N/A</c:v>
                  </c:pt>
                  <c:pt idx="241">
                    <c:v>#N/A</c:v>
                  </c:pt>
                  <c:pt idx="242">
                    <c:v>#N/A</c:v>
                  </c:pt>
                  <c:pt idx="243">
                    <c:v>#N/A</c:v>
                  </c:pt>
                  <c:pt idx="244">
                    <c:v>#N/A</c:v>
                  </c:pt>
                  <c:pt idx="245">
                    <c:v>#N/A</c:v>
                  </c:pt>
                  <c:pt idx="246">
                    <c:v>#N/A</c:v>
                  </c:pt>
                  <c:pt idx="247">
                    <c:v>#N/A</c:v>
                  </c:pt>
                  <c:pt idx="248">
                    <c:v>#N/A</c:v>
                  </c:pt>
                  <c:pt idx="249">
                    <c:v>#N/A</c:v>
                  </c:pt>
                  <c:pt idx="250">
                    <c:v>#N/A</c:v>
                  </c:pt>
                  <c:pt idx="251">
                    <c:v>#N/A</c:v>
                  </c:pt>
                  <c:pt idx="252">
                    <c:v>#N/A</c:v>
                  </c:pt>
                  <c:pt idx="253">
                    <c:v>#N/A</c:v>
                  </c:pt>
                  <c:pt idx="254">
                    <c:v>#N/A</c:v>
                  </c:pt>
                  <c:pt idx="255">
                    <c:v>#N/A</c:v>
                  </c:pt>
                  <c:pt idx="256">
                    <c:v>#N/A</c:v>
                  </c:pt>
                  <c:pt idx="257">
                    <c:v>#N/A</c:v>
                  </c:pt>
                  <c:pt idx="258">
                    <c:v>#N/A</c:v>
                  </c:pt>
                  <c:pt idx="259">
                    <c:v>#N/A</c:v>
                  </c:pt>
                  <c:pt idx="260">
                    <c:v>#N/A</c:v>
                  </c:pt>
                  <c:pt idx="261">
                    <c:v>#N/A</c:v>
                  </c:pt>
                  <c:pt idx="262">
                    <c:v>#N/A</c:v>
                  </c:pt>
                  <c:pt idx="263">
                    <c:v>#N/A</c:v>
                  </c:pt>
                  <c:pt idx="264">
                    <c:v>#N/A</c:v>
                  </c:pt>
                  <c:pt idx="265">
                    <c:v>#N/A</c:v>
                  </c:pt>
                  <c:pt idx="266">
                    <c:v>#N/A</c:v>
                  </c:pt>
                  <c:pt idx="267">
                    <c:v>#N/A</c:v>
                  </c:pt>
                  <c:pt idx="268">
                    <c:v>#N/A</c:v>
                  </c:pt>
                  <c:pt idx="269">
                    <c:v>#N/A</c:v>
                  </c:pt>
                  <c:pt idx="270">
                    <c:v>#N/A</c:v>
                  </c:pt>
                  <c:pt idx="271">
                    <c:v>#N/A</c:v>
                  </c:pt>
                  <c:pt idx="272">
                    <c:v>#N/A</c:v>
                  </c:pt>
                  <c:pt idx="273">
                    <c:v>#N/A</c:v>
                  </c:pt>
                  <c:pt idx="274">
                    <c:v>#N/A</c:v>
                  </c:pt>
                  <c:pt idx="275">
                    <c:v>#N/A</c:v>
                  </c:pt>
                  <c:pt idx="276">
                    <c:v>#N/A</c:v>
                  </c:pt>
                  <c:pt idx="277">
                    <c:v>#N/A</c:v>
                  </c:pt>
                  <c:pt idx="278">
                    <c:v>#N/A</c:v>
                  </c:pt>
                  <c:pt idx="279">
                    <c:v>#N/A</c:v>
                  </c:pt>
                  <c:pt idx="280">
                    <c:v>#N/A</c:v>
                  </c:pt>
                  <c:pt idx="281">
                    <c:v>#N/A</c:v>
                  </c:pt>
                  <c:pt idx="282">
                    <c:v>#N/A</c:v>
                  </c:pt>
                  <c:pt idx="283">
                    <c:v>#N/A</c:v>
                  </c:pt>
                  <c:pt idx="284">
                    <c:v>#N/A</c:v>
                  </c:pt>
                  <c:pt idx="285">
                    <c:v>#N/A</c:v>
                  </c:pt>
                  <c:pt idx="286">
                    <c:v>#N/A</c:v>
                  </c:pt>
                  <c:pt idx="287">
                    <c:v>#N/A</c:v>
                  </c:pt>
                  <c:pt idx="288">
                    <c:v>#N/A</c:v>
                  </c:pt>
                  <c:pt idx="289">
                    <c:v>#N/A</c:v>
                  </c:pt>
                  <c:pt idx="290">
                    <c:v>#N/A</c:v>
                  </c:pt>
                  <c:pt idx="291">
                    <c:v>#N/A</c:v>
                  </c:pt>
                  <c:pt idx="292">
                    <c:v>#N/A</c:v>
                  </c:pt>
                  <c:pt idx="293">
                    <c:v>#N/A</c:v>
                  </c:pt>
                  <c:pt idx="294">
                    <c:v>#N/A</c:v>
                  </c:pt>
                  <c:pt idx="295">
                    <c:v>#N/A</c:v>
                  </c:pt>
                  <c:pt idx="296">
                    <c:v>#N/A</c:v>
                  </c:pt>
                  <c:pt idx="297">
                    <c:v>#N/A</c:v>
                  </c:pt>
                  <c:pt idx="298">
                    <c:v>#N/A</c:v>
                  </c:pt>
                  <c:pt idx="299">
                    <c:v>#N/A</c:v>
                  </c:pt>
                  <c:pt idx="300">
                    <c:v>#N/A</c:v>
                  </c:pt>
                  <c:pt idx="301">
                    <c:v>#N/A</c:v>
                  </c:pt>
                  <c:pt idx="302">
                    <c:v>#N/A</c:v>
                  </c:pt>
                  <c:pt idx="303">
                    <c:v>#N/A</c:v>
                  </c:pt>
                  <c:pt idx="304">
                    <c:v>#N/A</c:v>
                  </c:pt>
                  <c:pt idx="305">
                    <c:v>#N/A</c:v>
                  </c:pt>
                  <c:pt idx="306">
                    <c:v>#N/A</c:v>
                  </c:pt>
                  <c:pt idx="307">
                    <c:v>#N/A</c:v>
                  </c:pt>
                  <c:pt idx="308">
                    <c:v>#N/A</c:v>
                  </c:pt>
                  <c:pt idx="309">
                    <c:v>#N/A</c:v>
                  </c:pt>
                  <c:pt idx="310">
                    <c:v>#N/A</c:v>
                  </c:pt>
                  <c:pt idx="311">
                    <c:v>#N/A</c:v>
                  </c:pt>
                  <c:pt idx="312">
                    <c:v>#N/A</c:v>
                  </c:pt>
                  <c:pt idx="313">
                    <c:v>#N/A</c:v>
                  </c:pt>
                  <c:pt idx="314">
                    <c:v>#N/A</c:v>
                  </c:pt>
                  <c:pt idx="315">
                    <c:v>#N/A</c:v>
                  </c:pt>
                  <c:pt idx="316">
                    <c:v>#N/A</c:v>
                  </c:pt>
                  <c:pt idx="317">
                    <c:v>#N/A</c:v>
                  </c:pt>
                  <c:pt idx="318">
                    <c:v>#N/A</c:v>
                  </c:pt>
                  <c:pt idx="319">
                    <c:v>#N/A</c:v>
                  </c:pt>
                  <c:pt idx="320">
                    <c:v>#N/A</c:v>
                  </c:pt>
                  <c:pt idx="321">
                    <c:v>#N/A</c:v>
                  </c:pt>
                  <c:pt idx="322">
                    <c:v>#N/A</c:v>
                  </c:pt>
                  <c:pt idx="323">
                    <c:v>#N/A</c:v>
                  </c:pt>
                  <c:pt idx="324">
                    <c:v>#N/A</c:v>
                  </c:pt>
                  <c:pt idx="325">
                    <c:v>#N/A</c:v>
                  </c:pt>
                  <c:pt idx="326">
                    <c:v>#N/A</c:v>
                  </c:pt>
                  <c:pt idx="327">
                    <c:v>#N/A</c:v>
                  </c:pt>
                  <c:pt idx="328">
                    <c:v>#N/A</c:v>
                  </c:pt>
                  <c:pt idx="329">
                    <c:v>#N/A</c:v>
                  </c:pt>
                  <c:pt idx="330">
                    <c:v>#N/A</c:v>
                  </c:pt>
                  <c:pt idx="331">
                    <c:v>#N/A</c:v>
                  </c:pt>
                  <c:pt idx="332">
                    <c:v>#N/A</c:v>
                  </c:pt>
                  <c:pt idx="333">
                    <c:v>#N/A</c:v>
                  </c:pt>
                  <c:pt idx="334">
                    <c:v>#N/A</c:v>
                  </c:pt>
                  <c:pt idx="335">
                    <c:v>#N/A</c:v>
                  </c:pt>
                  <c:pt idx="336">
                    <c:v>#N/A</c:v>
                  </c:pt>
                  <c:pt idx="337">
                    <c:v>#N/A</c:v>
                  </c:pt>
                  <c:pt idx="338">
                    <c:v>#N/A</c:v>
                  </c:pt>
                  <c:pt idx="339">
                    <c:v>#N/A</c:v>
                  </c:pt>
                  <c:pt idx="340">
                    <c:v>#N/A</c:v>
                  </c:pt>
                  <c:pt idx="341">
                    <c:v>#N/A</c:v>
                  </c:pt>
                  <c:pt idx="342">
                    <c:v>#N/A</c:v>
                  </c:pt>
                  <c:pt idx="343">
                    <c:v>#N/A</c:v>
                  </c:pt>
                  <c:pt idx="344">
                    <c:v>#N/A</c:v>
                  </c:pt>
                  <c:pt idx="345">
                    <c:v>#N/A</c:v>
                  </c:pt>
                  <c:pt idx="346">
                    <c:v>#N/A</c:v>
                  </c:pt>
                  <c:pt idx="347">
                    <c:v>#N/A</c:v>
                  </c:pt>
                  <c:pt idx="348">
                    <c:v>#N/A</c:v>
                  </c:pt>
                  <c:pt idx="349">
                    <c:v>#N/A</c:v>
                  </c:pt>
                  <c:pt idx="350">
                    <c:v>#N/A</c:v>
                  </c:pt>
                  <c:pt idx="351">
                    <c:v>#N/A</c:v>
                  </c:pt>
                  <c:pt idx="352">
                    <c:v>#N/A</c:v>
                  </c:pt>
                  <c:pt idx="353">
                    <c:v>#N/A</c:v>
                  </c:pt>
                  <c:pt idx="354">
                    <c:v>#N/A</c:v>
                  </c:pt>
                  <c:pt idx="355">
                    <c:v>#N/A</c:v>
                  </c:pt>
                  <c:pt idx="356">
                    <c:v>#N/A</c:v>
                  </c:pt>
                  <c:pt idx="357">
                    <c:v>#N/A</c:v>
                  </c:pt>
                  <c:pt idx="358">
                    <c:v>#N/A</c:v>
                  </c:pt>
                  <c:pt idx="359">
                    <c:v>#N/A</c:v>
                  </c:pt>
                  <c:pt idx="360">
                    <c:v>#N/A</c:v>
                  </c:pt>
                  <c:pt idx="361">
                    <c:v>#N/A</c:v>
                  </c:pt>
                  <c:pt idx="362">
                    <c:v>#N/A</c:v>
                  </c:pt>
                  <c:pt idx="363">
                    <c:v>#N/A</c:v>
                  </c:pt>
                  <c:pt idx="364">
                    <c:v>#N/A</c:v>
                  </c:pt>
                  <c:pt idx="365">
                    <c:v>#N/A</c:v>
                  </c:pt>
                  <c:pt idx="366">
                    <c:v>#N/A</c:v>
                  </c:pt>
                  <c:pt idx="367">
                    <c:v>#N/A</c:v>
                  </c:pt>
                  <c:pt idx="368">
                    <c:v>#N/A</c:v>
                  </c:pt>
                  <c:pt idx="369">
                    <c:v>#N/A</c:v>
                  </c:pt>
                  <c:pt idx="370">
                    <c:v>#N/A</c:v>
                  </c:pt>
                  <c:pt idx="371">
                    <c:v>#N/A</c:v>
                  </c:pt>
                  <c:pt idx="372">
                    <c:v>#N/A</c:v>
                  </c:pt>
                  <c:pt idx="373">
                    <c:v>#N/A</c:v>
                  </c:pt>
                  <c:pt idx="374">
                    <c:v>#N/A</c:v>
                  </c:pt>
                  <c:pt idx="375">
                    <c:v>#N/A</c:v>
                  </c:pt>
                  <c:pt idx="376">
                    <c:v>#N/A</c:v>
                  </c:pt>
                  <c:pt idx="377">
                    <c:v>#N/A</c:v>
                  </c:pt>
                  <c:pt idx="378">
                    <c:v>#N/A</c:v>
                  </c:pt>
                  <c:pt idx="379">
                    <c:v>#N/A</c:v>
                  </c:pt>
                  <c:pt idx="380">
                    <c:v>#N/A</c:v>
                  </c:pt>
                  <c:pt idx="381">
                    <c:v>#N/A</c:v>
                  </c:pt>
                  <c:pt idx="382">
                    <c:v>#N/A</c:v>
                  </c:pt>
                  <c:pt idx="383">
                    <c:v>#N/A</c:v>
                  </c:pt>
                  <c:pt idx="384">
                    <c:v>#N/A</c:v>
                  </c:pt>
                  <c:pt idx="385">
                    <c:v>#N/A</c:v>
                  </c:pt>
                  <c:pt idx="386">
                    <c:v>#N/A</c:v>
                  </c:pt>
                  <c:pt idx="387">
                    <c:v>#N/A</c:v>
                  </c:pt>
                  <c:pt idx="388">
                    <c:v>#N/A</c:v>
                  </c:pt>
                  <c:pt idx="389">
                    <c:v>#N/A</c:v>
                  </c:pt>
                  <c:pt idx="390">
                    <c:v>#N/A</c:v>
                  </c:pt>
                  <c:pt idx="391">
                    <c:v>#N/A</c:v>
                  </c:pt>
                  <c:pt idx="392">
                    <c:v>#N/A</c:v>
                  </c:pt>
                  <c:pt idx="393">
                    <c:v>#N/A</c:v>
                  </c:pt>
                  <c:pt idx="394">
                    <c:v>#N/A</c:v>
                  </c:pt>
                  <c:pt idx="395">
                    <c:v>#N/A</c:v>
                  </c:pt>
                  <c:pt idx="396">
                    <c:v>#N/A</c:v>
                  </c:pt>
                  <c:pt idx="397">
                    <c:v>#N/A</c:v>
                  </c:pt>
                  <c:pt idx="398">
                    <c:v>#N/A</c:v>
                  </c:pt>
                  <c:pt idx="399">
                    <c:v>#N/A</c:v>
                  </c:pt>
                  <c:pt idx="400">
                    <c:v>#N/A</c:v>
                  </c:pt>
                  <c:pt idx="401">
                    <c:v>#N/A</c:v>
                  </c:pt>
                  <c:pt idx="402">
                    <c:v>#N/A</c:v>
                  </c:pt>
                  <c:pt idx="403">
                    <c:v>#N/A</c:v>
                  </c:pt>
                  <c:pt idx="404">
                    <c:v>#N/A</c:v>
                  </c:pt>
                  <c:pt idx="405">
                    <c:v>#N/A</c:v>
                  </c:pt>
                  <c:pt idx="406">
                    <c:v>#N/A</c:v>
                  </c:pt>
                  <c:pt idx="407">
                    <c:v>#N/A</c:v>
                  </c:pt>
                  <c:pt idx="408">
                    <c:v>#N/A</c:v>
                  </c:pt>
                  <c:pt idx="409">
                    <c:v>#N/A</c:v>
                  </c:pt>
                  <c:pt idx="410">
                    <c:v>#N/A</c:v>
                  </c:pt>
                  <c:pt idx="411">
                    <c:v>#N/A</c:v>
                  </c:pt>
                  <c:pt idx="412">
                    <c:v>#N/A</c:v>
                  </c:pt>
                  <c:pt idx="413">
                    <c:v>#N/A</c:v>
                  </c:pt>
                  <c:pt idx="414">
                    <c:v>#N/A</c:v>
                  </c:pt>
                  <c:pt idx="415">
                    <c:v>#N/A</c:v>
                  </c:pt>
                  <c:pt idx="416">
                    <c:v>#N/A</c:v>
                  </c:pt>
                  <c:pt idx="417">
                    <c:v>#N/A</c:v>
                  </c:pt>
                  <c:pt idx="418">
                    <c:v>#N/A</c:v>
                  </c:pt>
                  <c:pt idx="419">
                    <c:v>#N/A</c:v>
                  </c:pt>
                  <c:pt idx="420">
                    <c:v>#N/A</c:v>
                  </c:pt>
                  <c:pt idx="421">
                    <c:v>#N/A</c:v>
                  </c:pt>
                  <c:pt idx="422">
                    <c:v>#N/A</c:v>
                  </c:pt>
                  <c:pt idx="423">
                    <c:v>#N/A</c:v>
                  </c:pt>
                  <c:pt idx="424">
                    <c:v>#N/A</c:v>
                  </c:pt>
                  <c:pt idx="425">
                    <c:v>#N/A</c:v>
                  </c:pt>
                  <c:pt idx="426">
                    <c:v>#N/A</c:v>
                  </c:pt>
                  <c:pt idx="427">
                    <c:v>#N/A</c:v>
                  </c:pt>
                  <c:pt idx="428">
                    <c:v>#N/A</c:v>
                  </c:pt>
                  <c:pt idx="429">
                    <c:v>#N/A</c:v>
                  </c:pt>
                  <c:pt idx="430">
                    <c:v>#N/A</c:v>
                  </c:pt>
                  <c:pt idx="431">
                    <c:v>#N/A</c:v>
                  </c:pt>
                  <c:pt idx="432">
                    <c:v>#N/A</c:v>
                  </c:pt>
                  <c:pt idx="433">
                    <c:v>#N/A</c:v>
                  </c:pt>
                  <c:pt idx="434">
                    <c:v>#N/A</c:v>
                  </c:pt>
                  <c:pt idx="435">
                    <c:v>#N/A</c:v>
                  </c:pt>
                  <c:pt idx="436">
                    <c:v>#N/A</c:v>
                  </c:pt>
                  <c:pt idx="437">
                    <c:v>#N/A</c:v>
                  </c:pt>
                  <c:pt idx="438">
                    <c:v>#N/A</c:v>
                  </c:pt>
                  <c:pt idx="439">
                    <c:v>#N/A</c:v>
                  </c:pt>
                  <c:pt idx="440">
                    <c:v>#N/A</c:v>
                  </c:pt>
                  <c:pt idx="441">
                    <c:v>#N/A</c:v>
                  </c:pt>
                  <c:pt idx="442">
                    <c:v>#N/A</c:v>
                  </c:pt>
                  <c:pt idx="443">
                    <c:v>#N/A</c:v>
                  </c:pt>
                  <c:pt idx="444">
                    <c:v>#N/A</c:v>
                  </c:pt>
                  <c:pt idx="445">
                    <c:v>#N/A</c:v>
                  </c:pt>
                  <c:pt idx="446">
                    <c:v>#N/A</c:v>
                  </c:pt>
                  <c:pt idx="447">
                    <c:v>#N/A</c:v>
                  </c:pt>
                  <c:pt idx="448">
                    <c:v>#N/A</c:v>
                  </c:pt>
                  <c:pt idx="449">
                    <c:v>#N/A</c:v>
                  </c:pt>
                  <c:pt idx="450">
                    <c:v>#N/A</c:v>
                  </c:pt>
                  <c:pt idx="451">
                    <c:v>#N/A</c:v>
                  </c:pt>
                  <c:pt idx="452">
                    <c:v>#N/A</c:v>
                  </c:pt>
                  <c:pt idx="453">
                    <c:v>#N/A</c:v>
                  </c:pt>
                  <c:pt idx="454">
                    <c:v>#N/A</c:v>
                  </c:pt>
                  <c:pt idx="455">
                    <c:v>#N/A</c:v>
                  </c:pt>
                  <c:pt idx="456">
                    <c:v>#N/A</c:v>
                  </c:pt>
                  <c:pt idx="457">
                    <c:v>#N/A</c:v>
                  </c:pt>
                  <c:pt idx="458">
                    <c:v>#N/A</c:v>
                  </c:pt>
                  <c:pt idx="459">
                    <c:v>#N/A</c:v>
                  </c:pt>
                  <c:pt idx="460">
                    <c:v>#N/A</c:v>
                  </c:pt>
                  <c:pt idx="461">
                    <c:v>#N/A</c:v>
                  </c:pt>
                  <c:pt idx="462">
                    <c:v>#N/A</c:v>
                  </c:pt>
                  <c:pt idx="463">
                    <c:v>#N/A</c:v>
                  </c:pt>
                  <c:pt idx="464">
                    <c:v>#N/A</c:v>
                  </c:pt>
                  <c:pt idx="465">
                    <c:v>#N/A</c:v>
                  </c:pt>
                  <c:pt idx="466">
                    <c:v>#N/A</c:v>
                  </c:pt>
                  <c:pt idx="467">
                    <c:v>#N/A</c:v>
                  </c:pt>
                  <c:pt idx="468">
                    <c:v>#N/A</c:v>
                  </c:pt>
                  <c:pt idx="469">
                    <c:v>#N/A</c:v>
                  </c:pt>
                  <c:pt idx="470">
                    <c:v>#N/A</c:v>
                  </c:pt>
                  <c:pt idx="471">
                    <c:v>#N/A</c:v>
                  </c:pt>
                  <c:pt idx="472">
                    <c:v>#N/A</c:v>
                  </c:pt>
                  <c:pt idx="473">
                    <c:v>#N/A</c:v>
                  </c:pt>
                  <c:pt idx="474">
                    <c:v>#N/A</c:v>
                  </c:pt>
                  <c:pt idx="475">
                    <c:v>#N/A</c:v>
                  </c:pt>
                  <c:pt idx="476">
                    <c:v>#N/A</c:v>
                  </c:pt>
                  <c:pt idx="477">
                    <c:v>#N/A</c:v>
                  </c:pt>
                  <c:pt idx="478">
                    <c:v>#N/A</c:v>
                  </c:pt>
                  <c:pt idx="479">
                    <c:v>#N/A</c:v>
                  </c:pt>
                  <c:pt idx="480">
                    <c:v>#N/A</c:v>
                  </c:pt>
                  <c:pt idx="481">
                    <c:v>#N/A</c:v>
                  </c:pt>
                  <c:pt idx="482">
                    <c:v>#N/A</c:v>
                  </c:pt>
                  <c:pt idx="483">
                    <c:v>#N/A</c:v>
                  </c:pt>
                  <c:pt idx="484">
                    <c:v>#N/A</c:v>
                  </c:pt>
                  <c:pt idx="485">
                    <c:v>#N/A</c:v>
                  </c:pt>
                  <c:pt idx="486">
                    <c:v>#N/A</c:v>
                  </c:pt>
                  <c:pt idx="487">
                    <c:v>#N/A</c:v>
                  </c:pt>
                  <c:pt idx="488">
                    <c:v>#N/A</c:v>
                  </c:pt>
                  <c:pt idx="489">
                    <c:v>#N/A</c:v>
                  </c:pt>
                  <c:pt idx="490">
                    <c:v>#N/A</c:v>
                  </c:pt>
                  <c:pt idx="491">
                    <c:v>#N/A</c:v>
                  </c:pt>
                  <c:pt idx="492">
                    <c:v>#N/A</c:v>
                  </c:pt>
                  <c:pt idx="493">
                    <c:v>#N/A</c:v>
                  </c:pt>
                  <c:pt idx="494">
                    <c:v>#N/A</c:v>
                  </c:pt>
                  <c:pt idx="495">
                    <c:v>#N/A</c:v>
                  </c:pt>
                  <c:pt idx="496">
                    <c:v>#N/A</c:v>
                  </c:pt>
                  <c:pt idx="497">
                    <c:v>#N/A</c:v>
                  </c:pt>
                  <c:pt idx="498">
                    <c:v>#N/A</c:v>
                  </c:pt>
                  <c:pt idx="499">
                    <c:v>#N/A</c:v>
                  </c:pt>
                  <c:pt idx="500">
                    <c:v>#N/A</c:v>
                  </c:pt>
                  <c:pt idx="501">
                    <c:v>#N/A</c:v>
                  </c:pt>
                  <c:pt idx="502">
                    <c:v>#N/A</c:v>
                  </c:pt>
                  <c:pt idx="503">
                    <c:v>#N/A</c:v>
                  </c:pt>
                  <c:pt idx="504">
                    <c:v>#N/A</c:v>
                  </c:pt>
                  <c:pt idx="505">
                    <c:v>#N/A</c:v>
                  </c:pt>
                  <c:pt idx="506">
                    <c:v>#N/A</c:v>
                  </c:pt>
                  <c:pt idx="507">
                    <c:v>#N/A</c:v>
                  </c:pt>
                  <c:pt idx="508">
                    <c:v>#N/A</c:v>
                  </c:pt>
                  <c:pt idx="509">
                    <c:v>#N/A</c:v>
                  </c:pt>
                  <c:pt idx="510">
                    <c:v>#N/A</c:v>
                  </c:pt>
                  <c:pt idx="511">
                    <c:v>#N/A</c:v>
                  </c:pt>
                  <c:pt idx="512">
                    <c:v>#N/A</c:v>
                  </c:pt>
                  <c:pt idx="513">
                    <c:v>#N/A</c:v>
                  </c:pt>
                  <c:pt idx="514">
                    <c:v>#N/A</c:v>
                  </c:pt>
                  <c:pt idx="515">
                    <c:v>#N/A</c:v>
                  </c:pt>
                  <c:pt idx="516">
                    <c:v>#N/A</c:v>
                  </c:pt>
                  <c:pt idx="517">
                    <c:v>#N/A</c:v>
                  </c:pt>
                  <c:pt idx="518">
                    <c:v>#N/A</c:v>
                  </c:pt>
                  <c:pt idx="519">
                    <c:v>#N/A</c:v>
                  </c:pt>
                  <c:pt idx="520">
                    <c:v>#N/A</c:v>
                  </c:pt>
                  <c:pt idx="521">
                    <c:v>#N/A</c:v>
                  </c:pt>
                  <c:pt idx="522">
                    <c:v>#N/A</c:v>
                  </c:pt>
                  <c:pt idx="523">
                    <c:v>#N/A</c:v>
                  </c:pt>
                  <c:pt idx="524">
                    <c:v>#N/A</c:v>
                  </c:pt>
                  <c:pt idx="525">
                    <c:v>#N/A</c:v>
                  </c:pt>
                  <c:pt idx="526">
                    <c:v>#N/A</c:v>
                  </c:pt>
                  <c:pt idx="527">
                    <c:v>#N/A</c:v>
                  </c:pt>
                  <c:pt idx="528">
                    <c:v>#N/A</c:v>
                  </c:pt>
                  <c:pt idx="529">
                    <c:v>#N/A</c:v>
                  </c:pt>
                  <c:pt idx="530">
                    <c:v>#N/A</c:v>
                  </c:pt>
                  <c:pt idx="531">
                    <c:v>#N/A</c:v>
                  </c:pt>
                  <c:pt idx="532">
                    <c:v>#N/A</c:v>
                  </c:pt>
                  <c:pt idx="533">
                    <c:v>#N/A</c:v>
                  </c:pt>
                  <c:pt idx="534">
                    <c:v>#N/A</c:v>
                  </c:pt>
                  <c:pt idx="535">
                    <c:v>#N/A</c:v>
                  </c:pt>
                  <c:pt idx="536">
                    <c:v>#N/A</c:v>
                  </c:pt>
                  <c:pt idx="537">
                    <c:v>#N/A</c:v>
                  </c:pt>
                  <c:pt idx="538">
                    <c:v>#N/A</c:v>
                  </c:pt>
                  <c:pt idx="539">
                    <c:v>#N/A</c:v>
                  </c:pt>
                  <c:pt idx="540">
                    <c:v>#N/A</c:v>
                  </c:pt>
                  <c:pt idx="541">
                    <c:v>#N/A</c:v>
                  </c:pt>
                  <c:pt idx="542">
                    <c:v>#N/A</c:v>
                  </c:pt>
                  <c:pt idx="543">
                    <c:v>#N/A</c:v>
                  </c:pt>
                  <c:pt idx="544">
                    <c:v>#N/A</c:v>
                  </c:pt>
                  <c:pt idx="545">
                    <c:v>#N/A</c:v>
                  </c:pt>
                  <c:pt idx="546">
                    <c:v>#N/A</c:v>
                  </c:pt>
                  <c:pt idx="547">
                    <c:v>#N/A</c:v>
                  </c:pt>
                  <c:pt idx="548">
                    <c:v>#N/A</c:v>
                  </c:pt>
                  <c:pt idx="549">
                    <c:v>#N/A</c:v>
                  </c:pt>
                  <c:pt idx="550">
                    <c:v>#N/A</c:v>
                  </c:pt>
                  <c:pt idx="551">
                    <c:v>#N/A</c:v>
                  </c:pt>
                  <c:pt idx="552">
                    <c:v>#N/A</c:v>
                  </c:pt>
                  <c:pt idx="553">
                    <c:v>#N/A</c:v>
                  </c:pt>
                  <c:pt idx="554">
                    <c:v>#N/A</c:v>
                  </c:pt>
                  <c:pt idx="555">
                    <c:v>#N/A</c:v>
                  </c:pt>
                  <c:pt idx="556">
                    <c:v>#N/A</c:v>
                  </c:pt>
                  <c:pt idx="557">
                    <c:v>#N/A</c:v>
                  </c:pt>
                  <c:pt idx="558">
                    <c:v>#N/A</c:v>
                  </c:pt>
                  <c:pt idx="559">
                    <c:v>#N/A</c:v>
                  </c:pt>
                  <c:pt idx="560">
                    <c:v>#N/A</c:v>
                  </c:pt>
                  <c:pt idx="561">
                    <c:v>#N/A</c:v>
                  </c:pt>
                  <c:pt idx="562">
                    <c:v>#N/A</c:v>
                  </c:pt>
                  <c:pt idx="563">
                    <c:v>#N/A</c:v>
                  </c:pt>
                  <c:pt idx="564">
                    <c:v>#N/A</c:v>
                  </c:pt>
                  <c:pt idx="565">
                    <c:v>#N/A</c:v>
                  </c:pt>
                  <c:pt idx="566">
                    <c:v>#N/A</c:v>
                  </c:pt>
                  <c:pt idx="567">
                    <c:v>#N/A</c:v>
                  </c:pt>
                  <c:pt idx="568">
                    <c:v>#N/A</c:v>
                  </c:pt>
                  <c:pt idx="569">
                    <c:v>#N/A</c:v>
                  </c:pt>
                  <c:pt idx="570">
                    <c:v>#N/A</c:v>
                  </c:pt>
                  <c:pt idx="571">
                    <c:v>#N/A</c:v>
                  </c:pt>
                  <c:pt idx="572">
                    <c:v>#N/A</c:v>
                  </c:pt>
                  <c:pt idx="573">
                    <c:v>#N/A</c:v>
                  </c:pt>
                  <c:pt idx="574">
                    <c:v>#N/A</c:v>
                  </c:pt>
                  <c:pt idx="575">
                    <c:v>#N/A</c:v>
                  </c:pt>
                  <c:pt idx="576">
                    <c:v>#N/A</c:v>
                  </c:pt>
                  <c:pt idx="577">
                    <c:v>#N/A</c:v>
                  </c:pt>
                  <c:pt idx="578">
                    <c:v>#N/A</c:v>
                  </c:pt>
                  <c:pt idx="579">
                    <c:v>#N/A</c:v>
                  </c:pt>
                  <c:pt idx="580">
                    <c:v>#N/A</c:v>
                  </c:pt>
                  <c:pt idx="581">
                    <c:v>#N/A</c:v>
                  </c:pt>
                  <c:pt idx="582">
                    <c:v>#N/A</c:v>
                  </c:pt>
                  <c:pt idx="583">
                    <c:v>#N/A</c:v>
                  </c:pt>
                  <c:pt idx="584">
                    <c:v>#N/A</c:v>
                  </c:pt>
                  <c:pt idx="585">
                    <c:v>#N/A</c:v>
                  </c:pt>
                  <c:pt idx="586">
                    <c:v>#N/A</c:v>
                  </c:pt>
                  <c:pt idx="587">
                    <c:v>#N/A</c:v>
                  </c:pt>
                  <c:pt idx="588">
                    <c:v>#N/A</c:v>
                  </c:pt>
                  <c:pt idx="589">
                    <c:v>#N/A</c:v>
                  </c:pt>
                  <c:pt idx="590">
                    <c:v>#N/A</c:v>
                  </c:pt>
                  <c:pt idx="591">
                    <c:v>#N/A</c:v>
                  </c:pt>
                  <c:pt idx="592">
                    <c:v>#N/A</c:v>
                  </c:pt>
                  <c:pt idx="593">
                    <c:v>#N/A</c:v>
                  </c:pt>
                  <c:pt idx="594">
                    <c:v>#N/A</c:v>
                  </c:pt>
                  <c:pt idx="595">
                    <c:v>#N/A</c:v>
                  </c:pt>
                  <c:pt idx="596">
                    <c:v>#N/A</c:v>
                  </c:pt>
                  <c:pt idx="597">
                    <c:v>#N/A</c:v>
                  </c:pt>
                  <c:pt idx="598">
                    <c:v>#N/A</c:v>
                  </c:pt>
                  <c:pt idx="599">
                    <c:v>#N/A</c:v>
                  </c:pt>
                  <c:pt idx="600">
                    <c:v>#N/A</c:v>
                  </c:pt>
                  <c:pt idx="601">
                    <c:v>#N/A</c:v>
                  </c:pt>
                  <c:pt idx="602">
                    <c:v>#N/A</c:v>
                  </c:pt>
                  <c:pt idx="603">
                    <c:v>#N/A</c:v>
                  </c:pt>
                  <c:pt idx="604">
                    <c:v>#N/A</c:v>
                  </c:pt>
                  <c:pt idx="605">
                    <c:v>#N/A</c:v>
                  </c:pt>
                  <c:pt idx="606">
                    <c:v>#N/A</c:v>
                  </c:pt>
                  <c:pt idx="607">
                    <c:v>#N/A</c:v>
                  </c:pt>
                  <c:pt idx="608">
                    <c:v>#N/A</c:v>
                  </c:pt>
                  <c:pt idx="609">
                    <c:v>#N/A</c:v>
                  </c:pt>
                  <c:pt idx="610">
                    <c:v>#N/A</c:v>
                  </c:pt>
                  <c:pt idx="611">
                    <c:v>#N/A</c:v>
                  </c:pt>
                  <c:pt idx="612">
                    <c:v>#N/A</c:v>
                  </c:pt>
                  <c:pt idx="613">
                    <c:v>#N/A</c:v>
                  </c:pt>
                  <c:pt idx="614">
                    <c:v>#N/A</c:v>
                  </c:pt>
                  <c:pt idx="615">
                    <c:v>#N/A</c:v>
                  </c:pt>
                  <c:pt idx="616">
                    <c:v>#N/A</c:v>
                  </c:pt>
                  <c:pt idx="617">
                    <c:v>#N/A</c:v>
                  </c:pt>
                  <c:pt idx="618">
                    <c:v>#N/A</c:v>
                  </c:pt>
                  <c:pt idx="619">
                    <c:v>#N/A</c:v>
                  </c:pt>
                  <c:pt idx="620">
                    <c:v>#N/A</c:v>
                  </c:pt>
                  <c:pt idx="621">
                    <c:v>#N/A</c:v>
                  </c:pt>
                  <c:pt idx="622">
                    <c:v>#N/A</c:v>
                  </c:pt>
                  <c:pt idx="623">
                    <c:v>#N/A</c:v>
                  </c:pt>
                  <c:pt idx="624">
                    <c:v>#N/A</c:v>
                  </c:pt>
                  <c:pt idx="625">
                    <c:v>#N/A</c:v>
                  </c:pt>
                  <c:pt idx="626">
                    <c:v>#N/A</c:v>
                  </c:pt>
                  <c:pt idx="627">
                    <c:v>#N/A</c:v>
                  </c:pt>
                  <c:pt idx="628">
                    <c:v>#N/A</c:v>
                  </c:pt>
                  <c:pt idx="629">
                    <c:v>#N/A</c:v>
                  </c:pt>
                  <c:pt idx="630">
                    <c:v>#N/A</c:v>
                  </c:pt>
                  <c:pt idx="631">
                    <c:v>#N/A</c:v>
                  </c:pt>
                  <c:pt idx="632">
                    <c:v>#N/A</c:v>
                  </c:pt>
                  <c:pt idx="633">
                    <c:v>#N/A</c:v>
                  </c:pt>
                  <c:pt idx="634">
                    <c:v>#N/A</c:v>
                  </c:pt>
                  <c:pt idx="635">
                    <c:v>#N/A</c:v>
                  </c:pt>
                  <c:pt idx="636">
                    <c:v>#N/A</c:v>
                  </c:pt>
                  <c:pt idx="637">
                    <c:v>#N/A</c:v>
                  </c:pt>
                  <c:pt idx="638">
                    <c:v>#N/A</c:v>
                  </c:pt>
                  <c:pt idx="639">
                    <c:v>#N/A</c:v>
                  </c:pt>
                  <c:pt idx="640">
                    <c:v>#N/A</c:v>
                  </c:pt>
                  <c:pt idx="641">
                    <c:v>#N/A</c:v>
                  </c:pt>
                  <c:pt idx="642">
                    <c:v>#N/A</c:v>
                  </c:pt>
                  <c:pt idx="643">
                    <c:v>#N/A</c:v>
                  </c:pt>
                  <c:pt idx="644">
                    <c:v>#N/A</c:v>
                  </c:pt>
                </c:numCache>
              </c:numRef>
            </c:minus>
          </c:errBars>
          <c:xVal>
            <c:numRef>
              <c:f>'Filtered Data'!$B$6:$B$650</c:f>
              <c:numCache>
                <c:formatCode>General</c:formatCode>
                <c:ptCount val="645"/>
                <c:pt idx="0">
                  <c:v>3.60079569</c:v>
                </c:pt>
                <c:pt idx="1">
                  <c:v>3.6009905300000002</c:v>
                </c:pt>
                <c:pt idx="2">
                  <c:v>3.5308428699999967</c:v>
                </c:pt>
                <c:pt idx="3">
                  <c:v>3.5275677500000095</c:v>
                </c:pt>
                <c:pt idx="4">
                  <c:v>3.0731643200000001</c:v>
                </c:pt>
                <c:pt idx="5">
                  <c:v>2.4960633699999977</c:v>
                </c:pt>
                <c:pt idx="6">
                  <c:v>2.0189368500000002</c:v>
                </c:pt>
                <c:pt idx="7">
                  <c:v>3.98425787</c:v>
                </c:pt>
                <c:pt idx="8">
                  <c:v>4.0904408299999888</c:v>
                </c:pt>
                <c:pt idx="9">
                  <c:v>4.0180736000000001</c:v>
                </c:pt>
                <c:pt idx="10">
                  <c:v>4.5748558699999782</c:v>
                </c:pt>
                <c:pt idx="11">
                  <c:v>4.9800806</c:v>
                </c:pt>
                <c:pt idx="12">
                  <c:v>5.9785496599999997</c:v>
                </c:pt>
                <c:pt idx="13">
                  <c:v>7.0182217400000004</c:v>
                </c:pt>
                <c:pt idx="14">
                  <c:v>8.1073143600000002</c:v>
                </c:pt>
                <c:pt idx="15">
                  <c:v>9.0797634800000004</c:v>
                </c:pt>
                <c:pt idx="16">
                  <c:v>10.0688423</c:v>
                </c:pt>
                <c:pt idx="17">
                  <c:v>11.0721857</c:v>
                </c:pt>
                <c:pt idx="18">
                  <c:v>11.508118899999999</c:v>
                </c:pt>
                <c:pt idx="19">
                  <c:v>6.9419855899999945</c:v>
                </c:pt>
                <c:pt idx="20">
                  <c:v>8.0372062900000003</c:v>
                </c:pt>
                <c:pt idx="21">
                  <c:v>9.575844860000025</c:v>
                </c:pt>
                <c:pt idx="22">
                  <c:v>9.99854807</c:v>
                </c:pt>
                <c:pt idx="23">
                  <c:v>11.802925500000002</c:v>
                </c:pt>
                <c:pt idx="24">
                  <c:v>12.499452200000027</c:v>
                </c:pt>
                <c:pt idx="25">
                  <c:v>12.934453400000001</c:v>
                </c:pt>
                <c:pt idx="26">
                  <c:v>13.561943300000001</c:v>
                </c:pt>
                <c:pt idx="27">
                  <c:v>13.859987600000025</c:v>
                </c:pt>
                <c:pt idx="28">
                  <c:v>14.044971299999997</c:v>
                </c:pt>
                <c:pt idx="29">
                  <c:v>14.4760571</c:v>
                </c:pt>
                <c:pt idx="30">
                  <c:v>14.7817097</c:v>
                </c:pt>
                <c:pt idx="31">
                  <c:v>14.987879900000001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#N/A</c:v>
                </c:pt>
                <c:pt idx="295">
                  <c:v>#N/A</c:v>
                </c:pt>
                <c:pt idx="296">
                  <c:v>#N/A</c:v>
                </c:pt>
                <c:pt idx="297">
                  <c:v>#N/A</c:v>
                </c:pt>
                <c:pt idx="298">
                  <c:v>#N/A</c:v>
                </c:pt>
                <c:pt idx="299">
                  <c:v>#N/A</c:v>
                </c:pt>
                <c:pt idx="300">
                  <c:v>#N/A</c:v>
                </c:pt>
                <c:pt idx="301">
                  <c:v>#N/A</c:v>
                </c:pt>
                <c:pt idx="302">
                  <c:v>#N/A</c:v>
                </c:pt>
                <c:pt idx="303">
                  <c:v>#N/A</c:v>
                </c:pt>
                <c:pt idx="304">
                  <c:v>#N/A</c:v>
                </c:pt>
                <c:pt idx="305">
                  <c:v>#N/A</c:v>
                </c:pt>
                <c:pt idx="306">
                  <c:v>#N/A</c:v>
                </c:pt>
                <c:pt idx="307">
                  <c:v>#N/A</c:v>
                </c:pt>
                <c:pt idx="308">
                  <c:v>#N/A</c:v>
                </c:pt>
                <c:pt idx="309">
                  <c:v>#N/A</c:v>
                </c:pt>
                <c:pt idx="310">
                  <c:v>#N/A</c:v>
                </c:pt>
                <c:pt idx="311">
                  <c:v>#N/A</c:v>
                </c:pt>
                <c:pt idx="312">
                  <c:v>#N/A</c:v>
                </c:pt>
                <c:pt idx="313">
                  <c:v>#N/A</c:v>
                </c:pt>
                <c:pt idx="314">
                  <c:v>#N/A</c:v>
                </c:pt>
                <c:pt idx="315">
                  <c:v>#N/A</c:v>
                </c:pt>
                <c:pt idx="316">
                  <c:v>#N/A</c:v>
                </c:pt>
                <c:pt idx="317">
                  <c:v>#N/A</c:v>
                </c:pt>
                <c:pt idx="318">
                  <c:v>#N/A</c:v>
                </c:pt>
                <c:pt idx="319">
                  <c:v>#N/A</c:v>
                </c:pt>
                <c:pt idx="320">
                  <c:v>#N/A</c:v>
                </c:pt>
                <c:pt idx="321">
                  <c:v>#N/A</c:v>
                </c:pt>
                <c:pt idx="322">
                  <c:v>#N/A</c:v>
                </c:pt>
                <c:pt idx="323">
                  <c:v>#N/A</c:v>
                </c:pt>
                <c:pt idx="324">
                  <c:v>#N/A</c:v>
                </c:pt>
                <c:pt idx="325">
                  <c:v>#N/A</c:v>
                </c:pt>
                <c:pt idx="326">
                  <c:v>#N/A</c:v>
                </c:pt>
                <c:pt idx="327">
                  <c:v>#N/A</c:v>
                </c:pt>
                <c:pt idx="328">
                  <c:v>#N/A</c:v>
                </c:pt>
                <c:pt idx="329">
                  <c:v>#N/A</c:v>
                </c:pt>
                <c:pt idx="330">
                  <c:v>#N/A</c:v>
                </c:pt>
                <c:pt idx="331">
                  <c:v>#N/A</c:v>
                </c:pt>
                <c:pt idx="332">
                  <c:v>#N/A</c:v>
                </c:pt>
                <c:pt idx="333">
                  <c:v>#N/A</c:v>
                </c:pt>
                <c:pt idx="334">
                  <c:v>#N/A</c:v>
                </c:pt>
                <c:pt idx="335">
                  <c:v>#N/A</c:v>
                </c:pt>
                <c:pt idx="336">
                  <c:v>#N/A</c:v>
                </c:pt>
                <c:pt idx="337">
                  <c:v>#N/A</c:v>
                </c:pt>
                <c:pt idx="338">
                  <c:v>#N/A</c:v>
                </c:pt>
                <c:pt idx="339">
                  <c:v>#N/A</c:v>
                </c:pt>
                <c:pt idx="340">
                  <c:v>#N/A</c:v>
                </c:pt>
                <c:pt idx="341">
                  <c:v>#N/A</c:v>
                </c:pt>
                <c:pt idx="342">
                  <c:v>#N/A</c:v>
                </c:pt>
                <c:pt idx="343">
                  <c:v>#N/A</c:v>
                </c:pt>
                <c:pt idx="344">
                  <c:v>#N/A</c:v>
                </c:pt>
                <c:pt idx="345">
                  <c:v>#N/A</c:v>
                </c:pt>
                <c:pt idx="346">
                  <c:v>#N/A</c:v>
                </c:pt>
                <c:pt idx="347">
                  <c:v>#N/A</c:v>
                </c:pt>
                <c:pt idx="348">
                  <c:v>#N/A</c:v>
                </c:pt>
                <c:pt idx="349">
                  <c:v>#N/A</c:v>
                </c:pt>
                <c:pt idx="350">
                  <c:v>#N/A</c:v>
                </c:pt>
                <c:pt idx="351">
                  <c:v>#N/A</c:v>
                </c:pt>
                <c:pt idx="352">
                  <c:v>#N/A</c:v>
                </c:pt>
                <c:pt idx="353">
                  <c:v>#N/A</c:v>
                </c:pt>
                <c:pt idx="354">
                  <c:v>#N/A</c:v>
                </c:pt>
                <c:pt idx="355">
                  <c:v>#N/A</c:v>
                </c:pt>
                <c:pt idx="356">
                  <c:v>#N/A</c:v>
                </c:pt>
                <c:pt idx="357">
                  <c:v>#N/A</c:v>
                </c:pt>
                <c:pt idx="358">
                  <c:v>#N/A</c:v>
                </c:pt>
                <c:pt idx="359">
                  <c:v>#N/A</c:v>
                </c:pt>
                <c:pt idx="360">
                  <c:v>#N/A</c:v>
                </c:pt>
                <c:pt idx="361">
                  <c:v>#N/A</c:v>
                </c:pt>
                <c:pt idx="362">
                  <c:v>#N/A</c:v>
                </c:pt>
                <c:pt idx="363">
                  <c:v>#N/A</c:v>
                </c:pt>
                <c:pt idx="364">
                  <c:v>#N/A</c:v>
                </c:pt>
                <c:pt idx="365">
                  <c:v>#N/A</c:v>
                </c:pt>
                <c:pt idx="366">
                  <c:v>#N/A</c:v>
                </c:pt>
                <c:pt idx="367">
                  <c:v>#N/A</c:v>
                </c:pt>
                <c:pt idx="368">
                  <c:v>#N/A</c:v>
                </c:pt>
                <c:pt idx="369">
                  <c:v>#N/A</c:v>
                </c:pt>
                <c:pt idx="370">
                  <c:v>#N/A</c:v>
                </c:pt>
                <c:pt idx="371">
                  <c:v>#N/A</c:v>
                </c:pt>
                <c:pt idx="372">
                  <c:v>#N/A</c:v>
                </c:pt>
                <c:pt idx="373">
                  <c:v>#N/A</c:v>
                </c:pt>
                <c:pt idx="374">
                  <c:v>#N/A</c:v>
                </c:pt>
                <c:pt idx="375">
                  <c:v>#N/A</c:v>
                </c:pt>
                <c:pt idx="376">
                  <c:v>#N/A</c:v>
                </c:pt>
                <c:pt idx="377">
                  <c:v>#N/A</c:v>
                </c:pt>
                <c:pt idx="378">
                  <c:v>#N/A</c:v>
                </c:pt>
                <c:pt idx="379">
                  <c:v>#N/A</c:v>
                </c:pt>
                <c:pt idx="380">
                  <c:v>#N/A</c:v>
                </c:pt>
                <c:pt idx="381">
                  <c:v>#N/A</c:v>
                </c:pt>
                <c:pt idx="382">
                  <c:v>#N/A</c:v>
                </c:pt>
                <c:pt idx="383">
                  <c:v>#N/A</c:v>
                </c:pt>
                <c:pt idx="384">
                  <c:v>#N/A</c:v>
                </c:pt>
                <c:pt idx="385">
                  <c:v>#N/A</c:v>
                </c:pt>
                <c:pt idx="386">
                  <c:v>#N/A</c:v>
                </c:pt>
                <c:pt idx="387">
                  <c:v>#N/A</c:v>
                </c:pt>
                <c:pt idx="388">
                  <c:v>#N/A</c:v>
                </c:pt>
                <c:pt idx="389">
                  <c:v>#N/A</c:v>
                </c:pt>
                <c:pt idx="390">
                  <c:v>#N/A</c:v>
                </c:pt>
                <c:pt idx="391">
                  <c:v>#N/A</c:v>
                </c:pt>
                <c:pt idx="392">
                  <c:v>#N/A</c:v>
                </c:pt>
                <c:pt idx="393">
                  <c:v>#N/A</c:v>
                </c:pt>
                <c:pt idx="394">
                  <c:v>#N/A</c:v>
                </c:pt>
                <c:pt idx="395">
                  <c:v>#N/A</c:v>
                </c:pt>
                <c:pt idx="396">
                  <c:v>#N/A</c:v>
                </c:pt>
                <c:pt idx="397">
                  <c:v>#N/A</c:v>
                </c:pt>
                <c:pt idx="398">
                  <c:v>#N/A</c:v>
                </c:pt>
                <c:pt idx="399">
                  <c:v>#N/A</c:v>
                </c:pt>
                <c:pt idx="400">
                  <c:v>#N/A</c:v>
                </c:pt>
                <c:pt idx="401">
                  <c:v>#N/A</c:v>
                </c:pt>
                <c:pt idx="402">
                  <c:v>#N/A</c:v>
                </c:pt>
                <c:pt idx="403">
                  <c:v>#N/A</c:v>
                </c:pt>
                <c:pt idx="404">
                  <c:v>#N/A</c:v>
                </c:pt>
                <c:pt idx="405">
                  <c:v>#N/A</c:v>
                </c:pt>
                <c:pt idx="406">
                  <c:v>#N/A</c:v>
                </c:pt>
                <c:pt idx="407">
                  <c:v>#N/A</c:v>
                </c:pt>
                <c:pt idx="408">
                  <c:v>#N/A</c:v>
                </c:pt>
                <c:pt idx="409">
                  <c:v>#N/A</c:v>
                </c:pt>
                <c:pt idx="410">
                  <c:v>#N/A</c:v>
                </c:pt>
                <c:pt idx="411">
                  <c:v>#N/A</c:v>
                </c:pt>
                <c:pt idx="412">
                  <c:v>#N/A</c:v>
                </c:pt>
                <c:pt idx="413">
                  <c:v>#N/A</c:v>
                </c:pt>
                <c:pt idx="414">
                  <c:v>#N/A</c:v>
                </c:pt>
                <c:pt idx="415">
                  <c:v>#N/A</c:v>
                </c:pt>
                <c:pt idx="416">
                  <c:v>#N/A</c:v>
                </c:pt>
                <c:pt idx="417">
                  <c:v>#N/A</c:v>
                </c:pt>
                <c:pt idx="418">
                  <c:v>#N/A</c:v>
                </c:pt>
                <c:pt idx="419">
                  <c:v>#N/A</c:v>
                </c:pt>
                <c:pt idx="420">
                  <c:v>#N/A</c:v>
                </c:pt>
                <c:pt idx="421">
                  <c:v>#N/A</c:v>
                </c:pt>
                <c:pt idx="422">
                  <c:v>#N/A</c:v>
                </c:pt>
                <c:pt idx="423">
                  <c:v>#N/A</c:v>
                </c:pt>
                <c:pt idx="424">
                  <c:v>#N/A</c:v>
                </c:pt>
                <c:pt idx="425">
                  <c:v>#N/A</c:v>
                </c:pt>
                <c:pt idx="426">
                  <c:v>#N/A</c:v>
                </c:pt>
                <c:pt idx="427">
                  <c:v>#N/A</c:v>
                </c:pt>
                <c:pt idx="428">
                  <c:v>#N/A</c:v>
                </c:pt>
                <c:pt idx="429">
                  <c:v>#N/A</c:v>
                </c:pt>
                <c:pt idx="430">
                  <c:v>#N/A</c:v>
                </c:pt>
                <c:pt idx="431">
                  <c:v>#N/A</c:v>
                </c:pt>
                <c:pt idx="432">
                  <c:v>#N/A</c:v>
                </c:pt>
                <c:pt idx="433">
                  <c:v>#N/A</c:v>
                </c:pt>
                <c:pt idx="434">
                  <c:v>#N/A</c:v>
                </c:pt>
                <c:pt idx="435">
                  <c:v>#N/A</c:v>
                </c:pt>
                <c:pt idx="436">
                  <c:v>#N/A</c:v>
                </c:pt>
                <c:pt idx="437">
                  <c:v>#N/A</c:v>
                </c:pt>
                <c:pt idx="438">
                  <c:v>#N/A</c:v>
                </c:pt>
                <c:pt idx="439">
                  <c:v>#N/A</c:v>
                </c:pt>
                <c:pt idx="440">
                  <c:v>#N/A</c:v>
                </c:pt>
                <c:pt idx="441">
                  <c:v>#N/A</c:v>
                </c:pt>
                <c:pt idx="442">
                  <c:v>#N/A</c:v>
                </c:pt>
                <c:pt idx="443">
                  <c:v>#N/A</c:v>
                </c:pt>
                <c:pt idx="444">
                  <c:v>#N/A</c:v>
                </c:pt>
                <c:pt idx="445">
                  <c:v>#N/A</c:v>
                </c:pt>
                <c:pt idx="446">
                  <c:v>#N/A</c:v>
                </c:pt>
                <c:pt idx="447">
                  <c:v>#N/A</c:v>
                </c:pt>
                <c:pt idx="448">
                  <c:v>#N/A</c:v>
                </c:pt>
                <c:pt idx="449">
                  <c:v>#N/A</c:v>
                </c:pt>
                <c:pt idx="450">
                  <c:v>#N/A</c:v>
                </c:pt>
                <c:pt idx="451">
                  <c:v>#N/A</c:v>
                </c:pt>
                <c:pt idx="452">
                  <c:v>#N/A</c:v>
                </c:pt>
                <c:pt idx="453">
                  <c:v>#N/A</c:v>
                </c:pt>
                <c:pt idx="454">
                  <c:v>#N/A</c:v>
                </c:pt>
                <c:pt idx="455">
                  <c:v>#N/A</c:v>
                </c:pt>
                <c:pt idx="456">
                  <c:v>#N/A</c:v>
                </c:pt>
                <c:pt idx="457">
                  <c:v>#N/A</c:v>
                </c:pt>
                <c:pt idx="458">
                  <c:v>#N/A</c:v>
                </c:pt>
                <c:pt idx="459">
                  <c:v>#N/A</c:v>
                </c:pt>
                <c:pt idx="460">
                  <c:v>#N/A</c:v>
                </c:pt>
                <c:pt idx="461">
                  <c:v>#N/A</c:v>
                </c:pt>
                <c:pt idx="462">
                  <c:v>#N/A</c:v>
                </c:pt>
                <c:pt idx="463">
                  <c:v>#N/A</c:v>
                </c:pt>
                <c:pt idx="464">
                  <c:v>#N/A</c:v>
                </c:pt>
                <c:pt idx="465">
                  <c:v>#N/A</c:v>
                </c:pt>
                <c:pt idx="466">
                  <c:v>#N/A</c:v>
                </c:pt>
                <c:pt idx="467">
                  <c:v>#N/A</c:v>
                </c:pt>
                <c:pt idx="468">
                  <c:v>#N/A</c:v>
                </c:pt>
                <c:pt idx="469">
                  <c:v>#N/A</c:v>
                </c:pt>
                <c:pt idx="470">
                  <c:v>#N/A</c:v>
                </c:pt>
                <c:pt idx="471">
                  <c:v>#N/A</c:v>
                </c:pt>
                <c:pt idx="472">
                  <c:v>#N/A</c:v>
                </c:pt>
                <c:pt idx="473">
                  <c:v>#N/A</c:v>
                </c:pt>
                <c:pt idx="474">
                  <c:v>#N/A</c:v>
                </c:pt>
                <c:pt idx="475">
                  <c:v>#N/A</c:v>
                </c:pt>
                <c:pt idx="476">
                  <c:v>#N/A</c:v>
                </c:pt>
                <c:pt idx="477">
                  <c:v>#N/A</c:v>
                </c:pt>
                <c:pt idx="478">
                  <c:v>#N/A</c:v>
                </c:pt>
                <c:pt idx="479">
                  <c:v>#N/A</c:v>
                </c:pt>
                <c:pt idx="480">
                  <c:v>#N/A</c:v>
                </c:pt>
                <c:pt idx="481">
                  <c:v>#N/A</c:v>
                </c:pt>
                <c:pt idx="482">
                  <c:v>#N/A</c:v>
                </c:pt>
                <c:pt idx="483">
                  <c:v>#N/A</c:v>
                </c:pt>
                <c:pt idx="484">
                  <c:v>#N/A</c:v>
                </c:pt>
                <c:pt idx="485">
                  <c:v>#N/A</c:v>
                </c:pt>
                <c:pt idx="486">
                  <c:v>#N/A</c:v>
                </c:pt>
                <c:pt idx="487">
                  <c:v>#N/A</c:v>
                </c:pt>
                <c:pt idx="488">
                  <c:v>#N/A</c:v>
                </c:pt>
                <c:pt idx="489">
                  <c:v>#N/A</c:v>
                </c:pt>
                <c:pt idx="490">
                  <c:v>#N/A</c:v>
                </c:pt>
                <c:pt idx="491">
                  <c:v>#N/A</c:v>
                </c:pt>
                <c:pt idx="492">
                  <c:v>#N/A</c:v>
                </c:pt>
                <c:pt idx="493">
                  <c:v>#N/A</c:v>
                </c:pt>
                <c:pt idx="494">
                  <c:v>#N/A</c:v>
                </c:pt>
                <c:pt idx="495">
                  <c:v>#N/A</c:v>
                </c:pt>
                <c:pt idx="496">
                  <c:v>#N/A</c:v>
                </c:pt>
                <c:pt idx="497">
                  <c:v>#N/A</c:v>
                </c:pt>
                <c:pt idx="498">
                  <c:v>#N/A</c:v>
                </c:pt>
                <c:pt idx="499">
                  <c:v>#N/A</c:v>
                </c:pt>
                <c:pt idx="500">
                  <c:v>#N/A</c:v>
                </c:pt>
                <c:pt idx="501">
                  <c:v>#N/A</c:v>
                </c:pt>
                <c:pt idx="502">
                  <c:v>#N/A</c:v>
                </c:pt>
                <c:pt idx="503">
                  <c:v>#N/A</c:v>
                </c:pt>
                <c:pt idx="504">
                  <c:v>#N/A</c:v>
                </c:pt>
                <c:pt idx="505">
                  <c:v>#N/A</c:v>
                </c:pt>
                <c:pt idx="506">
                  <c:v>#N/A</c:v>
                </c:pt>
                <c:pt idx="507">
                  <c:v>#N/A</c:v>
                </c:pt>
                <c:pt idx="508">
                  <c:v>#N/A</c:v>
                </c:pt>
                <c:pt idx="509">
                  <c:v>#N/A</c:v>
                </c:pt>
                <c:pt idx="510">
                  <c:v>#N/A</c:v>
                </c:pt>
                <c:pt idx="511">
                  <c:v>#N/A</c:v>
                </c:pt>
                <c:pt idx="512">
                  <c:v>#N/A</c:v>
                </c:pt>
                <c:pt idx="513">
                  <c:v>#N/A</c:v>
                </c:pt>
                <c:pt idx="514">
                  <c:v>#N/A</c:v>
                </c:pt>
                <c:pt idx="515">
                  <c:v>#N/A</c:v>
                </c:pt>
                <c:pt idx="516">
                  <c:v>#N/A</c:v>
                </c:pt>
                <c:pt idx="517">
                  <c:v>#N/A</c:v>
                </c:pt>
                <c:pt idx="518">
                  <c:v>#N/A</c:v>
                </c:pt>
                <c:pt idx="519">
                  <c:v>#N/A</c:v>
                </c:pt>
                <c:pt idx="520">
                  <c:v>#N/A</c:v>
                </c:pt>
                <c:pt idx="521">
                  <c:v>#N/A</c:v>
                </c:pt>
                <c:pt idx="522">
                  <c:v>#N/A</c:v>
                </c:pt>
                <c:pt idx="523">
                  <c:v>#N/A</c:v>
                </c:pt>
                <c:pt idx="524">
                  <c:v>#N/A</c:v>
                </c:pt>
                <c:pt idx="525">
                  <c:v>#N/A</c:v>
                </c:pt>
                <c:pt idx="526">
                  <c:v>#N/A</c:v>
                </c:pt>
                <c:pt idx="527">
                  <c:v>#N/A</c:v>
                </c:pt>
                <c:pt idx="528">
                  <c:v>#N/A</c:v>
                </c:pt>
                <c:pt idx="529">
                  <c:v>#N/A</c:v>
                </c:pt>
                <c:pt idx="530">
                  <c:v>#N/A</c:v>
                </c:pt>
                <c:pt idx="531">
                  <c:v>#N/A</c:v>
                </c:pt>
                <c:pt idx="532">
                  <c:v>#N/A</c:v>
                </c:pt>
                <c:pt idx="533">
                  <c:v>#N/A</c:v>
                </c:pt>
                <c:pt idx="534">
                  <c:v>#N/A</c:v>
                </c:pt>
                <c:pt idx="535">
                  <c:v>#N/A</c:v>
                </c:pt>
                <c:pt idx="536">
                  <c:v>#N/A</c:v>
                </c:pt>
                <c:pt idx="537">
                  <c:v>#N/A</c:v>
                </c:pt>
                <c:pt idx="538">
                  <c:v>#N/A</c:v>
                </c:pt>
                <c:pt idx="539">
                  <c:v>#N/A</c:v>
                </c:pt>
                <c:pt idx="540">
                  <c:v>#N/A</c:v>
                </c:pt>
                <c:pt idx="541">
                  <c:v>#N/A</c:v>
                </c:pt>
                <c:pt idx="542">
                  <c:v>#N/A</c:v>
                </c:pt>
                <c:pt idx="543">
                  <c:v>#N/A</c:v>
                </c:pt>
                <c:pt idx="544">
                  <c:v>#N/A</c:v>
                </c:pt>
                <c:pt idx="545">
                  <c:v>#N/A</c:v>
                </c:pt>
                <c:pt idx="546">
                  <c:v>#N/A</c:v>
                </c:pt>
                <c:pt idx="547">
                  <c:v>#N/A</c:v>
                </c:pt>
                <c:pt idx="548">
                  <c:v>#N/A</c:v>
                </c:pt>
                <c:pt idx="549">
                  <c:v>#N/A</c:v>
                </c:pt>
                <c:pt idx="550">
                  <c:v>#N/A</c:v>
                </c:pt>
                <c:pt idx="551">
                  <c:v>#N/A</c:v>
                </c:pt>
                <c:pt idx="552">
                  <c:v>#N/A</c:v>
                </c:pt>
                <c:pt idx="553">
                  <c:v>#N/A</c:v>
                </c:pt>
                <c:pt idx="554">
                  <c:v>#N/A</c:v>
                </c:pt>
                <c:pt idx="555">
                  <c:v>#N/A</c:v>
                </c:pt>
                <c:pt idx="556">
                  <c:v>#N/A</c:v>
                </c:pt>
                <c:pt idx="557">
                  <c:v>#N/A</c:v>
                </c:pt>
                <c:pt idx="558">
                  <c:v>#N/A</c:v>
                </c:pt>
                <c:pt idx="559">
                  <c:v>#N/A</c:v>
                </c:pt>
                <c:pt idx="560">
                  <c:v>#N/A</c:v>
                </c:pt>
                <c:pt idx="561">
                  <c:v>#N/A</c:v>
                </c:pt>
                <c:pt idx="562">
                  <c:v>#N/A</c:v>
                </c:pt>
                <c:pt idx="563">
                  <c:v>#N/A</c:v>
                </c:pt>
                <c:pt idx="564">
                  <c:v>#N/A</c:v>
                </c:pt>
                <c:pt idx="565">
                  <c:v>#N/A</c:v>
                </c:pt>
                <c:pt idx="566">
                  <c:v>#N/A</c:v>
                </c:pt>
                <c:pt idx="567">
                  <c:v>#N/A</c:v>
                </c:pt>
                <c:pt idx="568">
                  <c:v>#N/A</c:v>
                </c:pt>
                <c:pt idx="569">
                  <c:v>#N/A</c:v>
                </c:pt>
                <c:pt idx="570">
                  <c:v>#N/A</c:v>
                </c:pt>
                <c:pt idx="571">
                  <c:v>#N/A</c:v>
                </c:pt>
                <c:pt idx="572">
                  <c:v>#N/A</c:v>
                </c:pt>
                <c:pt idx="573">
                  <c:v>#N/A</c:v>
                </c:pt>
                <c:pt idx="574">
                  <c:v>#N/A</c:v>
                </c:pt>
                <c:pt idx="575">
                  <c:v>#N/A</c:v>
                </c:pt>
                <c:pt idx="576">
                  <c:v>#N/A</c:v>
                </c:pt>
                <c:pt idx="577">
                  <c:v>#N/A</c:v>
                </c:pt>
                <c:pt idx="578">
                  <c:v>#N/A</c:v>
                </c:pt>
                <c:pt idx="579">
                  <c:v>#N/A</c:v>
                </c:pt>
                <c:pt idx="580">
                  <c:v>#N/A</c:v>
                </c:pt>
                <c:pt idx="581">
                  <c:v>#N/A</c:v>
                </c:pt>
                <c:pt idx="582">
                  <c:v>#N/A</c:v>
                </c:pt>
                <c:pt idx="583">
                  <c:v>#N/A</c:v>
                </c:pt>
                <c:pt idx="584">
                  <c:v>#N/A</c:v>
                </c:pt>
                <c:pt idx="585">
                  <c:v>#N/A</c:v>
                </c:pt>
                <c:pt idx="586">
                  <c:v>#N/A</c:v>
                </c:pt>
                <c:pt idx="587">
                  <c:v>#N/A</c:v>
                </c:pt>
                <c:pt idx="588">
                  <c:v>#N/A</c:v>
                </c:pt>
                <c:pt idx="589">
                  <c:v>#N/A</c:v>
                </c:pt>
                <c:pt idx="590">
                  <c:v>#N/A</c:v>
                </c:pt>
                <c:pt idx="591">
                  <c:v>#N/A</c:v>
                </c:pt>
                <c:pt idx="592">
                  <c:v>#N/A</c:v>
                </c:pt>
                <c:pt idx="593">
                  <c:v>#N/A</c:v>
                </c:pt>
                <c:pt idx="594">
                  <c:v>#N/A</c:v>
                </c:pt>
                <c:pt idx="595">
                  <c:v>#N/A</c:v>
                </c:pt>
                <c:pt idx="596">
                  <c:v>#N/A</c:v>
                </c:pt>
                <c:pt idx="597">
                  <c:v>#N/A</c:v>
                </c:pt>
                <c:pt idx="598">
                  <c:v>#N/A</c:v>
                </c:pt>
                <c:pt idx="599">
                  <c:v>#N/A</c:v>
                </c:pt>
                <c:pt idx="600">
                  <c:v>#N/A</c:v>
                </c:pt>
                <c:pt idx="601">
                  <c:v>#N/A</c:v>
                </c:pt>
                <c:pt idx="602">
                  <c:v>#N/A</c:v>
                </c:pt>
                <c:pt idx="603">
                  <c:v>#N/A</c:v>
                </c:pt>
                <c:pt idx="604">
                  <c:v>#N/A</c:v>
                </c:pt>
                <c:pt idx="605">
                  <c:v>#N/A</c:v>
                </c:pt>
                <c:pt idx="606">
                  <c:v>#N/A</c:v>
                </c:pt>
                <c:pt idx="607">
                  <c:v>#N/A</c:v>
                </c:pt>
                <c:pt idx="608">
                  <c:v>#N/A</c:v>
                </c:pt>
                <c:pt idx="609">
                  <c:v>#N/A</c:v>
                </c:pt>
                <c:pt idx="610">
                  <c:v>#N/A</c:v>
                </c:pt>
                <c:pt idx="611">
                  <c:v>#N/A</c:v>
                </c:pt>
                <c:pt idx="612">
                  <c:v>#N/A</c:v>
                </c:pt>
                <c:pt idx="613">
                  <c:v>#N/A</c:v>
                </c:pt>
                <c:pt idx="614">
                  <c:v>#N/A</c:v>
                </c:pt>
                <c:pt idx="615">
                  <c:v>#N/A</c:v>
                </c:pt>
                <c:pt idx="616">
                  <c:v>#N/A</c:v>
                </c:pt>
                <c:pt idx="617">
                  <c:v>#N/A</c:v>
                </c:pt>
                <c:pt idx="618">
                  <c:v>#N/A</c:v>
                </c:pt>
                <c:pt idx="619">
                  <c:v>#N/A</c:v>
                </c:pt>
                <c:pt idx="620">
                  <c:v>#N/A</c:v>
                </c:pt>
                <c:pt idx="621">
                  <c:v>#N/A</c:v>
                </c:pt>
                <c:pt idx="622">
                  <c:v>#N/A</c:v>
                </c:pt>
                <c:pt idx="623">
                  <c:v>#N/A</c:v>
                </c:pt>
                <c:pt idx="624">
                  <c:v>#N/A</c:v>
                </c:pt>
                <c:pt idx="625">
                  <c:v>#N/A</c:v>
                </c:pt>
                <c:pt idx="626">
                  <c:v>#N/A</c:v>
                </c:pt>
                <c:pt idx="627">
                  <c:v>#N/A</c:v>
                </c:pt>
                <c:pt idx="628">
                  <c:v>#N/A</c:v>
                </c:pt>
                <c:pt idx="629">
                  <c:v>#N/A</c:v>
                </c:pt>
                <c:pt idx="630">
                  <c:v>#N/A</c:v>
                </c:pt>
                <c:pt idx="631">
                  <c:v>#N/A</c:v>
                </c:pt>
                <c:pt idx="632">
                  <c:v>#N/A</c:v>
                </c:pt>
                <c:pt idx="633">
                  <c:v>#N/A</c:v>
                </c:pt>
                <c:pt idx="634">
                  <c:v>#N/A</c:v>
                </c:pt>
                <c:pt idx="635">
                  <c:v>#N/A</c:v>
                </c:pt>
                <c:pt idx="636">
                  <c:v>#N/A</c:v>
                </c:pt>
                <c:pt idx="637">
                  <c:v>#N/A</c:v>
                </c:pt>
                <c:pt idx="638">
                  <c:v>#N/A</c:v>
                </c:pt>
                <c:pt idx="639">
                  <c:v>#N/A</c:v>
                </c:pt>
                <c:pt idx="640">
                  <c:v>#N/A</c:v>
                </c:pt>
                <c:pt idx="641">
                  <c:v>#N/A</c:v>
                </c:pt>
                <c:pt idx="642">
                  <c:v>#N/A</c:v>
                </c:pt>
                <c:pt idx="643">
                  <c:v>#N/A</c:v>
                </c:pt>
                <c:pt idx="644">
                  <c:v>#N/A</c:v>
                </c:pt>
              </c:numCache>
            </c:numRef>
          </c:xVal>
          <c:yVal>
            <c:numRef>
              <c:f>'Filtered Data'!$E$6:$E$650</c:f>
              <c:numCache>
                <c:formatCode>0.00E+00</c:formatCode>
                <c:ptCount val="645"/>
                <c:pt idx="0">
                  <c:v>18728166300</c:v>
                </c:pt>
                <c:pt idx="1">
                  <c:v>18592179200</c:v>
                </c:pt>
                <c:pt idx="2">
                  <c:v>17920189300</c:v>
                </c:pt>
                <c:pt idx="3">
                  <c:v>17921116700</c:v>
                </c:pt>
                <c:pt idx="4">
                  <c:v>18705474100</c:v>
                </c:pt>
                <c:pt idx="5">
                  <c:v>18853850900</c:v>
                </c:pt>
                <c:pt idx="6">
                  <c:v>18752419700</c:v>
                </c:pt>
                <c:pt idx="7">
                  <c:v>16001570600</c:v>
                </c:pt>
                <c:pt idx="8">
                  <c:v>17002972900</c:v>
                </c:pt>
                <c:pt idx="9">
                  <c:v>19429924100</c:v>
                </c:pt>
                <c:pt idx="10">
                  <c:v>19160141500</c:v>
                </c:pt>
                <c:pt idx="11">
                  <c:v>18936405500</c:v>
                </c:pt>
                <c:pt idx="12">
                  <c:v>18407362700</c:v>
                </c:pt>
                <c:pt idx="13">
                  <c:v>18137952600</c:v>
                </c:pt>
                <c:pt idx="14">
                  <c:v>17903819200</c:v>
                </c:pt>
                <c:pt idx="15">
                  <c:v>17813581700</c:v>
                </c:pt>
                <c:pt idx="16">
                  <c:v>17423827900</c:v>
                </c:pt>
                <c:pt idx="17">
                  <c:v>16605567400</c:v>
                </c:pt>
                <c:pt idx="18">
                  <c:v>15892678600</c:v>
                </c:pt>
                <c:pt idx="19">
                  <c:v>17654558100</c:v>
                </c:pt>
                <c:pt idx="20">
                  <c:v>16537957500</c:v>
                </c:pt>
                <c:pt idx="21">
                  <c:v>13983978700</c:v>
                </c:pt>
                <c:pt idx="22">
                  <c:v>12521096100</c:v>
                </c:pt>
                <c:pt idx="23">
                  <c:v>14796545300</c:v>
                </c:pt>
                <c:pt idx="24">
                  <c:v>15148947000</c:v>
                </c:pt>
                <c:pt idx="25">
                  <c:v>14082148900</c:v>
                </c:pt>
                <c:pt idx="26">
                  <c:v>12698978900</c:v>
                </c:pt>
                <c:pt idx="27">
                  <c:v>12268046100</c:v>
                </c:pt>
                <c:pt idx="28">
                  <c:v>11932581800</c:v>
                </c:pt>
                <c:pt idx="29">
                  <c:v>11233926400</c:v>
                </c:pt>
                <c:pt idx="30">
                  <c:v>10389630400</c:v>
                </c:pt>
                <c:pt idx="31">
                  <c:v>9955730400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#N/A</c:v>
                </c:pt>
                <c:pt idx="295">
                  <c:v>#N/A</c:v>
                </c:pt>
                <c:pt idx="296">
                  <c:v>#N/A</c:v>
                </c:pt>
                <c:pt idx="297">
                  <c:v>#N/A</c:v>
                </c:pt>
                <c:pt idx="298">
                  <c:v>#N/A</c:v>
                </c:pt>
                <c:pt idx="299">
                  <c:v>#N/A</c:v>
                </c:pt>
                <c:pt idx="300">
                  <c:v>#N/A</c:v>
                </c:pt>
                <c:pt idx="301">
                  <c:v>#N/A</c:v>
                </c:pt>
                <c:pt idx="302">
                  <c:v>#N/A</c:v>
                </c:pt>
                <c:pt idx="303">
                  <c:v>#N/A</c:v>
                </c:pt>
                <c:pt idx="304">
                  <c:v>#N/A</c:v>
                </c:pt>
                <c:pt idx="305">
                  <c:v>#N/A</c:v>
                </c:pt>
                <c:pt idx="306">
                  <c:v>#N/A</c:v>
                </c:pt>
                <c:pt idx="307">
                  <c:v>#N/A</c:v>
                </c:pt>
                <c:pt idx="308">
                  <c:v>#N/A</c:v>
                </c:pt>
                <c:pt idx="309">
                  <c:v>#N/A</c:v>
                </c:pt>
                <c:pt idx="310">
                  <c:v>#N/A</c:v>
                </c:pt>
                <c:pt idx="311">
                  <c:v>#N/A</c:v>
                </c:pt>
                <c:pt idx="312">
                  <c:v>#N/A</c:v>
                </c:pt>
                <c:pt idx="313">
                  <c:v>#N/A</c:v>
                </c:pt>
                <c:pt idx="314">
                  <c:v>#N/A</c:v>
                </c:pt>
                <c:pt idx="315">
                  <c:v>#N/A</c:v>
                </c:pt>
                <c:pt idx="316">
                  <c:v>#N/A</c:v>
                </c:pt>
                <c:pt idx="317">
                  <c:v>#N/A</c:v>
                </c:pt>
                <c:pt idx="318">
                  <c:v>#N/A</c:v>
                </c:pt>
                <c:pt idx="319">
                  <c:v>#N/A</c:v>
                </c:pt>
                <c:pt idx="320">
                  <c:v>#N/A</c:v>
                </c:pt>
                <c:pt idx="321">
                  <c:v>#N/A</c:v>
                </c:pt>
                <c:pt idx="322">
                  <c:v>#N/A</c:v>
                </c:pt>
                <c:pt idx="323">
                  <c:v>#N/A</c:v>
                </c:pt>
                <c:pt idx="324">
                  <c:v>#N/A</c:v>
                </c:pt>
                <c:pt idx="325">
                  <c:v>#N/A</c:v>
                </c:pt>
                <c:pt idx="326">
                  <c:v>#N/A</c:v>
                </c:pt>
                <c:pt idx="327">
                  <c:v>#N/A</c:v>
                </c:pt>
                <c:pt idx="328">
                  <c:v>#N/A</c:v>
                </c:pt>
                <c:pt idx="329">
                  <c:v>#N/A</c:v>
                </c:pt>
                <c:pt idx="330">
                  <c:v>#N/A</c:v>
                </c:pt>
                <c:pt idx="331">
                  <c:v>#N/A</c:v>
                </c:pt>
                <c:pt idx="332">
                  <c:v>#N/A</c:v>
                </c:pt>
                <c:pt idx="333">
                  <c:v>#N/A</c:v>
                </c:pt>
                <c:pt idx="334">
                  <c:v>#N/A</c:v>
                </c:pt>
                <c:pt idx="335">
                  <c:v>#N/A</c:v>
                </c:pt>
                <c:pt idx="336">
                  <c:v>#N/A</c:v>
                </c:pt>
                <c:pt idx="337">
                  <c:v>#N/A</c:v>
                </c:pt>
                <c:pt idx="338">
                  <c:v>#N/A</c:v>
                </c:pt>
                <c:pt idx="339">
                  <c:v>#N/A</c:v>
                </c:pt>
                <c:pt idx="340">
                  <c:v>#N/A</c:v>
                </c:pt>
                <c:pt idx="341">
                  <c:v>#N/A</c:v>
                </c:pt>
                <c:pt idx="342">
                  <c:v>#N/A</c:v>
                </c:pt>
                <c:pt idx="343">
                  <c:v>#N/A</c:v>
                </c:pt>
                <c:pt idx="344">
                  <c:v>#N/A</c:v>
                </c:pt>
                <c:pt idx="345">
                  <c:v>#N/A</c:v>
                </c:pt>
                <c:pt idx="346">
                  <c:v>#N/A</c:v>
                </c:pt>
                <c:pt idx="347">
                  <c:v>#N/A</c:v>
                </c:pt>
                <c:pt idx="348">
                  <c:v>#N/A</c:v>
                </c:pt>
                <c:pt idx="349">
                  <c:v>#N/A</c:v>
                </c:pt>
                <c:pt idx="350">
                  <c:v>#N/A</c:v>
                </c:pt>
                <c:pt idx="351">
                  <c:v>#N/A</c:v>
                </c:pt>
                <c:pt idx="352">
                  <c:v>#N/A</c:v>
                </c:pt>
                <c:pt idx="353">
                  <c:v>#N/A</c:v>
                </c:pt>
                <c:pt idx="354">
                  <c:v>#N/A</c:v>
                </c:pt>
                <c:pt idx="355">
                  <c:v>#N/A</c:v>
                </c:pt>
                <c:pt idx="356">
                  <c:v>#N/A</c:v>
                </c:pt>
                <c:pt idx="357">
                  <c:v>#N/A</c:v>
                </c:pt>
                <c:pt idx="358">
                  <c:v>#N/A</c:v>
                </c:pt>
                <c:pt idx="359">
                  <c:v>#N/A</c:v>
                </c:pt>
                <c:pt idx="360">
                  <c:v>#N/A</c:v>
                </c:pt>
                <c:pt idx="361">
                  <c:v>#N/A</c:v>
                </c:pt>
                <c:pt idx="362">
                  <c:v>#N/A</c:v>
                </c:pt>
                <c:pt idx="363">
                  <c:v>#N/A</c:v>
                </c:pt>
                <c:pt idx="364">
                  <c:v>#N/A</c:v>
                </c:pt>
                <c:pt idx="365">
                  <c:v>#N/A</c:v>
                </c:pt>
                <c:pt idx="366">
                  <c:v>#N/A</c:v>
                </c:pt>
                <c:pt idx="367">
                  <c:v>#N/A</c:v>
                </c:pt>
                <c:pt idx="368">
                  <c:v>#N/A</c:v>
                </c:pt>
                <c:pt idx="369">
                  <c:v>#N/A</c:v>
                </c:pt>
                <c:pt idx="370">
                  <c:v>#N/A</c:v>
                </c:pt>
                <c:pt idx="371">
                  <c:v>#N/A</c:v>
                </c:pt>
                <c:pt idx="372">
                  <c:v>#N/A</c:v>
                </c:pt>
                <c:pt idx="373">
                  <c:v>#N/A</c:v>
                </c:pt>
                <c:pt idx="374">
                  <c:v>#N/A</c:v>
                </c:pt>
                <c:pt idx="375">
                  <c:v>#N/A</c:v>
                </c:pt>
                <c:pt idx="376">
                  <c:v>#N/A</c:v>
                </c:pt>
                <c:pt idx="377">
                  <c:v>#N/A</c:v>
                </c:pt>
                <c:pt idx="378">
                  <c:v>#N/A</c:v>
                </c:pt>
                <c:pt idx="379">
                  <c:v>#N/A</c:v>
                </c:pt>
                <c:pt idx="380">
                  <c:v>#N/A</c:v>
                </c:pt>
                <c:pt idx="381">
                  <c:v>#N/A</c:v>
                </c:pt>
                <c:pt idx="382">
                  <c:v>#N/A</c:v>
                </c:pt>
                <c:pt idx="383">
                  <c:v>#N/A</c:v>
                </c:pt>
                <c:pt idx="384">
                  <c:v>#N/A</c:v>
                </c:pt>
                <c:pt idx="385">
                  <c:v>#N/A</c:v>
                </c:pt>
                <c:pt idx="386">
                  <c:v>#N/A</c:v>
                </c:pt>
                <c:pt idx="387">
                  <c:v>#N/A</c:v>
                </c:pt>
                <c:pt idx="388">
                  <c:v>#N/A</c:v>
                </c:pt>
                <c:pt idx="389">
                  <c:v>#N/A</c:v>
                </c:pt>
                <c:pt idx="390">
                  <c:v>#N/A</c:v>
                </c:pt>
                <c:pt idx="391">
                  <c:v>#N/A</c:v>
                </c:pt>
                <c:pt idx="392">
                  <c:v>#N/A</c:v>
                </c:pt>
                <c:pt idx="393">
                  <c:v>#N/A</c:v>
                </c:pt>
                <c:pt idx="394">
                  <c:v>#N/A</c:v>
                </c:pt>
                <c:pt idx="395">
                  <c:v>#N/A</c:v>
                </c:pt>
                <c:pt idx="396">
                  <c:v>#N/A</c:v>
                </c:pt>
                <c:pt idx="397">
                  <c:v>#N/A</c:v>
                </c:pt>
                <c:pt idx="398">
                  <c:v>#N/A</c:v>
                </c:pt>
                <c:pt idx="399">
                  <c:v>#N/A</c:v>
                </c:pt>
                <c:pt idx="400">
                  <c:v>#N/A</c:v>
                </c:pt>
                <c:pt idx="401">
                  <c:v>#N/A</c:v>
                </c:pt>
                <c:pt idx="402">
                  <c:v>#N/A</c:v>
                </c:pt>
                <c:pt idx="403">
                  <c:v>#N/A</c:v>
                </c:pt>
                <c:pt idx="404">
                  <c:v>#N/A</c:v>
                </c:pt>
                <c:pt idx="405">
                  <c:v>#N/A</c:v>
                </c:pt>
                <c:pt idx="406">
                  <c:v>#N/A</c:v>
                </c:pt>
                <c:pt idx="407">
                  <c:v>#N/A</c:v>
                </c:pt>
                <c:pt idx="408">
                  <c:v>#N/A</c:v>
                </c:pt>
                <c:pt idx="409">
                  <c:v>#N/A</c:v>
                </c:pt>
                <c:pt idx="410">
                  <c:v>#N/A</c:v>
                </c:pt>
                <c:pt idx="411">
                  <c:v>#N/A</c:v>
                </c:pt>
                <c:pt idx="412">
                  <c:v>#N/A</c:v>
                </c:pt>
                <c:pt idx="413">
                  <c:v>#N/A</c:v>
                </c:pt>
                <c:pt idx="414">
                  <c:v>#N/A</c:v>
                </c:pt>
                <c:pt idx="415">
                  <c:v>#N/A</c:v>
                </c:pt>
                <c:pt idx="416">
                  <c:v>#N/A</c:v>
                </c:pt>
                <c:pt idx="417">
                  <c:v>#N/A</c:v>
                </c:pt>
                <c:pt idx="418">
                  <c:v>#N/A</c:v>
                </c:pt>
                <c:pt idx="419">
                  <c:v>#N/A</c:v>
                </c:pt>
                <c:pt idx="420">
                  <c:v>#N/A</c:v>
                </c:pt>
                <c:pt idx="421">
                  <c:v>#N/A</c:v>
                </c:pt>
                <c:pt idx="422">
                  <c:v>#N/A</c:v>
                </c:pt>
                <c:pt idx="423">
                  <c:v>#N/A</c:v>
                </c:pt>
                <c:pt idx="424">
                  <c:v>#N/A</c:v>
                </c:pt>
                <c:pt idx="425">
                  <c:v>#N/A</c:v>
                </c:pt>
                <c:pt idx="426">
                  <c:v>#N/A</c:v>
                </c:pt>
                <c:pt idx="427">
                  <c:v>#N/A</c:v>
                </c:pt>
                <c:pt idx="428">
                  <c:v>#N/A</c:v>
                </c:pt>
                <c:pt idx="429">
                  <c:v>#N/A</c:v>
                </c:pt>
                <c:pt idx="430">
                  <c:v>#N/A</c:v>
                </c:pt>
                <c:pt idx="431">
                  <c:v>#N/A</c:v>
                </c:pt>
                <c:pt idx="432">
                  <c:v>#N/A</c:v>
                </c:pt>
                <c:pt idx="433">
                  <c:v>#N/A</c:v>
                </c:pt>
                <c:pt idx="434">
                  <c:v>#N/A</c:v>
                </c:pt>
                <c:pt idx="435">
                  <c:v>#N/A</c:v>
                </c:pt>
                <c:pt idx="436">
                  <c:v>#N/A</c:v>
                </c:pt>
                <c:pt idx="437">
                  <c:v>#N/A</c:v>
                </c:pt>
                <c:pt idx="438">
                  <c:v>#N/A</c:v>
                </c:pt>
                <c:pt idx="439">
                  <c:v>#N/A</c:v>
                </c:pt>
                <c:pt idx="440">
                  <c:v>#N/A</c:v>
                </c:pt>
                <c:pt idx="441">
                  <c:v>#N/A</c:v>
                </c:pt>
                <c:pt idx="442">
                  <c:v>#N/A</c:v>
                </c:pt>
                <c:pt idx="443">
                  <c:v>#N/A</c:v>
                </c:pt>
                <c:pt idx="444">
                  <c:v>#N/A</c:v>
                </c:pt>
                <c:pt idx="445">
                  <c:v>#N/A</c:v>
                </c:pt>
                <c:pt idx="446">
                  <c:v>#N/A</c:v>
                </c:pt>
                <c:pt idx="447">
                  <c:v>#N/A</c:v>
                </c:pt>
                <c:pt idx="448">
                  <c:v>#N/A</c:v>
                </c:pt>
                <c:pt idx="449">
                  <c:v>#N/A</c:v>
                </c:pt>
                <c:pt idx="450">
                  <c:v>#N/A</c:v>
                </c:pt>
                <c:pt idx="451">
                  <c:v>#N/A</c:v>
                </c:pt>
                <c:pt idx="452">
                  <c:v>#N/A</c:v>
                </c:pt>
                <c:pt idx="453">
                  <c:v>#N/A</c:v>
                </c:pt>
                <c:pt idx="454">
                  <c:v>#N/A</c:v>
                </c:pt>
                <c:pt idx="455">
                  <c:v>#N/A</c:v>
                </c:pt>
                <c:pt idx="456">
                  <c:v>#N/A</c:v>
                </c:pt>
                <c:pt idx="457">
                  <c:v>#N/A</c:v>
                </c:pt>
                <c:pt idx="458">
                  <c:v>#N/A</c:v>
                </c:pt>
                <c:pt idx="459">
                  <c:v>#N/A</c:v>
                </c:pt>
                <c:pt idx="460">
                  <c:v>#N/A</c:v>
                </c:pt>
                <c:pt idx="461">
                  <c:v>#N/A</c:v>
                </c:pt>
                <c:pt idx="462">
                  <c:v>#N/A</c:v>
                </c:pt>
                <c:pt idx="463">
                  <c:v>#N/A</c:v>
                </c:pt>
                <c:pt idx="464">
                  <c:v>#N/A</c:v>
                </c:pt>
                <c:pt idx="465">
                  <c:v>#N/A</c:v>
                </c:pt>
                <c:pt idx="466">
                  <c:v>#N/A</c:v>
                </c:pt>
                <c:pt idx="467">
                  <c:v>#N/A</c:v>
                </c:pt>
                <c:pt idx="468">
                  <c:v>#N/A</c:v>
                </c:pt>
                <c:pt idx="469">
                  <c:v>#N/A</c:v>
                </c:pt>
                <c:pt idx="470">
                  <c:v>#N/A</c:v>
                </c:pt>
                <c:pt idx="471">
                  <c:v>#N/A</c:v>
                </c:pt>
                <c:pt idx="472">
                  <c:v>#N/A</c:v>
                </c:pt>
                <c:pt idx="473">
                  <c:v>#N/A</c:v>
                </c:pt>
                <c:pt idx="474">
                  <c:v>#N/A</c:v>
                </c:pt>
                <c:pt idx="475">
                  <c:v>#N/A</c:v>
                </c:pt>
                <c:pt idx="476">
                  <c:v>#N/A</c:v>
                </c:pt>
                <c:pt idx="477">
                  <c:v>#N/A</c:v>
                </c:pt>
                <c:pt idx="478">
                  <c:v>#N/A</c:v>
                </c:pt>
                <c:pt idx="479">
                  <c:v>#N/A</c:v>
                </c:pt>
                <c:pt idx="480">
                  <c:v>#N/A</c:v>
                </c:pt>
                <c:pt idx="481">
                  <c:v>#N/A</c:v>
                </c:pt>
                <c:pt idx="482">
                  <c:v>#N/A</c:v>
                </c:pt>
                <c:pt idx="483">
                  <c:v>#N/A</c:v>
                </c:pt>
                <c:pt idx="484">
                  <c:v>#N/A</c:v>
                </c:pt>
                <c:pt idx="485">
                  <c:v>#N/A</c:v>
                </c:pt>
                <c:pt idx="486">
                  <c:v>#N/A</c:v>
                </c:pt>
                <c:pt idx="487">
                  <c:v>#N/A</c:v>
                </c:pt>
                <c:pt idx="488">
                  <c:v>#N/A</c:v>
                </c:pt>
                <c:pt idx="489">
                  <c:v>#N/A</c:v>
                </c:pt>
                <c:pt idx="490">
                  <c:v>#N/A</c:v>
                </c:pt>
                <c:pt idx="491">
                  <c:v>#N/A</c:v>
                </c:pt>
                <c:pt idx="492">
                  <c:v>#N/A</c:v>
                </c:pt>
                <c:pt idx="493">
                  <c:v>#N/A</c:v>
                </c:pt>
                <c:pt idx="494">
                  <c:v>#N/A</c:v>
                </c:pt>
                <c:pt idx="495">
                  <c:v>#N/A</c:v>
                </c:pt>
                <c:pt idx="496">
                  <c:v>#N/A</c:v>
                </c:pt>
                <c:pt idx="497">
                  <c:v>#N/A</c:v>
                </c:pt>
                <c:pt idx="498">
                  <c:v>#N/A</c:v>
                </c:pt>
                <c:pt idx="499">
                  <c:v>#N/A</c:v>
                </c:pt>
                <c:pt idx="500">
                  <c:v>#N/A</c:v>
                </c:pt>
                <c:pt idx="501">
                  <c:v>#N/A</c:v>
                </c:pt>
                <c:pt idx="502">
                  <c:v>#N/A</c:v>
                </c:pt>
                <c:pt idx="503">
                  <c:v>#N/A</c:v>
                </c:pt>
                <c:pt idx="504">
                  <c:v>#N/A</c:v>
                </c:pt>
                <c:pt idx="505">
                  <c:v>#N/A</c:v>
                </c:pt>
                <c:pt idx="506">
                  <c:v>#N/A</c:v>
                </c:pt>
                <c:pt idx="507">
                  <c:v>#N/A</c:v>
                </c:pt>
                <c:pt idx="508">
                  <c:v>#N/A</c:v>
                </c:pt>
                <c:pt idx="509">
                  <c:v>#N/A</c:v>
                </c:pt>
                <c:pt idx="510">
                  <c:v>#N/A</c:v>
                </c:pt>
                <c:pt idx="511">
                  <c:v>#N/A</c:v>
                </c:pt>
                <c:pt idx="512">
                  <c:v>#N/A</c:v>
                </c:pt>
                <c:pt idx="513">
                  <c:v>#N/A</c:v>
                </c:pt>
                <c:pt idx="514">
                  <c:v>#N/A</c:v>
                </c:pt>
                <c:pt idx="515">
                  <c:v>#N/A</c:v>
                </c:pt>
                <c:pt idx="516">
                  <c:v>#N/A</c:v>
                </c:pt>
                <c:pt idx="517">
                  <c:v>#N/A</c:v>
                </c:pt>
                <c:pt idx="518">
                  <c:v>#N/A</c:v>
                </c:pt>
                <c:pt idx="519">
                  <c:v>#N/A</c:v>
                </c:pt>
                <c:pt idx="520">
                  <c:v>#N/A</c:v>
                </c:pt>
                <c:pt idx="521">
                  <c:v>#N/A</c:v>
                </c:pt>
                <c:pt idx="522">
                  <c:v>#N/A</c:v>
                </c:pt>
                <c:pt idx="523">
                  <c:v>#N/A</c:v>
                </c:pt>
                <c:pt idx="524">
                  <c:v>#N/A</c:v>
                </c:pt>
                <c:pt idx="525">
                  <c:v>#N/A</c:v>
                </c:pt>
                <c:pt idx="526">
                  <c:v>#N/A</c:v>
                </c:pt>
                <c:pt idx="527">
                  <c:v>#N/A</c:v>
                </c:pt>
                <c:pt idx="528">
                  <c:v>#N/A</c:v>
                </c:pt>
                <c:pt idx="529">
                  <c:v>#N/A</c:v>
                </c:pt>
                <c:pt idx="530">
                  <c:v>#N/A</c:v>
                </c:pt>
                <c:pt idx="531">
                  <c:v>#N/A</c:v>
                </c:pt>
                <c:pt idx="532">
                  <c:v>#N/A</c:v>
                </c:pt>
                <c:pt idx="533">
                  <c:v>#N/A</c:v>
                </c:pt>
                <c:pt idx="534">
                  <c:v>#N/A</c:v>
                </c:pt>
                <c:pt idx="535">
                  <c:v>#N/A</c:v>
                </c:pt>
                <c:pt idx="536">
                  <c:v>#N/A</c:v>
                </c:pt>
                <c:pt idx="537">
                  <c:v>#N/A</c:v>
                </c:pt>
                <c:pt idx="538">
                  <c:v>#N/A</c:v>
                </c:pt>
                <c:pt idx="539">
                  <c:v>#N/A</c:v>
                </c:pt>
                <c:pt idx="540">
                  <c:v>#N/A</c:v>
                </c:pt>
                <c:pt idx="541">
                  <c:v>#N/A</c:v>
                </c:pt>
                <c:pt idx="542">
                  <c:v>#N/A</c:v>
                </c:pt>
                <c:pt idx="543">
                  <c:v>#N/A</c:v>
                </c:pt>
                <c:pt idx="544">
                  <c:v>#N/A</c:v>
                </c:pt>
                <c:pt idx="545">
                  <c:v>#N/A</c:v>
                </c:pt>
                <c:pt idx="546">
                  <c:v>#N/A</c:v>
                </c:pt>
                <c:pt idx="547">
                  <c:v>#N/A</c:v>
                </c:pt>
                <c:pt idx="548">
                  <c:v>#N/A</c:v>
                </c:pt>
                <c:pt idx="549">
                  <c:v>#N/A</c:v>
                </c:pt>
                <c:pt idx="550">
                  <c:v>#N/A</c:v>
                </c:pt>
                <c:pt idx="551">
                  <c:v>#N/A</c:v>
                </c:pt>
                <c:pt idx="552">
                  <c:v>#N/A</c:v>
                </c:pt>
                <c:pt idx="553">
                  <c:v>#N/A</c:v>
                </c:pt>
                <c:pt idx="554">
                  <c:v>#N/A</c:v>
                </c:pt>
                <c:pt idx="555">
                  <c:v>#N/A</c:v>
                </c:pt>
                <c:pt idx="556">
                  <c:v>#N/A</c:v>
                </c:pt>
                <c:pt idx="557">
                  <c:v>#N/A</c:v>
                </c:pt>
                <c:pt idx="558">
                  <c:v>#N/A</c:v>
                </c:pt>
                <c:pt idx="559">
                  <c:v>#N/A</c:v>
                </c:pt>
                <c:pt idx="560">
                  <c:v>#N/A</c:v>
                </c:pt>
                <c:pt idx="561">
                  <c:v>#N/A</c:v>
                </c:pt>
                <c:pt idx="562">
                  <c:v>#N/A</c:v>
                </c:pt>
                <c:pt idx="563">
                  <c:v>#N/A</c:v>
                </c:pt>
                <c:pt idx="564">
                  <c:v>#N/A</c:v>
                </c:pt>
                <c:pt idx="565">
                  <c:v>#N/A</c:v>
                </c:pt>
                <c:pt idx="566">
                  <c:v>#N/A</c:v>
                </c:pt>
                <c:pt idx="567">
                  <c:v>#N/A</c:v>
                </c:pt>
                <c:pt idx="568">
                  <c:v>#N/A</c:v>
                </c:pt>
                <c:pt idx="569">
                  <c:v>#N/A</c:v>
                </c:pt>
                <c:pt idx="570">
                  <c:v>#N/A</c:v>
                </c:pt>
                <c:pt idx="571">
                  <c:v>#N/A</c:v>
                </c:pt>
                <c:pt idx="572">
                  <c:v>#N/A</c:v>
                </c:pt>
                <c:pt idx="573">
                  <c:v>#N/A</c:v>
                </c:pt>
                <c:pt idx="574">
                  <c:v>#N/A</c:v>
                </c:pt>
                <c:pt idx="575">
                  <c:v>#N/A</c:v>
                </c:pt>
                <c:pt idx="576">
                  <c:v>#N/A</c:v>
                </c:pt>
                <c:pt idx="577">
                  <c:v>#N/A</c:v>
                </c:pt>
                <c:pt idx="578">
                  <c:v>#N/A</c:v>
                </c:pt>
                <c:pt idx="579">
                  <c:v>#N/A</c:v>
                </c:pt>
                <c:pt idx="580">
                  <c:v>#N/A</c:v>
                </c:pt>
                <c:pt idx="581">
                  <c:v>#N/A</c:v>
                </c:pt>
                <c:pt idx="582">
                  <c:v>#N/A</c:v>
                </c:pt>
                <c:pt idx="583">
                  <c:v>#N/A</c:v>
                </c:pt>
                <c:pt idx="584">
                  <c:v>#N/A</c:v>
                </c:pt>
                <c:pt idx="585">
                  <c:v>#N/A</c:v>
                </c:pt>
                <c:pt idx="586">
                  <c:v>#N/A</c:v>
                </c:pt>
                <c:pt idx="587">
                  <c:v>#N/A</c:v>
                </c:pt>
                <c:pt idx="588">
                  <c:v>#N/A</c:v>
                </c:pt>
                <c:pt idx="589">
                  <c:v>#N/A</c:v>
                </c:pt>
                <c:pt idx="590">
                  <c:v>#N/A</c:v>
                </c:pt>
                <c:pt idx="591">
                  <c:v>#N/A</c:v>
                </c:pt>
                <c:pt idx="592">
                  <c:v>#N/A</c:v>
                </c:pt>
                <c:pt idx="593">
                  <c:v>#N/A</c:v>
                </c:pt>
                <c:pt idx="594">
                  <c:v>#N/A</c:v>
                </c:pt>
                <c:pt idx="595">
                  <c:v>#N/A</c:v>
                </c:pt>
                <c:pt idx="596">
                  <c:v>#N/A</c:v>
                </c:pt>
                <c:pt idx="597">
                  <c:v>#N/A</c:v>
                </c:pt>
                <c:pt idx="598">
                  <c:v>#N/A</c:v>
                </c:pt>
                <c:pt idx="599">
                  <c:v>#N/A</c:v>
                </c:pt>
                <c:pt idx="600">
                  <c:v>#N/A</c:v>
                </c:pt>
                <c:pt idx="601">
                  <c:v>#N/A</c:v>
                </c:pt>
                <c:pt idx="602">
                  <c:v>#N/A</c:v>
                </c:pt>
                <c:pt idx="603">
                  <c:v>#N/A</c:v>
                </c:pt>
                <c:pt idx="604">
                  <c:v>#N/A</c:v>
                </c:pt>
                <c:pt idx="605">
                  <c:v>#N/A</c:v>
                </c:pt>
                <c:pt idx="606">
                  <c:v>#N/A</c:v>
                </c:pt>
                <c:pt idx="607">
                  <c:v>#N/A</c:v>
                </c:pt>
                <c:pt idx="608">
                  <c:v>#N/A</c:v>
                </c:pt>
                <c:pt idx="609">
                  <c:v>#N/A</c:v>
                </c:pt>
                <c:pt idx="610">
                  <c:v>#N/A</c:v>
                </c:pt>
                <c:pt idx="611">
                  <c:v>#N/A</c:v>
                </c:pt>
                <c:pt idx="612">
                  <c:v>#N/A</c:v>
                </c:pt>
                <c:pt idx="613">
                  <c:v>#N/A</c:v>
                </c:pt>
                <c:pt idx="614">
                  <c:v>#N/A</c:v>
                </c:pt>
                <c:pt idx="615">
                  <c:v>#N/A</c:v>
                </c:pt>
                <c:pt idx="616">
                  <c:v>#N/A</c:v>
                </c:pt>
                <c:pt idx="617">
                  <c:v>#N/A</c:v>
                </c:pt>
                <c:pt idx="618">
                  <c:v>#N/A</c:v>
                </c:pt>
                <c:pt idx="619">
                  <c:v>#N/A</c:v>
                </c:pt>
                <c:pt idx="620">
                  <c:v>#N/A</c:v>
                </c:pt>
                <c:pt idx="621">
                  <c:v>#N/A</c:v>
                </c:pt>
                <c:pt idx="622">
                  <c:v>#N/A</c:v>
                </c:pt>
                <c:pt idx="623">
                  <c:v>#N/A</c:v>
                </c:pt>
                <c:pt idx="624">
                  <c:v>#N/A</c:v>
                </c:pt>
                <c:pt idx="625">
                  <c:v>#N/A</c:v>
                </c:pt>
                <c:pt idx="626">
                  <c:v>#N/A</c:v>
                </c:pt>
                <c:pt idx="627">
                  <c:v>#N/A</c:v>
                </c:pt>
                <c:pt idx="628">
                  <c:v>#N/A</c:v>
                </c:pt>
                <c:pt idx="629">
                  <c:v>#N/A</c:v>
                </c:pt>
                <c:pt idx="630">
                  <c:v>#N/A</c:v>
                </c:pt>
                <c:pt idx="631">
                  <c:v>#N/A</c:v>
                </c:pt>
                <c:pt idx="632">
                  <c:v>#N/A</c:v>
                </c:pt>
                <c:pt idx="633">
                  <c:v>#N/A</c:v>
                </c:pt>
                <c:pt idx="634">
                  <c:v>#N/A</c:v>
                </c:pt>
                <c:pt idx="635">
                  <c:v>#N/A</c:v>
                </c:pt>
                <c:pt idx="636">
                  <c:v>#N/A</c:v>
                </c:pt>
                <c:pt idx="637">
                  <c:v>#N/A</c:v>
                </c:pt>
                <c:pt idx="638">
                  <c:v>#N/A</c:v>
                </c:pt>
                <c:pt idx="639">
                  <c:v>#N/A</c:v>
                </c:pt>
                <c:pt idx="640">
                  <c:v>#N/A</c:v>
                </c:pt>
                <c:pt idx="641">
                  <c:v>#N/A</c:v>
                </c:pt>
                <c:pt idx="642">
                  <c:v>#N/A</c:v>
                </c:pt>
                <c:pt idx="643">
                  <c:v>#N/A</c:v>
                </c:pt>
                <c:pt idx="644">
                  <c:v>#N/A</c:v>
                </c:pt>
              </c:numCache>
            </c:numRef>
          </c:yVal>
        </c:ser>
        <c:axId val="68758912"/>
        <c:axId val="68769664"/>
      </c:scatterChart>
      <c:scatterChart>
        <c:scatterStyle val="lineMarker"/>
        <c:ser>
          <c:idx val="0"/>
          <c:order val="1"/>
          <c:tx>
            <c:strRef>
              <c:f>'Filtered Data'!$J$5</c:f>
              <c:strCache>
                <c:ptCount val="1"/>
                <c:pt idx="0">
                  <c:v>Rad [mR/hr]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FF0000"/>
              </a:solidFill>
              <a:ln>
                <a:solidFill>
                  <a:schemeClr val="bg1"/>
                </a:solidFill>
                <a:prstDash val="solid"/>
              </a:ln>
            </c:spPr>
          </c:marker>
          <c:xVal>
            <c:numRef>
              <c:f>'Filtered Data'!$B$6:$B$650</c:f>
              <c:numCache>
                <c:formatCode>General</c:formatCode>
                <c:ptCount val="645"/>
                <c:pt idx="0">
                  <c:v>3.60079569</c:v>
                </c:pt>
                <c:pt idx="1">
                  <c:v>3.6009905300000002</c:v>
                </c:pt>
                <c:pt idx="2">
                  <c:v>3.5308428699999967</c:v>
                </c:pt>
                <c:pt idx="3">
                  <c:v>3.5275677500000095</c:v>
                </c:pt>
                <c:pt idx="4">
                  <c:v>3.0731643200000001</c:v>
                </c:pt>
                <c:pt idx="5">
                  <c:v>2.4960633699999977</c:v>
                </c:pt>
                <c:pt idx="6">
                  <c:v>2.0189368500000002</c:v>
                </c:pt>
                <c:pt idx="7">
                  <c:v>3.98425787</c:v>
                </c:pt>
                <c:pt idx="8">
                  <c:v>4.0904408299999888</c:v>
                </c:pt>
                <c:pt idx="9">
                  <c:v>4.0180736000000001</c:v>
                </c:pt>
                <c:pt idx="10">
                  <c:v>4.5748558699999782</c:v>
                </c:pt>
                <c:pt idx="11">
                  <c:v>4.9800806</c:v>
                </c:pt>
                <c:pt idx="12">
                  <c:v>5.9785496599999997</c:v>
                </c:pt>
                <c:pt idx="13">
                  <c:v>7.0182217400000004</c:v>
                </c:pt>
                <c:pt idx="14">
                  <c:v>8.1073143600000002</c:v>
                </c:pt>
                <c:pt idx="15">
                  <c:v>9.0797634800000004</c:v>
                </c:pt>
                <c:pt idx="16">
                  <c:v>10.0688423</c:v>
                </c:pt>
                <c:pt idx="17">
                  <c:v>11.0721857</c:v>
                </c:pt>
                <c:pt idx="18">
                  <c:v>11.508118899999999</c:v>
                </c:pt>
                <c:pt idx="19">
                  <c:v>6.9419855899999945</c:v>
                </c:pt>
                <c:pt idx="20">
                  <c:v>8.0372062900000003</c:v>
                </c:pt>
                <c:pt idx="21">
                  <c:v>9.575844860000025</c:v>
                </c:pt>
                <c:pt idx="22">
                  <c:v>9.99854807</c:v>
                </c:pt>
                <c:pt idx="23">
                  <c:v>11.802925500000002</c:v>
                </c:pt>
                <c:pt idx="24">
                  <c:v>12.499452200000027</c:v>
                </c:pt>
                <c:pt idx="25">
                  <c:v>12.934453400000001</c:v>
                </c:pt>
                <c:pt idx="26">
                  <c:v>13.561943300000001</c:v>
                </c:pt>
                <c:pt idx="27">
                  <c:v>13.859987600000025</c:v>
                </c:pt>
                <c:pt idx="28">
                  <c:v>14.044971299999997</c:v>
                </c:pt>
                <c:pt idx="29">
                  <c:v>14.4760571</c:v>
                </c:pt>
                <c:pt idx="30">
                  <c:v>14.7817097</c:v>
                </c:pt>
                <c:pt idx="31">
                  <c:v>14.987879900000001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#N/A</c:v>
                </c:pt>
                <c:pt idx="295">
                  <c:v>#N/A</c:v>
                </c:pt>
                <c:pt idx="296">
                  <c:v>#N/A</c:v>
                </c:pt>
                <c:pt idx="297">
                  <c:v>#N/A</c:v>
                </c:pt>
                <c:pt idx="298">
                  <c:v>#N/A</c:v>
                </c:pt>
                <c:pt idx="299">
                  <c:v>#N/A</c:v>
                </c:pt>
                <c:pt idx="300">
                  <c:v>#N/A</c:v>
                </c:pt>
                <c:pt idx="301">
                  <c:v>#N/A</c:v>
                </c:pt>
                <c:pt idx="302">
                  <c:v>#N/A</c:v>
                </c:pt>
                <c:pt idx="303">
                  <c:v>#N/A</c:v>
                </c:pt>
                <c:pt idx="304">
                  <c:v>#N/A</c:v>
                </c:pt>
                <c:pt idx="305">
                  <c:v>#N/A</c:v>
                </c:pt>
                <c:pt idx="306">
                  <c:v>#N/A</c:v>
                </c:pt>
                <c:pt idx="307">
                  <c:v>#N/A</c:v>
                </c:pt>
                <c:pt idx="308">
                  <c:v>#N/A</c:v>
                </c:pt>
                <c:pt idx="309">
                  <c:v>#N/A</c:v>
                </c:pt>
                <c:pt idx="310">
                  <c:v>#N/A</c:v>
                </c:pt>
                <c:pt idx="311">
                  <c:v>#N/A</c:v>
                </c:pt>
                <c:pt idx="312">
                  <c:v>#N/A</c:v>
                </c:pt>
                <c:pt idx="313">
                  <c:v>#N/A</c:v>
                </c:pt>
                <c:pt idx="314">
                  <c:v>#N/A</c:v>
                </c:pt>
                <c:pt idx="315">
                  <c:v>#N/A</c:v>
                </c:pt>
                <c:pt idx="316">
                  <c:v>#N/A</c:v>
                </c:pt>
                <c:pt idx="317">
                  <c:v>#N/A</c:v>
                </c:pt>
                <c:pt idx="318">
                  <c:v>#N/A</c:v>
                </c:pt>
                <c:pt idx="319">
                  <c:v>#N/A</c:v>
                </c:pt>
                <c:pt idx="320">
                  <c:v>#N/A</c:v>
                </c:pt>
                <c:pt idx="321">
                  <c:v>#N/A</c:v>
                </c:pt>
                <c:pt idx="322">
                  <c:v>#N/A</c:v>
                </c:pt>
                <c:pt idx="323">
                  <c:v>#N/A</c:v>
                </c:pt>
                <c:pt idx="324">
                  <c:v>#N/A</c:v>
                </c:pt>
                <c:pt idx="325">
                  <c:v>#N/A</c:v>
                </c:pt>
                <c:pt idx="326">
                  <c:v>#N/A</c:v>
                </c:pt>
                <c:pt idx="327">
                  <c:v>#N/A</c:v>
                </c:pt>
                <c:pt idx="328">
                  <c:v>#N/A</c:v>
                </c:pt>
                <c:pt idx="329">
                  <c:v>#N/A</c:v>
                </c:pt>
                <c:pt idx="330">
                  <c:v>#N/A</c:v>
                </c:pt>
                <c:pt idx="331">
                  <c:v>#N/A</c:v>
                </c:pt>
                <c:pt idx="332">
                  <c:v>#N/A</c:v>
                </c:pt>
                <c:pt idx="333">
                  <c:v>#N/A</c:v>
                </c:pt>
                <c:pt idx="334">
                  <c:v>#N/A</c:v>
                </c:pt>
                <c:pt idx="335">
                  <c:v>#N/A</c:v>
                </c:pt>
                <c:pt idx="336">
                  <c:v>#N/A</c:v>
                </c:pt>
                <c:pt idx="337">
                  <c:v>#N/A</c:v>
                </c:pt>
                <c:pt idx="338">
                  <c:v>#N/A</c:v>
                </c:pt>
                <c:pt idx="339">
                  <c:v>#N/A</c:v>
                </c:pt>
                <c:pt idx="340">
                  <c:v>#N/A</c:v>
                </c:pt>
                <c:pt idx="341">
                  <c:v>#N/A</c:v>
                </c:pt>
                <c:pt idx="342">
                  <c:v>#N/A</c:v>
                </c:pt>
                <c:pt idx="343">
                  <c:v>#N/A</c:v>
                </c:pt>
                <c:pt idx="344">
                  <c:v>#N/A</c:v>
                </c:pt>
                <c:pt idx="345">
                  <c:v>#N/A</c:v>
                </c:pt>
                <c:pt idx="346">
                  <c:v>#N/A</c:v>
                </c:pt>
                <c:pt idx="347">
                  <c:v>#N/A</c:v>
                </c:pt>
                <c:pt idx="348">
                  <c:v>#N/A</c:v>
                </c:pt>
                <c:pt idx="349">
                  <c:v>#N/A</c:v>
                </c:pt>
                <c:pt idx="350">
                  <c:v>#N/A</c:v>
                </c:pt>
                <c:pt idx="351">
                  <c:v>#N/A</c:v>
                </c:pt>
                <c:pt idx="352">
                  <c:v>#N/A</c:v>
                </c:pt>
                <c:pt idx="353">
                  <c:v>#N/A</c:v>
                </c:pt>
                <c:pt idx="354">
                  <c:v>#N/A</c:v>
                </c:pt>
                <c:pt idx="355">
                  <c:v>#N/A</c:v>
                </c:pt>
                <c:pt idx="356">
                  <c:v>#N/A</c:v>
                </c:pt>
                <c:pt idx="357">
                  <c:v>#N/A</c:v>
                </c:pt>
                <c:pt idx="358">
                  <c:v>#N/A</c:v>
                </c:pt>
                <c:pt idx="359">
                  <c:v>#N/A</c:v>
                </c:pt>
                <c:pt idx="360">
                  <c:v>#N/A</c:v>
                </c:pt>
                <c:pt idx="361">
                  <c:v>#N/A</c:v>
                </c:pt>
                <c:pt idx="362">
                  <c:v>#N/A</c:v>
                </c:pt>
                <c:pt idx="363">
                  <c:v>#N/A</c:v>
                </c:pt>
                <c:pt idx="364">
                  <c:v>#N/A</c:v>
                </c:pt>
                <c:pt idx="365">
                  <c:v>#N/A</c:v>
                </c:pt>
                <c:pt idx="366">
                  <c:v>#N/A</c:v>
                </c:pt>
                <c:pt idx="367">
                  <c:v>#N/A</c:v>
                </c:pt>
                <c:pt idx="368">
                  <c:v>#N/A</c:v>
                </c:pt>
                <c:pt idx="369">
                  <c:v>#N/A</c:v>
                </c:pt>
                <c:pt idx="370">
                  <c:v>#N/A</c:v>
                </c:pt>
                <c:pt idx="371">
                  <c:v>#N/A</c:v>
                </c:pt>
                <c:pt idx="372">
                  <c:v>#N/A</c:v>
                </c:pt>
                <c:pt idx="373">
                  <c:v>#N/A</c:v>
                </c:pt>
                <c:pt idx="374">
                  <c:v>#N/A</c:v>
                </c:pt>
                <c:pt idx="375">
                  <c:v>#N/A</c:v>
                </c:pt>
                <c:pt idx="376">
                  <c:v>#N/A</c:v>
                </c:pt>
                <c:pt idx="377">
                  <c:v>#N/A</c:v>
                </c:pt>
                <c:pt idx="378">
                  <c:v>#N/A</c:v>
                </c:pt>
                <c:pt idx="379">
                  <c:v>#N/A</c:v>
                </c:pt>
                <c:pt idx="380">
                  <c:v>#N/A</c:v>
                </c:pt>
                <c:pt idx="381">
                  <c:v>#N/A</c:v>
                </c:pt>
                <c:pt idx="382">
                  <c:v>#N/A</c:v>
                </c:pt>
                <c:pt idx="383">
                  <c:v>#N/A</c:v>
                </c:pt>
                <c:pt idx="384">
                  <c:v>#N/A</c:v>
                </c:pt>
                <c:pt idx="385">
                  <c:v>#N/A</c:v>
                </c:pt>
                <c:pt idx="386">
                  <c:v>#N/A</c:v>
                </c:pt>
                <c:pt idx="387">
                  <c:v>#N/A</c:v>
                </c:pt>
                <c:pt idx="388">
                  <c:v>#N/A</c:v>
                </c:pt>
                <c:pt idx="389">
                  <c:v>#N/A</c:v>
                </c:pt>
                <c:pt idx="390">
                  <c:v>#N/A</c:v>
                </c:pt>
                <c:pt idx="391">
                  <c:v>#N/A</c:v>
                </c:pt>
                <c:pt idx="392">
                  <c:v>#N/A</c:v>
                </c:pt>
                <c:pt idx="393">
                  <c:v>#N/A</c:v>
                </c:pt>
                <c:pt idx="394">
                  <c:v>#N/A</c:v>
                </c:pt>
                <c:pt idx="395">
                  <c:v>#N/A</c:v>
                </c:pt>
                <c:pt idx="396">
                  <c:v>#N/A</c:v>
                </c:pt>
                <c:pt idx="397">
                  <c:v>#N/A</c:v>
                </c:pt>
                <c:pt idx="398">
                  <c:v>#N/A</c:v>
                </c:pt>
                <c:pt idx="399">
                  <c:v>#N/A</c:v>
                </c:pt>
                <c:pt idx="400">
                  <c:v>#N/A</c:v>
                </c:pt>
                <c:pt idx="401">
                  <c:v>#N/A</c:v>
                </c:pt>
                <c:pt idx="402">
                  <c:v>#N/A</c:v>
                </c:pt>
                <c:pt idx="403">
                  <c:v>#N/A</c:v>
                </c:pt>
                <c:pt idx="404">
                  <c:v>#N/A</c:v>
                </c:pt>
                <c:pt idx="405">
                  <c:v>#N/A</c:v>
                </c:pt>
                <c:pt idx="406">
                  <c:v>#N/A</c:v>
                </c:pt>
                <c:pt idx="407">
                  <c:v>#N/A</c:v>
                </c:pt>
                <c:pt idx="408">
                  <c:v>#N/A</c:v>
                </c:pt>
                <c:pt idx="409">
                  <c:v>#N/A</c:v>
                </c:pt>
                <c:pt idx="410">
                  <c:v>#N/A</c:v>
                </c:pt>
                <c:pt idx="411">
                  <c:v>#N/A</c:v>
                </c:pt>
                <c:pt idx="412">
                  <c:v>#N/A</c:v>
                </c:pt>
                <c:pt idx="413">
                  <c:v>#N/A</c:v>
                </c:pt>
                <c:pt idx="414">
                  <c:v>#N/A</c:v>
                </c:pt>
                <c:pt idx="415">
                  <c:v>#N/A</c:v>
                </c:pt>
                <c:pt idx="416">
                  <c:v>#N/A</c:v>
                </c:pt>
                <c:pt idx="417">
                  <c:v>#N/A</c:v>
                </c:pt>
                <c:pt idx="418">
                  <c:v>#N/A</c:v>
                </c:pt>
                <c:pt idx="419">
                  <c:v>#N/A</c:v>
                </c:pt>
                <c:pt idx="420">
                  <c:v>#N/A</c:v>
                </c:pt>
                <c:pt idx="421">
                  <c:v>#N/A</c:v>
                </c:pt>
                <c:pt idx="422">
                  <c:v>#N/A</c:v>
                </c:pt>
                <c:pt idx="423">
                  <c:v>#N/A</c:v>
                </c:pt>
                <c:pt idx="424">
                  <c:v>#N/A</c:v>
                </c:pt>
                <c:pt idx="425">
                  <c:v>#N/A</c:v>
                </c:pt>
                <c:pt idx="426">
                  <c:v>#N/A</c:v>
                </c:pt>
                <c:pt idx="427">
                  <c:v>#N/A</c:v>
                </c:pt>
                <c:pt idx="428">
                  <c:v>#N/A</c:v>
                </c:pt>
                <c:pt idx="429">
                  <c:v>#N/A</c:v>
                </c:pt>
                <c:pt idx="430">
                  <c:v>#N/A</c:v>
                </c:pt>
                <c:pt idx="431">
                  <c:v>#N/A</c:v>
                </c:pt>
                <c:pt idx="432">
                  <c:v>#N/A</c:v>
                </c:pt>
                <c:pt idx="433">
                  <c:v>#N/A</c:v>
                </c:pt>
                <c:pt idx="434">
                  <c:v>#N/A</c:v>
                </c:pt>
                <c:pt idx="435">
                  <c:v>#N/A</c:v>
                </c:pt>
                <c:pt idx="436">
                  <c:v>#N/A</c:v>
                </c:pt>
                <c:pt idx="437">
                  <c:v>#N/A</c:v>
                </c:pt>
                <c:pt idx="438">
                  <c:v>#N/A</c:v>
                </c:pt>
                <c:pt idx="439">
                  <c:v>#N/A</c:v>
                </c:pt>
                <c:pt idx="440">
                  <c:v>#N/A</c:v>
                </c:pt>
                <c:pt idx="441">
                  <c:v>#N/A</c:v>
                </c:pt>
                <c:pt idx="442">
                  <c:v>#N/A</c:v>
                </c:pt>
                <c:pt idx="443">
                  <c:v>#N/A</c:v>
                </c:pt>
                <c:pt idx="444">
                  <c:v>#N/A</c:v>
                </c:pt>
                <c:pt idx="445">
                  <c:v>#N/A</c:v>
                </c:pt>
                <c:pt idx="446">
                  <c:v>#N/A</c:v>
                </c:pt>
                <c:pt idx="447">
                  <c:v>#N/A</c:v>
                </c:pt>
                <c:pt idx="448">
                  <c:v>#N/A</c:v>
                </c:pt>
                <c:pt idx="449">
                  <c:v>#N/A</c:v>
                </c:pt>
                <c:pt idx="450">
                  <c:v>#N/A</c:v>
                </c:pt>
                <c:pt idx="451">
                  <c:v>#N/A</c:v>
                </c:pt>
                <c:pt idx="452">
                  <c:v>#N/A</c:v>
                </c:pt>
                <c:pt idx="453">
                  <c:v>#N/A</c:v>
                </c:pt>
                <c:pt idx="454">
                  <c:v>#N/A</c:v>
                </c:pt>
                <c:pt idx="455">
                  <c:v>#N/A</c:v>
                </c:pt>
                <c:pt idx="456">
                  <c:v>#N/A</c:v>
                </c:pt>
                <c:pt idx="457">
                  <c:v>#N/A</c:v>
                </c:pt>
                <c:pt idx="458">
                  <c:v>#N/A</c:v>
                </c:pt>
                <c:pt idx="459">
                  <c:v>#N/A</c:v>
                </c:pt>
                <c:pt idx="460">
                  <c:v>#N/A</c:v>
                </c:pt>
                <c:pt idx="461">
                  <c:v>#N/A</c:v>
                </c:pt>
                <c:pt idx="462">
                  <c:v>#N/A</c:v>
                </c:pt>
                <c:pt idx="463">
                  <c:v>#N/A</c:v>
                </c:pt>
                <c:pt idx="464">
                  <c:v>#N/A</c:v>
                </c:pt>
                <c:pt idx="465">
                  <c:v>#N/A</c:v>
                </c:pt>
                <c:pt idx="466">
                  <c:v>#N/A</c:v>
                </c:pt>
                <c:pt idx="467">
                  <c:v>#N/A</c:v>
                </c:pt>
                <c:pt idx="468">
                  <c:v>#N/A</c:v>
                </c:pt>
                <c:pt idx="469">
                  <c:v>#N/A</c:v>
                </c:pt>
                <c:pt idx="470">
                  <c:v>#N/A</c:v>
                </c:pt>
                <c:pt idx="471">
                  <c:v>#N/A</c:v>
                </c:pt>
                <c:pt idx="472">
                  <c:v>#N/A</c:v>
                </c:pt>
                <c:pt idx="473">
                  <c:v>#N/A</c:v>
                </c:pt>
                <c:pt idx="474">
                  <c:v>#N/A</c:v>
                </c:pt>
                <c:pt idx="475">
                  <c:v>#N/A</c:v>
                </c:pt>
                <c:pt idx="476">
                  <c:v>#N/A</c:v>
                </c:pt>
                <c:pt idx="477">
                  <c:v>#N/A</c:v>
                </c:pt>
                <c:pt idx="478">
                  <c:v>#N/A</c:v>
                </c:pt>
                <c:pt idx="479">
                  <c:v>#N/A</c:v>
                </c:pt>
                <c:pt idx="480">
                  <c:v>#N/A</c:v>
                </c:pt>
                <c:pt idx="481">
                  <c:v>#N/A</c:v>
                </c:pt>
                <c:pt idx="482">
                  <c:v>#N/A</c:v>
                </c:pt>
                <c:pt idx="483">
                  <c:v>#N/A</c:v>
                </c:pt>
                <c:pt idx="484">
                  <c:v>#N/A</c:v>
                </c:pt>
                <c:pt idx="485">
                  <c:v>#N/A</c:v>
                </c:pt>
                <c:pt idx="486">
                  <c:v>#N/A</c:v>
                </c:pt>
                <c:pt idx="487">
                  <c:v>#N/A</c:v>
                </c:pt>
                <c:pt idx="488">
                  <c:v>#N/A</c:v>
                </c:pt>
                <c:pt idx="489">
                  <c:v>#N/A</c:v>
                </c:pt>
                <c:pt idx="490">
                  <c:v>#N/A</c:v>
                </c:pt>
                <c:pt idx="491">
                  <c:v>#N/A</c:v>
                </c:pt>
                <c:pt idx="492">
                  <c:v>#N/A</c:v>
                </c:pt>
                <c:pt idx="493">
                  <c:v>#N/A</c:v>
                </c:pt>
                <c:pt idx="494">
                  <c:v>#N/A</c:v>
                </c:pt>
                <c:pt idx="495">
                  <c:v>#N/A</c:v>
                </c:pt>
                <c:pt idx="496">
                  <c:v>#N/A</c:v>
                </c:pt>
                <c:pt idx="497">
                  <c:v>#N/A</c:v>
                </c:pt>
                <c:pt idx="498">
                  <c:v>#N/A</c:v>
                </c:pt>
                <c:pt idx="499">
                  <c:v>#N/A</c:v>
                </c:pt>
                <c:pt idx="500">
                  <c:v>#N/A</c:v>
                </c:pt>
                <c:pt idx="501">
                  <c:v>#N/A</c:v>
                </c:pt>
                <c:pt idx="502">
                  <c:v>#N/A</c:v>
                </c:pt>
                <c:pt idx="503">
                  <c:v>#N/A</c:v>
                </c:pt>
                <c:pt idx="504">
                  <c:v>#N/A</c:v>
                </c:pt>
                <c:pt idx="505">
                  <c:v>#N/A</c:v>
                </c:pt>
                <c:pt idx="506">
                  <c:v>#N/A</c:v>
                </c:pt>
                <c:pt idx="507">
                  <c:v>#N/A</c:v>
                </c:pt>
                <c:pt idx="508">
                  <c:v>#N/A</c:v>
                </c:pt>
                <c:pt idx="509">
                  <c:v>#N/A</c:v>
                </c:pt>
                <c:pt idx="510">
                  <c:v>#N/A</c:v>
                </c:pt>
                <c:pt idx="511">
                  <c:v>#N/A</c:v>
                </c:pt>
                <c:pt idx="512">
                  <c:v>#N/A</c:v>
                </c:pt>
                <c:pt idx="513">
                  <c:v>#N/A</c:v>
                </c:pt>
                <c:pt idx="514">
                  <c:v>#N/A</c:v>
                </c:pt>
                <c:pt idx="515">
                  <c:v>#N/A</c:v>
                </c:pt>
                <c:pt idx="516">
                  <c:v>#N/A</c:v>
                </c:pt>
                <c:pt idx="517">
                  <c:v>#N/A</c:v>
                </c:pt>
                <c:pt idx="518">
                  <c:v>#N/A</c:v>
                </c:pt>
                <c:pt idx="519">
                  <c:v>#N/A</c:v>
                </c:pt>
                <c:pt idx="520">
                  <c:v>#N/A</c:v>
                </c:pt>
                <c:pt idx="521">
                  <c:v>#N/A</c:v>
                </c:pt>
                <c:pt idx="522">
                  <c:v>#N/A</c:v>
                </c:pt>
                <c:pt idx="523">
                  <c:v>#N/A</c:v>
                </c:pt>
                <c:pt idx="524">
                  <c:v>#N/A</c:v>
                </c:pt>
                <c:pt idx="525">
                  <c:v>#N/A</c:v>
                </c:pt>
                <c:pt idx="526">
                  <c:v>#N/A</c:v>
                </c:pt>
                <c:pt idx="527">
                  <c:v>#N/A</c:v>
                </c:pt>
                <c:pt idx="528">
                  <c:v>#N/A</c:v>
                </c:pt>
                <c:pt idx="529">
                  <c:v>#N/A</c:v>
                </c:pt>
                <c:pt idx="530">
                  <c:v>#N/A</c:v>
                </c:pt>
                <c:pt idx="531">
                  <c:v>#N/A</c:v>
                </c:pt>
                <c:pt idx="532">
                  <c:v>#N/A</c:v>
                </c:pt>
                <c:pt idx="533">
                  <c:v>#N/A</c:v>
                </c:pt>
                <c:pt idx="534">
                  <c:v>#N/A</c:v>
                </c:pt>
                <c:pt idx="535">
                  <c:v>#N/A</c:v>
                </c:pt>
                <c:pt idx="536">
                  <c:v>#N/A</c:v>
                </c:pt>
                <c:pt idx="537">
                  <c:v>#N/A</c:v>
                </c:pt>
                <c:pt idx="538">
                  <c:v>#N/A</c:v>
                </c:pt>
                <c:pt idx="539">
                  <c:v>#N/A</c:v>
                </c:pt>
                <c:pt idx="540">
                  <c:v>#N/A</c:v>
                </c:pt>
                <c:pt idx="541">
                  <c:v>#N/A</c:v>
                </c:pt>
                <c:pt idx="542">
                  <c:v>#N/A</c:v>
                </c:pt>
                <c:pt idx="543">
                  <c:v>#N/A</c:v>
                </c:pt>
                <c:pt idx="544">
                  <c:v>#N/A</c:v>
                </c:pt>
                <c:pt idx="545">
                  <c:v>#N/A</c:v>
                </c:pt>
                <c:pt idx="546">
                  <c:v>#N/A</c:v>
                </c:pt>
                <c:pt idx="547">
                  <c:v>#N/A</c:v>
                </c:pt>
                <c:pt idx="548">
                  <c:v>#N/A</c:v>
                </c:pt>
                <c:pt idx="549">
                  <c:v>#N/A</c:v>
                </c:pt>
                <c:pt idx="550">
                  <c:v>#N/A</c:v>
                </c:pt>
                <c:pt idx="551">
                  <c:v>#N/A</c:v>
                </c:pt>
                <c:pt idx="552">
                  <c:v>#N/A</c:v>
                </c:pt>
                <c:pt idx="553">
                  <c:v>#N/A</c:v>
                </c:pt>
                <c:pt idx="554">
                  <c:v>#N/A</c:v>
                </c:pt>
                <c:pt idx="555">
                  <c:v>#N/A</c:v>
                </c:pt>
                <c:pt idx="556">
                  <c:v>#N/A</c:v>
                </c:pt>
                <c:pt idx="557">
                  <c:v>#N/A</c:v>
                </c:pt>
                <c:pt idx="558">
                  <c:v>#N/A</c:v>
                </c:pt>
                <c:pt idx="559">
                  <c:v>#N/A</c:v>
                </c:pt>
                <c:pt idx="560">
                  <c:v>#N/A</c:v>
                </c:pt>
                <c:pt idx="561">
                  <c:v>#N/A</c:v>
                </c:pt>
                <c:pt idx="562">
                  <c:v>#N/A</c:v>
                </c:pt>
                <c:pt idx="563">
                  <c:v>#N/A</c:v>
                </c:pt>
                <c:pt idx="564">
                  <c:v>#N/A</c:v>
                </c:pt>
                <c:pt idx="565">
                  <c:v>#N/A</c:v>
                </c:pt>
                <c:pt idx="566">
                  <c:v>#N/A</c:v>
                </c:pt>
                <c:pt idx="567">
                  <c:v>#N/A</c:v>
                </c:pt>
                <c:pt idx="568">
                  <c:v>#N/A</c:v>
                </c:pt>
                <c:pt idx="569">
                  <c:v>#N/A</c:v>
                </c:pt>
                <c:pt idx="570">
                  <c:v>#N/A</c:v>
                </c:pt>
                <c:pt idx="571">
                  <c:v>#N/A</c:v>
                </c:pt>
                <c:pt idx="572">
                  <c:v>#N/A</c:v>
                </c:pt>
                <c:pt idx="573">
                  <c:v>#N/A</c:v>
                </c:pt>
                <c:pt idx="574">
                  <c:v>#N/A</c:v>
                </c:pt>
                <c:pt idx="575">
                  <c:v>#N/A</c:v>
                </c:pt>
                <c:pt idx="576">
                  <c:v>#N/A</c:v>
                </c:pt>
                <c:pt idx="577">
                  <c:v>#N/A</c:v>
                </c:pt>
                <c:pt idx="578">
                  <c:v>#N/A</c:v>
                </c:pt>
                <c:pt idx="579">
                  <c:v>#N/A</c:v>
                </c:pt>
                <c:pt idx="580">
                  <c:v>#N/A</c:v>
                </c:pt>
                <c:pt idx="581">
                  <c:v>#N/A</c:v>
                </c:pt>
                <c:pt idx="582">
                  <c:v>#N/A</c:v>
                </c:pt>
                <c:pt idx="583">
                  <c:v>#N/A</c:v>
                </c:pt>
                <c:pt idx="584">
                  <c:v>#N/A</c:v>
                </c:pt>
                <c:pt idx="585">
                  <c:v>#N/A</c:v>
                </c:pt>
                <c:pt idx="586">
                  <c:v>#N/A</c:v>
                </c:pt>
                <c:pt idx="587">
                  <c:v>#N/A</c:v>
                </c:pt>
                <c:pt idx="588">
                  <c:v>#N/A</c:v>
                </c:pt>
                <c:pt idx="589">
                  <c:v>#N/A</c:v>
                </c:pt>
                <c:pt idx="590">
                  <c:v>#N/A</c:v>
                </c:pt>
                <c:pt idx="591">
                  <c:v>#N/A</c:v>
                </c:pt>
                <c:pt idx="592">
                  <c:v>#N/A</c:v>
                </c:pt>
                <c:pt idx="593">
                  <c:v>#N/A</c:v>
                </c:pt>
                <c:pt idx="594">
                  <c:v>#N/A</c:v>
                </c:pt>
                <c:pt idx="595">
                  <c:v>#N/A</c:v>
                </c:pt>
                <c:pt idx="596">
                  <c:v>#N/A</c:v>
                </c:pt>
                <c:pt idx="597">
                  <c:v>#N/A</c:v>
                </c:pt>
                <c:pt idx="598">
                  <c:v>#N/A</c:v>
                </c:pt>
                <c:pt idx="599">
                  <c:v>#N/A</c:v>
                </c:pt>
                <c:pt idx="600">
                  <c:v>#N/A</c:v>
                </c:pt>
                <c:pt idx="601">
                  <c:v>#N/A</c:v>
                </c:pt>
                <c:pt idx="602">
                  <c:v>#N/A</c:v>
                </c:pt>
                <c:pt idx="603">
                  <c:v>#N/A</c:v>
                </c:pt>
                <c:pt idx="604">
                  <c:v>#N/A</c:v>
                </c:pt>
                <c:pt idx="605">
                  <c:v>#N/A</c:v>
                </c:pt>
                <c:pt idx="606">
                  <c:v>#N/A</c:v>
                </c:pt>
                <c:pt idx="607">
                  <c:v>#N/A</c:v>
                </c:pt>
                <c:pt idx="608">
                  <c:v>#N/A</c:v>
                </c:pt>
                <c:pt idx="609">
                  <c:v>#N/A</c:v>
                </c:pt>
                <c:pt idx="610">
                  <c:v>#N/A</c:v>
                </c:pt>
                <c:pt idx="611">
                  <c:v>#N/A</c:v>
                </c:pt>
                <c:pt idx="612">
                  <c:v>#N/A</c:v>
                </c:pt>
                <c:pt idx="613">
                  <c:v>#N/A</c:v>
                </c:pt>
                <c:pt idx="614">
                  <c:v>#N/A</c:v>
                </c:pt>
                <c:pt idx="615">
                  <c:v>#N/A</c:v>
                </c:pt>
                <c:pt idx="616">
                  <c:v>#N/A</c:v>
                </c:pt>
                <c:pt idx="617">
                  <c:v>#N/A</c:v>
                </c:pt>
                <c:pt idx="618">
                  <c:v>#N/A</c:v>
                </c:pt>
                <c:pt idx="619">
                  <c:v>#N/A</c:v>
                </c:pt>
                <c:pt idx="620">
                  <c:v>#N/A</c:v>
                </c:pt>
                <c:pt idx="621">
                  <c:v>#N/A</c:v>
                </c:pt>
                <c:pt idx="622">
                  <c:v>#N/A</c:v>
                </c:pt>
                <c:pt idx="623">
                  <c:v>#N/A</c:v>
                </c:pt>
                <c:pt idx="624">
                  <c:v>#N/A</c:v>
                </c:pt>
                <c:pt idx="625">
                  <c:v>#N/A</c:v>
                </c:pt>
                <c:pt idx="626">
                  <c:v>#N/A</c:v>
                </c:pt>
                <c:pt idx="627">
                  <c:v>#N/A</c:v>
                </c:pt>
                <c:pt idx="628">
                  <c:v>#N/A</c:v>
                </c:pt>
                <c:pt idx="629">
                  <c:v>#N/A</c:v>
                </c:pt>
                <c:pt idx="630">
                  <c:v>#N/A</c:v>
                </c:pt>
                <c:pt idx="631">
                  <c:v>#N/A</c:v>
                </c:pt>
                <c:pt idx="632">
                  <c:v>#N/A</c:v>
                </c:pt>
                <c:pt idx="633">
                  <c:v>#N/A</c:v>
                </c:pt>
                <c:pt idx="634">
                  <c:v>#N/A</c:v>
                </c:pt>
                <c:pt idx="635">
                  <c:v>#N/A</c:v>
                </c:pt>
                <c:pt idx="636">
                  <c:v>#N/A</c:v>
                </c:pt>
                <c:pt idx="637">
                  <c:v>#N/A</c:v>
                </c:pt>
                <c:pt idx="638">
                  <c:v>#N/A</c:v>
                </c:pt>
                <c:pt idx="639">
                  <c:v>#N/A</c:v>
                </c:pt>
                <c:pt idx="640">
                  <c:v>#N/A</c:v>
                </c:pt>
                <c:pt idx="641">
                  <c:v>#N/A</c:v>
                </c:pt>
                <c:pt idx="642">
                  <c:v>#N/A</c:v>
                </c:pt>
                <c:pt idx="643">
                  <c:v>#N/A</c:v>
                </c:pt>
                <c:pt idx="644">
                  <c:v>#N/A</c:v>
                </c:pt>
              </c:numCache>
            </c:numRef>
          </c:xVal>
          <c:yVal>
            <c:numRef>
              <c:f>'Filtered Data'!$J$6:$J$650</c:f>
              <c:numCache>
                <c:formatCode>0.00E+00</c:formatCode>
                <c:ptCount val="645"/>
                <c:pt idx="0">
                  <c:v>1.7242099800000021E-3</c:v>
                </c:pt>
                <c:pt idx="1">
                  <c:v>8.3942922300000306E-3</c:v>
                </c:pt>
                <c:pt idx="2">
                  <c:v>8.8058641400000272E-4</c:v>
                </c:pt>
                <c:pt idx="3">
                  <c:v>3.5838326700000076E-3</c:v>
                </c:pt>
                <c:pt idx="4">
                  <c:v>2.2391077900000074E-3</c:v>
                </c:pt>
                <c:pt idx="5">
                  <c:v>2.5421209600000063E-3</c:v>
                </c:pt>
                <c:pt idx="6">
                  <c:v>8.3942922300000306E-3</c:v>
                </c:pt>
                <c:pt idx="7">
                  <c:v>1.8660508600000073E-2</c:v>
                </c:pt>
                <c:pt idx="8">
                  <c:v>6.3014230000000185E-2</c:v>
                </c:pt>
                <c:pt idx="9">
                  <c:v>3.01836647E-3</c:v>
                </c:pt>
                <c:pt idx="10">
                  <c:v>1.5647272300000001E-3</c:v>
                </c:pt>
                <c:pt idx="11">
                  <c:v>2.7597063800000052E-3</c:v>
                </c:pt>
                <c:pt idx="12">
                  <c:v>6.9864544500000171E-4</c:v>
                </c:pt>
                <c:pt idx="13">
                  <c:v>3.4783880300000001E-3</c:v>
                </c:pt>
                <c:pt idx="14">
                  <c:v>1.7447839600000042E-2</c:v>
                </c:pt>
                <c:pt idx="15">
                  <c:v>0.59622249999999866</c:v>
                </c:pt>
                <c:pt idx="16">
                  <c:v>7.2173560199999889</c:v>
                </c:pt>
                <c:pt idx="17">
                  <c:v>62.436540400000005</c:v>
                </c:pt>
                <c:pt idx="18">
                  <c:v>136.73932099999999</c:v>
                </c:pt>
                <c:pt idx="19">
                  <c:v>0.18055955000000001</c:v>
                </c:pt>
                <c:pt idx="20">
                  <c:v>1.9687758300000029</c:v>
                </c:pt>
                <c:pt idx="21">
                  <c:v>22.959050999999999</c:v>
                </c:pt>
                <c:pt idx="22">
                  <c:v>125.02139</c:v>
                </c:pt>
                <c:pt idx="23">
                  <c:v>195.67250499999992</c:v>
                </c:pt>
                <c:pt idx="24">
                  <c:v>327.53454499999964</c:v>
                </c:pt>
                <c:pt idx="25">
                  <c:v>524.23965699999997</c:v>
                </c:pt>
                <c:pt idx="26">
                  <c:v>890.72169499999939</c:v>
                </c:pt>
                <c:pt idx="27">
                  <c:v>2298.9524299999998</c:v>
                </c:pt>
                <c:pt idx="28">
                  <c:v>1536.1691599999999</c:v>
                </c:pt>
                <c:pt idx="29">
                  <c:v>2368.6434100000001</c:v>
                </c:pt>
                <c:pt idx="30">
                  <c:v>2281.8524600000001</c:v>
                </c:pt>
                <c:pt idx="31">
                  <c:v>2876.0917100000065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#N/A</c:v>
                </c:pt>
                <c:pt idx="295">
                  <c:v>#N/A</c:v>
                </c:pt>
                <c:pt idx="296">
                  <c:v>#N/A</c:v>
                </c:pt>
                <c:pt idx="297">
                  <c:v>#N/A</c:v>
                </c:pt>
                <c:pt idx="298">
                  <c:v>#N/A</c:v>
                </c:pt>
                <c:pt idx="299">
                  <c:v>#N/A</c:v>
                </c:pt>
                <c:pt idx="300">
                  <c:v>#N/A</c:v>
                </c:pt>
                <c:pt idx="301">
                  <c:v>#N/A</c:v>
                </c:pt>
                <c:pt idx="302">
                  <c:v>#N/A</c:v>
                </c:pt>
                <c:pt idx="303">
                  <c:v>#N/A</c:v>
                </c:pt>
                <c:pt idx="304">
                  <c:v>#N/A</c:v>
                </c:pt>
                <c:pt idx="305">
                  <c:v>#N/A</c:v>
                </c:pt>
                <c:pt idx="306">
                  <c:v>#N/A</c:v>
                </c:pt>
                <c:pt idx="307">
                  <c:v>#N/A</c:v>
                </c:pt>
                <c:pt idx="308">
                  <c:v>#N/A</c:v>
                </c:pt>
                <c:pt idx="309">
                  <c:v>#N/A</c:v>
                </c:pt>
                <c:pt idx="310">
                  <c:v>#N/A</c:v>
                </c:pt>
                <c:pt idx="311">
                  <c:v>#N/A</c:v>
                </c:pt>
                <c:pt idx="312">
                  <c:v>#N/A</c:v>
                </c:pt>
                <c:pt idx="313">
                  <c:v>#N/A</c:v>
                </c:pt>
                <c:pt idx="314">
                  <c:v>#N/A</c:v>
                </c:pt>
                <c:pt idx="315">
                  <c:v>#N/A</c:v>
                </c:pt>
                <c:pt idx="316">
                  <c:v>#N/A</c:v>
                </c:pt>
                <c:pt idx="317">
                  <c:v>#N/A</c:v>
                </c:pt>
                <c:pt idx="318">
                  <c:v>#N/A</c:v>
                </c:pt>
                <c:pt idx="319">
                  <c:v>#N/A</c:v>
                </c:pt>
                <c:pt idx="320">
                  <c:v>#N/A</c:v>
                </c:pt>
                <c:pt idx="321">
                  <c:v>#N/A</c:v>
                </c:pt>
                <c:pt idx="322">
                  <c:v>#N/A</c:v>
                </c:pt>
                <c:pt idx="323">
                  <c:v>#N/A</c:v>
                </c:pt>
                <c:pt idx="324">
                  <c:v>#N/A</c:v>
                </c:pt>
                <c:pt idx="325">
                  <c:v>#N/A</c:v>
                </c:pt>
                <c:pt idx="326">
                  <c:v>#N/A</c:v>
                </c:pt>
                <c:pt idx="327">
                  <c:v>#N/A</c:v>
                </c:pt>
                <c:pt idx="328">
                  <c:v>#N/A</c:v>
                </c:pt>
                <c:pt idx="329">
                  <c:v>#N/A</c:v>
                </c:pt>
                <c:pt idx="330">
                  <c:v>#N/A</c:v>
                </c:pt>
                <c:pt idx="331">
                  <c:v>#N/A</c:v>
                </c:pt>
                <c:pt idx="332">
                  <c:v>#N/A</c:v>
                </c:pt>
                <c:pt idx="333">
                  <c:v>#N/A</c:v>
                </c:pt>
                <c:pt idx="334">
                  <c:v>#N/A</c:v>
                </c:pt>
                <c:pt idx="335">
                  <c:v>#N/A</c:v>
                </c:pt>
                <c:pt idx="336">
                  <c:v>#N/A</c:v>
                </c:pt>
                <c:pt idx="337">
                  <c:v>#N/A</c:v>
                </c:pt>
                <c:pt idx="338">
                  <c:v>#N/A</c:v>
                </c:pt>
                <c:pt idx="339">
                  <c:v>#N/A</c:v>
                </c:pt>
                <c:pt idx="340">
                  <c:v>#N/A</c:v>
                </c:pt>
                <c:pt idx="341">
                  <c:v>#N/A</c:v>
                </c:pt>
                <c:pt idx="342">
                  <c:v>#N/A</c:v>
                </c:pt>
                <c:pt idx="343">
                  <c:v>#N/A</c:v>
                </c:pt>
                <c:pt idx="344">
                  <c:v>#N/A</c:v>
                </c:pt>
                <c:pt idx="345">
                  <c:v>#N/A</c:v>
                </c:pt>
                <c:pt idx="346">
                  <c:v>#N/A</c:v>
                </c:pt>
                <c:pt idx="347">
                  <c:v>#N/A</c:v>
                </c:pt>
                <c:pt idx="348">
                  <c:v>#N/A</c:v>
                </c:pt>
                <c:pt idx="349">
                  <c:v>#N/A</c:v>
                </c:pt>
                <c:pt idx="350">
                  <c:v>#N/A</c:v>
                </c:pt>
                <c:pt idx="351">
                  <c:v>#N/A</c:v>
                </c:pt>
                <c:pt idx="352">
                  <c:v>#N/A</c:v>
                </c:pt>
                <c:pt idx="353">
                  <c:v>#N/A</c:v>
                </c:pt>
                <c:pt idx="354">
                  <c:v>#N/A</c:v>
                </c:pt>
                <c:pt idx="355">
                  <c:v>#N/A</c:v>
                </c:pt>
                <c:pt idx="356">
                  <c:v>#N/A</c:v>
                </c:pt>
                <c:pt idx="357">
                  <c:v>#N/A</c:v>
                </c:pt>
                <c:pt idx="358">
                  <c:v>#N/A</c:v>
                </c:pt>
                <c:pt idx="359">
                  <c:v>#N/A</c:v>
                </c:pt>
                <c:pt idx="360">
                  <c:v>#N/A</c:v>
                </c:pt>
                <c:pt idx="361">
                  <c:v>#N/A</c:v>
                </c:pt>
                <c:pt idx="362">
                  <c:v>#N/A</c:v>
                </c:pt>
                <c:pt idx="363">
                  <c:v>#N/A</c:v>
                </c:pt>
                <c:pt idx="364">
                  <c:v>#N/A</c:v>
                </c:pt>
                <c:pt idx="365">
                  <c:v>#N/A</c:v>
                </c:pt>
                <c:pt idx="366">
                  <c:v>#N/A</c:v>
                </c:pt>
                <c:pt idx="367">
                  <c:v>#N/A</c:v>
                </c:pt>
                <c:pt idx="368">
                  <c:v>#N/A</c:v>
                </c:pt>
                <c:pt idx="369">
                  <c:v>#N/A</c:v>
                </c:pt>
                <c:pt idx="370">
                  <c:v>#N/A</c:v>
                </c:pt>
                <c:pt idx="371">
                  <c:v>#N/A</c:v>
                </c:pt>
                <c:pt idx="372">
                  <c:v>#N/A</c:v>
                </c:pt>
                <c:pt idx="373">
                  <c:v>#N/A</c:v>
                </c:pt>
                <c:pt idx="374">
                  <c:v>#N/A</c:v>
                </c:pt>
                <c:pt idx="375">
                  <c:v>#N/A</c:v>
                </c:pt>
                <c:pt idx="376">
                  <c:v>#N/A</c:v>
                </c:pt>
                <c:pt idx="377">
                  <c:v>#N/A</c:v>
                </c:pt>
                <c:pt idx="378">
                  <c:v>#N/A</c:v>
                </c:pt>
                <c:pt idx="379">
                  <c:v>#N/A</c:v>
                </c:pt>
                <c:pt idx="380">
                  <c:v>#N/A</c:v>
                </c:pt>
                <c:pt idx="381">
                  <c:v>#N/A</c:v>
                </c:pt>
                <c:pt idx="382">
                  <c:v>#N/A</c:v>
                </c:pt>
                <c:pt idx="383">
                  <c:v>#N/A</c:v>
                </c:pt>
                <c:pt idx="384">
                  <c:v>#N/A</c:v>
                </c:pt>
                <c:pt idx="385">
                  <c:v>#N/A</c:v>
                </c:pt>
                <c:pt idx="386">
                  <c:v>#N/A</c:v>
                </c:pt>
                <c:pt idx="387">
                  <c:v>#N/A</c:v>
                </c:pt>
                <c:pt idx="388">
                  <c:v>#N/A</c:v>
                </c:pt>
                <c:pt idx="389">
                  <c:v>#N/A</c:v>
                </c:pt>
                <c:pt idx="390">
                  <c:v>#N/A</c:v>
                </c:pt>
                <c:pt idx="391">
                  <c:v>#N/A</c:v>
                </c:pt>
                <c:pt idx="392">
                  <c:v>#N/A</c:v>
                </c:pt>
                <c:pt idx="393">
                  <c:v>#N/A</c:v>
                </c:pt>
                <c:pt idx="394">
                  <c:v>#N/A</c:v>
                </c:pt>
                <c:pt idx="395">
                  <c:v>#N/A</c:v>
                </c:pt>
                <c:pt idx="396">
                  <c:v>#N/A</c:v>
                </c:pt>
                <c:pt idx="397">
                  <c:v>#N/A</c:v>
                </c:pt>
                <c:pt idx="398">
                  <c:v>#N/A</c:v>
                </c:pt>
                <c:pt idx="399">
                  <c:v>#N/A</c:v>
                </c:pt>
                <c:pt idx="400">
                  <c:v>#N/A</c:v>
                </c:pt>
                <c:pt idx="401">
                  <c:v>#N/A</c:v>
                </c:pt>
                <c:pt idx="402">
                  <c:v>#N/A</c:v>
                </c:pt>
                <c:pt idx="403">
                  <c:v>#N/A</c:v>
                </c:pt>
                <c:pt idx="404">
                  <c:v>#N/A</c:v>
                </c:pt>
                <c:pt idx="405">
                  <c:v>#N/A</c:v>
                </c:pt>
                <c:pt idx="406">
                  <c:v>#N/A</c:v>
                </c:pt>
                <c:pt idx="407">
                  <c:v>#N/A</c:v>
                </c:pt>
                <c:pt idx="408">
                  <c:v>#N/A</c:v>
                </c:pt>
                <c:pt idx="409">
                  <c:v>#N/A</c:v>
                </c:pt>
                <c:pt idx="410">
                  <c:v>#N/A</c:v>
                </c:pt>
                <c:pt idx="411">
                  <c:v>#N/A</c:v>
                </c:pt>
                <c:pt idx="412">
                  <c:v>#N/A</c:v>
                </c:pt>
                <c:pt idx="413">
                  <c:v>#N/A</c:v>
                </c:pt>
                <c:pt idx="414">
                  <c:v>#N/A</c:v>
                </c:pt>
                <c:pt idx="415">
                  <c:v>#N/A</c:v>
                </c:pt>
                <c:pt idx="416">
                  <c:v>#N/A</c:v>
                </c:pt>
                <c:pt idx="417">
                  <c:v>#N/A</c:v>
                </c:pt>
                <c:pt idx="418">
                  <c:v>#N/A</c:v>
                </c:pt>
                <c:pt idx="419">
                  <c:v>#N/A</c:v>
                </c:pt>
                <c:pt idx="420">
                  <c:v>#N/A</c:v>
                </c:pt>
                <c:pt idx="421">
                  <c:v>#N/A</c:v>
                </c:pt>
                <c:pt idx="422">
                  <c:v>#N/A</c:v>
                </c:pt>
                <c:pt idx="423">
                  <c:v>#N/A</c:v>
                </c:pt>
                <c:pt idx="424">
                  <c:v>#N/A</c:v>
                </c:pt>
                <c:pt idx="425">
                  <c:v>#N/A</c:v>
                </c:pt>
                <c:pt idx="426">
                  <c:v>#N/A</c:v>
                </c:pt>
                <c:pt idx="427">
                  <c:v>#N/A</c:v>
                </c:pt>
                <c:pt idx="428">
                  <c:v>#N/A</c:v>
                </c:pt>
                <c:pt idx="429">
                  <c:v>#N/A</c:v>
                </c:pt>
                <c:pt idx="430">
                  <c:v>#N/A</c:v>
                </c:pt>
                <c:pt idx="431">
                  <c:v>#N/A</c:v>
                </c:pt>
                <c:pt idx="432">
                  <c:v>#N/A</c:v>
                </c:pt>
                <c:pt idx="433">
                  <c:v>#N/A</c:v>
                </c:pt>
                <c:pt idx="434">
                  <c:v>#N/A</c:v>
                </c:pt>
                <c:pt idx="435">
                  <c:v>#N/A</c:v>
                </c:pt>
                <c:pt idx="436">
                  <c:v>#N/A</c:v>
                </c:pt>
                <c:pt idx="437">
                  <c:v>#N/A</c:v>
                </c:pt>
                <c:pt idx="438">
                  <c:v>#N/A</c:v>
                </c:pt>
                <c:pt idx="439">
                  <c:v>#N/A</c:v>
                </c:pt>
                <c:pt idx="440">
                  <c:v>#N/A</c:v>
                </c:pt>
                <c:pt idx="441">
                  <c:v>#N/A</c:v>
                </c:pt>
                <c:pt idx="442">
                  <c:v>#N/A</c:v>
                </c:pt>
                <c:pt idx="443">
                  <c:v>#N/A</c:v>
                </c:pt>
                <c:pt idx="444">
                  <c:v>#N/A</c:v>
                </c:pt>
                <c:pt idx="445">
                  <c:v>#N/A</c:v>
                </c:pt>
                <c:pt idx="446">
                  <c:v>#N/A</c:v>
                </c:pt>
                <c:pt idx="447">
                  <c:v>#N/A</c:v>
                </c:pt>
                <c:pt idx="448">
                  <c:v>#N/A</c:v>
                </c:pt>
                <c:pt idx="449">
                  <c:v>#N/A</c:v>
                </c:pt>
                <c:pt idx="450">
                  <c:v>#N/A</c:v>
                </c:pt>
                <c:pt idx="451">
                  <c:v>#N/A</c:v>
                </c:pt>
                <c:pt idx="452">
                  <c:v>#N/A</c:v>
                </c:pt>
                <c:pt idx="453">
                  <c:v>#N/A</c:v>
                </c:pt>
                <c:pt idx="454">
                  <c:v>#N/A</c:v>
                </c:pt>
                <c:pt idx="455">
                  <c:v>#N/A</c:v>
                </c:pt>
                <c:pt idx="456">
                  <c:v>#N/A</c:v>
                </c:pt>
                <c:pt idx="457">
                  <c:v>#N/A</c:v>
                </c:pt>
                <c:pt idx="458">
                  <c:v>#N/A</c:v>
                </c:pt>
                <c:pt idx="459">
                  <c:v>#N/A</c:v>
                </c:pt>
                <c:pt idx="460">
                  <c:v>#N/A</c:v>
                </c:pt>
                <c:pt idx="461">
                  <c:v>#N/A</c:v>
                </c:pt>
                <c:pt idx="462">
                  <c:v>#N/A</c:v>
                </c:pt>
                <c:pt idx="463">
                  <c:v>#N/A</c:v>
                </c:pt>
                <c:pt idx="464">
                  <c:v>#N/A</c:v>
                </c:pt>
                <c:pt idx="465">
                  <c:v>#N/A</c:v>
                </c:pt>
                <c:pt idx="466">
                  <c:v>#N/A</c:v>
                </c:pt>
                <c:pt idx="467">
                  <c:v>#N/A</c:v>
                </c:pt>
                <c:pt idx="468">
                  <c:v>#N/A</c:v>
                </c:pt>
                <c:pt idx="469">
                  <c:v>#N/A</c:v>
                </c:pt>
                <c:pt idx="470">
                  <c:v>#N/A</c:v>
                </c:pt>
                <c:pt idx="471">
                  <c:v>#N/A</c:v>
                </c:pt>
                <c:pt idx="472">
                  <c:v>#N/A</c:v>
                </c:pt>
                <c:pt idx="473">
                  <c:v>#N/A</c:v>
                </c:pt>
                <c:pt idx="474">
                  <c:v>#N/A</c:v>
                </c:pt>
                <c:pt idx="475">
                  <c:v>#N/A</c:v>
                </c:pt>
                <c:pt idx="476">
                  <c:v>#N/A</c:v>
                </c:pt>
                <c:pt idx="477">
                  <c:v>#N/A</c:v>
                </c:pt>
                <c:pt idx="478">
                  <c:v>#N/A</c:v>
                </c:pt>
                <c:pt idx="479">
                  <c:v>#N/A</c:v>
                </c:pt>
                <c:pt idx="480">
                  <c:v>#N/A</c:v>
                </c:pt>
                <c:pt idx="481">
                  <c:v>#N/A</c:v>
                </c:pt>
                <c:pt idx="482">
                  <c:v>#N/A</c:v>
                </c:pt>
                <c:pt idx="483">
                  <c:v>#N/A</c:v>
                </c:pt>
                <c:pt idx="484">
                  <c:v>#N/A</c:v>
                </c:pt>
                <c:pt idx="485">
                  <c:v>#N/A</c:v>
                </c:pt>
                <c:pt idx="486">
                  <c:v>#N/A</c:v>
                </c:pt>
                <c:pt idx="487">
                  <c:v>#N/A</c:v>
                </c:pt>
                <c:pt idx="488">
                  <c:v>#N/A</c:v>
                </c:pt>
                <c:pt idx="489">
                  <c:v>#N/A</c:v>
                </c:pt>
                <c:pt idx="490">
                  <c:v>#N/A</c:v>
                </c:pt>
                <c:pt idx="491">
                  <c:v>#N/A</c:v>
                </c:pt>
                <c:pt idx="492">
                  <c:v>#N/A</c:v>
                </c:pt>
                <c:pt idx="493">
                  <c:v>#N/A</c:v>
                </c:pt>
                <c:pt idx="494">
                  <c:v>#N/A</c:v>
                </c:pt>
                <c:pt idx="495">
                  <c:v>#N/A</c:v>
                </c:pt>
                <c:pt idx="496">
                  <c:v>#N/A</c:v>
                </c:pt>
                <c:pt idx="497">
                  <c:v>#N/A</c:v>
                </c:pt>
                <c:pt idx="498">
                  <c:v>#N/A</c:v>
                </c:pt>
                <c:pt idx="499">
                  <c:v>#N/A</c:v>
                </c:pt>
                <c:pt idx="500">
                  <c:v>#N/A</c:v>
                </c:pt>
                <c:pt idx="501">
                  <c:v>#N/A</c:v>
                </c:pt>
                <c:pt idx="502">
                  <c:v>#N/A</c:v>
                </c:pt>
                <c:pt idx="503">
                  <c:v>#N/A</c:v>
                </c:pt>
                <c:pt idx="504">
                  <c:v>#N/A</c:v>
                </c:pt>
                <c:pt idx="505">
                  <c:v>#N/A</c:v>
                </c:pt>
                <c:pt idx="506">
                  <c:v>#N/A</c:v>
                </c:pt>
                <c:pt idx="507">
                  <c:v>#N/A</c:v>
                </c:pt>
                <c:pt idx="508">
                  <c:v>#N/A</c:v>
                </c:pt>
                <c:pt idx="509">
                  <c:v>#N/A</c:v>
                </c:pt>
                <c:pt idx="510">
                  <c:v>#N/A</c:v>
                </c:pt>
                <c:pt idx="511">
                  <c:v>#N/A</c:v>
                </c:pt>
                <c:pt idx="512">
                  <c:v>#N/A</c:v>
                </c:pt>
                <c:pt idx="513">
                  <c:v>#N/A</c:v>
                </c:pt>
                <c:pt idx="514">
                  <c:v>#N/A</c:v>
                </c:pt>
                <c:pt idx="515">
                  <c:v>#N/A</c:v>
                </c:pt>
                <c:pt idx="516">
                  <c:v>#N/A</c:v>
                </c:pt>
                <c:pt idx="517">
                  <c:v>#N/A</c:v>
                </c:pt>
                <c:pt idx="518">
                  <c:v>#N/A</c:v>
                </c:pt>
                <c:pt idx="519">
                  <c:v>#N/A</c:v>
                </c:pt>
                <c:pt idx="520">
                  <c:v>#N/A</c:v>
                </c:pt>
                <c:pt idx="521">
                  <c:v>#N/A</c:v>
                </c:pt>
                <c:pt idx="522">
                  <c:v>#N/A</c:v>
                </c:pt>
                <c:pt idx="523">
                  <c:v>#N/A</c:v>
                </c:pt>
                <c:pt idx="524">
                  <c:v>#N/A</c:v>
                </c:pt>
                <c:pt idx="525">
                  <c:v>#N/A</c:v>
                </c:pt>
                <c:pt idx="526">
                  <c:v>#N/A</c:v>
                </c:pt>
                <c:pt idx="527">
                  <c:v>#N/A</c:v>
                </c:pt>
                <c:pt idx="528">
                  <c:v>#N/A</c:v>
                </c:pt>
                <c:pt idx="529">
                  <c:v>#N/A</c:v>
                </c:pt>
                <c:pt idx="530">
                  <c:v>#N/A</c:v>
                </c:pt>
                <c:pt idx="531">
                  <c:v>#N/A</c:v>
                </c:pt>
                <c:pt idx="532">
                  <c:v>#N/A</c:v>
                </c:pt>
                <c:pt idx="533">
                  <c:v>#N/A</c:v>
                </c:pt>
                <c:pt idx="534">
                  <c:v>#N/A</c:v>
                </c:pt>
                <c:pt idx="535">
                  <c:v>#N/A</c:v>
                </c:pt>
                <c:pt idx="536">
                  <c:v>#N/A</c:v>
                </c:pt>
                <c:pt idx="537">
                  <c:v>#N/A</c:v>
                </c:pt>
                <c:pt idx="538">
                  <c:v>#N/A</c:v>
                </c:pt>
                <c:pt idx="539">
                  <c:v>#N/A</c:v>
                </c:pt>
                <c:pt idx="540">
                  <c:v>#N/A</c:v>
                </c:pt>
                <c:pt idx="541">
                  <c:v>#N/A</c:v>
                </c:pt>
                <c:pt idx="542">
                  <c:v>#N/A</c:v>
                </c:pt>
                <c:pt idx="543">
                  <c:v>#N/A</c:v>
                </c:pt>
                <c:pt idx="544">
                  <c:v>#N/A</c:v>
                </c:pt>
                <c:pt idx="545">
                  <c:v>#N/A</c:v>
                </c:pt>
                <c:pt idx="546">
                  <c:v>#N/A</c:v>
                </c:pt>
                <c:pt idx="547">
                  <c:v>#N/A</c:v>
                </c:pt>
                <c:pt idx="548">
                  <c:v>#N/A</c:v>
                </c:pt>
                <c:pt idx="549">
                  <c:v>#N/A</c:v>
                </c:pt>
                <c:pt idx="550">
                  <c:v>#N/A</c:v>
                </c:pt>
                <c:pt idx="551">
                  <c:v>#N/A</c:v>
                </c:pt>
                <c:pt idx="552">
                  <c:v>#N/A</c:v>
                </c:pt>
                <c:pt idx="553">
                  <c:v>#N/A</c:v>
                </c:pt>
                <c:pt idx="554">
                  <c:v>#N/A</c:v>
                </c:pt>
                <c:pt idx="555">
                  <c:v>#N/A</c:v>
                </c:pt>
                <c:pt idx="556">
                  <c:v>#N/A</c:v>
                </c:pt>
                <c:pt idx="557">
                  <c:v>#N/A</c:v>
                </c:pt>
                <c:pt idx="558">
                  <c:v>#N/A</c:v>
                </c:pt>
                <c:pt idx="559">
                  <c:v>#N/A</c:v>
                </c:pt>
                <c:pt idx="560">
                  <c:v>#N/A</c:v>
                </c:pt>
                <c:pt idx="561">
                  <c:v>#N/A</c:v>
                </c:pt>
                <c:pt idx="562">
                  <c:v>#N/A</c:v>
                </c:pt>
                <c:pt idx="563">
                  <c:v>#N/A</c:v>
                </c:pt>
                <c:pt idx="564">
                  <c:v>#N/A</c:v>
                </c:pt>
                <c:pt idx="565">
                  <c:v>#N/A</c:v>
                </c:pt>
                <c:pt idx="566">
                  <c:v>#N/A</c:v>
                </c:pt>
                <c:pt idx="567">
                  <c:v>#N/A</c:v>
                </c:pt>
                <c:pt idx="568">
                  <c:v>#N/A</c:v>
                </c:pt>
                <c:pt idx="569">
                  <c:v>#N/A</c:v>
                </c:pt>
                <c:pt idx="570">
                  <c:v>#N/A</c:v>
                </c:pt>
                <c:pt idx="571">
                  <c:v>#N/A</c:v>
                </c:pt>
                <c:pt idx="572">
                  <c:v>#N/A</c:v>
                </c:pt>
                <c:pt idx="573">
                  <c:v>#N/A</c:v>
                </c:pt>
                <c:pt idx="574">
                  <c:v>#N/A</c:v>
                </c:pt>
                <c:pt idx="575">
                  <c:v>#N/A</c:v>
                </c:pt>
                <c:pt idx="576">
                  <c:v>#N/A</c:v>
                </c:pt>
                <c:pt idx="577">
                  <c:v>#N/A</c:v>
                </c:pt>
                <c:pt idx="578">
                  <c:v>#N/A</c:v>
                </c:pt>
                <c:pt idx="579">
                  <c:v>#N/A</c:v>
                </c:pt>
                <c:pt idx="580">
                  <c:v>#N/A</c:v>
                </c:pt>
                <c:pt idx="581">
                  <c:v>#N/A</c:v>
                </c:pt>
                <c:pt idx="582">
                  <c:v>#N/A</c:v>
                </c:pt>
                <c:pt idx="583">
                  <c:v>#N/A</c:v>
                </c:pt>
                <c:pt idx="584">
                  <c:v>#N/A</c:v>
                </c:pt>
                <c:pt idx="585">
                  <c:v>#N/A</c:v>
                </c:pt>
                <c:pt idx="586">
                  <c:v>#N/A</c:v>
                </c:pt>
                <c:pt idx="587">
                  <c:v>#N/A</c:v>
                </c:pt>
                <c:pt idx="588">
                  <c:v>#N/A</c:v>
                </c:pt>
                <c:pt idx="589">
                  <c:v>#N/A</c:v>
                </c:pt>
                <c:pt idx="590">
                  <c:v>#N/A</c:v>
                </c:pt>
                <c:pt idx="591">
                  <c:v>#N/A</c:v>
                </c:pt>
                <c:pt idx="592">
                  <c:v>#N/A</c:v>
                </c:pt>
                <c:pt idx="593">
                  <c:v>#N/A</c:v>
                </c:pt>
                <c:pt idx="594">
                  <c:v>#N/A</c:v>
                </c:pt>
                <c:pt idx="595">
                  <c:v>#N/A</c:v>
                </c:pt>
                <c:pt idx="596">
                  <c:v>#N/A</c:v>
                </c:pt>
                <c:pt idx="597">
                  <c:v>#N/A</c:v>
                </c:pt>
                <c:pt idx="598">
                  <c:v>#N/A</c:v>
                </c:pt>
                <c:pt idx="599">
                  <c:v>#N/A</c:v>
                </c:pt>
                <c:pt idx="600">
                  <c:v>#N/A</c:v>
                </c:pt>
                <c:pt idx="601">
                  <c:v>#N/A</c:v>
                </c:pt>
                <c:pt idx="602">
                  <c:v>#N/A</c:v>
                </c:pt>
                <c:pt idx="603">
                  <c:v>#N/A</c:v>
                </c:pt>
                <c:pt idx="604">
                  <c:v>#N/A</c:v>
                </c:pt>
                <c:pt idx="605">
                  <c:v>#N/A</c:v>
                </c:pt>
                <c:pt idx="606">
                  <c:v>#N/A</c:v>
                </c:pt>
                <c:pt idx="607">
                  <c:v>#N/A</c:v>
                </c:pt>
                <c:pt idx="608">
                  <c:v>#N/A</c:v>
                </c:pt>
                <c:pt idx="609">
                  <c:v>#N/A</c:v>
                </c:pt>
                <c:pt idx="610">
                  <c:v>#N/A</c:v>
                </c:pt>
                <c:pt idx="611">
                  <c:v>#N/A</c:v>
                </c:pt>
                <c:pt idx="612">
                  <c:v>#N/A</c:v>
                </c:pt>
                <c:pt idx="613">
                  <c:v>#N/A</c:v>
                </c:pt>
                <c:pt idx="614">
                  <c:v>#N/A</c:v>
                </c:pt>
                <c:pt idx="615">
                  <c:v>#N/A</c:v>
                </c:pt>
                <c:pt idx="616">
                  <c:v>#N/A</c:v>
                </c:pt>
                <c:pt idx="617">
                  <c:v>#N/A</c:v>
                </c:pt>
                <c:pt idx="618">
                  <c:v>#N/A</c:v>
                </c:pt>
                <c:pt idx="619">
                  <c:v>#N/A</c:v>
                </c:pt>
                <c:pt idx="620">
                  <c:v>#N/A</c:v>
                </c:pt>
                <c:pt idx="621">
                  <c:v>#N/A</c:v>
                </c:pt>
                <c:pt idx="622">
                  <c:v>#N/A</c:v>
                </c:pt>
                <c:pt idx="623">
                  <c:v>#N/A</c:v>
                </c:pt>
                <c:pt idx="624">
                  <c:v>#N/A</c:v>
                </c:pt>
                <c:pt idx="625">
                  <c:v>#N/A</c:v>
                </c:pt>
                <c:pt idx="626">
                  <c:v>#N/A</c:v>
                </c:pt>
                <c:pt idx="627">
                  <c:v>#N/A</c:v>
                </c:pt>
                <c:pt idx="628">
                  <c:v>#N/A</c:v>
                </c:pt>
                <c:pt idx="629">
                  <c:v>#N/A</c:v>
                </c:pt>
                <c:pt idx="630">
                  <c:v>#N/A</c:v>
                </c:pt>
                <c:pt idx="631">
                  <c:v>#N/A</c:v>
                </c:pt>
                <c:pt idx="632">
                  <c:v>#N/A</c:v>
                </c:pt>
                <c:pt idx="633">
                  <c:v>#N/A</c:v>
                </c:pt>
                <c:pt idx="634">
                  <c:v>#N/A</c:v>
                </c:pt>
                <c:pt idx="635">
                  <c:v>#N/A</c:v>
                </c:pt>
                <c:pt idx="636">
                  <c:v>#N/A</c:v>
                </c:pt>
                <c:pt idx="637">
                  <c:v>#N/A</c:v>
                </c:pt>
                <c:pt idx="638">
                  <c:v>#N/A</c:v>
                </c:pt>
                <c:pt idx="639">
                  <c:v>#N/A</c:v>
                </c:pt>
                <c:pt idx="640">
                  <c:v>#N/A</c:v>
                </c:pt>
                <c:pt idx="641">
                  <c:v>#N/A</c:v>
                </c:pt>
                <c:pt idx="642">
                  <c:v>#N/A</c:v>
                </c:pt>
                <c:pt idx="643">
                  <c:v>#N/A</c:v>
                </c:pt>
                <c:pt idx="644">
                  <c:v>#N/A</c:v>
                </c:pt>
              </c:numCache>
            </c:numRef>
          </c:yVal>
        </c:ser>
        <c:axId val="68785280"/>
        <c:axId val="68771200"/>
      </c:scatterChart>
      <c:valAx>
        <c:axId val="68758912"/>
        <c:scaling>
          <c:orientation val="minMax"/>
        </c:scaling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800" b="1"/>
                </a:pPr>
                <a:r>
                  <a:rPr lang="en-US" sz="1800" b="1"/>
                  <a:t>Cavity field (MV/m)</a:t>
                </a:r>
              </a:p>
            </c:rich>
          </c:tx>
          <c:layout>
            <c:manualLayout>
              <c:xMode val="edge"/>
              <c:yMode val="edge"/>
              <c:x val="0.26301115485564308"/>
              <c:y val="0.86379310344827653"/>
            </c:manualLayout>
          </c:layout>
        </c:title>
        <c:numFmt formatCode="#,##0.00" sourceLinked="0"/>
        <c:maj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8769664"/>
        <c:crosses val="autoZero"/>
        <c:crossBetween val="midCat"/>
      </c:valAx>
      <c:valAx>
        <c:axId val="68769664"/>
        <c:scaling>
          <c:logBase val="10"/>
          <c:orientation val="minMax"/>
          <c:max val="100000000000"/>
          <c:min val="1000000000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/>
        <c:numFmt formatCode="0.0E+00" sourceLinked="0"/>
        <c:maj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8758912"/>
        <c:crosses val="autoZero"/>
        <c:crossBetween val="midCat"/>
      </c:valAx>
      <c:valAx>
        <c:axId val="68771200"/>
        <c:scaling>
          <c:logBase val="10"/>
          <c:orientation val="minMax"/>
        </c:scaling>
        <c:axPos val="r"/>
        <c:numFmt formatCode="0.0E+00" sourceLinked="0"/>
        <c:majorTickMark val="in"/>
        <c:tickLblPos val="nextTo"/>
        <c:crossAx val="68785280"/>
        <c:crosses val="max"/>
        <c:crossBetween val="midCat"/>
      </c:valAx>
      <c:valAx>
        <c:axId val="68785280"/>
        <c:scaling>
          <c:orientation val="minMax"/>
        </c:scaling>
        <c:delete val="1"/>
        <c:axPos val="b"/>
        <c:numFmt formatCode="General" sourceLinked="1"/>
        <c:tickLblPos val="none"/>
        <c:crossAx val="6877120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2016946270436841"/>
          <c:y val="2.4016008939262468E-2"/>
          <c:w val="0.12226809148856529"/>
          <c:h val="6.3550198683265155E-2"/>
        </c:manualLayout>
      </c:layout>
      <c:spPr>
        <a:ln>
          <a:solidFill>
            <a:schemeClr val="tx1"/>
          </a:solidFill>
        </a:ln>
      </c:spPr>
    </c:legend>
    <c:plotVisOnly val="1"/>
    <c:dispBlanksAs val="gap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1800" b="1" i="0" baseline="0"/>
              <a:t>R100_8B, 28 Sept 2010</a:t>
            </a:r>
          </a:p>
        </c:rich>
      </c:tx>
      <c:layout/>
      <c:spPr>
        <a:noFill/>
        <a:ln w="25400">
          <a:noFill/>
        </a:ln>
      </c:spPr>
    </c:title>
    <c:plotArea>
      <c:layout/>
      <c:scatterChart>
        <c:scatterStyle val="lineMarker"/>
        <c:ser>
          <c:idx val="1"/>
          <c:order val="0"/>
          <c:tx>
            <c:strRef>
              <c:f>'raw data'!$E$1</c:f>
              <c:strCache>
                <c:ptCount val="1"/>
                <c:pt idx="0">
                  <c:v>Qo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rgbClr val="0070C0"/>
              </a:solidFill>
            </c:spPr>
          </c:marker>
          <c:errBars>
            <c:errDir val="y"/>
            <c:errBarType val="both"/>
            <c:errValType val="cust"/>
            <c:noEndCap val="1"/>
            <c:plus>
              <c:numRef>
                <c:f>'raw data'!$F$2:$F$65</c:f>
                <c:numCache>
                  <c:formatCode>General</c:formatCode>
                  <c:ptCount val="64"/>
                  <c:pt idx="0">
                    <c:v>3.4873035500000044E-5</c:v>
                  </c:pt>
                  <c:pt idx="1">
                    <c:v>0.78193992700000003</c:v>
                  </c:pt>
                  <c:pt idx="2">
                    <c:v>415399631</c:v>
                  </c:pt>
                  <c:pt idx="3">
                    <c:v>418320663</c:v>
                  </c:pt>
                  <c:pt idx="4">
                    <c:v>426044663</c:v>
                  </c:pt>
                  <c:pt idx="5">
                    <c:v>413851487</c:v>
                  </c:pt>
                  <c:pt idx="6">
                    <c:v>425098265</c:v>
                  </c:pt>
                  <c:pt idx="7">
                    <c:v>426626929</c:v>
                  </c:pt>
                  <c:pt idx="8">
                    <c:v>1869288790</c:v>
                  </c:pt>
                  <c:pt idx="9">
                    <c:v>2015125130</c:v>
                  </c:pt>
                  <c:pt idx="10">
                    <c:v>1987128340</c:v>
                  </c:pt>
                  <c:pt idx="11">
                    <c:v>1961475690</c:v>
                  </c:pt>
                  <c:pt idx="12">
                    <c:v>1933208640</c:v>
                  </c:pt>
                  <c:pt idx="13">
                    <c:v>1893700480</c:v>
                  </c:pt>
                  <c:pt idx="14">
                    <c:v>1860758190</c:v>
                  </c:pt>
                  <c:pt idx="15">
                    <c:v>1210019570</c:v>
                  </c:pt>
                  <c:pt idx="16">
                    <c:v>1784819180</c:v>
                  </c:pt>
                  <c:pt idx="17">
                    <c:v>1783115590</c:v>
                  </c:pt>
                  <c:pt idx="18">
                    <c:v>1583742190</c:v>
                  </c:pt>
                  <c:pt idx="19">
                    <c:v>1619019150</c:v>
                  </c:pt>
                  <c:pt idx="20">
                    <c:v>1754212380</c:v>
                  </c:pt>
                  <c:pt idx="21">
                    <c:v>1790580390</c:v>
                  </c:pt>
                  <c:pt idx="22">
                    <c:v>1745497870</c:v>
                  </c:pt>
                  <c:pt idx="23">
                    <c:v>1656804670</c:v>
                  </c:pt>
                  <c:pt idx="24">
                    <c:v>1513863870</c:v>
                  </c:pt>
                  <c:pt idx="25">
                    <c:v>1075108170</c:v>
                  </c:pt>
                  <c:pt idx="26">
                    <c:v>1293543240</c:v>
                  </c:pt>
                  <c:pt idx="27">
                    <c:v>870837578</c:v>
                  </c:pt>
                </c:numCache>
              </c:numRef>
            </c:plus>
            <c:minus>
              <c:numRef>
                <c:f>'raw data'!$F$2:$F$65</c:f>
                <c:numCache>
                  <c:formatCode>General</c:formatCode>
                  <c:ptCount val="64"/>
                  <c:pt idx="0">
                    <c:v>3.4873035500000044E-5</c:v>
                  </c:pt>
                  <c:pt idx="1">
                    <c:v>0.78193992700000003</c:v>
                  </c:pt>
                  <c:pt idx="2">
                    <c:v>415399631</c:v>
                  </c:pt>
                  <c:pt idx="3">
                    <c:v>418320663</c:v>
                  </c:pt>
                  <c:pt idx="4">
                    <c:v>426044663</c:v>
                  </c:pt>
                  <c:pt idx="5">
                    <c:v>413851487</c:v>
                  </c:pt>
                  <c:pt idx="6">
                    <c:v>425098265</c:v>
                  </c:pt>
                  <c:pt idx="7">
                    <c:v>426626929</c:v>
                  </c:pt>
                  <c:pt idx="8">
                    <c:v>1869288790</c:v>
                  </c:pt>
                  <c:pt idx="9">
                    <c:v>2015125130</c:v>
                  </c:pt>
                  <c:pt idx="10">
                    <c:v>1987128340</c:v>
                  </c:pt>
                  <c:pt idx="11">
                    <c:v>1961475690</c:v>
                  </c:pt>
                  <c:pt idx="12">
                    <c:v>1933208640</c:v>
                  </c:pt>
                  <c:pt idx="13">
                    <c:v>1893700480</c:v>
                  </c:pt>
                  <c:pt idx="14">
                    <c:v>1860758190</c:v>
                  </c:pt>
                  <c:pt idx="15">
                    <c:v>1210019570</c:v>
                  </c:pt>
                  <c:pt idx="16">
                    <c:v>1784819180</c:v>
                  </c:pt>
                  <c:pt idx="17">
                    <c:v>1783115590</c:v>
                  </c:pt>
                  <c:pt idx="18">
                    <c:v>1583742190</c:v>
                  </c:pt>
                  <c:pt idx="19">
                    <c:v>1619019150</c:v>
                  </c:pt>
                  <c:pt idx="20">
                    <c:v>1754212380</c:v>
                  </c:pt>
                  <c:pt idx="21">
                    <c:v>1790580390</c:v>
                  </c:pt>
                  <c:pt idx="22">
                    <c:v>1745497870</c:v>
                  </c:pt>
                  <c:pt idx="23">
                    <c:v>1656804670</c:v>
                  </c:pt>
                  <c:pt idx="24">
                    <c:v>1513863870</c:v>
                  </c:pt>
                  <c:pt idx="25">
                    <c:v>1075108170</c:v>
                  </c:pt>
                  <c:pt idx="26">
                    <c:v>1293543240</c:v>
                  </c:pt>
                  <c:pt idx="27">
                    <c:v>870837578</c:v>
                  </c:pt>
                </c:numCache>
              </c:numRef>
            </c:minus>
          </c:errBars>
          <c:errBars>
            <c:errDir val="x"/>
            <c:errBarType val="both"/>
            <c:errValType val="cust"/>
            <c:noEndCap val="1"/>
            <c:plus>
              <c:numRef>
                <c:f>'raw data'!$D$2:$D$65</c:f>
                <c:numCache>
                  <c:formatCode>General</c:formatCode>
                  <c:ptCount val="64"/>
                  <c:pt idx="0">
                    <c:v>4.113741010000003E-5</c:v>
                  </c:pt>
                  <c:pt idx="1">
                    <c:v>4.2350633500000057E-5</c:v>
                  </c:pt>
                  <c:pt idx="2">
                    <c:v>0.20851878400000012</c:v>
                  </c:pt>
                  <c:pt idx="3">
                    <c:v>0.20835125600000001</c:v>
                  </c:pt>
                  <c:pt idx="4">
                    <c:v>0.21055344000000009</c:v>
                  </c:pt>
                  <c:pt idx="5">
                    <c:v>0.20751961799999999</c:v>
                  </c:pt>
                  <c:pt idx="6">
                    <c:v>0.21026864000000009</c:v>
                  </c:pt>
                  <c:pt idx="7">
                    <c:v>0.21057793599999999</c:v>
                  </c:pt>
                  <c:pt idx="8">
                    <c:v>0.32802355700000024</c:v>
                  </c:pt>
                  <c:pt idx="9">
                    <c:v>0.14334827600000008</c:v>
                  </c:pt>
                  <c:pt idx="10">
                    <c:v>0.17974031700000012</c:v>
                  </c:pt>
                  <c:pt idx="11">
                    <c:v>0.21558123200000012</c:v>
                  </c:pt>
                  <c:pt idx="12">
                    <c:v>0.25323985799999993</c:v>
                  </c:pt>
                  <c:pt idx="13">
                    <c:v>0.29174576900000015</c:v>
                  </c:pt>
                  <c:pt idx="14">
                    <c:v>0.32615492200000018</c:v>
                  </c:pt>
                  <c:pt idx="15">
                    <c:v>0.35707511000000008</c:v>
                  </c:pt>
                  <c:pt idx="16">
                    <c:v>0.36024731599999998</c:v>
                  </c:pt>
                  <c:pt idx="17">
                    <c:v>0.43153165300000002</c:v>
                  </c:pt>
                  <c:pt idx="18">
                    <c:v>0.39323003000000001</c:v>
                  </c:pt>
                  <c:pt idx="19">
                    <c:v>0.39619577200000017</c:v>
                  </c:pt>
                  <c:pt idx="20">
                    <c:v>0.39033458200000037</c:v>
                  </c:pt>
                  <c:pt idx="21">
                    <c:v>0.43112548300000025</c:v>
                  </c:pt>
                  <c:pt idx="22">
                    <c:v>0.46625923199999997</c:v>
                  </c:pt>
                  <c:pt idx="23">
                    <c:v>0.50009316499999967</c:v>
                  </c:pt>
                  <c:pt idx="24">
                    <c:v>0.53425078499999967</c:v>
                  </c:pt>
                  <c:pt idx="25">
                    <c:v>0.54661739600000003</c:v>
                  </c:pt>
                  <c:pt idx="26">
                    <c:v>0.52543361</c:v>
                  </c:pt>
                  <c:pt idx="27">
                    <c:v>0.57068893200000048</c:v>
                  </c:pt>
                </c:numCache>
              </c:numRef>
            </c:plus>
            <c:minus>
              <c:numRef>
                <c:f>'raw data'!$D$2:$D$65</c:f>
                <c:numCache>
                  <c:formatCode>General</c:formatCode>
                  <c:ptCount val="64"/>
                  <c:pt idx="0">
                    <c:v>4.113741010000003E-5</c:v>
                  </c:pt>
                  <c:pt idx="1">
                    <c:v>4.2350633500000057E-5</c:v>
                  </c:pt>
                  <c:pt idx="2">
                    <c:v>0.20851878400000012</c:v>
                  </c:pt>
                  <c:pt idx="3">
                    <c:v>0.20835125600000001</c:v>
                  </c:pt>
                  <c:pt idx="4">
                    <c:v>0.21055344000000009</c:v>
                  </c:pt>
                  <c:pt idx="5">
                    <c:v>0.20751961799999999</c:v>
                  </c:pt>
                  <c:pt idx="6">
                    <c:v>0.21026864000000009</c:v>
                  </c:pt>
                  <c:pt idx="7">
                    <c:v>0.21057793599999999</c:v>
                  </c:pt>
                  <c:pt idx="8">
                    <c:v>0.32802355700000024</c:v>
                  </c:pt>
                  <c:pt idx="9">
                    <c:v>0.14334827600000008</c:v>
                  </c:pt>
                  <c:pt idx="10">
                    <c:v>0.17974031700000012</c:v>
                  </c:pt>
                  <c:pt idx="11">
                    <c:v>0.21558123200000012</c:v>
                  </c:pt>
                  <c:pt idx="12">
                    <c:v>0.25323985799999993</c:v>
                  </c:pt>
                  <c:pt idx="13">
                    <c:v>0.29174576900000015</c:v>
                  </c:pt>
                  <c:pt idx="14">
                    <c:v>0.32615492200000018</c:v>
                  </c:pt>
                  <c:pt idx="15">
                    <c:v>0.35707511000000008</c:v>
                  </c:pt>
                  <c:pt idx="16">
                    <c:v>0.36024731599999998</c:v>
                  </c:pt>
                  <c:pt idx="17">
                    <c:v>0.43153165300000002</c:v>
                  </c:pt>
                  <c:pt idx="18">
                    <c:v>0.39323003000000001</c:v>
                  </c:pt>
                  <c:pt idx="19">
                    <c:v>0.39619577200000017</c:v>
                  </c:pt>
                  <c:pt idx="20">
                    <c:v>0.39033458200000037</c:v>
                  </c:pt>
                  <c:pt idx="21">
                    <c:v>0.43112548300000025</c:v>
                  </c:pt>
                  <c:pt idx="22">
                    <c:v>0.46625923199999997</c:v>
                  </c:pt>
                  <c:pt idx="23">
                    <c:v>0.50009316499999967</c:v>
                  </c:pt>
                  <c:pt idx="24">
                    <c:v>0.53425078499999967</c:v>
                  </c:pt>
                  <c:pt idx="25">
                    <c:v>0.54661739600000003</c:v>
                  </c:pt>
                  <c:pt idx="26">
                    <c:v>0.52543361</c:v>
                  </c:pt>
                  <c:pt idx="27">
                    <c:v>0.57068893200000048</c:v>
                  </c:pt>
                </c:numCache>
              </c:numRef>
            </c:minus>
          </c:errBars>
          <c:xVal>
            <c:numRef>
              <c:f>'raw data'!$C$11:$C$65</c:f>
              <c:numCache>
                <c:formatCode>0.00E+00</c:formatCode>
                <c:ptCount val="55"/>
                <c:pt idx="0">
                  <c:v>1.98736088</c:v>
                </c:pt>
                <c:pt idx="1">
                  <c:v>2.49522975</c:v>
                </c:pt>
                <c:pt idx="2">
                  <c:v>2.9948290199999987</c:v>
                </c:pt>
                <c:pt idx="3">
                  <c:v>3.5194457099999985</c:v>
                </c:pt>
                <c:pt idx="4">
                  <c:v>4.0556679800000026</c:v>
                </c:pt>
                <c:pt idx="5">
                  <c:v>4.53473214</c:v>
                </c:pt>
                <c:pt idx="6">
                  <c:v>4.9651607799999971</c:v>
                </c:pt>
                <c:pt idx="7">
                  <c:v>5.0093173200000001</c:v>
                </c:pt>
                <c:pt idx="8">
                  <c:v>6.0014884799999972</c:v>
                </c:pt>
                <c:pt idx="9">
                  <c:v>5.4684075499999967</c:v>
                </c:pt>
                <c:pt idx="10">
                  <c:v>5.5096861900000027</c:v>
                </c:pt>
                <c:pt idx="11">
                  <c:v>5.428107019999997</c:v>
                </c:pt>
                <c:pt idx="12">
                  <c:v>5.9958356099999968</c:v>
                </c:pt>
                <c:pt idx="13">
                  <c:v>6.4847948199999967</c:v>
                </c:pt>
                <c:pt idx="14">
                  <c:v>6.9556420200000026</c:v>
                </c:pt>
                <c:pt idx="15">
                  <c:v>7.430975949999997</c:v>
                </c:pt>
                <c:pt idx="16">
                  <c:v>7.6030646800000001</c:v>
                </c:pt>
                <c:pt idx="17">
                  <c:v>7.3082785599999971</c:v>
                </c:pt>
                <c:pt idx="18">
                  <c:v>7.9380293799999997</c:v>
                </c:pt>
              </c:numCache>
            </c:numRef>
          </c:xVal>
          <c:yVal>
            <c:numRef>
              <c:f>'raw data'!$E$11:$E$65</c:f>
              <c:numCache>
                <c:formatCode>0.00E+00</c:formatCode>
                <c:ptCount val="55"/>
                <c:pt idx="0">
                  <c:v>13350779300</c:v>
                </c:pt>
                <c:pt idx="1">
                  <c:v>13196534300</c:v>
                </c:pt>
                <c:pt idx="2">
                  <c:v>13032103300</c:v>
                </c:pt>
                <c:pt idx="3">
                  <c:v>12877485200</c:v>
                </c:pt>
                <c:pt idx="4">
                  <c:v>12644007200</c:v>
                </c:pt>
                <c:pt idx="5">
                  <c:v>12441214700</c:v>
                </c:pt>
                <c:pt idx="6">
                  <c:v>8288487510</c:v>
                </c:pt>
                <c:pt idx="7">
                  <c:v>11971612300</c:v>
                </c:pt>
                <c:pt idx="8">
                  <c:v>11954284200</c:v>
                </c:pt>
                <c:pt idx="9">
                  <c:v>10715287700</c:v>
                </c:pt>
                <c:pt idx="10">
                  <c:v>10933179100</c:v>
                </c:pt>
                <c:pt idx="11">
                  <c:v>11777739100</c:v>
                </c:pt>
                <c:pt idx="12">
                  <c:v>11988210300</c:v>
                </c:pt>
                <c:pt idx="13">
                  <c:v>11720635900</c:v>
                </c:pt>
                <c:pt idx="14">
                  <c:v>11171228000</c:v>
                </c:pt>
                <c:pt idx="15">
                  <c:v>10255987400</c:v>
                </c:pt>
                <c:pt idx="16">
                  <c:v>7389360310</c:v>
                </c:pt>
                <c:pt idx="17">
                  <c:v>8829454830</c:v>
                </c:pt>
                <c:pt idx="18">
                  <c:v>5981134040</c:v>
                </c:pt>
              </c:numCache>
            </c:numRef>
          </c:yVal>
        </c:ser>
        <c:axId val="68623360"/>
        <c:axId val="68634112"/>
      </c:scatterChart>
      <c:scatterChart>
        <c:scatterStyle val="lineMarker"/>
        <c:ser>
          <c:idx val="0"/>
          <c:order val="1"/>
          <c:tx>
            <c:strRef>
              <c:f>'raw data'!$AE$1</c:f>
              <c:strCache>
                <c:ptCount val="1"/>
                <c:pt idx="0">
                  <c:v>Rad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FF000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'raw data'!$C$11:$C$65</c:f>
              <c:numCache>
                <c:formatCode>0.00E+00</c:formatCode>
                <c:ptCount val="55"/>
                <c:pt idx="0">
                  <c:v>1.98736088</c:v>
                </c:pt>
                <c:pt idx="1">
                  <c:v>2.49522975</c:v>
                </c:pt>
                <c:pt idx="2">
                  <c:v>2.9948290199999987</c:v>
                </c:pt>
                <c:pt idx="3">
                  <c:v>3.5194457099999985</c:v>
                </c:pt>
                <c:pt idx="4">
                  <c:v>4.0556679800000026</c:v>
                </c:pt>
                <c:pt idx="5">
                  <c:v>4.53473214</c:v>
                </c:pt>
                <c:pt idx="6">
                  <c:v>4.9651607799999971</c:v>
                </c:pt>
                <c:pt idx="7">
                  <c:v>5.0093173200000001</c:v>
                </c:pt>
                <c:pt idx="8">
                  <c:v>6.0014884799999972</c:v>
                </c:pt>
                <c:pt idx="9">
                  <c:v>5.4684075499999967</c:v>
                </c:pt>
                <c:pt idx="10">
                  <c:v>5.5096861900000027</c:v>
                </c:pt>
                <c:pt idx="11">
                  <c:v>5.428107019999997</c:v>
                </c:pt>
                <c:pt idx="12">
                  <c:v>5.9958356099999968</c:v>
                </c:pt>
                <c:pt idx="13">
                  <c:v>6.4847948199999967</c:v>
                </c:pt>
                <c:pt idx="14">
                  <c:v>6.9556420200000026</c:v>
                </c:pt>
                <c:pt idx="15">
                  <c:v>7.430975949999997</c:v>
                </c:pt>
                <c:pt idx="16">
                  <c:v>7.6030646800000001</c:v>
                </c:pt>
                <c:pt idx="17">
                  <c:v>7.3082785599999971</c:v>
                </c:pt>
                <c:pt idx="18">
                  <c:v>7.9380293799999997</c:v>
                </c:pt>
              </c:numCache>
            </c:numRef>
          </c:xVal>
          <c:yVal>
            <c:numRef>
              <c:f>'raw data'!$AE$11:$AE$66</c:f>
              <c:numCache>
                <c:formatCode>0.00E+00</c:formatCode>
                <c:ptCount val="56"/>
                <c:pt idx="0">
                  <c:v>2.6224134999999998E-3</c:v>
                </c:pt>
                <c:pt idx="1">
                  <c:v>1.5407924500000006E-3</c:v>
                </c:pt>
                <c:pt idx="2">
                  <c:v>3.1926432400000001E-3</c:v>
                </c:pt>
                <c:pt idx="3">
                  <c:v>1.6520286600000007E-3</c:v>
                </c:pt>
                <c:pt idx="4">
                  <c:v>3.0677248600000039E-3</c:v>
                </c:pt>
                <c:pt idx="5">
                  <c:v>2.9543298600000017E-3</c:v>
                </c:pt>
                <c:pt idx="6">
                  <c:v>4.1139386699999966E-3</c:v>
                </c:pt>
                <c:pt idx="7">
                  <c:v>1.2900178000000009E-2</c:v>
                </c:pt>
                <c:pt idx="8">
                  <c:v>0.14370461100000001</c:v>
                </c:pt>
                <c:pt idx="9">
                  <c:v>3.1304406100000001E-3</c:v>
                </c:pt>
                <c:pt idx="10">
                  <c:v>4.3031755399999972E-3</c:v>
                </c:pt>
                <c:pt idx="11">
                  <c:v>1.2208713999999996E-2</c:v>
                </c:pt>
                <c:pt idx="12">
                  <c:v>0.11750824999999999</c:v>
                </c:pt>
                <c:pt idx="13">
                  <c:v>0.63959962900000034</c:v>
                </c:pt>
                <c:pt idx="14">
                  <c:v>4.6060651699999973</c:v>
                </c:pt>
                <c:pt idx="15">
                  <c:v>16.180218199999999</c:v>
                </c:pt>
                <c:pt idx="16">
                  <c:v>130.16731700000008</c:v>
                </c:pt>
                <c:pt idx="17">
                  <c:v>58.294153500000021</c:v>
                </c:pt>
                <c:pt idx="18">
                  <c:v>323.23730999999964</c:v>
                </c:pt>
              </c:numCache>
            </c:numRef>
          </c:yVal>
        </c:ser>
        <c:axId val="68637824"/>
        <c:axId val="68636032"/>
      </c:scatterChart>
      <c:valAx>
        <c:axId val="68623360"/>
        <c:scaling>
          <c:orientation val="minMax"/>
        </c:scaling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800" b="1"/>
                </a:pPr>
                <a:r>
                  <a:rPr lang="en-US" sz="1800" b="1"/>
                  <a:t>Cavity field (MV/m)</a:t>
                </a:r>
              </a:p>
            </c:rich>
          </c:tx>
          <c:layout/>
        </c:title>
        <c:numFmt formatCode="#,##0.00" sourceLinked="0"/>
        <c:maj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8634112"/>
        <c:crosses val="autoZero"/>
        <c:crossBetween val="midCat"/>
      </c:valAx>
      <c:valAx>
        <c:axId val="68634112"/>
        <c:scaling>
          <c:logBase val="10"/>
          <c:orientation val="minMax"/>
          <c:max val="100000000000"/>
          <c:min val="1000000000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/>
        <c:title>
          <c:tx>
            <c:rich>
              <a:bodyPr/>
              <a:lstStyle/>
              <a:p>
                <a:pPr>
                  <a:defRPr sz="1800" b="1"/>
                </a:pPr>
                <a:r>
                  <a:rPr lang="en-US" sz="1800" b="1"/>
                  <a:t>Qo</a:t>
                </a:r>
              </a:p>
            </c:rich>
          </c:tx>
          <c:layout/>
        </c:title>
        <c:numFmt formatCode="0.00E+00" sourceLinked="0"/>
        <c:maj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8623360"/>
        <c:crosses val="autoZero"/>
        <c:crossBetween val="midCat"/>
      </c:valAx>
      <c:valAx>
        <c:axId val="68636032"/>
        <c:scaling>
          <c:logBase val="10"/>
          <c:orientation val="minMax"/>
        </c:scaling>
        <c:axPos val="r"/>
        <c:numFmt formatCode="0.00E+00" sourceLinked="1"/>
        <c:tickLblPos val="nextTo"/>
        <c:crossAx val="68637824"/>
        <c:crosses val="max"/>
        <c:crossBetween val="midCat"/>
      </c:valAx>
      <c:valAx>
        <c:axId val="68637824"/>
        <c:scaling>
          <c:orientation val="minMax"/>
        </c:scaling>
        <c:delete val="1"/>
        <c:axPos val="b"/>
        <c:numFmt formatCode="0.00E+00" sourceLinked="1"/>
        <c:tickLblPos val="none"/>
        <c:crossAx val="68636032"/>
        <c:crosses val="autoZero"/>
        <c:crossBetween val="midCat"/>
      </c:valAx>
    </c:plotArea>
    <c:legend>
      <c:legendPos val="r"/>
      <c:layout/>
    </c:legend>
    <c:plotVisOnly val="1"/>
    <c:dispBlanksAs val="gap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plotArea>
      <c:layout/>
      <c:barChart>
        <c:barDir val="col"/>
        <c:grouping val="clustered"/>
        <c:ser>
          <c:idx val="1"/>
          <c:order val="0"/>
          <c:tx>
            <c:strRef>
              <c:f>'individual cell gradient'!$B$4</c:f>
              <c:strCache>
                <c:ptCount val="1"/>
                <c:pt idx="0">
                  <c:v>DESY 27jun2011 test</c:v>
                </c:pt>
              </c:strCache>
            </c:strRef>
          </c:tx>
          <c:cat>
            <c:numRef>
              <c:f>'individual cell gradient'!$A$5:$A$13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cat>
          <c:val>
            <c:numRef>
              <c:f>'individual cell gradient'!$B$5:$B$13</c:f>
              <c:numCache>
                <c:formatCode>General</c:formatCode>
                <c:ptCount val="9"/>
                <c:pt idx="0">
                  <c:v>41</c:v>
                </c:pt>
                <c:pt idx="1">
                  <c:v>33</c:v>
                </c:pt>
                <c:pt idx="2">
                  <c:v>41</c:v>
                </c:pt>
                <c:pt idx="3">
                  <c:v>41</c:v>
                </c:pt>
                <c:pt idx="4">
                  <c:v>44</c:v>
                </c:pt>
                <c:pt idx="5">
                  <c:v>41</c:v>
                </c:pt>
                <c:pt idx="6">
                  <c:v>41</c:v>
                </c:pt>
                <c:pt idx="7">
                  <c:v>33</c:v>
                </c:pt>
                <c:pt idx="8">
                  <c:v>41</c:v>
                </c:pt>
              </c:numCache>
            </c:numRef>
          </c:val>
        </c:ser>
        <c:ser>
          <c:idx val="2"/>
          <c:order val="1"/>
          <c:tx>
            <c:strRef>
              <c:f>'individual cell gradient'!$C$4</c:f>
              <c:strCache>
                <c:ptCount val="1"/>
                <c:pt idx="0">
                  <c:v>Jlab test 19jan2012 after additional EP at JLab</c:v>
                </c:pt>
              </c:strCache>
            </c:strRef>
          </c:tx>
          <c:cat>
            <c:numRef>
              <c:f>'individual cell gradient'!$A$5:$A$13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cat>
          <c:val>
            <c:numRef>
              <c:f>'individual cell gradient'!$C$5:$C$13</c:f>
              <c:numCache>
                <c:formatCode>General</c:formatCode>
                <c:ptCount val="9"/>
                <c:pt idx="0">
                  <c:v>33.1</c:v>
                </c:pt>
                <c:pt idx="1">
                  <c:v>35</c:v>
                </c:pt>
                <c:pt idx="2">
                  <c:v>39.6</c:v>
                </c:pt>
                <c:pt idx="3">
                  <c:v>40.1</c:v>
                </c:pt>
                <c:pt idx="4">
                  <c:v>36.9</c:v>
                </c:pt>
                <c:pt idx="5">
                  <c:v>40.1</c:v>
                </c:pt>
                <c:pt idx="6">
                  <c:v>39.6</c:v>
                </c:pt>
                <c:pt idx="7">
                  <c:v>35</c:v>
                </c:pt>
                <c:pt idx="8">
                  <c:v>33.1</c:v>
                </c:pt>
              </c:numCache>
            </c:numRef>
          </c:val>
        </c:ser>
        <c:ser>
          <c:idx val="0"/>
          <c:order val="2"/>
          <c:tx>
            <c:v>Jlab 14/15feb2012 re-test w/o active pumping</c:v>
          </c:tx>
          <c:cat>
            <c:numRef>
              <c:f>'individual cell gradient'!$A$5:$A$13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cat>
          <c:val>
            <c:numRef>
              <c:f>'individual cell gradient'!$D$5:$D$13</c:f>
              <c:numCache>
                <c:formatCode>General</c:formatCode>
                <c:ptCount val="9"/>
                <c:pt idx="0">
                  <c:v>35.5</c:v>
                </c:pt>
                <c:pt idx="1">
                  <c:v>31.2</c:v>
                </c:pt>
                <c:pt idx="2">
                  <c:v>34.6</c:v>
                </c:pt>
                <c:pt idx="3">
                  <c:v>30.1</c:v>
                </c:pt>
                <c:pt idx="4">
                  <c:v>29.7</c:v>
                </c:pt>
                <c:pt idx="5">
                  <c:v>30.1</c:v>
                </c:pt>
                <c:pt idx="6">
                  <c:v>34.6</c:v>
                </c:pt>
                <c:pt idx="7">
                  <c:v>31.2</c:v>
                </c:pt>
                <c:pt idx="8">
                  <c:v>35.5</c:v>
                </c:pt>
              </c:numCache>
            </c:numRef>
          </c:val>
        </c:ser>
        <c:axId val="68826240"/>
        <c:axId val="68827776"/>
      </c:barChart>
      <c:catAx>
        <c:axId val="68826240"/>
        <c:scaling>
          <c:orientation val="minMax"/>
        </c:scaling>
        <c:axPos val="b"/>
        <c:numFmt formatCode="General" sourceLinked="1"/>
        <c:tickLblPos val="nextTo"/>
        <c:crossAx val="68827776"/>
        <c:crosses val="autoZero"/>
        <c:auto val="1"/>
        <c:lblAlgn val="ctr"/>
        <c:lblOffset val="100"/>
      </c:catAx>
      <c:valAx>
        <c:axId val="68827776"/>
        <c:scaling>
          <c:orientation val="minMax"/>
          <c:max val="45"/>
        </c:scaling>
        <c:axPos val="l"/>
        <c:majorGridlines/>
        <c:numFmt formatCode="General" sourceLinked="1"/>
        <c:tickLblPos val="nextTo"/>
        <c:crossAx val="68826240"/>
        <c:crosses val="autoZero"/>
        <c:crossBetween val="between"/>
      </c:valAx>
    </c:plotArea>
    <c:legend>
      <c:legendPos val="r"/>
    </c:legend>
    <c:plotVisOnly val="1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9821"/>
          </a:xfrm>
          <a:prstGeom prst="rect">
            <a:avLst/>
          </a:prstGeom>
        </p:spPr>
        <p:txBody>
          <a:bodyPr vert="horz" lIns="93744" tIns="46872" rIns="93744" bIns="4687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9821"/>
          </a:xfrm>
          <a:prstGeom prst="rect">
            <a:avLst/>
          </a:prstGeom>
        </p:spPr>
        <p:txBody>
          <a:bodyPr vert="horz" lIns="93744" tIns="46872" rIns="93744" bIns="46872" rtlCol="0"/>
          <a:lstStyle>
            <a:lvl1pPr algn="r">
              <a:defRPr sz="1200"/>
            </a:lvl1pPr>
          </a:lstStyle>
          <a:p>
            <a:fld id="{CF52FDD0-878C-4DA8-883D-CFBDAC0D87B0}" type="datetimeFigureOut">
              <a:rPr lang="en-US" smtClean="0"/>
              <a:pPr/>
              <a:t>11/6/2012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5700" y="704850"/>
            <a:ext cx="4699000" cy="3524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744" tIns="46872" rIns="93744" bIns="4687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63296"/>
            <a:ext cx="5608320" cy="4228386"/>
          </a:xfrm>
          <a:prstGeom prst="rect">
            <a:avLst/>
          </a:prstGeom>
        </p:spPr>
        <p:txBody>
          <a:bodyPr vert="horz" lIns="93744" tIns="46872" rIns="93744" bIns="4687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24961"/>
            <a:ext cx="3037840" cy="469821"/>
          </a:xfrm>
          <a:prstGeom prst="rect">
            <a:avLst/>
          </a:prstGeom>
        </p:spPr>
        <p:txBody>
          <a:bodyPr vert="horz" lIns="93744" tIns="46872" rIns="93744" bIns="4687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924961"/>
            <a:ext cx="3037840" cy="469821"/>
          </a:xfrm>
          <a:prstGeom prst="rect">
            <a:avLst/>
          </a:prstGeom>
        </p:spPr>
        <p:txBody>
          <a:bodyPr vert="horz" lIns="93744" tIns="46872" rIns="93744" bIns="46872" rtlCol="0" anchor="b"/>
          <a:lstStyle>
            <a:lvl1pPr algn="r">
              <a:defRPr sz="1200"/>
            </a:lvl1pPr>
          </a:lstStyle>
          <a:p>
            <a:fld id="{D41ABE5F-B470-48F7-982C-6D0E905FA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12145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19909"/>
            <a:ext cx="7772400" cy="25805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39151" y="907367"/>
            <a:ext cx="8447649" cy="44172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 idx="10"/>
          </p:nvPr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1905" y="970672"/>
            <a:ext cx="4093642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70672"/>
            <a:ext cx="3810000" cy="2553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523959"/>
            <a:ext cx="3810000" cy="25251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8" name="Rectangle 2"/>
          <p:cNvSpPr txBox="1">
            <a:spLocks noChangeArrowheads="1"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906" y="922323"/>
            <a:ext cx="8897440" cy="436712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7341" y="921434"/>
            <a:ext cx="4205013" cy="41148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5517" y="921434"/>
            <a:ext cx="4111283" cy="41148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3682" y="907366"/>
            <a:ext cx="4135145" cy="7263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05650" y="907366"/>
            <a:ext cx="4181150" cy="72630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Click to edit Master title style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2"/>
          </p:nvPr>
        </p:nvSpPr>
        <p:spPr>
          <a:xfrm>
            <a:off x="303682" y="1633673"/>
            <a:ext cx="4135145" cy="384569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4505651" y="1633673"/>
            <a:ext cx="4181150" cy="384569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93213"/>
            <a:ext cx="3008313" cy="97095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93213"/>
            <a:ext cx="5111750" cy="531735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64165"/>
            <a:ext cx="3008313" cy="39809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Click to edit Master title style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81831"/>
            <a:ext cx="5486400" cy="39187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Click to edit Master title style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271890" y="-1104270"/>
            <a:ext cx="4417342" cy="84124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67286" y="893298"/>
            <a:ext cx="8190914" cy="4705729"/>
          </a:xfrm>
        </p:spPr>
        <p:txBody>
          <a:bodyPr/>
          <a:lstStyle/>
          <a:p>
            <a:pPr lvl="0"/>
            <a:r>
              <a:rPr lang="en-US" noProof="0" dirty="0" smtClean="0"/>
              <a:t>Click icon to add table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Click to edit Master title style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1906" y="922323"/>
            <a:ext cx="8897440" cy="517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7155657" y="6652225"/>
            <a:ext cx="873918" cy="138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" dirty="0" smtClean="0">
                <a:solidFill>
                  <a:schemeClr val="bg1">
                    <a:lumMod val="65000"/>
                  </a:schemeClr>
                </a:solidFill>
              </a:rPr>
              <a:t>File:</a:t>
            </a:r>
            <a:endParaRPr lang="en-US" sz="3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7384710" y="6673334"/>
            <a:ext cx="33054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File:</a:t>
            </a:r>
            <a:endParaRPr lang="en-US" sz="6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8" r:id="rId6"/>
    <p:sldLayoutId id="2147483669" r:id="rId7"/>
    <p:sldLayoutId id="2147483670" r:id="rId8"/>
    <p:sldLayoutId id="2147483672" r:id="rId9"/>
    <p:sldLayoutId id="2147483673" r:id="rId10"/>
    <p:sldLayoutId id="2147483674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96600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3399FF"/>
        </a:buClr>
        <a:buFont typeface="Arial" pitchFamily="34" charset="0"/>
        <a:buChar char="•"/>
        <a:defRPr sz="22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33CC33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6666FF"/>
        </a:buClr>
        <a:buFont typeface="Arial" pitchFamily="34" charset="0"/>
        <a:buChar char="•"/>
        <a:defRPr sz="18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Arial" pitchFamily="34" charset="0"/>
        <a:buChar char="•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93058" y="-14506"/>
            <a:ext cx="7772400" cy="2580542"/>
          </a:xfrm>
        </p:spPr>
        <p:txBody>
          <a:bodyPr/>
          <a:lstStyle/>
          <a:p>
            <a:pPr algn="ctr"/>
            <a:r>
              <a:rPr lang="en-US" dirty="0" smtClean="0"/>
              <a:t>Quench studies of seamless 9-cell cavities and comparison with welded cavities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78858" y="2298356"/>
            <a:ext cx="6400800" cy="2275820"/>
          </a:xfrm>
        </p:spPr>
        <p:txBody>
          <a:bodyPr/>
          <a:lstStyle/>
          <a:p>
            <a:r>
              <a:rPr lang="en-US" dirty="0" smtClean="0"/>
              <a:t> Ari D. </a:t>
            </a:r>
            <a:r>
              <a:rPr lang="en-US" dirty="0" err="1" smtClean="0"/>
              <a:t>Palczewski</a:t>
            </a:r>
            <a:r>
              <a:rPr lang="en-US" dirty="0" smtClean="0"/>
              <a:t> – JLAB</a:t>
            </a:r>
          </a:p>
          <a:p>
            <a:endParaRPr lang="en-US" dirty="0" smtClean="0"/>
          </a:p>
          <a:p>
            <a:r>
              <a:rPr lang="en-US" dirty="0" smtClean="0"/>
              <a:t>P. </a:t>
            </a:r>
            <a:r>
              <a:rPr lang="en-US" dirty="0" err="1" smtClean="0"/>
              <a:t>Kneisel</a:t>
            </a:r>
            <a:r>
              <a:rPr lang="en-US" dirty="0" smtClean="0"/>
              <a:t>, </a:t>
            </a:r>
            <a:r>
              <a:rPr lang="en-US" dirty="0" err="1" smtClean="0"/>
              <a:t>R.L.</a:t>
            </a:r>
            <a:r>
              <a:rPr lang="en-US" dirty="0" smtClean="0"/>
              <a:t> </a:t>
            </a:r>
            <a:r>
              <a:rPr lang="en-US" dirty="0" err="1" smtClean="0"/>
              <a:t>Geng</a:t>
            </a:r>
            <a:r>
              <a:rPr lang="en-US" dirty="0" smtClean="0"/>
              <a:t>. G. Eremeev - </a:t>
            </a:r>
            <a:r>
              <a:rPr lang="en-US" dirty="0" err="1" smtClean="0"/>
              <a:t>JLAB</a:t>
            </a:r>
            <a:endParaRPr lang="en-US" dirty="0" smtClean="0"/>
          </a:p>
          <a:p>
            <a:r>
              <a:rPr lang="nb-NO" dirty="0" smtClean="0"/>
              <a:t>W. Singer, X. Singer, I. Jelezov - DESY</a:t>
            </a:r>
          </a:p>
          <a:p>
            <a:r>
              <a:rPr lang="nb-NO" dirty="0" smtClean="0"/>
              <a:t>Roy Crooks - Black Laboratories L.L.C.</a:t>
            </a:r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2336800" y="616202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/>
              <a:t>Jefferson Science Associates, LLC under U.S. </a:t>
            </a:r>
            <a:r>
              <a:rPr lang="en-US" sz="1400" dirty="0" err="1" smtClean="0"/>
              <a:t>DOE</a:t>
            </a:r>
            <a:r>
              <a:rPr lang="en-US" sz="1400" dirty="0" smtClean="0"/>
              <a:t> Contract No. DE-AC05-06OR23177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2026733" y="5024110"/>
            <a:ext cx="51050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TESLA Technology Collaboration (</a:t>
            </a:r>
            <a:r>
              <a:rPr lang="en-US" dirty="0" err="1" smtClean="0"/>
              <a:t>TTC</a:t>
            </a:r>
            <a:r>
              <a:rPr lang="en-US" dirty="0" smtClean="0"/>
              <a:t>) Meeting</a:t>
            </a:r>
            <a:br>
              <a:rPr lang="en-US" dirty="0" smtClean="0"/>
            </a:br>
            <a:r>
              <a:rPr lang="en-US" dirty="0" smtClean="0"/>
              <a:t>November 5-8, 2012</a:t>
            </a:r>
            <a:br>
              <a:rPr lang="en-US" dirty="0" smtClean="0"/>
            </a:br>
            <a:r>
              <a:rPr lang="en-US" dirty="0" smtClean="0"/>
              <a:t>Thomas Jefferson National Accelerator Facility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6553200" y="6254752"/>
            <a:ext cx="2133600" cy="365125"/>
          </a:xfr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017" y="217714"/>
            <a:ext cx="8316295" cy="951431"/>
          </a:xfrm>
        </p:spPr>
        <p:txBody>
          <a:bodyPr/>
          <a:lstStyle/>
          <a:p>
            <a:pPr algn="ctr"/>
            <a:r>
              <a:rPr lang="en-US" dirty="0" smtClean="0"/>
              <a:t>Preheating cell 1 no Quench (</a:t>
            </a:r>
            <a:r>
              <a:rPr lang="en-US" dirty="0" err="1" smtClean="0"/>
              <a:t>ohmic</a:t>
            </a:r>
            <a:r>
              <a:rPr lang="en-US" dirty="0" smtClean="0"/>
              <a:t>+? [magnetic?])</a:t>
            </a:r>
            <a:endParaRPr lang="en-US" dirty="0"/>
          </a:p>
        </p:txBody>
      </p:sp>
      <p:pic>
        <p:nvPicPr>
          <p:cNvPr id="5" name="Content Placeholder 4" descr="cell 1 preheat mag_sq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0690" y="1355833"/>
            <a:ext cx="4550949" cy="2392577"/>
          </a:xfrm>
          <a:prstGeom prst="rect">
            <a:avLst/>
          </a:prstGeom>
        </p:spPr>
      </p:pic>
      <p:pic>
        <p:nvPicPr>
          <p:cNvPr id="7" name="Picture 6" descr="cell 9 prehea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06365" y="3940628"/>
            <a:ext cx="4419599" cy="190972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10</a:t>
            </a:fld>
            <a:endParaRPr lang="en-US" dirty="0"/>
          </a:p>
        </p:txBody>
      </p:sp>
      <p:sp>
        <p:nvSpPr>
          <p:cNvPr id="10" name="Oval 9"/>
          <p:cNvSpPr/>
          <p:nvPr/>
        </p:nvSpPr>
        <p:spPr bwMode="auto">
          <a:xfrm>
            <a:off x="4267200" y="4572000"/>
            <a:ext cx="508000" cy="471714"/>
          </a:xfrm>
          <a:prstGeom prst="ellips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 flipV="1">
            <a:off x="3733800" y="2409372"/>
            <a:ext cx="1868714" cy="86722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5257800" y="1524000"/>
            <a:ext cx="1066800" cy="1219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2898239" y="6171684"/>
            <a:ext cx="3163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Quench @ </a:t>
            </a:r>
            <a:r>
              <a:rPr lang="en-US" dirty="0" smtClean="0"/>
              <a:t>40MV/m at DESY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017" y="0"/>
            <a:ext cx="8316295" cy="808806"/>
          </a:xfrm>
        </p:spPr>
        <p:txBody>
          <a:bodyPr/>
          <a:lstStyle/>
          <a:p>
            <a:pPr algn="ctr"/>
            <a:r>
              <a:rPr lang="en-US" dirty="0" smtClean="0"/>
              <a:t>Z163 Optical inspection</a:t>
            </a:r>
            <a:endParaRPr lang="en-US" dirty="0"/>
          </a:p>
        </p:txBody>
      </p:sp>
      <p:pic>
        <p:nvPicPr>
          <p:cNvPr id="7" name="Picture 2" descr="C:\ILC_high_gradient\ILC_EP\Seamless9cell_DESY2_Z163\Z163 Optical inspection 3-13-2012\Cell 9 Equator Tmap 8pi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09" y="1337813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ILC_high_gradient\ILC_EP\Seamless9cell_DESY2_Z163\Z163 Optical inspection 3-13-2012\Cell 9 Equator Random spo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8656" y="1337813"/>
            <a:ext cx="3657600" cy="274320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78357" y="808806"/>
            <a:ext cx="330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Cell 9 equator quench location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479433" y="808806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Cell 9 remote location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007981" y="4325025"/>
            <a:ext cx="48163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 defect found , very rough surface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Optical inspection of cell 8 could not be completed because of location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No inspection in cell 1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11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Z163 vs. Welded cavities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906" y="922324"/>
            <a:ext cx="8897440" cy="1777334"/>
          </a:xfrm>
        </p:spPr>
        <p:txBody>
          <a:bodyPr/>
          <a:lstStyle/>
          <a:p>
            <a:r>
              <a:rPr lang="en-US" dirty="0" smtClean="0"/>
              <a:t>Only 1 cell limits the cavity, all the rest go above 35</a:t>
            </a:r>
          </a:p>
          <a:p>
            <a:r>
              <a:rPr lang="en-US" dirty="0" smtClean="0"/>
              <a:t>No defect found at high fields, similar to most high gradient cavities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188391" y="2751232"/>
            <a:ext cx="2765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A12 quench @ 32 MV/m </a:t>
            </a:r>
            <a:endParaRPr lang="en-US" dirty="0"/>
          </a:p>
        </p:txBody>
      </p:sp>
      <p:pic>
        <p:nvPicPr>
          <p:cNvPr id="7" name="Picture 2" descr="C:\ILC_high_gradient\ILC_EP\Seamless9cell_DESY2_Z163\Z163 Optical inspection 3-13-2012\Cell 9 Equator Tmap 8pi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2123" y="3751946"/>
            <a:ext cx="2583543" cy="1937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C:\SRF2009\9_cell_defect\TUPPO059f7.jpg"/>
          <p:cNvPicPr>
            <a:picLocks noGrp="1" noChangeAspect="1" noChangeArrowheads="1"/>
          </p:cNvPicPr>
          <p:nvPr/>
        </p:nvPicPr>
        <p:blipFill>
          <a:blip r:embed="rId3"/>
          <a:srcRect r="53100"/>
          <a:stretch>
            <a:fillRect/>
          </a:stretch>
        </p:blipFill>
        <p:spPr bwMode="auto">
          <a:xfrm>
            <a:off x="5573466" y="3179425"/>
            <a:ext cx="2064657" cy="3082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983718" y="3120564"/>
            <a:ext cx="3599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Z163 equator quench @ 33MV/m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12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05" y="78830"/>
            <a:ext cx="8316295" cy="80880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Black labs seamless 9 BCP only - Field Emission loaded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74916" y="887636"/>
          <a:ext cx="7924800" cy="43155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1335" y="5250985"/>
            <a:ext cx="7768381" cy="1607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13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990" y="105601"/>
            <a:ext cx="8316295" cy="808806"/>
          </a:xfrm>
        </p:spPr>
        <p:txBody>
          <a:bodyPr/>
          <a:lstStyle/>
          <a:p>
            <a:pPr algn="ctr"/>
            <a:r>
              <a:rPr lang="en-US" dirty="0" smtClean="0"/>
              <a:t>Black Labs seamless 9 Iris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906" y="1219201"/>
            <a:ext cx="8897440" cy="4367129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Incomplete weld over 2 small sections of iris, FE loading</a:t>
            </a:r>
            <a:endParaRPr lang="en-US" dirty="0"/>
          </a:p>
        </p:txBody>
      </p:sp>
      <p:pic>
        <p:nvPicPr>
          <p:cNvPr id="1026" name="Picture 2" descr="C:\Users\ari\Documents\9 cell stuff\Black Labs seemless 9\optical inspection iris\Direct shoot_2012_08_30_19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2" y="2306112"/>
            <a:ext cx="3657600" cy="2438400"/>
          </a:xfrm>
          <a:prstGeom prst="rect">
            <a:avLst/>
          </a:prstGeom>
          <a:noFill/>
        </p:spPr>
      </p:pic>
      <p:pic>
        <p:nvPicPr>
          <p:cNvPr id="1027" name="Picture 3" descr="C:\Users\ari\Documents\9 cell stuff\Black Labs seemless 9\optical inspection iris\Direct shoot_2012_08_30_2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1" y="2306112"/>
            <a:ext cx="3657600" cy="2438400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1335" y="4975219"/>
            <a:ext cx="7768381" cy="1607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 bwMode="auto">
          <a:xfrm flipH="1">
            <a:off x="3860800" y="3817263"/>
            <a:ext cx="939801" cy="176906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14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05" y="87084"/>
            <a:ext cx="8316295" cy="808806"/>
          </a:xfrm>
        </p:spPr>
        <p:txBody>
          <a:bodyPr/>
          <a:lstStyle/>
          <a:p>
            <a:pPr algn="ctr"/>
            <a:r>
              <a:rPr lang="en-US" dirty="0" smtClean="0"/>
              <a:t>BL-seamless9 vs. welded c100-8</a:t>
            </a:r>
            <a:br>
              <a:rPr lang="en-US" dirty="0" smtClean="0"/>
            </a:br>
            <a:r>
              <a:rPr lang="en-US" dirty="0" smtClean="0"/>
              <a:t>FE limited from iris defect</a:t>
            </a:r>
            <a:endParaRPr lang="en-US" dirty="0"/>
          </a:p>
        </p:txBody>
      </p:sp>
      <p:pic>
        <p:nvPicPr>
          <p:cNvPr id="5" name="Picture 2" descr="C:\Users\ari\Documents\9 cell stuff\Black Labs seemless 9\optical inspection iris\Direct shoot_2012_08_30_19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92386" y="4454213"/>
            <a:ext cx="2195285" cy="1463523"/>
          </a:xfrm>
          <a:prstGeom prst="rect">
            <a:avLst/>
          </a:prstGeom>
          <a:noFill/>
        </p:spPr>
      </p:pic>
      <p:pic>
        <p:nvPicPr>
          <p:cNvPr id="6" name="Picture 3" descr="C:\Users\ari\Documents\9 cell stuff\Black Labs seemless 9\optical inspection iris\Direct shoot_2012_08_30_2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04001" y="4454213"/>
            <a:ext cx="2195285" cy="1463523"/>
          </a:xfrm>
          <a:prstGeom prst="rect">
            <a:avLst/>
          </a:prstGeom>
          <a:noFill/>
        </p:spPr>
      </p:pic>
      <p:pic>
        <p:nvPicPr>
          <p:cNvPr id="7" name="Picture 2" descr="F:\C100-RI008\Iris 5_R=18.6degrees_scratch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 l="16981"/>
          <a:stretch>
            <a:fillRect/>
          </a:stretch>
        </p:blipFill>
        <p:spPr bwMode="auto">
          <a:xfrm rot="16200000">
            <a:off x="1290365" y="3843209"/>
            <a:ext cx="1596573" cy="2818582"/>
          </a:xfrm>
          <a:prstGeom prst="rect">
            <a:avLst/>
          </a:prstGeom>
          <a:noFill/>
        </p:spPr>
      </p:pic>
      <p:graphicFrame>
        <p:nvGraphicFramePr>
          <p:cNvPr id="8" name="Content Placeholder 3"/>
          <p:cNvGraphicFramePr>
            <a:graphicFrameLocks/>
          </p:cNvGraphicFramePr>
          <p:nvPr/>
        </p:nvGraphicFramePr>
        <p:xfrm>
          <a:off x="4572000" y="1419677"/>
          <a:ext cx="4572000" cy="220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Chart 8"/>
          <p:cNvGraphicFramePr>
            <a:graphicFrameLocks noGrp="1"/>
          </p:cNvGraphicFramePr>
          <p:nvPr/>
        </p:nvGraphicFramePr>
        <p:xfrm>
          <a:off x="0" y="1311274"/>
          <a:ext cx="4572000" cy="2426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105699" y="4084881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Iris 4 from scratch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94750" y="4052615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Iris 4 from incomplete weld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15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05" y="0"/>
            <a:ext cx="8316295" cy="1576552"/>
          </a:xfrm>
        </p:spPr>
        <p:txBody>
          <a:bodyPr/>
          <a:lstStyle/>
          <a:p>
            <a:r>
              <a:rPr lang="en-US" dirty="0" smtClean="0"/>
              <a:t>Interesting testing and processing notes - deviation from standard cavities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906" y="1765738"/>
            <a:ext cx="8897440" cy="4051738"/>
          </a:xfrm>
        </p:spPr>
        <p:txBody>
          <a:bodyPr/>
          <a:lstStyle/>
          <a:p>
            <a:r>
              <a:rPr lang="en-US" dirty="0" smtClean="0"/>
              <a:t>All cavities have Lorenz force detuning closer to 6 Hz/(MV/m)</a:t>
            </a:r>
            <a:r>
              <a:rPr lang="en-US" baseline="30000" dirty="0" smtClean="0"/>
              <a:t>2</a:t>
            </a:r>
            <a:r>
              <a:rPr lang="en-US" dirty="0" smtClean="0"/>
              <a:t> rather than 3.5 Hz/(MV/m)</a:t>
            </a:r>
            <a:r>
              <a:rPr lang="en-US" baseline="30000" dirty="0" smtClean="0"/>
              <a:t>2</a:t>
            </a:r>
            <a:r>
              <a:rPr lang="en-US" dirty="0" smtClean="0"/>
              <a:t> for standard ILC (thinning on side wall above stiffening ring)</a:t>
            </a:r>
          </a:p>
          <a:p>
            <a:r>
              <a:rPr lang="en-US" dirty="0" smtClean="0"/>
              <a:t>Welding for full penetration iris welds has not been optimized as well as equator full penetration welds</a:t>
            </a:r>
          </a:p>
          <a:p>
            <a:r>
              <a:rPr lang="en-US" dirty="0" smtClean="0"/>
              <a:t>Electro-polishing fluctuates as the inner surface is very rough as compared to stamped/welded cavities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16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755" y="0"/>
            <a:ext cx="8316295" cy="808806"/>
          </a:xfrm>
        </p:spPr>
        <p:txBody>
          <a:bodyPr/>
          <a:lstStyle/>
          <a:p>
            <a:r>
              <a:rPr lang="en-US" dirty="0" smtClean="0"/>
              <a:t>Welded vs. Seamless cavities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906" y="791696"/>
            <a:ext cx="8897440" cy="5434027"/>
          </a:xfrm>
        </p:spPr>
        <p:txBody>
          <a:bodyPr/>
          <a:lstStyle/>
          <a:p>
            <a:r>
              <a:rPr lang="en-US" dirty="0" smtClean="0"/>
              <a:t>Both quench at low as wells as high fields.</a:t>
            </a:r>
          </a:p>
          <a:p>
            <a:r>
              <a:rPr lang="en-US" dirty="0" smtClean="0"/>
              <a:t>Multi-cell cavities are still limited to a single defect in a single cell, all other cells go above 35MV/m.</a:t>
            </a:r>
          </a:p>
          <a:p>
            <a:r>
              <a:rPr lang="en-US" dirty="0" smtClean="0"/>
              <a:t>Seamless cavities tend to quench off of equator?</a:t>
            </a:r>
          </a:p>
          <a:p>
            <a:r>
              <a:rPr lang="en-US" dirty="0" smtClean="0"/>
              <a:t>Both have linear (</a:t>
            </a:r>
            <a:r>
              <a:rPr lang="en-US" dirty="0" err="1" smtClean="0"/>
              <a:t>ohmic</a:t>
            </a:r>
            <a:r>
              <a:rPr lang="en-US" dirty="0" smtClean="0"/>
              <a:t>) as well as non-linear preheating with field^2.</a:t>
            </a:r>
          </a:p>
          <a:p>
            <a:r>
              <a:rPr lang="en-US" dirty="0" smtClean="0"/>
              <a:t>Both have no optically identifiable quench location as high fields.</a:t>
            </a:r>
          </a:p>
          <a:p>
            <a:r>
              <a:rPr lang="en-US" dirty="0" smtClean="0"/>
              <a:t>Field emission has been comparable, with some cavities having more than others.</a:t>
            </a:r>
          </a:p>
          <a:p>
            <a:r>
              <a:rPr lang="en-US" dirty="0" smtClean="0"/>
              <a:t>Z163 and z164 were probably contaminated from Al from now replaces fixture (see THPO055 SRF2011) – not inherent to hydro-forming.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17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18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Z164 (</a:t>
            </a:r>
            <a:r>
              <a:rPr lang="en-US" sz="2800" dirty="0" err="1" smtClean="0"/>
              <a:t>DESY</a:t>
            </a:r>
            <a:r>
              <a:rPr lang="en-US" sz="2800" dirty="0" smtClean="0"/>
              <a:t> </a:t>
            </a:r>
            <a:r>
              <a:rPr lang="en-US" sz="2800" dirty="0" err="1" smtClean="0"/>
              <a:t>Seemless</a:t>
            </a:r>
            <a:r>
              <a:rPr lang="en-US" sz="2800" dirty="0" smtClean="0"/>
              <a:t> 1) – cell 4</a:t>
            </a:r>
            <a:br>
              <a:rPr lang="en-US" sz="2800" dirty="0" smtClean="0"/>
            </a:br>
            <a:r>
              <a:rPr lang="en-US" sz="2800" dirty="0" smtClean="0"/>
              <a:t>Quench location verification with temperature mapping 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966958" y="1219200"/>
            <a:ext cx="4489371" cy="2527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Graph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6956" y="3738968"/>
            <a:ext cx="5165829" cy="2305394"/>
          </a:xfrm>
          <a:prstGeom prst="rect">
            <a:avLst/>
          </a:prstGeom>
        </p:spPr>
      </p:pic>
      <p:cxnSp>
        <p:nvCxnSpPr>
          <p:cNvPr id="7" name="Straight Arrow Connector 6"/>
          <p:cNvCxnSpPr>
            <a:stCxn id="8" idx="1"/>
          </p:cNvCxnSpPr>
          <p:nvPr/>
        </p:nvCxnSpPr>
        <p:spPr>
          <a:xfrm flipH="1" flipV="1">
            <a:off x="2971801" y="2743201"/>
            <a:ext cx="3429000" cy="17431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400801" y="3886200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OST</a:t>
            </a:r>
            <a:r>
              <a:rPr lang="en-US" dirty="0" smtClean="0"/>
              <a:t> convergent spot-</a:t>
            </a:r>
          </a:p>
          <a:p>
            <a:r>
              <a:rPr lang="en-US" dirty="0" smtClean="0"/>
              <a:t>No thermometer at location because of boards coverage area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19" idx="1"/>
          </p:cNvCxnSpPr>
          <p:nvPr/>
        </p:nvCxnSpPr>
        <p:spPr>
          <a:xfrm flipH="1">
            <a:off x="2895600" y="2719864"/>
            <a:ext cx="3962400" cy="3528536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2438400" y="1981200"/>
            <a:ext cx="4572000" cy="609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5036457" y="2590800"/>
            <a:ext cx="1973943" cy="17344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858000" y="1981200"/>
            <a:ext cx="2286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T-mapping </a:t>
            </a:r>
          </a:p>
          <a:p>
            <a:r>
              <a:rPr lang="en-US" dirty="0" smtClean="0"/>
              <a:t>convergent spot on broken thermometer – error is three thermometers wide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438400" y="6044362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Quench limited at 21MV/m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980384" y="5308513"/>
            <a:ext cx="3011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Careful preheating not taken, but seemed to start at zero field (possibly </a:t>
            </a:r>
            <a:r>
              <a:rPr lang="en-US" dirty="0" err="1" smtClean="0"/>
              <a:t>metalic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19</a:t>
            </a:fld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05" y="261252"/>
            <a:ext cx="8316295" cy="808806"/>
          </a:xfrm>
        </p:spPr>
        <p:txBody>
          <a:bodyPr/>
          <a:lstStyle/>
          <a:p>
            <a:pPr algn="ctr"/>
            <a:r>
              <a:rPr lang="en-US" dirty="0" smtClean="0"/>
              <a:t>Welded cavities -19 welds + stiffening rings welds</a:t>
            </a:r>
            <a:endParaRPr lang="en-US" dirty="0"/>
          </a:p>
        </p:txBody>
      </p:sp>
      <p:pic>
        <p:nvPicPr>
          <p:cNvPr id="5" name="Picture 5" descr="A superconducting TESLA cavity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4101" y="3332163"/>
            <a:ext cx="561498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図 13" descr="DESY-31.tiff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8913" y="1990725"/>
            <a:ext cx="865188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図 45" descr="DESY-32.tiff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38963" y="2066925"/>
            <a:ext cx="5715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図 46" descr="DESY-32.tiff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72363" y="2066925"/>
            <a:ext cx="5715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図 47" descr="DESY-33.tif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13726" y="2352675"/>
            <a:ext cx="150812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図 48" descr="DESY-33.tif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05763" y="2371725"/>
            <a:ext cx="15240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左矢印 87"/>
          <p:cNvSpPr/>
          <p:nvPr/>
        </p:nvSpPr>
        <p:spPr bwMode="auto">
          <a:xfrm>
            <a:off x="6405563" y="2295525"/>
            <a:ext cx="381000" cy="381000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rgbClr val="15155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1" lang="ja-JP" altLang="en-US" sz="2400">
              <a:latin typeface="Helvetica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14" name="図 95" descr="DESY-31.tiff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50913" y="1990725"/>
            <a:ext cx="865188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図 96" descr="DESY-31.tiff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2913" y="1990725"/>
            <a:ext cx="865188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図 97" descr="DESY-31.tiff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90788" y="1990725"/>
            <a:ext cx="865188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図 98" descr="DESY-31.tiff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52788" y="1990725"/>
            <a:ext cx="865188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図 99" descr="DESY-31.tiff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98913" y="1990725"/>
            <a:ext cx="865188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図 100" descr="DESY-31.tiff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45038" y="2038350"/>
            <a:ext cx="865188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図 101" descr="DESY-31.tiff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91163" y="1990725"/>
            <a:ext cx="865188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2823024" y="6400800"/>
            <a:ext cx="3733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Graphic from </a:t>
            </a:r>
            <a:r>
              <a:rPr lang="en-US" dirty="0"/>
              <a:t>Hitoshi </a:t>
            </a:r>
            <a:r>
              <a:rPr lang="en-US" dirty="0" err="1"/>
              <a:t>Hyano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611152" y="4731657"/>
            <a:ext cx="34387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Inside/outside iris welds</a:t>
            </a:r>
          </a:p>
          <a:p>
            <a:r>
              <a:rPr lang="en-US" sz="2400" dirty="0" smtClean="0"/>
              <a:t>Outside equator welds</a:t>
            </a:r>
            <a:endParaRPr lang="en-US" sz="2400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316295" cy="808806"/>
          </a:xfrm>
        </p:spPr>
        <p:txBody>
          <a:bodyPr/>
          <a:lstStyle/>
          <a:p>
            <a:r>
              <a:rPr lang="en-US" dirty="0" smtClean="0"/>
              <a:t>Z164 – 3-3cell All </a:t>
            </a:r>
            <a:r>
              <a:rPr lang="en-US" dirty="0" err="1" smtClean="0"/>
              <a:t>BCP</a:t>
            </a:r>
            <a:r>
              <a:rPr lang="en-US" dirty="0" smtClean="0"/>
              <a:t> and 1250C 2 hours with titanium</a:t>
            </a:r>
            <a:endParaRPr lang="en-US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8815" y="1153690"/>
            <a:ext cx="5659805" cy="4083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180990" y="1750245"/>
            <a:ext cx="3963010" cy="3076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213945" y="5439103"/>
            <a:ext cx="4515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FE and Q drop from </a:t>
            </a:r>
            <a:r>
              <a:rPr lang="en-US" dirty="0" err="1" smtClean="0"/>
              <a:t>BCP</a:t>
            </a:r>
            <a:r>
              <a:rPr lang="en-US" dirty="0" smtClean="0"/>
              <a:t> – no quench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19997" y="5808435"/>
            <a:ext cx="4745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 Published in SRF2009, THPPO058, pg 731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20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/>
          <p:cNvGraphicFramePr>
            <a:graphicFrameLocks noGrp="1"/>
          </p:cNvGraphicFramePr>
          <p:nvPr/>
        </p:nvGraphicFramePr>
        <p:xfrm>
          <a:off x="562598" y="422477"/>
          <a:ext cx="8581402" cy="5839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Individual Cell Performance Z163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276600" y="648866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Cell #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-5400000">
            <a:off x="-1478367" y="3535767"/>
            <a:ext cx="3630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Pi-mode equivalent gradient [MV/m]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 bwMode="auto">
          <a:xfrm>
            <a:off x="4887310" y="1905000"/>
            <a:ext cx="693683" cy="948559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9" name="Straight Arrow Connector 8"/>
          <p:cNvCxnSpPr>
            <a:stCxn id="7" idx="5"/>
          </p:cNvCxnSpPr>
          <p:nvPr/>
        </p:nvCxnSpPr>
        <p:spPr bwMode="auto">
          <a:xfrm>
            <a:off x="5479405" y="2714646"/>
            <a:ext cx="763740" cy="37539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Rectangle 11"/>
          <p:cNvSpPr/>
          <p:nvPr/>
        </p:nvSpPr>
        <p:spPr bwMode="auto">
          <a:xfrm>
            <a:off x="5580993" y="1500177"/>
            <a:ext cx="662152" cy="809646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14" name="Straight Arrow Connector 13"/>
          <p:cNvCxnSpPr>
            <a:stCxn id="12" idx="2"/>
          </p:cNvCxnSpPr>
          <p:nvPr/>
        </p:nvCxnSpPr>
        <p:spPr bwMode="auto">
          <a:xfrm>
            <a:off x="5912069" y="2309823"/>
            <a:ext cx="331076" cy="101670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21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05" y="159654"/>
            <a:ext cx="8316295" cy="808806"/>
          </a:xfrm>
        </p:spPr>
        <p:txBody>
          <a:bodyPr/>
          <a:lstStyle/>
          <a:p>
            <a:pPr algn="ctr"/>
            <a:r>
              <a:rPr lang="en-US" dirty="0" smtClean="0"/>
              <a:t>Seamless cavity manufacturing – 4 welds + stiffening rings welds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 l="37006" t="11363" r="34427" b="9039"/>
          <a:stretch>
            <a:fillRect/>
          </a:stretch>
        </p:blipFill>
        <p:spPr bwMode="auto">
          <a:xfrm>
            <a:off x="7151914" y="1198391"/>
            <a:ext cx="126808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41905" y="4267200"/>
            <a:ext cx="8897937" cy="1840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 bwMode="auto">
          <a:xfrm>
            <a:off x="3468914" y="4267200"/>
            <a:ext cx="333829" cy="1840682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685971" y="4267200"/>
            <a:ext cx="333829" cy="1840682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7620000" y="4267200"/>
            <a:ext cx="333829" cy="1840682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364342" y="4267200"/>
            <a:ext cx="333829" cy="1840682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6126789" y="2569991"/>
            <a:ext cx="77288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stCxn id="6" idx="2"/>
          </p:cNvCxnSpPr>
          <p:nvPr/>
        </p:nvCxnSpPr>
        <p:spPr bwMode="auto">
          <a:xfrm flipH="1">
            <a:off x="4807858" y="3941591"/>
            <a:ext cx="2978099" cy="32560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2389465" y="4924363"/>
            <a:ext cx="451598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4 welds – less welds less errors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3398570" y="6356350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Outside iris welds only 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3432" y="1198391"/>
            <a:ext cx="1141119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 r="50522"/>
          <a:stretch>
            <a:fillRect/>
          </a:stretch>
        </p:blipFill>
        <p:spPr bwMode="auto">
          <a:xfrm>
            <a:off x="2641703" y="1198391"/>
            <a:ext cx="81436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/>
          <a:srcRect l="8395" t="42432" r="15542" b="30357"/>
          <a:stretch>
            <a:fillRect/>
          </a:stretch>
        </p:blipFill>
        <p:spPr bwMode="auto">
          <a:xfrm rot="5400000">
            <a:off x="-375473" y="2201777"/>
            <a:ext cx="2743200" cy="73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Straight Arrow Connector 23"/>
          <p:cNvCxnSpPr/>
          <p:nvPr/>
        </p:nvCxnSpPr>
        <p:spPr bwMode="auto">
          <a:xfrm>
            <a:off x="1616579" y="2569991"/>
            <a:ext cx="77288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3708308" y="2569991"/>
            <a:ext cx="77288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Slide Number Placeholder 1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05" y="404403"/>
            <a:ext cx="8316295" cy="808806"/>
          </a:xfrm>
        </p:spPr>
        <p:txBody>
          <a:bodyPr/>
          <a:lstStyle/>
          <a:p>
            <a:pPr algn="ctr"/>
            <a:r>
              <a:rPr lang="en-US" dirty="0" smtClean="0"/>
              <a:t>9 cell Seamless cavity testing at </a:t>
            </a:r>
            <a:r>
              <a:rPr lang="en-US" dirty="0" err="1" smtClean="0"/>
              <a:t>JLAB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905" y="1989221"/>
            <a:ext cx="8897440" cy="4367129"/>
          </a:xfrm>
        </p:spPr>
        <p:txBody>
          <a:bodyPr/>
          <a:lstStyle/>
          <a:p>
            <a:r>
              <a:rPr lang="en-US" sz="2800" dirty="0" smtClean="0"/>
              <a:t>Z164 9 cell – welded at E. </a:t>
            </a:r>
            <a:r>
              <a:rPr lang="en-US" sz="2800" dirty="0" err="1" smtClean="0"/>
              <a:t>Zanon</a:t>
            </a:r>
            <a:endParaRPr lang="en-US" sz="2800" dirty="0" smtClean="0"/>
          </a:p>
          <a:p>
            <a:r>
              <a:rPr lang="en-US" sz="2800" dirty="0" smtClean="0"/>
              <a:t>Z163 9 cell – welded at E. </a:t>
            </a:r>
            <a:r>
              <a:rPr lang="en-US" sz="2800" dirty="0" err="1" smtClean="0"/>
              <a:t>Zanon</a:t>
            </a:r>
            <a:endParaRPr lang="en-US" sz="2800" dirty="0" smtClean="0"/>
          </a:p>
          <a:p>
            <a:r>
              <a:rPr lang="en-US" sz="2800" dirty="0" smtClean="0"/>
              <a:t>Black Labs Seamless - welded at </a:t>
            </a:r>
            <a:r>
              <a:rPr lang="en-US" sz="2800" dirty="0" err="1" smtClean="0"/>
              <a:t>JLAB</a:t>
            </a:r>
            <a:endParaRPr lang="en-US" sz="2800" dirty="0" smtClean="0"/>
          </a:p>
          <a:p>
            <a:pPr lvl="1">
              <a:buNone/>
            </a:pPr>
            <a:r>
              <a:rPr lang="en-US" sz="2600" dirty="0" smtClean="0"/>
              <a:t>-(Black Laboratories, </a:t>
            </a:r>
            <a:r>
              <a:rPr lang="en-US" sz="2600" dirty="0" err="1" smtClean="0"/>
              <a:t>L.L.C.</a:t>
            </a:r>
            <a:r>
              <a:rPr lang="en-US" sz="2600" dirty="0" smtClean="0"/>
              <a:t>)</a:t>
            </a:r>
          </a:p>
          <a:p>
            <a:pPr lvl="1">
              <a:buNone/>
            </a:pPr>
            <a:endParaRPr lang="en-US" sz="2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316295" cy="808806"/>
          </a:xfrm>
        </p:spPr>
        <p:txBody>
          <a:bodyPr/>
          <a:lstStyle/>
          <a:p>
            <a:r>
              <a:rPr lang="en-US" dirty="0" smtClean="0"/>
              <a:t>Z164 – 3-3cell All </a:t>
            </a:r>
            <a:r>
              <a:rPr lang="en-US" dirty="0" err="1" smtClean="0"/>
              <a:t>BCP</a:t>
            </a:r>
            <a:r>
              <a:rPr lang="en-US" dirty="0" smtClean="0"/>
              <a:t> and 1250C 2 hours with titanium</a:t>
            </a:r>
            <a:endParaRPr lang="en-US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8815" y="1153690"/>
            <a:ext cx="5659805" cy="4083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180990" y="1750245"/>
            <a:ext cx="3963010" cy="3076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050829" y="5254437"/>
            <a:ext cx="4515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FE and Q drop from </a:t>
            </a:r>
            <a:r>
              <a:rPr lang="en-US" dirty="0" err="1" smtClean="0"/>
              <a:t>BCP</a:t>
            </a:r>
            <a:r>
              <a:rPr lang="en-US" dirty="0" smtClean="0"/>
              <a:t> – no quench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19997" y="5808435"/>
            <a:ext cx="4745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 Published in SRF2009, THPPO058, pg 731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Z164 – history and quench location</a:t>
            </a:r>
            <a:endParaRPr lang="en-US" dirty="0"/>
          </a:p>
        </p:txBody>
      </p:sp>
      <p:pic>
        <p:nvPicPr>
          <p:cNvPr id="5" name="Picture 4" descr="Z164 compi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4" y="700959"/>
            <a:ext cx="7967175" cy="3495364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785095" y="4257191"/>
            <a:ext cx="365478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7465621" y="3305267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Q-slope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6299195" y="2001249"/>
            <a:ext cx="0" cy="148868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6125023" y="2370581"/>
            <a:ext cx="0" cy="111935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5290745" y="2517303"/>
            <a:ext cx="0" cy="9726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1" name="Picture 4" descr="C:\Users\ari\Documents\talks\TTC 2012\Z164_2012_01_12_005.JPG"/>
          <p:cNvPicPr>
            <a:picLocks noChangeAspect="1" noChangeArrowheads="1"/>
          </p:cNvPicPr>
          <p:nvPr/>
        </p:nvPicPr>
        <p:blipFill>
          <a:blip r:embed="rId4"/>
          <a:srcRect t="8440"/>
          <a:stretch>
            <a:fillRect/>
          </a:stretch>
        </p:blipFill>
        <p:spPr bwMode="auto">
          <a:xfrm>
            <a:off x="5029493" y="4257191"/>
            <a:ext cx="3370576" cy="20574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5334498" y="4962726"/>
            <a:ext cx="2993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easily identifiable defect</a:t>
            </a:r>
          </a:p>
          <a:p>
            <a:r>
              <a:rPr lang="en-US" dirty="0" smtClean="0"/>
              <a:t>But in hard to see location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5348508" y="2111826"/>
            <a:ext cx="0" cy="13926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Slide Number Placeholder 1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6</a:t>
            </a:fld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354079" y="560636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OST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8" idx="3"/>
          </p:cNvCxnSpPr>
          <p:nvPr/>
        </p:nvCxnSpPr>
        <p:spPr bwMode="auto">
          <a:xfrm flipV="1">
            <a:off x="2013234" y="5399314"/>
            <a:ext cx="512252" cy="3917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4211380" y="6488668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Cell 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456" y="217714"/>
            <a:ext cx="8316295" cy="808806"/>
          </a:xfrm>
        </p:spPr>
        <p:txBody>
          <a:bodyPr/>
          <a:lstStyle/>
          <a:p>
            <a:pPr algn="ctr"/>
            <a:r>
              <a:rPr lang="en-US" dirty="0" smtClean="0"/>
              <a:t>Z64 vs. Welded cavities (NR1)</a:t>
            </a:r>
            <a:endParaRPr lang="en-US" dirty="0"/>
          </a:p>
        </p:txBody>
      </p:sp>
      <p:pic>
        <p:nvPicPr>
          <p:cNvPr id="5" name="Picture 4" descr="C:\Users\ari\Documents\talks\TTC 2012\Z164_2012_01_12_005.JPG"/>
          <p:cNvPicPr>
            <a:picLocks noChangeAspect="1" noChangeArrowheads="1"/>
          </p:cNvPicPr>
          <p:nvPr/>
        </p:nvPicPr>
        <p:blipFill>
          <a:blip r:embed="rId2"/>
          <a:srcRect t="8440"/>
          <a:stretch>
            <a:fillRect/>
          </a:stretch>
        </p:blipFill>
        <p:spPr bwMode="auto">
          <a:xfrm>
            <a:off x="359524" y="2380343"/>
            <a:ext cx="3483751" cy="212648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9524" y="1683657"/>
            <a:ext cx="4108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Z164 quench no defect found 20MV/m</a:t>
            </a:r>
          </a:p>
          <a:p>
            <a:r>
              <a:rPr lang="en-US" dirty="0" smtClean="0"/>
              <a:t> (nothing obvious) </a:t>
            </a:r>
            <a:endParaRPr lang="en-US" dirty="0"/>
          </a:p>
        </p:txBody>
      </p:sp>
      <p:pic>
        <p:nvPicPr>
          <p:cNvPr id="7" name="Picture 6" descr="Cell#5 equator inspection r=334.246.jpg"/>
          <p:cNvPicPr>
            <a:picLocks noChangeAspect="1"/>
          </p:cNvPicPr>
          <p:nvPr/>
        </p:nvPicPr>
        <p:blipFill>
          <a:blip r:embed="rId3" cstate="print"/>
          <a:srcRect l="30000" r="26667"/>
          <a:stretch>
            <a:fillRect/>
          </a:stretch>
        </p:blipFill>
        <p:spPr>
          <a:xfrm rot="5400000">
            <a:off x="5280110" y="1603359"/>
            <a:ext cx="2126482" cy="36804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46174" y="1683657"/>
            <a:ext cx="3852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NR1 cat eye defect in weld 17MV/m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Z163 - History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1" y="808806"/>
            <a:ext cx="7679538" cy="4862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Welding of 3-3cell cavities (E. </a:t>
            </a:r>
            <a:r>
              <a:rPr lang="en-US" sz="2000" dirty="0" err="1" smtClean="0"/>
              <a:t>Zanon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50 </a:t>
            </a:r>
            <a:r>
              <a:rPr lang="de-DE" sz="2000" dirty="0" smtClean="0"/>
              <a:t>μm BCP(RI)</a:t>
            </a:r>
          </a:p>
          <a:p>
            <a:r>
              <a:rPr lang="de-DE" sz="2000" dirty="0" smtClean="0"/>
              <a:t>144 μm  EP (DESY)</a:t>
            </a:r>
          </a:p>
          <a:p>
            <a:r>
              <a:rPr lang="de-DE" sz="2000" dirty="0" smtClean="0"/>
              <a:t>HT 800 C (DESY)</a:t>
            </a:r>
          </a:p>
          <a:p>
            <a:r>
              <a:rPr lang="de-DE" sz="2000" dirty="0" smtClean="0"/>
              <a:t>25</a:t>
            </a:r>
            <a:r>
              <a:rPr lang="en-US" sz="2000" dirty="0" smtClean="0"/>
              <a:t> </a:t>
            </a:r>
            <a:r>
              <a:rPr lang="de-DE" sz="2000" dirty="0" smtClean="0"/>
              <a:t>μm EP (DESY)</a:t>
            </a:r>
          </a:p>
          <a:p>
            <a:r>
              <a:rPr lang="de-DE" sz="2000" dirty="0" smtClean="0"/>
              <a:t>Alcohol rainse (DESY) </a:t>
            </a:r>
          </a:p>
          <a:p>
            <a:r>
              <a:rPr lang="en-US" sz="2000" dirty="0" smtClean="0"/>
              <a:t>130°C for 48 h</a:t>
            </a:r>
            <a:r>
              <a:rPr lang="de-DE" sz="2000" dirty="0" smtClean="0"/>
              <a:t>– Test 33MV/m quench cell 8 at/close to stiffing ring </a:t>
            </a:r>
          </a:p>
          <a:p>
            <a:r>
              <a:rPr lang="de-DE" sz="2000" dirty="0" smtClean="0"/>
              <a:t>	-(All others go to 40MV/m)</a:t>
            </a:r>
          </a:p>
          <a:p>
            <a:r>
              <a:rPr lang="de-DE" sz="2000" dirty="0" smtClean="0"/>
              <a:t>35um EP (JLAB)</a:t>
            </a:r>
          </a:p>
          <a:p>
            <a:r>
              <a:rPr lang="en-US" sz="2000" dirty="0" smtClean="0"/>
              <a:t>120°C for 48 h</a:t>
            </a:r>
            <a:r>
              <a:rPr lang="de-DE" sz="2000" dirty="0" smtClean="0"/>
              <a:t> (JLab) - Test 33MV/m quench cell 9 equator </a:t>
            </a:r>
          </a:p>
          <a:p>
            <a:r>
              <a:rPr lang="de-DE" sz="2000" dirty="0" smtClean="0"/>
              <a:t>	-(cell 8 @35MV/m)</a:t>
            </a:r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en-US" dirty="0"/>
          </a:p>
        </p:txBody>
      </p:sp>
      <p:pic>
        <p:nvPicPr>
          <p:cNvPr id="5" name="Picture 2" descr="C:\Users\ari\Documents\9 cell stuff\Desy Seemless z163 pics on arrival\IMG_0329.JPG"/>
          <p:cNvPicPr>
            <a:picLocks noChangeAspect="1" noChangeArrowheads="1"/>
          </p:cNvPicPr>
          <p:nvPr/>
        </p:nvPicPr>
        <p:blipFill>
          <a:blip r:embed="rId2" cstate="print"/>
          <a:srcRect t="49756" r="4470" b="17553"/>
          <a:stretch>
            <a:fillRect/>
          </a:stretch>
        </p:blipFill>
        <p:spPr bwMode="auto">
          <a:xfrm>
            <a:off x="709770" y="4355280"/>
            <a:ext cx="7762944" cy="1495451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808806"/>
          </a:xfrm>
        </p:spPr>
        <p:txBody>
          <a:bodyPr/>
          <a:lstStyle/>
          <a:p>
            <a:pPr algn="ctr"/>
            <a:r>
              <a:rPr lang="en-US" dirty="0" smtClean="0"/>
              <a:t>Preheating cell 9 Quench (</a:t>
            </a:r>
            <a:r>
              <a:rPr lang="en-US" dirty="0" err="1" smtClean="0"/>
              <a:t>ohmic</a:t>
            </a:r>
            <a:r>
              <a:rPr lang="en-US" dirty="0" smtClean="0"/>
              <a:t>) </a:t>
            </a:r>
            <a:endParaRPr lang="en-US" dirty="0"/>
          </a:p>
        </p:txBody>
      </p:sp>
      <p:pic>
        <p:nvPicPr>
          <p:cNvPr id="1026" name="Picture 2" descr="C:\Users\ari\Documents\Jlab paperwork\Early career proposal\proposal\z163 cell 9 quench site preheating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43612" y="1009422"/>
            <a:ext cx="4903964" cy="3054576"/>
          </a:xfrm>
          <a:prstGeom prst="rect">
            <a:avLst/>
          </a:prstGeom>
          <a:noFill/>
        </p:spPr>
      </p:pic>
      <p:pic>
        <p:nvPicPr>
          <p:cNvPr id="5" name="Picture 2" descr="C:\Users\ari\Documents\9 cell stuff\z163\Feb 14_15 cavity piture\130_0210\IMG_04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433279"/>
            <a:ext cx="3784913" cy="2130657"/>
          </a:xfrm>
          <a:prstGeom prst="rect">
            <a:avLst/>
          </a:prstGeom>
          <a:noFill/>
        </p:spPr>
      </p:pic>
      <p:pic>
        <p:nvPicPr>
          <p:cNvPr id="6" name="Picture 5" descr="cell 9 right after quenc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54155" y="4069271"/>
            <a:ext cx="5292901" cy="2287079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9</a:t>
            </a:fld>
            <a:endParaRPr lang="en-US" dirty="0"/>
          </a:p>
        </p:txBody>
      </p:sp>
      <p:sp>
        <p:nvSpPr>
          <p:cNvPr id="10" name="Oval 9"/>
          <p:cNvSpPr/>
          <p:nvPr/>
        </p:nvSpPr>
        <p:spPr bwMode="auto">
          <a:xfrm>
            <a:off x="5486400" y="4760686"/>
            <a:ext cx="754743" cy="682171"/>
          </a:xfrm>
          <a:prstGeom prst="ellips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25418" y="6352143"/>
            <a:ext cx="3890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Quench below </a:t>
            </a:r>
            <a:r>
              <a:rPr lang="en-US" dirty="0" smtClean="0"/>
              <a:t>40MV/m at DESY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ps Review 201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JLab_PowerPoint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Ops Review 2010</Template>
  <TotalTime>17621</TotalTime>
  <Words>763</Words>
  <Application>Microsoft Office PowerPoint</Application>
  <PresentationFormat>On-screen Show (4:3)</PresentationFormat>
  <Paragraphs>130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Ops Review 2010</vt:lpstr>
      <vt:lpstr>Quench studies of seamless 9-cell cavities and comparison with welded cavities</vt:lpstr>
      <vt:lpstr>Welded cavities -19 welds + stiffening rings welds</vt:lpstr>
      <vt:lpstr>Seamless cavity manufacturing – 4 welds + stiffening rings welds</vt:lpstr>
      <vt:lpstr>9 cell Seamless cavity testing at JLAB </vt:lpstr>
      <vt:lpstr>Z164 – 3-3cell All BCP and 1250C 2 hours with titanium</vt:lpstr>
      <vt:lpstr>Z164 – history and quench location</vt:lpstr>
      <vt:lpstr>Z64 vs. Welded cavities (NR1)</vt:lpstr>
      <vt:lpstr>Z163 - History</vt:lpstr>
      <vt:lpstr>Preheating cell 9 Quench (ohmic) </vt:lpstr>
      <vt:lpstr>Preheating cell 1 no Quench (ohmic+? [magnetic?])</vt:lpstr>
      <vt:lpstr>Z163 Optical inspection</vt:lpstr>
      <vt:lpstr>Z163 vs. Welded cavities</vt:lpstr>
      <vt:lpstr>Black labs seamless 9 BCP only - Field Emission loaded </vt:lpstr>
      <vt:lpstr>Black Labs seamless 9 Iris 4</vt:lpstr>
      <vt:lpstr>BL-seamless9 vs. welded c100-8 FE limited from iris defect</vt:lpstr>
      <vt:lpstr>Interesting testing and processing notes - deviation from standard cavities</vt:lpstr>
      <vt:lpstr>Welded vs. Seamless cavities</vt:lpstr>
      <vt:lpstr>Backup slides</vt:lpstr>
      <vt:lpstr>Z164 (DESY Seemless 1) – cell 4 Quench location verification with temperature mapping </vt:lpstr>
      <vt:lpstr>Z164 – 3-3cell All BCP and 1250C 2 hours with titanium</vt:lpstr>
      <vt:lpstr>Individual Cell Performance Z163</vt:lpstr>
    </vt:vector>
  </TitlesOfParts>
  <Company>Jefferson Science Associates, LLC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mcewen</dc:creator>
  <cp:lastModifiedBy>adpalczewsk</cp:lastModifiedBy>
  <cp:revision>190</cp:revision>
  <cp:lastPrinted>2010-06-24T18:47:12Z</cp:lastPrinted>
  <dcterms:created xsi:type="dcterms:W3CDTF">2010-07-09T14:46:24Z</dcterms:created>
  <dcterms:modified xsi:type="dcterms:W3CDTF">2012-11-06T18:52:00Z</dcterms:modified>
</cp:coreProperties>
</file>