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60" r:id="rId1"/>
  </p:sldMasterIdLst>
  <p:notesMasterIdLst>
    <p:notesMasterId r:id="rId29"/>
  </p:notesMasterIdLst>
  <p:handoutMasterIdLst>
    <p:handoutMasterId r:id="rId30"/>
  </p:handoutMasterIdLst>
  <p:sldIdLst>
    <p:sldId id="256" r:id="rId2"/>
    <p:sldId id="257" r:id="rId3"/>
    <p:sldId id="1315" r:id="rId4"/>
    <p:sldId id="271" r:id="rId5"/>
    <p:sldId id="469" r:id="rId6"/>
    <p:sldId id="1318" r:id="rId7"/>
    <p:sldId id="1317" r:id="rId8"/>
    <p:sldId id="282" r:id="rId9"/>
    <p:sldId id="1321" r:id="rId10"/>
    <p:sldId id="1323" r:id="rId11"/>
    <p:sldId id="1305" r:id="rId12"/>
    <p:sldId id="1322" r:id="rId13"/>
    <p:sldId id="471" r:id="rId14"/>
    <p:sldId id="265" r:id="rId15"/>
    <p:sldId id="1009" r:id="rId16"/>
    <p:sldId id="279" r:id="rId17"/>
    <p:sldId id="321" r:id="rId18"/>
    <p:sldId id="319" r:id="rId19"/>
    <p:sldId id="331" r:id="rId20"/>
    <p:sldId id="325" r:id="rId21"/>
    <p:sldId id="1324" r:id="rId22"/>
    <p:sldId id="320" r:id="rId23"/>
    <p:sldId id="1114" r:id="rId24"/>
    <p:sldId id="1325" r:id="rId25"/>
    <p:sldId id="1327" r:id="rId26"/>
    <p:sldId id="1328" r:id="rId27"/>
    <p:sldId id="1326" r:id="rId28"/>
  </p:sldIdLst>
  <p:sldSz cx="9144000" cy="6858000" type="screen4x3"/>
  <p:notesSz cx="6950075" cy="9236075"/>
  <p:embeddedFontLst>
    <p:embeddedFont>
      <p:font typeface="Arial Narrow" panose="020B0606020202030204" pitchFamily="34" charset="0"/>
      <p:regular r:id="rId31"/>
      <p:bold r:id="rId32"/>
      <p:italic r:id="rId33"/>
      <p:boldItalic r:id="rId34"/>
    </p:embeddedFont>
    <p:embeddedFont>
      <p:font typeface="Arial Rounded MT Bold" panose="020F0704030504030204" pitchFamily="34" charset="0"/>
      <p:regular r:id="rId35"/>
    </p:embeddedFont>
    <p:embeddedFont>
      <p:font typeface="Arial Unicode MS" panose="020B0604020202020204" pitchFamily="34" charset="-128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alibri Light" panose="020F0302020204030204" pitchFamily="34" charset="0"/>
      <p:regular r:id="rId41"/>
      <p:italic r:id="rId42"/>
    </p:embeddedFont>
    <p:embeddedFont>
      <p:font typeface="Comic Sans MS" panose="030F0702030302020204" pitchFamily="66" charset="0"/>
      <p:regular r:id="rId43"/>
      <p:bold r:id="rId44"/>
    </p:embeddedFont>
    <p:embeddedFont>
      <p:font typeface="Helvetica" panose="020B0604020202020204" pitchFamily="34" charset="0"/>
      <p:regular r:id="rId45"/>
      <p:bold r:id="rId46"/>
      <p:italic r:id="rId47"/>
      <p:boldItalic r:id="rId48"/>
    </p:embeddedFont>
    <p:embeddedFont>
      <p:font typeface="Script MT Bold" panose="03040602040607080904" pitchFamily="66" charset="0"/>
      <p:bold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 userDrawn="1">
          <p15:clr>
            <a:srgbClr val="A4A3A4"/>
          </p15:clr>
        </p15:guide>
        <p15:guide id="2" pos="29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3863"/>
    <a:srgbClr val="FFFFFF"/>
    <a:srgbClr val="0000CC"/>
    <a:srgbClr val="CC00CC"/>
    <a:srgbClr val="CC66FF"/>
    <a:srgbClr val="FF8200"/>
    <a:srgbClr val="FFFFCC"/>
    <a:srgbClr val="CCECFF"/>
    <a:srgbClr val="00330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E18021-6FA1-43EE-88CC-12F5E9F92728}" v="10149" dt="2019-04-10T16:51:46.52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46"/>
  </p:normalViewPr>
  <p:slideViewPr>
    <p:cSldViewPr snapToGrid="0" snapToObjects="1">
      <p:cViewPr varScale="1">
        <p:scale>
          <a:sx n="94" d="100"/>
          <a:sy n="94" d="100"/>
        </p:scale>
        <p:origin x="642" y="78"/>
      </p:cViewPr>
      <p:guideLst>
        <p:guide orient="horz" pos="2208"/>
        <p:guide pos="29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1.fntdata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rker, Brett" userId="6989d706-e1f3-4cda-ab7c-6c1216d22d98" providerId="ADAL" clId="{EE5963D4-8C37-4D45-A342-F0678F375F7D}"/>
    <pc:docChg chg="undo custSel addSld delSld modSld sldOrd modNotesMaster modHandout">
      <pc:chgData name="Parker, Brett" userId="6989d706-e1f3-4cda-ab7c-6c1216d22d98" providerId="ADAL" clId="{EE5963D4-8C37-4D45-A342-F0678F375F7D}" dt="2019-03-06T21:03:20.794" v="283" actId="1035"/>
      <pc:docMkLst>
        <pc:docMk/>
      </pc:docMkLst>
      <pc:sldChg chg="modSp">
        <pc:chgData name="Parker, Brett" userId="6989d706-e1f3-4cda-ab7c-6c1216d22d98" providerId="ADAL" clId="{EE5963D4-8C37-4D45-A342-F0678F375F7D}" dt="2019-03-06T15:42:26.956" v="23" actId="27636"/>
        <pc:sldMkLst>
          <pc:docMk/>
          <pc:sldMk cId="1092042911" sldId="256"/>
        </pc:sldMkLst>
        <pc:spChg chg="mod">
          <ac:chgData name="Parker, Brett" userId="6989d706-e1f3-4cda-ab7c-6c1216d22d98" providerId="ADAL" clId="{EE5963D4-8C37-4D45-A342-F0678F375F7D}" dt="2019-03-06T15:42:26.956" v="23" actId="27636"/>
          <ac:spMkLst>
            <pc:docMk/>
            <pc:sldMk cId="1092042911" sldId="256"/>
            <ac:spMk id="3" creationId="{00000000-0000-0000-0000-000000000000}"/>
          </ac:spMkLst>
        </pc:spChg>
      </pc:sldChg>
      <pc:sldChg chg="ord">
        <pc:chgData name="Parker, Brett" userId="6989d706-e1f3-4cda-ab7c-6c1216d22d98" providerId="ADAL" clId="{EE5963D4-8C37-4D45-A342-F0678F375F7D}" dt="2019-03-06T15:53:52.943" v="132"/>
        <pc:sldMkLst>
          <pc:docMk/>
          <pc:sldMk cId="222412128" sldId="257"/>
        </pc:sldMkLst>
      </pc:sldChg>
    </pc:docChg>
  </pc:docChgLst>
  <pc:docChgLst>
    <pc:chgData name="Parker, Brett" userId="6989d706-e1f3-4cda-ab7c-6c1216d22d98" providerId="ADAL" clId="{EDE18021-6FA1-43EE-88CC-12F5E9F92728}"/>
    <pc:docChg chg="undo redo custSel addSld delSld modSld sldOrd modMainMaster">
      <pc:chgData name="Parker, Brett" userId="6989d706-e1f3-4cda-ab7c-6c1216d22d98" providerId="ADAL" clId="{EDE18021-6FA1-43EE-88CC-12F5E9F92728}" dt="2019-04-10T16:51:46.525" v="10093" actId="167"/>
      <pc:docMkLst>
        <pc:docMk/>
      </pc:docMkLst>
      <pc:sldChg chg="addSp modSp modTransition">
        <pc:chgData name="Parker, Brett" userId="6989d706-e1f3-4cda-ab7c-6c1216d22d98" providerId="ADAL" clId="{EDE18021-6FA1-43EE-88CC-12F5E9F92728}" dt="2019-04-08T20:11:18.947" v="1976"/>
        <pc:sldMkLst>
          <pc:docMk/>
          <pc:sldMk cId="1092042911" sldId="256"/>
        </pc:sldMkLst>
        <pc:spChg chg="mod">
          <ac:chgData name="Parker, Brett" userId="6989d706-e1f3-4cda-ab7c-6c1216d22d98" providerId="ADAL" clId="{EDE18021-6FA1-43EE-88CC-12F5E9F92728}" dt="2019-04-08T18:47:51.595" v="502"/>
          <ac:spMkLst>
            <pc:docMk/>
            <pc:sldMk cId="1092042911" sldId="256"/>
            <ac:spMk id="2" creationId="{00000000-0000-0000-0000-000000000000}"/>
          </ac:spMkLst>
        </pc:spChg>
        <pc:spChg chg="mod">
          <ac:chgData name="Parker, Brett" userId="6989d706-e1f3-4cda-ab7c-6c1216d22d98" providerId="ADAL" clId="{EDE18021-6FA1-43EE-88CC-12F5E9F92728}" dt="2019-04-08T18:47:51.595" v="502"/>
          <ac:spMkLst>
            <pc:docMk/>
            <pc:sldMk cId="1092042911" sldId="256"/>
            <ac:spMk id="3" creationId="{00000000-0000-0000-0000-000000000000}"/>
          </ac:spMkLst>
        </pc:spChg>
        <pc:spChg chg="add mod">
          <ac:chgData name="Parker, Brett" userId="6989d706-e1f3-4cda-ab7c-6c1216d22d98" providerId="ADAL" clId="{EDE18021-6FA1-43EE-88CC-12F5E9F92728}" dt="2019-04-08T18:47:51.595" v="502"/>
          <ac:spMkLst>
            <pc:docMk/>
            <pc:sldMk cId="1092042911" sldId="256"/>
            <ac:spMk id="4" creationId="{E5D496F9-1578-4FE7-BF88-E925177A87D9}"/>
          </ac:spMkLst>
        </pc:spChg>
      </pc:sldChg>
      <pc:sldChg chg="addSp delSp modSp modTransition modAnim">
        <pc:chgData name="Parker, Brett" userId="6989d706-e1f3-4cda-ab7c-6c1216d22d98" providerId="ADAL" clId="{EDE18021-6FA1-43EE-88CC-12F5E9F92728}" dt="2019-04-10T11:42:05.102" v="8632" actId="20577"/>
        <pc:sldMkLst>
          <pc:docMk/>
          <pc:sldMk cId="222412128" sldId="257"/>
        </pc:sldMkLst>
        <pc:spChg chg="mod">
          <ac:chgData name="Parker, Brett" userId="6989d706-e1f3-4cda-ab7c-6c1216d22d98" providerId="ADAL" clId="{EDE18021-6FA1-43EE-88CC-12F5E9F92728}" dt="2019-04-09T13:11:29.026" v="3499" actId="1036"/>
          <ac:spMkLst>
            <pc:docMk/>
            <pc:sldMk cId="222412128" sldId="257"/>
            <ac:spMk id="2" creationId="{00000000-0000-0000-0000-000000000000}"/>
          </ac:spMkLst>
        </pc:spChg>
        <pc:spChg chg="mod">
          <ac:chgData name="Parker, Brett" userId="6989d706-e1f3-4cda-ab7c-6c1216d22d98" providerId="ADAL" clId="{EDE18021-6FA1-43EE-88CC-12F5E9F92728}" dt="2019-04-09T13:16:58.592" v="3568" actId="1037"/>
          <ac:spMkLst>
            <pc:docMk/>
            <pc:sldMk cId="222412128" sldId="257"/>
            <ac:spMk id="3" creationId="{00000000-0000-0000-0000-000000000000}"/>
          </ac:spMkLst>
        </pc:spChg>
        <pc:spChg chg="add mod">
          <ac:chgData name="Parker, Brett" userId="6989d706-e1f3-4cda-ab7c-6c1216d22d98" providerId="ADAL" clId="{EDE18021-6FA1-43EE-88CC-12F5E9F92728}" dt="2019-04-10T11:42:05.102" v="8632" actId="20577"/>
          <ac:spMkLst>
            <pc:docMk/>
            <pc:sldMk cId="222412128" sldId="257"/>
            <ac:spMk id="5" creationId="{6EC47F55-DFAA-4B63-9637-CA73AE88782E}"/>
          </ac:spMkLst>
        </pc:spChg>
        <pc:spChg chg="add mod">
          <ac:chgData name="Parker, Brett" userId="6989d706-e1f3-4cda-ab7c-6c1216d22d98" providerId="ADAL" clId="{EDE18021-6FA1-43EE-88CC-12F5E9F92728}" dt="2019-04-09T13:17:03.809" v="3581" actId="1038"/>
          <ac:spMkLst>
            <pc:docMk/>
            <pc:sldMk cId="222412128" sldId="257"/>
            <ac:spMk id="6" creationId="{1FD7810D-FEE7-44C3-B742-7985657B98EA}"/>
          </ac:spMkLst>
        </pc:spChg>
        <pc:spChg chg="add del mod">
          <ac:chgData name="Parker, Brett" userId="6989d706-e1f3-4cda-ab7c-6c1216d22d98" providerId="ADAL" clId="{EDE18021-6FA1-43EE-88CC-12F5E9F92728}" dt="2019-04-08T20:22:54.378" v="2238" actId="478"/>
          <ac:spMkLst>
            <pc:docMk/>
            <pc:sldMk cId="222412128" sldId="257"/>
            <ac:spMk id="6" creationId="{BAA08F3B-D532-4D1D-8695-4BB77010EADA}"/>
          </ac:spMkLst>
        </pc:spChg>
        <pc:spChg chg="add mod">
          <ac:chgData name="Parker, Brett" userId="6989d706-e1f3-4cda-ab7c-6c1216d22d98" providerId="ADAL" clId="{EDE18021-6FA1-43EE-88CC-12F5E9F92728}" dt="2019-04-09T13:13:25.622" v="3521" actId="1076"/>
          <ac:spMkLst>
            <pc:docMk/>
            <pc:sldMk cId="222412128" sldId="257"/>
            <ac:spMk id="7" creationId="{A75BF7D4-6644-4E4D-ABD8-FB047690A654}"/>
          </ac:spMkLst>
        </pc:spChg>
        <pc:spChg chg="add del mod">
          <ac:chgData name="Parker, Brett" userId="6989d706-e1f3-4cda-ab7c-6c1216d22d98" providerId="ADAL" clId="{EDE18021-6FA1-43EE-88CC-12F5E9F92728}" dt="2019-04-09T12:51:58.496" v="3225" actId="478"/>
          <ac:spMkLst>
            <pc:docMk/>
            <pc:sldMk cId="222412128" sldId="257"/>
            <ac:spMk id="9" creationId="{E437A328-5C8A-4C0E-8717-943F7861C305}"/>
          </ac:spMkLst>
        </pc:spChg>
        <pc:spChg chg="add del mod">
          <ac:chgData name="Parker, Brett" userId="6989d706-e1f3-4cda-ab7c-6c1216d22d98" providerId="ADAL" clId="{EDE18021-6FA1-43EE-88CC-12F5E9F92728}" dt="2019-04-09T12:51:58.496" v="3225" actId="478"/>
          <ac:spMkLst>
            <pc:docMk/>
            <pc:sldMk cId="222412128" sldId="257"/>
            <ac:spMk id="10" creationId="{5EEC5433-6B7A-426F-AA40-EEFE27F9427A}"/>
          </ac:spMkLst>
        </pc:spChg>
        <pc:spChg chg="add del mod">
          <ac:chgData name="Parker, Brett" userId="6989d706-e1f3-4cda-ab7c-6c1216d22d98" providerId="ADAL" clId="{EDE18021-6FA1-43EE-88CC-12F5E9F92728}" dt="2019-04-09T12:51:58.496" v="3225" actId="478"/>
          <ac:spMkLst>
            <pc:docMk/>
            <pc:sldMk cId="222412128" sldId="257"/>
            <ac:spMk id="11" creationId="{62BD4864-6AE7-4785-AE49-6C5E837CCCE9}"/>
          </ac:spMkLst>
        </pc:spChg>
        <pc:spChg chg="add del mod">
          <ac:chgData name="Parker, Brett" userId="6989d706-e1f3-4cda-ab7c-6c1216d22d98" providerId="ADAL" clId="{EDE18021-6FA1-43EE-88CC-12F5E9F92728}" dt="2019-04-09T12:59:46.197" v="3349" actId="478"/>
          <ac:spMkLst>
            <pc:docMk/>
            <pc:sldMk cId="222412128" sldId="257"/>
            <ac:spMk id="12" creationId="{9625205D-DE54-4E65-83A1-D0A7D14675C6}"/>
          </ac:spMkLst>
        </pc:spChg>
        <pc:spChg chg="add del mod">
          <ac:chgData name="Parker, Brett" userId="6989d706-e1f3-4cda-ab7c-6c1216d22d98" providerId="ADAL" clId="{EDE18021-6FA1-43EE-88CC-12F5E9F92728}" dt="2019-04-09T12:59:46.197" v="3349" actId="478"/>
          <ac:spMkLst>
            <pc:docMk/>
            <pc:sldMk cId="222412128" sldId="257"/>
            <ac:spMk id="13" creationId="{0E875C6B-CFF0-4070-AC7E-AC32F8D8CD59}"/>
          </ac:spMkLst>
        </pc:spChg>
        <pc:spChg chg="add del mod">
          <ac:chgData name="Parker, Brett" userId="6989d706-e1f3-4cda-ab7c-6c1216d22d98" providerId="ADAL" clId="{EDE18021-6FA1-43EE-88CC-12F5E9F92728}" dt="2019-04-09T12:59:46.197" v="3349" actId="478"/>
          <ac:spMkLst>
            <pc:docMk/>
            <pc:sldMk cId="222412128" sldId="257"/>
            <ac:spMk id="14" creationId="{1613C402-D582-4CE3-AD2C-4A4593A9533B}"/>
          </ac:spMkLst>
        </pc:spChg>
        <pc:spChg chg="add del mod">
          <ac:chgData name="Parker, Brett" userId="6989d706-e1f3-4cda-ab7c-6c1216d22d98" providerId="ADAL" clId="{EDE18021-6FA1-43EE-88CC-12F5E9F92728}" dt="2019-04-09T12:59:46.197" v="3349" actId="478"/>
          <ac:spMkLst>
            <pc:docMk/>
            <pc:sldMk cId="222412128" sldId="257"/>
            <ac:spMk id="15" creationId="{D2C4E01A-91B0-4E5E-BEAF-2B39A9270A55}"/>
          </ac:spMkLst>
        </pc:spChg>
        <pc:spChg chg="add del mod">
          <ac:chgData name="Parker, Brett" userId="6989d706-e1f3-4cda-ab7c-6c1216d22d98" providerId="ADAL" clId="{EDE18021-6FA1-43EE-88CC-12F5E9F92728}" dt="2019-04-09T13:04:07.072" v="3420" actId="478"/>
          <ac:spMkLst>
            <pc:docMk/>
            <pc:sldMk cId="222412128" sldId="257"/>
            <ac:spMk id="16" creationId="{90064FCC-D118-4265-92AF-161A51841520}"/>
          </ac:spMkLst>
        </pc:spChg>
        <pc:spChg chg="add del mod">
          <ac:chgData name="Parker, Brett" userId="6989d706-e1f3-4cda-ab7c-6c1216d22d98" providerId="ADAL" clId="{EDE18021-6FA1-43EE-88CC-12F5E9F92728}" dt="2019-04-09T13:05:50.852" v="3436" actId="478"/>
          <ac:spMkLst>
            <pc:docMk/>
            <pc:sldMk cId="222412128" sldId="257"/>
            <ac:spMk id="17" creationId="{0605538B-E9DB-48A2-BB82-2F0A7DD540CC}"/>
          </ac:spMkLst>
        </pc:spChg>
        <pc:spChg chg="add mod ord">
          <ac:chgData name="Parker, Brett" userId="6989d706-e1f3-4cda-ab7c-6c1216d22d98" providerId="ADAL" clId="{EDE18021-6FA1-43EE-88CC-12F5E9F92728}" dt="2019-04-09T13:16:46.272" v="3558" actId="1035"/>
          <ac:spMkLst>
            <pc:docMk/>
            <pc:sldMk cId="222412128" sldId="257"/>
            <ac:spMk id="18" creationId="{F133BA06-5AF2-4FF6-8BCA-5D5DDE587C96}"/>
          </ac:spMkLst>
        </pc:spChg>
        <pc:grpChg chg="add mod">
          <ac:chgData name="Parker, Brett" userId="6989d706-e1f3-4cda-ab7c-6c1216d22d98" providerId="ADAL" clId="{EDE18021-6FA1-43EE-88CC-12F5E9F92728}" dt="2019-04-09T13:12:40.468" v="3518" actId="1076"/>
          <ac:grpSpMkLst>
            <pc:docMk/>
            <pc:sldMk cId="222412128" sldId="257"/>
            <ac:grpSpMk id="8" creationId="{3C772CC7-B21E-4925-BF6A-25FBE31641C0}"/>
          </ac:grpSpMkLst>
        </pc:grpChg>
      </pc:sldChg>
      <pc:sldChg chg="addSp delSp modSp add del modTransition">
        <pc:chgData name="Parker, Brett" userId="6989d706-e1f3-4cda-ab7c-6c1216d22d98" providerId="ADAL" clId="{EDE18021-6FA1-43EE-88CC-12F5E9F92728}" dt="2019-04-09T14:53:06.792" v="4003" actId="2696"/>
        <pc:sldMkLst>
          <pc:docMk/>
          <pc:sldMk cId="3045229941" sldId="263"/>
        </pc:sldMkLst>
        <pc:spChg chg="mod">
          <ac:chgData name="Parker, Brett" userId="6989d706-e1f3-4cda-ab7c-6c1216d22d98" providerId="ADAL" clId="{EDE18021-6FA1-43EE-88CC-12F5E9F92728}" dt="2019-04-08T18:47:51.595" v="502"/>
          <ac:spMkLst>
            <pc:docMk/>
            <pc:sldMk cId="3045229941" sldId="263"/>
            <ac:spMk id="2" creationId="{00000000-0000-0000-0000-000000000000}"/>
          </ac:spMkLst>
        </pc:spChg>
        <pc:spChg chg="mod">
          <ac:chgData name="Parker, Brett" userId="6989d706-e1f3-4cda-ab7c-6c1216d22d98" providerId="ADAL" clId="{EDE18021-6FA1-43EE-88CC-12F5E9F92728}" dt="2019-04-08T18:47:51.595" v="502"/>
          <ac:spMkLst>
            <pc:docMk/>
            <pc:sldMk cId="3045229941" sldId="263"/>
            <ac:spMk id="3" creationId="{00000000-0000-0000-0000-000000000000}"/>
          </ac:spMkLst>
        </pc:spChg>
        <pc:spChg chg="del">
          <ac:chgData name="Parker, Brett" userId="6989d706-e1f3-4cda-ab7c-6c1216d22d98" providerId="ADAL" clId="{EDE18021-6FA1-43EE-88CC-12F5E9F92728}" dt="2019-04-08T19:08:51.244" v="840" actId="478"/>
          <ac:spMkLst>
            <pc:docMk/>
            <pc:sldMk cId="3045229941" sldId="263"/>
            <ac:spMk id="4" creationId="{00000000-0000-0000-0000-000000000000}"/>
          </ac:spMkLst>
        </pc:spChg>
        <pc:spChg chg="mod">
          <ac:chgData name="Parker, Brett" userId="6989d706-e1f3-4cda-ab7c-6c1216d22d98" providerId="ADAL" clId="{EDE18021-6FA1-43EE-88CC-12F5E9F92728}" dt="2019-04-08T18:47:51.595" v="502"/>
          <ac:spMkLst>
            <pc:docMk/>
            <pc:sldMk cId="3045229941" sldId="263"/>
            <ac:spMk id="38" creationId="{00000000-0000-0000-0000-000000000000}"/>
          </ac:spMkLst>
        </pc:spChg>
        <pc:spChg chg="mod">
          <ac:chgData name="Parker, Brett" userId="6989d706-e1f3-4cda-ab7c-6c1216d22d98" providerId="ADAL" clId="{EDE18021-6FA1-43EE-88CC-12F5E9F92728}" dt="2019-04-08T18:47:51.595" v="502"/>
          <ac:spMkLst>
            <pc:docMk/>
            <pc:sldMk cId="3045229941" sldId="263"/>
            <ac:spMk id="40" creationId="{00000000-0000-0000-0000-000000000000}"/>
          </ac:spMkLst>
        </pc:spChg>
        <pc:spChg chg="mod">
          <ac:chgData name="Parker, Brett" userId="6989d706-e1f3-4cda-ab7c-6c1216d22d98" providerId="ADAL" clId="{EDE18021-6FA1-43EE-88CC-12F5E9F92728}" dt="2019-04-08T18:47:51.595" v="502"/>
          <ac:spMkLst>
            <pc:docMk/>
            <pc:sldMk cId="3045229941" sldId="263"/>
            <ac:spMk id="41" creationId="{00000000-0000-0000-0000-000000000000}"/>
          </ac:spMkLst>
        </pc:spChg>
        <pc:spChg chg="mod">
          <ac:chgData name="Parker, Brett" userId="6989d706-e1f3-4cda-ab7c-6c1216d22d98" providerId="ADAL" clId="{EDE18021-6FA1-43EE-88CC-12F5E9F92728}" dt="2019-04-08T18:47:51.595" v="502"/>
          <ac:spMkLst>
            <pc:docMk/>
            <pc:sldMk cId="3045229941" sldId="263"/>
            <ac:spMk id="42" creationId="{00000000-0000-0000-0000-000000000000}"/>
          </ac:spMkLst>
        </pc:spChg>
        <pc:spChg chg="mod">
          <ac:chgData name="Parker, Brett" userId="6989d706-e1f3-4cda-ab7c-6c1216d22d98" providerId="ADAL" clId="{EDE18021-6FA1-43EE-88CC-12F5E9F92728}" dt="2019-04-08T18:47:51.595" v="502"/>
          <ac:spMkLst>
            <pc:docMk/>
            <pc:sldMk cId="3045229941" sldId="263"/>
            <ac:spMk id="43" creationId="{00000000-0000-0000-0000-000000000000}"/>
          </ac:spMkLst>
        </pc:spChg>
        <pc:spChg chg="mod">
          <ac:chgData name="Parker, Brett" userId="6989d706-e1f3-4cda-ab7c-6c1216d22d98" providerId="ADAL" clId="{EDE18021-6FA1-43EE-88CC-12F5E9F92728}" dt="2019-04-08T18:47:51.595" v="502"/>
          <ac:spMkLst>
            <pc:docMk/>
            <pc:sldMk cId="3045229941" sldId="263"/>
            <ac:spMk id="44" creationId="{00000000-0000-0000-0000-000000000000}"/>
          </ac:spMkLst>
        </pc:spChg>
        <pc:spChg chg="mod">
          <ac:chgData name="Parker, Brett" userId="6989d706-e1f3-4cda-ab7c-6c1216d22d98" providerId="ADAL" clId="{EDE18021-6FA1-43EE-88CC-12F5E9F92728}" dt="2019-04-08T18:47:51.595" v="502"/>
          <ac:spMkLst>
            <pc:docMk/>
            <pc:sldMk cId="3045229941" sldId="263"/>
            <ac:spMk id="45" creationId="{00000000-0000-0000-0000-000000000000}"/>
          </ac:spMkLst>
        </pc:spChg>
        <pc:spChg chg="mod">
          <ac:chgData name="Parker, Brett" userId="6989d706-e1f3-4cda-ab7c-6c1216d22d98" providerId="ADAL" clId="{EDE18021-6FA1-43EE-88CC-12F5E9F92728}" dt="2019-04-08T18:47:51.595" v="502"/>
          <ac:spMkLst>
            <pc:docMk/>
            <pc:sldMk cId="3045229941" sldId="263"/>
            <ac:spMk id="46" creationId="{00000000-0000-0000-0000-000000000000}"/>
          </ac:spMkLst>
        </pc:spChg>
        <pc:spChg chg="mod">
          <ac:chgData name="Parker, Brett" userId="6989d706-e1f3-4cda-ab7c-6c1216d22d98" providerId="ADAL" clId="{EDE18021-6FA1-43EE-88CC-12F5E9F92728}" dt="2019-04-08T18:47:51.595" v="502"/>
          <ac:spMkLst>
            <pc:docMk/>
            <pc:sldMk cId="3045229941" sldId="263"/>
            <ac:spMk id="54" creationId="{00000000-0000-0000-0000-000000000000}"/>
          </ac:spMkLst>
        </pc:spChg>
        <pc:spChg chg="mod">
          <ac:chgData name="Parker, Brett" userId="6989d706-e1f3-4cda-ab7c-6c1216d22d98" providerId="ADAL" clId="{EDE18021-6FA1-43EE-88CC-12F5E9F92728}" dt="2019-04-08T18:47:51.595" v="502"/>
          <ac:spMkLst>
            <pc:docMk/>
            <pc:sldMk cId="3045229941" sldId="263"/>
            <ac:spMk id="59" creationId="{00000000-0000-0000-0000-000000000000}"/>
          </ac:spMkLst>
        </pc:spChg>
        <pc:spChg chg="mod">
          <ac:chgData name="Parker, Brett" userId="6989d706-e1f3-4cda-ab7c-6c1216d22d98" providerId="ADAL" clId="{EDE18021-6FA1-43EE-88CC-12F5E9F92728}" dt="2019-04-08T18:47:51.595" v="502"/>
          <ac:spMkLst>
            <pc:docMk/>
            <pc:sldMk cId="3045229941" sldId="263"/>
            <ac:spMk id="64" creationId="{00000000-0000-0000-0000-000000000000}"/>
          </ac:spMkLst>
        </pc:spChg>
        <pc:spChg chg="del">
          <ac:chgData name="Parker, Brett" userId="6989d706-e1f3-4cda-ab7c-6c1216d22d98" providerId="ADAL" clId="{EDE18021-6FA1-43EE-88CC-12F5E9F92728}" dt="2019-04-08T19:08:51.244" v="840" actId="478"/>
          <ac:spMkLst>
            <pc:docMk/>
            <pc:sldMk cId="3045229941" sldId="263"/>
            <ac:spMk id="44034" creationId="{00000000-0000-0000-0000-000000000000}"/>
          </ac:spMkLst>
        </pc:spChg>
        <pc:picChg chg="add del mod">
          <ac:chgData name="Parker, Brett" userId="6989d706-e1f3-4cda-ab7c-6c1216d22d98" providerId="ADAL" clId="{EDE18021-6FA1-43EE-88CC-12F5E9F92728}" dt="2019-04-08T19:09:16.108" v="842"/>
          <ac:picMkLst>
            <pc:docMk/>
            <pc:sldMk cId="3045229941" sldId="263"/>
            <ac:picMk id="36" creationId="{00000000-0000-0000-0000-000000000000}"/>
          </ac:picMkLst>
        </pc:picChg>
        <pc:cxnChg chg="mod">
          <ac:chgData name="Parker, Brett" userId="6989d706-e1f3-4cda-ab7c-6c1216d22d98" providerId="ADAL" clId="{EDE18021-6FA1-43EE-88CC-12F5E9F92728}" dt="2019-04-08T18:47:51.595" v="502"/>
          <ac:cxnSpMkLst>
            <pc:docMk/>
            <pc:sldMk cId="3045229941" sldId="263"/>
            <ac:cxnSpMk id="37" creationId="{00000000-0000-0000-0000-000000000000}"/>
          </ac:cxnSpMkLst>
        </pc:cxnChg>
        <pc:cxnChg chg="mod">
          <ac:chgData name="Parker, Brett" userId="6989d706-e1f3-4cda-ab7c-6c1216d22d98" providerId="ADAL" clId="{EDE18021-6FA1-43EE-88CC-12F5E9F92728}" dt="2019-04-08T18:47:51.595" v="502"/>
          <ac:cxnSpMkLst>
            <pc:docMk/>
            <pc:sldMk cId="3045229941" sldId="263"/>
            <ac:cxnSpMk id="39" creationId="{00000000-0000-0000-0000-000000000000}"/>
          </ac:cxnSpMkLst>
        </pc:cxnChg>
        <pc:cxnChg chg="mod">
          <ac:chgData name="Parker, Brett" userId="6989d706-e1f3-4cda-ab7c-6c1216d22d98" providerId="ADAL" clId="{EDE18021-6FA1-43EE-88CC-12F5E9F92728}" dt="2019-04-08T18:47:51.595" v="502"/>
          <ac:cxnSpMkLst>
            <pc:docMk/>
            <pc:sldMk cId="3045229941" sldId="263"/>
            <ac:cxnSpMk id="53" creationId="{00000000-0000-0000-0000-000000000000}"/>
          </ac:cxnSpMkLst>
        </pc:cxnChg>
      </pc:sldChg>
      <pc:sldChg chg="addSp delSp modSp ord modTransition">
        <pc:chgData name="Parker, Brett" userId="6989d706-e1f3-4cda-ab7c-6c1216d22d98" providerId="ADAL" clId="{EDE18021-6FA1-43EE-88CC-12F5E9F92728}" dt="2019-04-09T15:37:26.307" v="4258" actId="947"/>
        <pc:sldMkLst>
          <pc:docMk/>
          <pc:sldMk cId="3122837640" sldId="265"/>
        </pc:sldMkLst>
        <pc:spChg chg="mod">
          <ac:chgData name="Parker, Brett" userId="6989d706-e1f3-4cda-ab7c-6c1216d22d98" providerId="ADAL" clId="{EDE18021-6FA1-43EE-88CC-12F5E9F92728}" dt="2019-04-09T15:37:26.307" v="4258" actId="947"/>
          <ac:spMkLst>
            <pc:docMk/>
            <pc:sldMk cId="3122837640" sldId="265"/>
            <ac:spMk id="2" creationId="{40D9C3BB-A1D1-4A45-AAA2-0863C4636B64}"/>
          </ac:spMkLst>
        </pc:spChg>
        <pc:spChg chg="mod">
          <ac:chgData name="Parker, Brett" userId="6989d706-e1f3-4cda-ab7c-6c1216d22d98" providerId="ADAL" clId="{EDE18021-6FA1-43EE-88CC-12F5E9F92728}" dt="2019-04-08T18:47:51.595" v="502"/>
          <ac:spMkLst>
            <pc:docMk/>
            <pc:sldMk cId="3122837640" sldId="265"/>
            <ac:spMk id="3" creationId="{F0C96157-6D5D-4F5C-80EC-E734EDF4837E}"/>
          </ac:spMkLst>
        </pc:spChg>
        <pc:spChg chg="del mod">
          <ac:chgData name="Parker, Brett" userId="6989d706-e1f3-4cda-ab7c-6c1216d22d98" providerId="ADAL" clId="{EDE18021-6FA1-43EE-88CC-12F5E9F92728}" dt="2019-04-08T20:57:00.004" v="2426" actId="478"/>
          <ac:spMkLst>
            <pc:docMk/>
            <pc:sldMk cId="3122837640" sldId="265"/>
            <ac:spMk id="7" creationId="{02E5457F-1D8A-47B5-AEAD-A7FD4912F378}"/>
          </ac:spMkLst>
        </pc:spChg>
        <pc:spChg chg="add mod">
          <ac:chgData name="Parker, Brett" userId="6989d706-e1f3-4cda-ab7c-6c1216d22d98" providerId="ADAL" clId="{EDE18021-6FA1-43EE-88CC-12F5E9F92728}" dt="2019-04-09T15:34:42.418" v="4238" actId="207"/>
          <ac:spMkLst>
            <pc:docMk/>
            <pc:sldMk cId="3122837640" sldId="265"/>
            <ac:spMk id="7" creationId="{ECE25A5B-567A-4AFB-ACE2-B23D2DA02FBE}"/>
          </ac:spMkLst>
        </pc:spChg>
        <pc:spChg chg="del mod">
          <ac:chgData name="Parker, Brett" userId="6989d706-e1f3-4cda-ab7c-6c1216d22d98" providerId="ADAL" clId="{EDE18021-6FA1-43EE-88CC-12F5E9F92728}" dt="2019-04-08T20:57:00.004" v="2426" actId="478"/>
          <ac:spMkLst>
            <pc:docMk/>
            <pc:sldMk cId="3122837640" sldId="265"/>
            <ac:spMk id="10" creationId="{7812ED19-AD25-4DEC-A003-970170D9EED9}"/>
          </ac:spMkLst>
        </pc:spChg>
        <pc:spChg chg="del mod">
          <ac:chgData name="Parker, Brett" userId="6989d706-e1f3-4cda-ab7c-6c1216d22d98" providerId="ADAL" clId="{EDE18021-6FA1-43EE-88CC-12F5E9F92728}" dt="2019-04-08T20:57:00.004" v="2426" actId="478"/>
          <ac:spMkLst>
            <pc:docMk/>
            <pc:sldMk cId="3122837640" sldId="265"/>
            <ac:spMk id="12" creationId="{255C590A-3E45-469A-963B-5210974BE01E}"/>
          </ac:spMkLst>
        </pc:spChg>
        <pc:spChg chg="del mod">
          <ac:chgData name="Parker, Brett" userId="6989d706-e1f3-4cda-ab7c-6c1216d22d98" providerId="ADAL" clId="{EDE18021-6FA1-43EE-88CC-12F5E9F92728}" dt="2019-04-08T20:57:00.004" v="2426" actId="478"/>
          <ac:spMkLst>
            <pc:docMk/>
            <pc:sldMk cId="3122837640" sldId="265"/>
            <ac:spMk id="13" creationId="{4CC7D20E-C525-43AD-9ED5-26E2E4009378}"/>
          </ac:spMkLst>
        </pc:spChg>
        <pc:spChg chg="del mod">
          <ac:chgData name="Parker, Brett" userId="6989d706-e1f3-4cda-ab7c-6c1216d22d98" providerId="ADAL" clId="{EDE18021-6FA1-43EE-88CC-12F5E9F92728}" dt="2019-04-08T20:57:00.004" v="2426" actId="478"/>
          <ac:spMkLst>
            <pc:docMk/>
            <pc:sldMk cId="3122837640" sldId="265"/>
            <ac:spMk id="14" creationId="{93C68B13-AD96-4A31-9407-5C238973B1C8}"/>
          </ac:spMkLst>
        </pc:spChg>
        <pc:spChg chg="del mod">
          <ac:chgData name="Parker, Brett" userId="6989d706-e1f3-4cda-ab7c-6c1216d22d98" providerId="ADAL" clId="{EDE18021-6FA1-43EE-88CC-12F5E9F92728}" dt="2019-04-08T20:57:00.004" v="2426" actId="478"/>
          <ac:spMkLst>
            <pc:docMk/>
            <pc:sldMk cId="3122837640" sldId="265"/>
            <ac:spMk id="15" creationId="{0DFBFD81-2032-49CC-974D-5839B51427E3}"/>
          </ac:spMkLst>
        </pc:spChg>
        <pc:spChg chg="del mod">
          <ac:chgData name="Parker, Brett" userId="6989d706-e1f3-4cda-ab7c-6c1216d22d98" providerId="ADAL" clId="{EDE18021-6FA1-43EE-88CC-12F5E9F92728}" dt="2019-04-08T20:57:00.004" v="2426" actId="478"/>
          <ac:spMkLst>
            <pc:docMk/>
            <pc:sldMk cId="3122837640" sldId="265"/>
            <ac:spMk id="20" creationId="{7F336B18-443C-4432-B083-458DF2781CA1}"/>
          </ac:spMkLst>
        </pc:spChg>
        <pc:spChg chg="del mod">
          <ac:chgData name="Parker, Brett" userId="6989d706-e1f3-4cda-ab7c-6c1216d22d98" providerId="ADAL" clId="{EDE18021-6FA1-43EE-88CC-12F5E9F92728}" dt="2019-04-08T20:57:00.004" v="2426" actId="478"/>
          <ac:spMkLst>
            <pc:docMk/>
            <pc:sldMk cId="3122837640" sldId="265"/>
            <ac:spMk id="21" creationId="{062E4DDE-0962-4D70-BE8F-38A25541279D}"/>
          </ac:spMkLst>
        </pc:spChg>
        <pc:spChg chg="del mod">
          <ac:chgData name="Parker, Brett" userId="6989d706-e1f3-4cda-ab7c-6c1216d22d98" providerId="ADAL" clId="{EDE18021-6FA1-43EE-88CC-12F5E9F92728}" dt="2019-04-08T20:57:00.004" v="2426" actId="478"/>
          <ac:spMkLst>
            <pc:docMk/>
            <pc:sldMk cId="3122837640" sldId="265"/>
            <ac:spMk id="22" creationId="{F329C44A-454E-4977-ACB4-0BD044AECF44}"/>
          </ac:spMkLst>
        </pc:spChg>
        <pc:spChg chg="del mod">
          <ac:chgData name="Parker, Brett" userId="6989d706-e1f3-4cda-ab7c-6c1216d22d98" providerId="ADAL" clId="{EDE18021-6FA1-43EE-88CC-12F5E9F92728}" dt="2019-04-08T20:57:00.004" v="2426" actId="478"/>
          <ac:spMkLst>
            <pc:docMk/>
            <pc:sldMk cId="3122837640" sldId="265"/>
            <ac:spMk id="23" creationId="{EF22A799-9133-4E8C-845A-5326E85B6EF9}"/>
          </ac:spMkLst>
        </pc:spChg>
        <pc:spChg chg="del mod">
          <ac:chgData name="Parker, Brett" userId="6989d706-e1f3-4cda-ab7c-6c1216d22d98" providerId="ADAL" clId="{EDE18021-6FA1-43EE-88CC-12F5E9F92728}" dt="2019-04-08T20:57:00.004" v="2426" actId="478"/>
          <ac:spMkLst>
            <pc:docMk/>
            <pc:sldMk cId="3122837640" sldId="265"/>
            <ac:spMk id="24" creationId="{FBB3D197-13ED-401B-8129-B4B5BE7FA8C5}"/>
          </ac:spMkLst>
        </pc:spChg>
        <pc:spChg chg="del mod">
          <ac:chgData name="Parker, Brett" userId="6989d706-e1f3-4cda-ab7c-6c1216d22d98" providerId="ADAL" clId="{EDE18021-6FA1-43EE-88CC-12F5E9F92728}" dt="2019-04-08T20:57:00.004" v="2426" actId="478"/>
          <ac:spMkLst>
            <pc:docMk/>
            <pc:sldMk cId="3122837640" sldId="265"/>
            <ac:spMk id="25" creationId="{9E14B73E-EF82-4F99-84AB-B9C23BD1577C}"/>
          </ac:spMkLst>
        </pc:spChg>
        <pc:spChg chg="del mod">
          <ac:chgData name="Parker, Brett" userId="6989d706-e1f3-4cda-ab7c-6c1216d22d98" providerId="ADAL" clId="{EDE18021-6FA1-43EE-88CC-12F5E9F92728}" dt="2019-04-08T20:57:00.004" v="2426" actId="478"/>
          <ac:spMkLst>
            <pc:docMk/>
            <pc:sldMk cId="3122837640" sldId="265"/>
            <ac:spMk id="26" creationId="{5B8DBF44-0BA0-4B06-A346-8B01507B152C}"/>
          </ac:spMkLst>
        </pc:spChg>
        <pc:spChg chg="del mod">
          <ac:chgData name="Parker, Brett" userId="6989d706-e1f3-4cda-ab7c-6c1216d22d98" providerId="ADAL" clId="{EDE18021-6FA1-43EE-88CC-12F5E9F92728}" dt="2019-04-08T20:57:00.004" v="2426" actId="478"/>
          <ac:spMkLst>
            <pc:docMk/>
            <pc:sldMk cId="3122837640" sldId="265"/>
            <ac:spMk id="27" creationId="{BC6261E2-D927-474C-9C91-2D614E2ABFC8}"/>
          </ac:spMkLst>
        </pc:spChg>
        <pc:spChg chg="del mod">
          <ac:chgData name="Parker, Brett" userId="6989d706-e1f3-4cda-ab7c-6c1216d22d98" providerId="ADAL" clId="{EDE18021-6FA1-43EE-88CC-12F5E9F92728}" dt="2019-04-08T20:57:00.004" v="2426" actId="478"/>
          <ac:spMkLst>
            <pc:docMk/>
            <pc:sldMk cId="3122837640" sldId="265"/>
            <ac:spMk id="28" creationId="{33A91231-D918-4AE2-A502-949EA103F002}"/>
          </ac:spMkLst>
        </pc:spChg>
        <pc:spChg chg="del mod">
          <ac:chgData name="Parker, Brett" userId="6989d706-e1f3-4cda-ab7c-6c1216d22d98" providerId="ADAL" clId="{EDE18021-6FA1-43EE-88CC-12F5E9F92728}" dt="2019-04-08T20:57:00.004" v="2426" actId="478"/>
          <ac:spMkLst>
            <pc:docMk/>
            <pc:sldMk cId="3122837640" sldId="265"/>
            <ac:spMk id="29" creationId="{E53ACE76-BD46-4938-93D5-79DD209A63CB}"/>
          </ac:spMkLst>
        </pc:spChg>
        <pc:spChg chg="del mod">
          <ac:chgData name="Parker, Brett" userId="6989d706-e1f3-4cda-ab7c-6c1216d22d98" providerId="ADAL" clId="{EDE18021-6FA1-43EE-88CC-12F5E9F92728}" dt="2019-04-08T20:57:00.004" v="2426" actId="478"/>
          <ac:spMkLst>
            <pc:docMk/>
            <pc:sldMk cId="3122837640" sldId="265"/>
            <ac:spMk id="30" creationId="{2104391F-03B4-40A8-B73A-FEB7BF1B67F4}"/>
          </ac:spMkLst>
        </pc:spChg>
        <pc:spChg chg="del mod">
          <ac:chgData name="Parker, Brett" userId="6989d706-e1f3-4cda-ab7c-6c1216d22d98" providerId="ADAL" clId="{EDE18021-6FA1-43EE-88CC-12F5E9F92728}" dt="2019-04-08T20:57:00.004" v="2426" actId="478"/>
          <ac:spMkLst>
            <pc:docMk/>
            <pc:sldMk cId="3122837640" sldId="265"/>
            <ac:spMk id="31" creationId="{23F4CCCE-299A-4EF2-B3A2-C576706B8286}"/>
          </ac:spMkLst>
        </pc:spChg>
        <pc:spChg chg="del mod">
          <ac:chgData name="Parker, Brett" userId="6989d706-e1f3-4cda-ab7c-6c1216d22d98" providerId="ADAL" clId="{EDE18021-6FA1-43EE-88CC-12F5E9F92728}" dt="2019-04-08T20:57:00.004" v="2426" actId="478"/>
          <ac:spMkLst>
            <pc:docMk/>
            <pc:sldMk cId="3122837640" sldId="265"/>
            <ac:spMk id="32" creationId="{13A3738E-17A8-4DFF-891B-6254B71ABF59}"/>
          </ac:spMkLst>
        </pc:spChg>
        <pc:spChg chg="del mod">
          <ac:chgData name="Parker, Brett" userId="6989d706-e1f3-4cda-ab7c-6c1216d22d98" providerId="ADAL" clId="{EDE18021-6FA1-43EE-88CC-12F5E9F92728}" dt="2019-04-08T20:57:00.004" v="2426" actId="478"/>
          <ac:spMkLst>
            <pc:docMk/>
            <pc:sldMk cId="3122837640" sldId="265"/>
            <ac:spMk id="33" creationId="{9257539C-161A-4F71-A3A3-254D3844BFD0}"/>
          </ac:spMkLst>
        </pc:spChg>
        <pc:spChg chg="del mod">
          <ac:chgData name="Parker, Brett" userId="6989d706-e1f3-4cda-ab7c-6c1216d22d98" providerId="ADAL" clId="{EDE18021-6FA1-43EE-88CC-12F5E9F92728}" dt="2019-04-08T20:57:00.004" v="2426" actId="478"/>
          <ac:spMkLst>
            <pc:docMk/>
            <pc:sldMk cId="3122837640" sldId="265"/>
            <ac:spMk id="34" creationId="{BDDE5A97-D19E-4BEF-99FB-517ADF35D18E}"/>
          </ac:spMkLst>
        </pc:spChg>
        <pc:spChg chg="add mod">
          <ac:chgData name="Parker, Brett" userId="6989d706-e1f3-4cda-ab7c-6c1216d22d98" providerId="ADAL" clId="{EDE18021-6FA1-43EE-88CC-12F5E9F92728}" dt="2019-04-08T21:17:02.825" v="2688" actId="1035"/>
          <ac:spMkLst>
            <pc:docMk/>
            <pc:sldMk cId="3122837640" sldId="265"/>
            <ac:spMk id="35" creationId="{396BB1A7-910D-49B2-8599-94C60DE2E620}"/>
          </ac:spMkLst>
        </pc:spChg>
        <pc:spChg chg="add mod">
          <ac:chgData name="Parker, Brett" userId="6989d706-e1f3-4cda-ab7c-6c1216d22d98" providerId="ADAL" clId="{EDE18021-6FA1-43EE-88CC-12F5E9F92728}" dt="2019-04-09T15:35:42.949" v="4240" actId="1076"/>
          <ac:spMkLst>
            <pc:docMk/>
            <pc:sldMk cId="3122837640" sldId="265"/>
            <ac:spMk id="36" creationId="{94ED094A-BB9D-463D-9007-455A05BCFCD9}"/>
          </ac:spMkLst>
        </pc:spChg>
        <pc:spChg chg="del mod">
          <ac:chgData name="Parker, Brett" userId="6989d706-e1f3-4cda-ab7c-6c1216d22d98" providerId="ADAL" clId="{EDE18021-6FA1-43EE-88CC-12F5E9F92728}" dt="2019-04-08T20:57:00.004" v="2426" actId="478"/>
          <ac:spMkLst>
            <pc:docMk/>
            <pc:sldMk cId="3122837640" sldId="265"/>
            <ac:spMk id="36" creationId="{F0A83E62-2AC4-4A53-899D-D93E6700261C}"/>
          </ac:spMkLst>
        </pc:spChg>
        <pc:spChg chg="del mod">
          <ac:chgData name="Parker, Brett" userId="6989d706-e1f3-4cda-ab7c-6c1216d22d98" providerId="ADAL" clId="{EDE18021-6FA1-43EE-88CC-12F5E9F92728}" dt="2019-04-08T20:57:00.004" v="2426" actId="478"/>
          <ac:spMkLst>
            <pc:docMk/>
            <pc:sldMk cId="3122837640" sldId="265"/>
            <ac:spMk id="37" creationId="{6DA0282E-8302-4D02-9225-0C635166CBFA}"/>
          </ac:spMkLst>
        </pc:spChg>
        <pc:spChg chg="del mod">
          <ac:chgData name="Parker, Brett" userId="6989d706-e1f3-4cda-ab7c-6c1216d22d98" providerId="ADAL" clId="{EDE18021-6FA1-43EE-88CC-12F5E9F92728}" dt="2019-04-08T20:57:00.004" v="2426" actId="478"/>
          <ac:spMkLst>
            <pc:docMk/>
            <pc:sldMk cId="3122837640" sldId="265"/>
            <ac:spMk id="38" creationId="{B374F85D-AE96-4FCD-826F-BBF3C853D658}"/>
          </ac:spMkLst>
        </pc:spChg>
        <pc:spChg chg="del mod">
          <ac:chgData name="Parker, Brett" userId="6989d706-e1f3-4cda-ab7c-6c1216d22d98" providerId="ADAL" clId="{EDE18021-6FA1-43EE-88CC-12F5E9F92728}" dt="2019-04-08T20:57:00.004" v="2426" actId="478"/>
          <ac:spMkLst>
            <pc:docMk/>
            <pc:sldMk cId="3122837640" sldId="265"/>
            <ac:spMk id="39" creationId="{86308F19-F3DA-43DC-A60F-A1F614C4B80B}"/>
          </ac:spMkLst>
        </pc:spChg>
        <pc:spChg chg="del mod">
          <ac:chgData name="Parker, Brett" userId="6989d706-e1f3-4cda-ab7c-6c1216d22d98" providerId="ADAL" clId="{EDE18021-6FA1-43EE-88CC-12F5E9F92728}" dt="2019-04-08T20:57:00.004" v="2426" actId="478"/>
          <ac:spMkLst>
            <pc:docMk/>
            <pc:sldMk cId="3122837640" sldId="265"/>
            <ac:spMk id="40" creationId="{59C3A80E-8E4E-4FFD-A2A8-6C5DFA068228}"/>
          </ac:spMkLst>
        </pc:spChg>
        <pc:spChg chg="add mod">
          <ac:chgData name="Parker, Brett" userId="6989d706-e1f3-4cda-ab7c-6c1216d22d98" providerId="ADAL" clId="{EDE18021-6FA1-43EE-88CC-12F5E9F92728}" dt="2019-04-08T21:17:02.825" v="2688" actId="1035"/>
          <ac:spMkLst>
            <pc:docMk/>
            <pc:sldMk cId="3122837640" sldId="265"/>
            <ac:spMk id="41" creationId="{E72649E1-95BA-4B24-BB55-E77F70558F43}"/>
          </ac:spMkLst>
        </pc:spChg>
        <pc:spChg chg="add mod">
          <ac:chgData name="Parker, Brett" userId="6989d706-e1f3-4cda-ab7c-6c1216d22d98" providerId="ADAL" clId="{EDE18021-6FA1-43EE-88CC-12F5E9F92728}" dt="2019-04-08T21:17:02.825" v="2688" actId="1035"/>
          <ac:spMkLst>
            <pc:docMk/>
            <pc:sldMk cId="3122837640" sldId="265"/>
            <ac:spMk id="42" creationId="{ACBF610D-3519-452D-862D-61CBF13784EB}"/>
          </ac:spMkLst>
        </pc:spChg>
        <pc:spChg chg="add mod">
          <ac:chgData name="Parker, Brett" userId="6989d706-e1f3-4cda-ab7c-6c1216d22d98" providerId="ADAL" clId="{EDE18021-6FA1-43EE-88CC-12F5E9F92728}" dt="2019-04-08T21:17:02.825" v="2688" actId="1035"/>
          <ac:spMkLst>
            <pc:docMk/>
            <pc:sldMk cId="3122837640" sldId="265"/>
            <ac:spMk id="43" creationId="{EC04D6FE-FCCC-45AA-A666-E7F264DF2259}"/>
          </ac:spMkLst>
        </pc:spChg>
        <pc:spChg chg="add mod">
          <ac:chgData name="Parker, Brett" userId="6989d706-e1f3-4cda-ab7c-6c1216d22d98" providerId="ADAL" clId="{EDE18021-6FA1-43EE-88CC-12F5E9F92728}" dt="2019-04-08T21:17:02.825" v="2688" actId="1035"/>
          <ac:spMkLst>
            <pc:docMk/>
            <pc:sldMk cId="3122837640" sldId="265"/>
            <ac:spMk id="44" creationId="{AF83978C-173C-4A09-B835-0A5802FDF6E2}"/>
          </ac:spMkLst>
        </pc:spChg>
        <pc:spChg chg="add mod">
          <ac:chgData name="Parker, Brett" userId="6989d706-e1f3-4cda-ab7c-6c1216d22d98" providerId="ADAL" clId="{EDE18021-6FA1-43EE-88CC-12F5E9F92728}" dt="2019-04-08T21:17:02.825" v="2688" actId="1035"/>
          <ac:spMkLst>
            <pc:docMk/>
            <pc:sldMk cId="3122837640" sldId="265"/>
            <ac:spMk id="45" creationId="{E545FFF3-3761-45F1-B8EA-F471453585CC}"/>
          </ac:spMkLst>
        </pc:spChg>
        <pc:spChg chg="add mod">
          <ac:chgData name="Parker, Brett" userId="6989d706-e1f3-4cda-ab7c-6c1216d22d98" providerId="ADAL" clId="{EDE18021-6FA1-43EE-88CC-12F5E9F92728}" dt="2019-04-08T21:17:02.825" v="2688" actId="1035"/>
          <ac:spMkLst>
            <pc:docMk/>
            <pc:sldMk cId="3122837640" sldId="265"/>
            <ac:spMk id="46" creationId="{ECEB3F47-7158-44BC-A9E2-DACED00BA0A4}"/>
          </ac:spMkLst>
        </pc:spChg>
        <pc:spChg chg="add mod">
          <ac:chgData name="Parker, Brett" userId="6989d706-e1f3-4cda-ab7c-6c1216d22d98" providerId="ADAL" clId="{EDE18021-6FA1-43EE-88CC-12F5E9F92728}" dt="2019-04-08T21:17:02.825" v="2688" actId="1035"/>
          <ac:spMkLst>
            <pc:docMk/>
            <pc:sldMk cId="3122837640" sldId="265"/>
            <ac:spMk id="47" creationId="{02AF2E34-C954-41B7-963A-20AC242FFFDB}"/>
          </ac:spMkLst>
        </pc:spChg>
        <pc:spChg chg="add mod">
          <ac:chgData name="Parker, Brett" userId="6989d706-e1f3-4cda-ab7c-6c1216d22d98" providerId="ADAL" clId="{EDE18021-6FA1-43EE-88CC-12F5E9F92728}" dt="2019-04-08T21:17:02.825" v="2688" actId="1035"/>
          <ac:spMkLst>
            <pc:docMk/>
            <pc:sldMk cId="3122837640" sldId="265"/>
            <ac:spMk id="48" creationId="{A71DF0CD-FF2D-4EBF-ABA7-C17E56A93FF0}"/>
          </ac:spMkLst>
        </pc:spChg>
        <pc:spChg chg="add mod">
          <ac:chgData name="Parker, Brett" userId="6989d706-e1f3-4cda-ab7c-6c1216d22d98" providerId="ADAL" clId="{EDE18021-6FA1-43EE-88CC-12F5E9F92728}" dt="2019-04-08T21:17:02.825" v="2688" actId="1035"/>
          <ac:spMkLst>
            <pc:docMk/>
            <pc:sldMk cId="3122837640" sldId="265"/>
            <ac:spMk id="49" creationId="{110281C8-B21E-425E-96F3-AAD8C6E15F43}"/>
          </ac:spMkLst>
        </pc:spChg>
        <pc:spChg chg="add mod">
          <ac:chgData name="Parker, Brett" userId="6989d706-e1f3-4cda-ab7c-6c1216d22d98" providerId="ADAL" clId="{EDE18021-6FA1-43EE-88CC-12F5E9F92728}" dt="2019-04-08T21:17:02.825" v="2688" actId="1035"/>
          <ac:spMkLst>
            <pc:docMk/>
            <pc:sldMk cId="3122837640" sldId="265"/>
            <ac:spMk id="50" creationId="{EE4F22A2-A055-4383-8C19-7BA5B870A0CB}"/>
          </ac:spMkLst>
        </pc:spChg>
        <pc:spChg chg="add mod">
          <ac:chgData name="Parker, Brett" userId="6989d706-e1f3-4cda-ab7c-6c1216d22d98" providerId="ADAL" clId="{EDE18021-6FA1-43EE-88CC-12F5E9F92728}" dt="2019-04-08T21:17:02.825" v="2688" actId="1035"/>
          <ac:spMkLst>
            <pc:docMk/>
            <pc:sldMk cId="3122837640" sldId="265"/>
            <ac:spMk id="51" creationId="{59C8BC89-2850-41A1-AC7A-BED9A6500857}"/>
          </ac:spMkLst>
        </pc:spChg>
        <pc:spChg chg="add mod">
          <ac:chgData name="Parker, Brett" userId="6989d706-e1f3-4cda-ab7c-6c1216d22d98" providerId="ADAL" clId="{EDE18021-6FA1-43EE-88CC-12F5E9F92728}" dt="2019-04-08T21:17:02.825" v="2688" actId="1035"/>
          <ac:spMkLst>
            <pc:docMk/>
            <pc:sldMk cId="3122837640" sldId="265"/>
            <ac:spMk id="52" creationId="{26FAFE01-493E-4BE4-A950-A7A7A9CE22A1}"/>
          </ac:spMkLst>
        </pc:spChg>
        <pc:spChg chg="add mod">
          <ac:chgData name="Parker, Brett" userId="6989d706-e1f3-4cda-ab7c-6c1216d22d98" providerId="ADAL" clId="{EDE18021-6FA1-43EE-88CC-12F5E9F92728}" dt="2019-04-08T21:17:02.825" v="2688" actId="1035"/>
          <ac:spMkLst>
            <pc:docMk/>
            <pc:sldMk cId="3122837640" sldId="265"/>
            <ac:spMk id="53" creationId="{E177C4AE-9997-4B86-AECC-6F33CBB68871}"/>
          </ac:spMkLst>
        </pc:spChg>
        <pc:spChg chg="add mod">
          <ac:chgData name="Parker, Brett" userId="6989d706-e1f3-4cda-ab7c-6c1216d22d98" providerId="ADAL" clId="{EDE18021-6FA1-43EE-88CC-12F5E9F92728}" dt="2019-04-08T21:17:02.825" v="2688" actId="1035"/>
          <ac:spMkLst>
            <pc:docMk/>
            <pc:sldMk cId="3122837640" sldId="265"/>
            <ac:spMk id="54" creationId="{A7E7361A-87A7-497A-BC4D-218C4BA3B19B}"/>
          </ac:spMkLst>
        </pc:spChg>
        <pc:spChg chg="add mod">
          <ac:chgData name="Parker, Brett" userId="6989d706-e1f3-4cda-ab7c-6c1216d22d98" providerId="ADAL" clId="{EDE18021-6FA1-43EE-88CC-12F5E9F92728}" dt="2019-04-08T21:17:02.825" v="2688" actId="1035"/>
          <ac:spMkLst>
            <pc:docMk/>
            <pc:sldMk cId="3122837640" sldId="265"/>
            <ac:spMk id="55" creationId="{824AAC28-5526-4B75-AE96-C51F8F17A19B}"/>
          </ac:spMkLst>
        </pc:spChg>
        <pc:spChg chg="add mod">
          <ac:chgData name="Parker, Brett" userId="6989d706-e1f3-4cda-ab7c-6c1216d22d98" providerId="ADAL" clId="{EDE18021-6FA1-43EE-88CC-12F5E9F92728}" dt="2019-04-08T21:17:02.825" v="2688" actId="1035"/>
          <ac:spMkLst>
            <pc:docMk/>
            <pc:sldMk cId="3122837640" sldId="265"/>
            <ac:spMk id="56" creationId="{B3A89630-295D-413E-B9BC-A0F1A0BCDF9F}"/>
          </ac:spMkLst>
        </pc:spChg>
        <pc:spChg chg="add mod">
          <ac:chgData name="Parker, Brett" userId="6989d706-e1f3-4cda-ab7c-6c1216d22d98" providerId="ADAL" clId="{EDE18021-6FA1-43EE-88CC-12F5E9F92728}" dt="2019-04-08T21:17:02.825" v="2688" actId="1035"/>
          <ac:spMkLst>
            <pc:docMk/>
            <pc:sldMk cId="3122837640" sldId="265"/>
            <ac:spMk id="57" creationId="{2701647D-CDC2-4A77-878E-5CD1F4960B02}"/>
          </ac:spMkLst>
        </pc:spChg>
        <pc:spChg chg="add mod">
          <ac:chgData name="Parker, Brett" userId="6989d706-e1f3-4cda-ab7c-6c1216d22d98" providerId="ADAL" clId="{EDE18021-6FA1-43EE-88CC-12F5E9F92728}" dt="2019-04-08T21:17:02.825" v="2688" actId="1035"/>
          <ac:spMkLst>
            <pc:docMk/>
            <pc:sldMk cId="3122837640" sldId="265"/>
            <ac:spMk id="58" creationId="{C22050F4-7F4B-4FDE-8731-802AE5F635EC}"/>
          </ac:spMkLst>
        </pc:spChg>
        <pc:spChg chg="add mod">
          <ac:chgData name="Parker, Brett" userId="6989d706-e1f3-4cda-ab7c-6c1216d22d98" providerId="ADAL" clId="{EDE18021-6FA1-43EE-88CC-12F5E9F92728}" dt="2019-04-08T21:17:02.825" v="2688" actId="1035"/>
          <ac:spMkLst>
            <pc:docMk/>
            <pc:sldMk cId="3122837640" sldId="265"/>
            <ac:spMk id="59" creationId="{1DCF4014-EE1C-4F2A-8810-32B6E51497FA}"/>
          </ac:spMkLst>
        </pc:spChg>
        <pc:spChg chg="add mod">
          <ac:chgData name="Parker, Brett" userId="6989d706-e1f3-4cda-ab7c-6c1216d22d98" providerId="ADAL" clId="{EDE18021-6FA1-43EE-88CC-12F5E9F92728}" dt="2019-04-08T21:17:02.825" v="2688" actId="1035"/>
          <ac:spMkLst>
            <pc:docMk/>
            <pc:sldMk cId="3122837640" sldId="265"/>
            <ac:spMk id="60" creationId="{8FF9C92E-05ED-46C0-AB72-3EC258983A1B}"/>
          </ac:spMkLst>
        </pc:spChg>
        <pc:spChg chg="add mod">
          <ac:chgData name="Parker, Brett" userId="6989d706-e1f3-4cda-ab7c-6c1216d22d98" providerId="ADAL" clId="{EDE18021-6FA1-43EE-88CC-12F5E9F92728}" dt="2019-04-08T21:17:02.825" v="2688" actId="1035"/>
          <ac:spMkLst>
            <pc:docMk/>
            <pc:sldMk cId="3122837640" sldId="265"/>
            <ac:spMk id="61" creationId="{C809F349-E242-403F-835E-E340D95019CC}"/>
          </ac:spMkLst>
        </pc:spChg>
        <pc:spChg chg="add mod">
          <ac:chgData name="Parker, Brett" userId="6989d706-e1f3-4cda-ab7c-6c1216d22d98" providerId="ADAL" clId="{EDE18021-6FA1-43EE-88CC-12F5E9F92728}" dt="2019-04-08T21:17:02.825" v="2688" actId="1035"/>
          <ac:spMkLst>
            <pc:docMk/>
            <pc:sldMk cId="3122837640" sldId="265"/>
            <ac:spMk id="62" creationId="{567A1BAE-83C3-4C57-AE2B-313FF388702C}"/>
          </ac:spMkLst>
        </pc:spChg>
        <pc:spChg chg="add mod">
          <ac:chgData name="Parker, Brett" userId="6989d706-e1f3-4cda-ab7c-6c1216d22d98" providerId="ADAL" clId="{EDE18021-6FA1-43EE-88CC-12F5E9F92728}" dt="2019-04-08T21:17:02.825" v="2688" actId="1035"/>
          <ac:spMkLst>
            <pc:docMk/>
            <pc:sldMk cId="3122837640" sldId="265"/>
            <ac:spMk id="63" creationId="{9D529A43-F0F3-43DE-85F6-B57C2EED08F0}"/>
          </ac:spMkLst>
        </pc:spChg>
        <pc:spChg chg="add mod">
          <ac:chgData name="Parker, Brett" userId="6989d706-e1f3-4cda-ab7c-6c1216d22d98" providerId="ADAL" clId="{EDE18021-6FA1-43EE-88CC-12F5E9F92728}" dt="2019-04-08T21:17:02.825" v="2688" actId="1035"/>
          <ac:spMkLst>
            <pc:docMk/>
            <pc:sldMk cId="3122837640" sldId="265"/>
            <ac:spMk id="64" creationId="{EA973428-27CC-47B2-AB29-13A7D02F9858}"/>
          </ac:spMkLst>
        </pc:spChg>
        <pc:spChg chg="add mod">
          <ac:chgData name="Parker, Brett" userId="6989d706-e1f3-4cda-ab7c-6c1216d22d98" providerId="ADAL" clId="{EDE18021-6FA1-43EE-88CC-12F5E9F92728}" dt="2019-04-08T21:17:02.825" v="2688" actId="1035"/>
          <ac:spMkLst>
            <pc:docMk/>
            <pc:sldMk cId="3122837640" sldId="265"/>
            <ac:spMk id="65" creationId="{5758B290-73E1-43C2-85CE-841F228908E2}"/>
          </ac:spMkLst>
        </pc:spChg>
        <pc:picChg chg="del mod">
          <ac:chgData name="Parker, Brett" userId="6989d706-e1f3-4cda-ab7c-6c1216d22d98" providerId="ADAL" clId="{EDE18021-6FA1-43EE-88CC-12F5E9F92728}" dt="2019-04-08T20:57:00.004" v="2426" actId="478"/>
          <ac:picMkLst>
            <pc:docMk/>
            <pc:sldMk cId="3122837640" sldId="265"/>
            <ac:picMk id="5" creationId="{4B1F3B5F-A233-447E-826B-DD2792A15F53}"/>
          </ac:picMkLst>
        </pc:picChg>
        <pc:picChg chg="add mod modCrop">
          <ac:chgData name="Parker, Brett" userId="6989d706-e1f3-4cda-ab7c-6c1216d22d98" providerId="ADAL" clId="{EDE18021-6FA1-43EE-88CC-12F5E9F92728}" dt="2019-04-08T21:17:02.825" v="2688" actId="1035"/>
          <ac:picMkLst>
            <pc:docMk/>
            <pc:sldMk cId="3122837640" sldId="265"/>
            <ac:picMk id="6" creationId="{FEBC7BD7-06ED-4E82-A471-089ACB846DC9}"/>
          </ac:picMkLst>
        </pc:picChg>
        <pc:cxnChg chg="add mod">
          <ac:chgData name="Parker, Brett" userId="6989d706-e1f3-4cda-ab7c-6c1216d22d98" providerId="ADAL" clId="{EDE18021-6FA1-43EE-88CC-12F5E9F92728}" dt="2019-04-09T15:34:29.498" v="4236" actId="208"/>
          <ac:cxnSpMkLst>
            <pc:docMk/>
            <pc:sldMk cId="3122837640" sldId="265"/>
            <ac:cxnSpMk id="5" creationId="{048E204B-D3FA-4762-ACC5-61ACB220B86A}"/>
          </ac:cxnSpMkLst>
        </pc:cxnChg>
        <pc:cxnChg chg="add mod">
          <ac:chgData name="Parker, Brett" userId="6989d706-e1f3-4cda-ab7c-6c1216d22d98" providerId="ADAL" clId="{EDE18021-6FA1-43EE-88CC-12F5E9F92728}" dt="2019-04-09T15:34:35.517" v="4237" actId="208"/>
          <ac:cxnSpMkLst>
            <pc:docMk/>
            <pc:sldMk cId="3122837640" sldId="265"/>
            <ac:cxnSpMk id="33" creationId="{21764AC0-4355-4527-8E1D-6C175714CA24}"/>
          </ac:cxnSpMkLst>
        </pc:cxnChg>
      </pc:sldChg>
      <pc:sldChg chg="delSp modSp add ord modTransition">
        <pc:chgData name="Parker, Brett" userId="6989d706-e1f3-4cda-ab7c-6c1216d22d98" providerId="ADAL" clId="{EDE18021-6FA1-43EE-88CC-12F5E9F92728}" dt="2019-04-08T20:11:18.947" v="1976"/>
        <pc:sldMkLst>
          <pc:docMk/>
          <pc:sldMk cId="500262031" sldId="271"/>
        </pc:sldMkLst>
        <pc:spChg chg="mod">
          <ac:chgData name="Parker, Brett" userId="6989d706-e1f3-4cda-ab7c-6c1216d22d98" providerId="ADAL" clId="{EDE18021-6FA1-43EE-88CC-12F5E9F92728}" dt="2019-04-08T19:06:45.014" v="828" actId="1036"/>
          <ac:spMkLst>
            <pc:docMk/>
            <pc:sldMk cId="500262031" sldId="271"/>
            <ac:spMk id="5" creationId="{FDD2B659-1D1F-6549-B592-42C0FC2F2165}"/>
          </ac:spMkLst>
        </pc:spChg>
        <pc:spChg chg="mod">
          <ac:chgData name="Parker, Brett" userId="6989d706-e1f3-4cda-ab7c-6c1216d22d98" providerId="ADAL" clId="{EDE18021-6FA1-43EE-88CC-12F5E9F92728}" dt="2019-04-08T19:06:59.016" v="839" actId="1035"/>
          <ac:spMkLst>
            <pc:docMk/>
            <pc:sldMk cId="500262031" sldId="271"/>
            <ac:spMk id="6" creationId="{00000000-0000-0000-0000-000000000000}"/>
          </ac:spMkLst>
        </pc:spChg>
        <pc:spChg chg="mod">
          <ac:chgData name="Parker, Brett" userId="6989d706-e1f3-4cda-ab7c-6c1216d22d98" providerId="ADAL" clId="{EDE18021-6FA1-43EE-88CC-12F5E9F92728}" dt="2019-04-08T19:06:59.016" v="839" actId="1035"/>
          <ac:spMkLst>
            <pc:docMk/>
            <pc:sldMk cId="500262031" sldId="271"/>
            <ac:spMk id="7" creationId="{00000000-0000-0000-0000-000000000000}"/>
          </ac:spMkLst>
        </pc:spChg>
        <pc:spChg chg="mod">
          <ac:chgData name="Parker, Brett" userId="6989d706-e1f3-4cda-ab7c-6c1216d22d98" providerId="ADAL" clId="{EDE18021-6FA1-43EE-88CC-12F5E9F92728}" dt="2019-04-08T19:06:59.016" v="839" actId="1035"/>
          <ac:spMkLst>
            <pc:docMk/>
            <pc:sldMk cId="500262031" sldId="271"/>
            <ac:spMk id="8" creationId="{00000000-0000-0000-0000-000000000000}"/>
          </ac:spMkLst>
        </pc:spChg>
        <pc:spChg chg="mod">
          <ac:chgData name="Parker, Brett" userId="6989d706-e1f3-4cda-ab7c-6c1216d22d98" providerId="ADAL" clId="{EDE18021-6FA1-43EE-88CC-12F5E9F92728}" dt="2019-04-08T19:06:59.016" v="839" actId="1035"/>
          <ac:spMkLst>
            <pc:docMk/>
            <pc:sldMk cId="500262031" sldId="271"/>
            <ac:spMk id="9" creationId="{00000000-0000-0000-0000-000000000000}"/>
          </ac:spMkLst>
        </pc:spChg>
        <pc:spChg chg="mod">
          <ac:chgData name="Parker, Brett" userId="6989d706-e1f3-4cda-ab7c-6c1216d22d98" providerId="ADAL" clId="{EDE18021-6FA1-43EE-88CC-12F5E9F92728}" dt="2019-04-08T19:06:59.016" v="839" actId="1035"/>
          <ac:spMkLst>
            <pc:docMk/>
            <pc:sldMk cId="500262031" sldId="271"/>
            <ac:spMk id="14" creationId="{00000000-0000-0000-0000-000000000000}"/>
          </ac:spMkLst>
        </pc:spChg>
        <pc:spChg chg="del">
          <ac:chgData name="Parker, Brett" userId="6989d706-e1f3-4cda-ab7c-6c1216d22d98" providerId="ADAL" clId="{EDE18021-6FA1-43EE-88CC-12F5E9F92728}" dt="2019-04-08T19:06:00.517" v="813" actId="478"/>
          <ac:spMkLst>
            <pc:docMk/>
            <pc:sldMk cId="500262031" sldId="271"/>
            <ac:spMk id="24" creationId="{C61DD6BF-8BF5-D644-A192-CF0857ED1578}"/>
          </ac:spMkLst>
        </pc:spChg>
        <pc:spChg chg="del">
          <ac:chgData name="Parker, Brett" userId="6989d706-e1f3-4cda-ab7c-6c1216d22d98" providerId="ADAL" clId="{EDE18021-6FA1-43EE-88CC-12F5E9F92728}" dt="2019-04-08T19:06:00.517" v="813" actId="478"/>
          <ac:spMkLst>
            <pc:docMk/>
            <pc:sldMk cId="500262031" sldId="271"/>
            <ac:spMk id="25" creationId="{EB5785C2-B9A4-F145-A056-24B573BB8C3B}"/>
          </ac:spMkLst>
        </pc:spChg>
        <pc:picChg chg="mod">
          <ac:chgData name="Parker, Brett" userId="6989d706-e1f3-4cda-ab7c-6c1216d22d98" providerId="ADAL" clId="{EDE18021-6FA1-43EE-88CC-12F5E9F92728}" dt="2019-04-08T19:06:59.016" v="839" actId="1035"/>
          <ac:picMkLst>
            <pc:docMk/>
            <pc:sldMk cId="500262031" sldId="271"/>
            <ac:picMk id="10" creationId="{00000000-0000-0000-0000-000000000000}"/>
          </ac:picMkLst>
        </pc:picChg>
        <pc:picChg chg="mod">
          <ac:chgData name="Parker, Brett" userId="6989d706-e1f3-4cda-ab7c-6c1216d22d98" providerId="ADAL" clId="{EDE18021-6FA1-43EE-88CC-12F5E9F92728}" dt="2019-04-08T19:06:59.016" v="839" actId="1035"/>
          <ac:picMkLst>
            <pc:docMk/>
            <pc:sldMk cId="500262031" sldId="271"/>
            <ac:picMk id="17" creationId="{00000000-0000-0000-0000-000000000000}"/>
          </ac:picMkLst>
        </pc:picChg>
        <pc:picChg chg="mod">
          <ac:chgData name="Parker, Brett" userId="6989d706-e1f3-4cda-ab7c-6c1216d22d98" providerId="ADAL" clId="{EDE18021-6FA1-43EE-88CC-12F5E9F92728}" dt="2019-04-08T19:06:59.016" v="839" actId="1035"/>
          <ac:picMkLst>
            <pc:docMk/>
            <pc:sldMk cId="500262031" sldId="271"/>
            <ac:picMk id="21" creationId="{53597A5C-1ABA-D243-969B-C32522C41138}"/>
          </ac:picMkLst>
        </pc:picChg>
        <pc:picChg chg="mod">
          <ac:chgData name="Parker, Brett" userId="6989d706-e1f3-4cda-ab7c-6c1216d22d98" providerId="ADAL" clId="{EDE18021-6FA1-43EE-88CC-12F5E9F92728}" dt="2019-04-08T19:06:59.016" v="839" actId="1035"/>
          <ac:picMkLst>
            <pc:docMk/>
            <pc:sldMk cId="500262031" sldId="271"/>
            <ac:picMk id="23" creationId="{C248FB30-FC17-5745-9DC5-175C71B3692C}"/>
          </ac:picMkLst>
        </pc:picChg>
        <pc:cxnChg chg="mod">
          <ac:chgData name="Parker, Brett" userId="6989d706-e1f3-4cda-ab7c-6c1216d22d98" providerId="ADAL" clId="{EDE18021-6FA1-43EE-88CC-12F5E9F92728}" dt="2019-04-08T19:06:59.016" v="839" actId="1035"/>
          <ac:cxnSpMkLst>
            <pc:docMk/>
            <pc:sldMk cId="500262031" sldId="271"/>
            <ac:cxnSpMk id="16" creationId="{00000000-0000-0000-0000-000000000000}"/>
          </ac:cxnSpMkLst>
        </pc:cxnChg>
        <pc:cxnChg chg="mod">
          <ac:chgData name="Parker, Brett" userId="6989d706-e1f3-4cda-ab7c-6c1216d22d98" providerId="ADAL" clId="{EDE18021-6FA1-43EE-88CC-12F5E9F92728}" dt="2019-04-08T19:06:59.016" v="839" actId="1035"/>
          <ac:cxnSpMkLst>
            <pc:docMk/>
            <pc:sldMk cId="500262031" sldId="271"/>
            <ac:cxnSpMk id="18" creationId="{00000000-0000-0000-0000-000000000000}"/>
          </ac:cxnSpMkLst>
        </pc:cxnChg>
      </pc:sldChg>
      <pc:sldChg chg="addSp delSp modSp add ord modTransition">
        <pc:chgData name="Parker, Brett" userId="6989d706-e1f3-4cda-ab7c-6c1216d22d98" providerId="ADAL" clId="{EDE18021-6FA1-43EE-88CC-12F5E9F92728}" dt="2019-04-10T12:23:43.146" v="9057" actId="1036"/>
        <pc:sldMkLst>
          <pc:docMk/>
          <pc:sldMk cId="314392801" sldId="279"/>
        </pc:sldMkLst>
        <pc:spChg chg="mod">
          <ac:chgData name="Parker, Brett" userId="6989d706-e1f3-4cda-ab7c-6c1216d22d98" providerId="ADAL" clId="{EDE18021-6FA1-43EE-88CC-12F5E9F92728}" dt="2019-04-09T15:04:30.342" v="4081" actId="20577"/>
          <ac:spMkLst>
            <pc:docMk/>
            <pc:sldMk cId="314392801" sldId="279"/>
            <ac:spMk id="2" creationId="{00000000-0000-0000-0000-000000000000}"/>
          </ac:spMkLst>
        </pc:spChg>
        <pc:spChg chg="del">
          <ac:chgData name="Parker, Brett" userId="6989d706-e1f3-4cda-ab7c-6c1216d22d98" providerId="ADAL" clId="{EDE18021-6FA1-43EE-88CC-12F5E9F92728}" dt="2019-04-09T14:53:25.545" v="4005" actId="478"/>
          <ac:spMkLst>
            <pc:docMk/>
            <pc:sldMk cId="314392801" sldId="279"/>
            <ac:spMk id="3" creationId="{00000000-0000-0000-0000-000000000000}"/>
          </ac:spMkLst>
        </pc:spChg>
        <pc:spChg chg="add del mod">
          <ac:chgData name="Parker, Brett" userId="6989d706-e1f3-4cda-ab7c-6c1216d22d98" providerId="ADAL" clId="{EDE18021-6FA1-43EE-88CC-12F5E9F92728}" dt="2019-04-10T12:23:23.864" v="9048" actId="478"/>
          <ac:spMkLst>
            <pc:docMk/>
            <pc:sldMk cId="314392801" sldId="279"/>
            <ac:spMk id="3" creationId="{8AAB5E16-46DD-4C70-B516-46DFE6E8A1B0}"/>
          </ac:spMkLst>
        </pc:spChg>
        <pc:spChg chg="del">
          <ac:chgData name="Parker, Brett" userId="6989d706-e1f3-4cda-ab7c-6c1216d22d98" providerId="ADAL" clId="{EDE18021-6FA1-43EE-88CC-12F5E9F92728}" dt="2019-04-09T14:53:25.545" v="4005" actId="478"/>
          <ac:spMkLst>
            <pc:docMk/>
            <pc:sldMk cId="314392801" sldId="279"/>
            <ac:spMk id="4" creationId="{00000000-0000-0000-0000-000000000000}"/>
          </ac:spMkLst>
        </pc:spChg>
        <pc:spChg chg="mod">
          <ac:chgData name="Parker, Brett" userId="6989d706-e1f3-4cda-ab7c-6c1216d22d98" providerId="ADAL" clId="{EDE18021-6FA1-43EE-88CC-12F5E9F92728}" dt="2019-04-09T15:07:19.704" v="4134" actId="207"/>
          <ac:spMkLst>
            <pc:docMk/>
            <pc:sldMk cId="314392801" sldId="279"/>
            <ac:spMk id="5" creationId="{00000000-0000-0000-0000-000000000000}"/>
          </ac:spMkLst>
        </pc:spChg>
        <pc:spChg chg="mod">
          <ac:chgData name="Parker, Brett" userId="6989d706-e1f3-4cda-ab7c-6c1216d22d98" providerId="ADAL" clId="{EDE18021-6FA1-43EE-88CC-12F5E9F92728}" dt="2019-04-09T15:04:54.039" v="4113" actId="1038"/>
          <ac:spMkLst>
            <pc:docMk/>
            <pc:sldMk cId="314392801" sldId="279"/>
            <ac:spMk id="7" creationId="{00000000-0000-0000-0000-000000000000}"/>
          </ac:spMkLst>
        </pc:spChg>
        <pc:spChg chg="mod">
          <ac:chgData name="Parker, Brett" userId="6989d706-e1f3-4cda-ab7c-6c1216d22d98" providerId="ADAL" clId="{EDE18021-6FA1-43EE-88CC-12F5E9F92728}" dt="2019-04-10T12:03:30.071" v="8800" actId="1037"/>
          <ac:spMkLst>
            <pc:docMk/>
            <pc:sldMk cId="314392801" sldId="279"/>
            <ac:spMk id="9" creationId="{00000000-0000-0000-0000-000000000000}"/>
          </ac:spMkLst>
        </pc:spChg>
        <pc:spChg chg="mod">
          <ac:chgData name="Parker, Brett" userId="6989d706-e1f3-4cda-ab7c-6c1216d22d98" providerId="ADAL" clId="{EDE18021-6FA1-43EE-88CC-12F5E9F92728}" dt="2019-04-10T12:03:38.033" v="8801" actId="14100"/>
          <ac:spMkLst>
            <pc:docMk/>
            <pc:sldMk cId="314392801" sldId="279"/>
            <ac:spMk id="10" creationId="{00000000-0000-0000-0000-000000000000}"/>
          </ac:spMkLst>
        </pc:spChg>
        <pc:spChg chg="mod ord">
          <ac:chgData name="Parker, Brett" userId="6989d706-e1f3-4cda-ab7c-6c1216d22d98" providerId="ADAL" clId="{EDE18021-6FA1-43EE-88CC-12F5E9F92728}" dt="2019-04-09T15:07:44.571" v="4135" actId="170"/>
          <ac:spMkLst>
            <pc:docMk/>
            <pc:sldMk cId="314392801" sldId="279"/>
            <ac:spMk id="15" creationId="{00000000-0000-0000-0000-000000000000}"/>
          </ac:spMkLst>
        </pc:spChg>
        <pc:spChg chg="mod">
          <ac:chgData name="Parker, Brett" userId="6989d706-e1f3-4cda-ab7c-6c1216d22d98" providerId="ADAL" clId="{EDE18021-6FA1-43EE-88CC-12F5E9F92728}" dt="2019-04-10T12:03:30.071" v="8800" actId="1037"/>
          <ac:spMkLst>
            <pc:docMk/>
            <pc:sldMk cId="314392801" sldId="279"/>
            <ac:spMk id="18" creationId="{00000000-0000-0000-0000-000000000000}"/>
          </ac:spMkLst>
        </pc:spChg>
        <pc:spChg chg="mod">
          <ac:chgData name="Parker, Brett" userId="6989d706-e1f3-4cda-ab7c-6c1216d22d98" providerId="ADAL" clId="{EDE18021-6FA1-43EE-88CC-12F5E9F92728}" dt="2019-04-09T15:06:00.907" v="4120" actId="1035"/>
          <ac:spMkLst>
            <pc:docMk/>
            <pc:sldMk cId="314392801" sldId="279"/>
            <ac:spMk id="302" creationId="{00000000-0000-0000-0000-000000000000}"/>
          </ac:spMkLst>
        </pc:spChg>
        <pc:spChg chg="del mod">
          <ac:chgData name="Parker, Brett" userId="6989d706-e1f3-4cda-ab7c-6c1216d22d98" providerId="ADAL" clId="{EDE18021-6FA1-43EE-88CC-12F5E9F92728}" dt="2019-04-09T17:07:54.616" v="6252" actId="478"/>
          <ac:spMkLst>
            <pc:docMk/>
            <pc:sldMk cId="314392801" sldId="279"/>
            <ac:spMk id="303" creationId="{00000000-0000-0000-0000-000000000000}"/>
          </ac:spMkLst>
        </pc:spChg>
        <pc:grpChg chg="mod">
          <ac:chgData name="Parker, Brett" userId="6989d706-e1f3-4cda-ab7c-6c1216d22d98" providerId="ADAL" clId="{EDE18021-6FA1-43EE-88CC-12F5E9F92728}" dt="2019-04-08T18:47:51.595" v="502"/>
          <ac:grpSpMkLst>
            <pc:docMk/>
            <pc:sldMk cId="314392801" sldId="279"/>
            <ac:grpSpMk id="12" creationId="{00000000-0000-0000-0000-000000000000}"/>
          </ac:grpSpMkLst>
        </pc:grpChg>
        <pc:picChg chg="add del">
          <ac:chgData name="Parker, Brett" userId="6989d706-e1f3-4cda-ab7c-6c1216d22d98" providerId="ADAL" clId="{EDE18021-6FA1-43EE-88CC-12F5E9F92728}" dt="2019-04-10T12:22:58.050" v="9045" actId="478"/>
          <ac:picMkLst>
            <pc:docMk/>
            <pc:sldMk cId="314392801" sldId="279"/>
            <ac:picMk id="4" creationId="{A93469A7-B09A-44A5-BF3C-D4D22214B393}"/>
          </ac:picMkLst>
        </pc:picChg>
        <pc:picChg chg="add mod">
          <ac:chgData name="Parker, Brett" userId="6989d706-e1f3-4cda-ab7c-6c1216d22d98" providerId="ADAL" clId="{EDE18021-6FA1-43EE-88CC-12F5E9F92728}" dt="2019-04-10T12:23:43.146" v="9057" actId="1036"/>
          <ac:picMkLst>
            <pc:docMk/>
            <pc:sldMk cId="314392801" sldId="279"/>
            <ac:picMk id="8" creationId="{588F6BFD-E1BE-40C1-AB5B-032CDA3CE72B}"/>
          </ac:picMkLst>
        </pc:picChg>
        <pc:picChg chg="mod">
          <ac:chgData name="Parker, Brett" userId="6989d706-e1f3-4cda-ab7c-6c1216d22d98" providerId="ADAL" clId="{EDE18021-6FA1-43EE-88CC-12F5E9F92728}" dt="2019-04-09T15:04:54.039" v="4113" actId="1038"/>
          <ac:picMkLst>
            <pc:docMk/>
            <pc:sldMk cId="314392801" sldId="279"/>
            <ac:picMk id="31" creationId="{00000000-0000-0000-0000-000000000000}"/>
          </ac:picMkLst>
        </pc:picChg>
        <pc:cxnChg chg="mod">
          <ac:chgData name="Parker, Brett" userId="6989d706-e1f3-4cda-ab7c-6c1216d22d98" providerId="ADAL" clId="{EDE18021-6FA1-43EE-88CC-12F5E9F92728}" dt="2019-04-09T15:04:54.039" v="4113" actId="1038"/>
          <ac:cxnSpMkLst>
            <pc:docMk/>
            <pc:sldMk cId="314392801" sldId="279"/>
            <ac:cxnSpMk id="6" creationId="{00000000-0000-0000-0000-000000000000}"/>
          </ac:cxnSpMkLst>
        </pc:cxnChg>
      </pc:sldChg>
      <pc:sldChg chg="addSp delSp modSp add ord modTransition modAnim">
        <pc:chgData name="Parker, Brett" userId="6989d706-e1f3-4cda-ab7c-6c1216d22d98" providerId="ADAL" clId="{EDE18021-6FA1-43EE-88CC-12F5E9F92728}" dt="2019-04-09T14:36:26.090" v="3908"/>
        <pc:sldMkLst>
          <pc:docMk/>
          <pc:sldMk cId="3109841884" sldId="282"/>
        </pc:sldMkLst>
        <pc:spChg chg="del">
          <ac:chgData name="Parker, Brett" userId="6989d706-e1f3-4cda-ab7c-6c1216d22d98" providerId="ADAL" clId="{EDE18021-6FA1-43EE-88CC-12F5E9F92728}" dt="2019-04-08T20:33:48.520" v="2319" actId="478"/>
          <ac:spMkLst>
            <pc:docMk/>
            <pc:sldMk cId="3109841884" sldId="282"/>
            <ac:spMk id="2" creationId="{00000000-0000-0000-0000-000000000000}"/>
          </ac:spMkLst>
        </pc:spChg>
        <pc:spChg chg="add mod">
          <ac:chgData name="Parker, Brett" userId="6989d706-e1f3-4cda-ab7c-6c1216d22d98" providerId="ADAL" clId="{EDE18021-6FA1-43EE-88CC-12F5E9F92728}" dt="2019-04-09T13:22:58.822" v="3618" actId="1076"/>
          <ac:spMkLst>
            <pc:docMk/>
            <pc:sldMk cId="3109841884" sldId="282"/>
            <ac:spMk id="2" creationId="{2787E2F0-DA11-4349-8DB9-3602A21A781A}"/>
          </ac:spMkLst>
        </pc:spChg>
        <pc:spChg chg="del">
          <ac:chgData name="Parker, Brett" userId="6989d706-e1f3-4cda-ab7c-6c1216d22d98" providerId="ADAL" clId="{EDE18021-6FA1-43EE-88CC-12F5E9F92728}" dt="2019-04-08T20:33:48.520" v="2319" actId="478"/>
          <ac:spMkLst>
            <pc:docMk/>
            <pc:sldMk cId="3109841884" sldId="282"/>
            <ac:spMk id="3" creationId="{00000000-0000-0000-0000-000000000000}"/>
          </ac:spMkLst>
        </pc:spChg>
        <pc:spChg chg="mod">
          <ac:chgData name="Parker, Brett" userId="6989d706-e1f3-4cda-ab7c-6c1216d22d98" providerId="ADAL" clId="{EDE18021-6FA1-43EE-88CC-12F5E9F92728}" dt="2019-04-08T20:37:03.425" v="2361" actId="20577"/>
          <ac:spMkLst>
            <pc:docMk/>
            <pc:sldMk cId="3109841884" sldId="282"/>
            <ac:spMk id="5" creationId="{00000000-0000-0000-0000-000000000000}"/>
          </ac:spMkLst>
        </pc:spChg>
        <pc:spChg chg="add mod">
          <ac:chgData name="Parker, Brett" userId="6989d706-e1f3-4cda-ab7c-6c1216d22d98" providerId="ADAL" clId="{EDE18021-6FA1-43EE-88CC-12F5E9F92728}" dt="2019-04-08T21:19:59.981" v="2767" actId="1036"/>
          <ac:spMkLst>
            <pc:docMk/>
            <pc:sldMk cId="3109841884" sldId="282"/>
            <ac:spMk id="6" creationId="{9CE8F9F7-4CAA-4F82-B396-866A8EA72615}"/>
          </ac:spMkLst>
        </pc:spChg>
        <pc:spChg chg="del mod">
          <ac:chgData name="Parker, Brett" userId="6989d706-e1f3-4cda-ab7c-6c1216d22d98" providerId="ADAL" clId="{EDE18021-6FA1-43EE-88CC-12F5E9F92728}" dt="2019-04-08T20:36:31.982" v="2334" actId="478"/>
          <ac:spMkLst>
            <pc:docMk/>
            <pc:sldMk cId="3109841884" sldId="282"/>
            <ac:spMk id="9" creationId="{00000000-0000-0000-0000-000000000000}"/>
          </ac:spMkLst>
        </pc:spChg>
        <pc:spChg chg="add mod">
          <ac:chgData name="Parker, Brett" userId="6989d706-e1f3-4cda-ab7c-6c1216d22d98" providerId="ADAL" clId="{EDE18021-6FA1-43EE-88CC-12F5E9F92728}" dt="2019-04-08T21:21:03.971" v="2791" actId="207"/>
          <ac:spMkLst>
            <pc:docMk/>
            <pc:sldMk cId="3109841884" sldId="282"/>
            <ac:spMk id="10" creationId="{9EE8C4A5-2CB0-4C04-AE42-A0A362A6D6A6}"/>
          </ac:spMkLst>
        </pc:spChg>
        <pc:spChg chg="add mod">
          <ac:chgData name="Parker, Brett" userId="6989d706-e1f3-4cda-ab7c-6c1216d22d98" providerId="ADAL" clId="{EDE18021-6FA1-43EE-88CC-12F5E9F92728}" dt="2019-04-09T14:30:39.180" v="3880" actId="164"/>
          <ac:spMkLst>
            <pc:docMk/>
            <pc:sldMk cId="3109841884" sldId="282"/>
            <ac:spMk id="12" creationId="{94173397-0625-4295-BFE5-6D0C4F98E598}"/>
          </ac:spMkLst>
        </pc:spChg>
        <pc:spChg chg="add mod">
          <ac:chgData name="Parker, Brett" userId="6989d706-e1f3-4cda-ab7c-6c1216d22d98" providerId="ADAL" clId="{EDE18021-6FA1-43EE-88CC-12F5E9F92728}" dt="2019-04-09T14:30:39.180" v="3880" actId="164"/>
          <ac:spMkLst>
            <pc:docMk/>
            <pc:sldMk cId="3109841884" sldId="282"/>
            <ac:spMk id="13" creationId="{6710F6DA-93D7-4F94-9480-66CF42F6A204}"/>
          </ac:spMkLst>
        </pc:spChg>
        <pc:spChg chg="add mod">
          <ac:chgData name="Parker, Brett" userId="6989d706-e1f3-4cda-ab7c-6c1216d22d98" providerId="ADAL" clId="{EDE18021-6FA1-43EE-88CC-12F5E9F92728}" dt="2019-04-09T14:30:39.180" v="3880" actId="164"/>
          <ac:spMkLst>
            <pc:docMk/>
            <pc:sldMk cId="3109841884" sldId="282"/>
            <ac:spMk id="14" creationId="{817859F5-3E0F-4A7A-BBC3-9D06B69095F8}"/>
          </ac:spMkLst>
        </pc:spChg>
        <pc:spChg chg="add mod">
          <ac:chgData name="Parker, Brett" userId="6989d706-e1f3-4cda-ab7c-6c1216d22d98" providerId="ADAL" clId="{EDE18021-6FA1-43EE-88CC-12F5E9F92728}" dt="2019-04-09T14:30:39.180" v="3880" actId="164"/>
          <ac:spMkLst>
            <pc:docMk/>
            <pc:sldMk cId="3109841884" sldId="282"/>
            <ac:spMk id="15" creationId="{0BD71C07-0C90-42FE-83D9-AA54831BCD6C}"/>
          </ac:spMkLst>
        </pc:spChg>
        <pc:spChg chg="add mod">
          <ac:chgData name="Parker, Brett" userId="6989d706-e1f3-4cda-ab7c-6c1216d22d98" providerId="ADAL" clId="{EDE18021-6FA1-43EE-88CC-12F5E9F92728}" dt="2019-04-09T14:34:42.223" v="3904" actId="164"/>
          <ac:spMkLst>
            <pc:docMk/>
            <pc:sldMk cId="3109841884" sldId="282"/>
            <ac:spMk id="17" creationId="{24E422BC-0E9F-47DB-967E-64982C05D852}"/>
          </ac:spMkLst>
        </pc:spChg>
        <pc:grpChg chg="add mod">
          <ac:chgData name="Parker, Brett" userId="6989d706-e1f3-4cda-ab7c-6c1216d22d98" providerId="ADAL" clId="{EDE18021-6FA1-43EE-88CC-12F5E9F92728}" dt="2019-04-09T14:30:39.180" v="3880" actId="164"/>
          <ac:grpSpMkLst>
            <pc:docMk/>
            <pc:sldMk cId="3109841884" sldId="282"/>
            <ac:grpSpMk id="16" creationId="{4A2C896A-6D89-42A3-8DC1-E08961E89203}"/>
          </ac:grpSpMkLst>
        </pc:grpChg>
        <pc:grpChg chg="add mod">
          <ac:chgData name="Parker, Brett" userId="6989d706-e1f3-4cda-ab7c-6c1216d22d98" providerId="ADAL" clId="{EDE18021-6FA1-43EE-88CC-12F5E9F92728}" dt="2019-04-09T14:34:42.223" v="3904" actId="164"/>
          <ac:grpSpMkLst>
            <pc:docMk/>
            <pc:sldMk cId="3109841884" sldId="282"/>
            <ac:grpSpMk id="18" creationId="{E12A47B7-60C0-4724-A35A-05F683FCE9DE}"/>
          </ac:grpSpMkLst>
        </pc:grpChg>
        <pc:picChg chg="add del mod">
          <ac:chgData name="Parker, Brett" userId="6989d706-e1f3-4cda-ab7c-6c1216d22d98" providerId="ADAL" clId="{EDE18021-6FA1-43EE-88CC-12F5E9F92728}" dt="2019-04-09T14:05:55.326" v="3850" actId="931"/>
          <ac:picMkLst>
            <pc:docMk/>
            <pc:sldMk cId="3109841884" sldId="282"/>
            <ac:picMk id="7" creationId="{60E5C04F-D3E0-4C5B-AB95-55EC82F5B2D4}"/>
          </ac:picMkLst>
        </pc:picChg>
        <pc:picChg chg="add mod">
          <ac:chgData name="Parker, Brett" userId="6989d706-e1f3-4cda-ab7c-6c1216d22d98" providerId="ADAL" clId="{EDE18021-6FA1-43EE-88CC-12F5E9F92728}" dt="2019-04-09T14:34:42.223" v="3904" actId="164"/>
          <ac:picMkLst>
            <pc:docMk/>
            <pc:sldMk cId="3109841884" sldId="282"/>
            <ac:picMk id="9" creationId="{1CE05D3B-BE1A-440C-941F-9A3E0A92CC20}"/>
          </ac:picMkLst>
        </pc:picChg>
        <pc:picChg chg="mod">
          <ac:chgData name="Parker, Brett" userId="6989d706-e1f3-4cda-ab7c-6c1216d22d98" providerId="ADAL" clId="{EDE18021-6FA1-43EE-88CC-12F5E9F92728}" dt="2019-04-08T20:35:44.171" v="2332" actId="1035"/>
          <ac:picMkLst>
            <pc:docMk/>
            <pc:sldMk cId="3109841884" sldId="282"/>
            <ac:picMk id="11" creationId="{BB0C3005-BD4D-FB42-AC92-9BAC1B587DE5}"/>
          </ac:picMkLst>
        </pc:picChg>
      </pc:sldChg>
      <pc:sldChg chg="modSp del modTransition">
        <pc:chgData name="Parker, Brett" userId="6989d706-e1f3-4cda-ab7c-6c1216d22d98" providerId="ADAL" clId="{EDE18021-6FA1-43EE-88CC-12F5E9F92728}" dt="2019-04-09T14:55:05.245" v="4010" actId="2696"/>
        <pc:sldMkLst>
          <pc:docMk/>
          <pc:sldMk cId="1871387936" sldId="318"/>
        </pc:sldMkLst>
        <pc:spChg chg="mod">
          <ac:chgData name="Parker, Brett" userId="6989d706-e1f3-4cda-ab7c-6c1216d22d98" providerId="ADAL" clId="{EDE18021-6FA1-43EE-88CC-12F5E9F92728}" dt="2019-04-08T18:47:51.595" v="502"/>
          <ac:spMkLst>
            <pc:docMk/>
            <pc:sldMk cId="1871387936" sldId="318"/>
            <ac:spMk id="2" creationId="{40D9C3BB-A1D1-4A45-AAA2-0863C4636B64}"/>
          </ac:spMkLst>
        </pc:spChg>
        <pc:spChg chg="mod">
          <ac:chgData name="Parker, Brett" userId="6989d706-e1f3-4cda-ab7c-6c1216d22d98" providerId="ADAL" clId="{EDE18021-6FA1-43EE-88CC-12F5E9F92728}" dt="2019-04-08T18:47:51.595" v="502"/>
          <ac:spMkLst>
            <pc:docMk/>
            <pc:sldMk cId="1871387936" sldId="318"/>
            <ac:spMk id="3" creationId="{F0C96157-6D5D-4F5C-80EC-E734EDF4837E}"/>
          </ac:spMkLst>
        </pc:spChg>
        <pc:spChg chg="mod">
          <ac:chgData name="Parker, Brett" userId="6989d706-e1f3-4cda-ab7c-6c1216d22d98" providerId="ADAL" clId="{EDE18021-6FA1-43EE-88CC-12F5E9F92728}" dt="2019-04-08T18:47:51.595" v="502"/>
          <ac:spMkLst>
            <pc:docMk/>
            <pc:sldMk cId="1871387936" sldId="318"/>
            <ac:spMk id="13" creationId="{3565C804-9F23-495E-BA52-0DE2F6EBB6E6}"/>
          </ac:spMkLst>
        </pc:spChg>
        <pc:spChg chg="mod">
          <ac:chgData name="Parker, Brett" userId="6989d706-e1f3-4cda-ab7c-6c1216d22d98" providerId="ADAL" clId="{EDE18021-6FA1-43EE-88CC-12F5E9F92728}" dt="2019-04-08T18:47:51.595" v="502"/>
          <ac:spMkLst>
            <pc:docMk/>
            <pc:sldMk cId="1871387936" sldId="318"/>
            <ac:spMk id="14" creationId="{B69A28CC-930A-47D7-AB5B-338E94AC94B7}"/>
          </ac:spMkLst>
        </pc:spChg>
        <pc:spChg chg="mod">
          <ac:chgData name="Parker, Brett" userId="6989d706-e1f3-4cda-ab7c-6c1216d22d98" providerId="ADAL" clId="{EDE18021-6FA1-43EE-88CC-12F5E9F92728}" dt="2019-04-08T18:47:51.595" v="502"/>
          <ac:spMkLst>
            <pc:docMk/>
            <pc:sldMk cId="1871387936" sldId="318"/>
            <ac:spMk id="15" creationId="{4EB9A7FF-6D63-448A-9CC4-0854F0E2DEF6}"/>
          </ac:spMkLst>
        </pc:spChg>
        <pc:spChg chg="mod">
          <ac:chgData name="Parker, Brett" userId="6989d706-e1f3-4cda-ab7c-6c1216d22d98" providerId="ADAL" clId="{EDE18021-6FA1-43EE-88CC-12F5E9F92728}" dt="2019-04-08T18:47:51.595" v="502"/>
          <ac:spMkLst>
            <pc:docMk/>
            <pc:sldMk cId="1871387936" sldId="318"/>
            <ac:spMk id="16" creationId="{E544A911-92C4-4F3B-A1E1-1C5A820FD6BA}"/>
          </ac:spMkLst>
        </pc:spChg>
        <pc:graphicFrameChg chg="mod">
          <ac:chgData name="Parker, Brett" userId="6989d706-e1f3-4cda-ab7c-6c1216d22d98" providerId="ADAL" clId="{EDE18021-6FA1-43EE-88CC-12F5E9F92728}" dt="2019-04-08T18:47:51.595" v="502"/>
          <ac:graphicFrameMkLst>
            <pc:docMk/>
            <pc:sldMk cId="1871387936" sldId="318"/>
            <ac:graphicFrameMk id="10" creationId="{6E08C14F-EF1A-4AF9-8563-98BBDE4E3918}"/>
          </ac:graphicFrameMkLst>
        </pc:graphicFrameChg>
        <pc:picChg chg="mod">
          <ac:chgData name="Parker, Brett" userId="6989d706-e1f3-4cda-ab7c-6c1216d22d98" providerId="ADAL" clId="{EDE18021-6FA1-43EE-88CC-12F5E9F92728}" dt="2019-04-08T18:47:51.595" v="502"/>
          <ac:picMkLst>
            <pc:docMk/>
            <pc:sldMk cId="1871387936" sldId="318"/>
            <ac:picMk id="5" creationId="{B6DF74E2-2FC8-4920-B20F-382B08291B41}"/>
          </ac:picMkLst>
        </pc:picChg>
      </pc:sldChg>
      <pc:sldChg chg="addSp delSp modSp ord modTransition">
        <pc:chgData name="Parker, Brett" userId="6989d706-e1f3-4cda-ab7c-6c1216d22d98" providerId="ADAL" clId="{EDE18021-6FA1-43EE-88CC-12F5E9F92728}" dt="2019-04-10T12:28:44.437" v="9098" actId="207"/>
        <pc:sldMkLst>
          <pc:docMk/>
          <pc:sldMk cId="3902552184" sldId="319"/>
        </pc:sldMkLst>
        <pc:spChg chg="mod">
          <ac:chgData name="Parker, Brett" userId="6989d706-e1f3-4cda-ab7c-6c1216d22d98" providerId="ADAL" clId="{EDE18021-6FA1-43EE-88CC-12F5E9F92728}" dt="2019-04-09T16:21:38.189" v="4902" actId="20577"/>
          <ac:spMkLst>
            <pc:docMk/>
            <pc:sldMk cId="3902552184" sldId="319"/>
            <ac:spMk id="2" creationId="{40D9C3BB-A1D1-4A45-AAA2-0863C4636B64}"/>
          </ac:spMkLst>
        </pc:spChg>
        <pc:spChg chg="mod">
          <ac:chgData name="Parker, Brett" userId="6989d706-e1f3-4cda-ab7c-6c1216d22d98" providerId="ADAL" clId="{EDE18021-6FA1-43EE-88CC-12F5E9F92728}" dt="2019-04-08T18:47:51.595" v="502"/>
          <ac:spMkLst>
            <pc:docMk/>
            <pc:sldMk cId="3902552184" sldId="319"/>
            <ac:spMk id="3" creationId="{F0C96157-6D5D-4F5C-80EC-E734EDF4837E}"/>
          </ac:spMkLst>
        </pc:spChg>
        <pc:spChg chg="mod">
          <ac:chgData name="Parker, Brett" userId="6989d706-e1f3-4cda-ab7c-6c1216d22d98" providerId="ADAL" clId="{EDE18021-6FA1-43EE-88CC-12F5E9F92728}" dt="2019-04-08T18:47:51.595" v="502"/>
          <ac:spMkLst>
            <pc:docMk/>
            <pc:sldMk cId="3902552184" sldId="319"/>
            <ac:spMk id="4" creationId="{65B9095D-603D-4BD5-B17F-E461A70D74FF}"/>
          </ac:spMkLst>
        </pc:spChg>
        <pc:spChg chg="add mod">
          <ac:chgData name="Parker, Brett" userId="6989d706-e1f3-4cda-ab7c-6c1216d22d98" providerId="ADAL" clId="{EDE18021-6FA1-43EE-88CC-12F5E9F92728}" dt="2019-04-10T12:25:28.643" v="9073" actId="1076"/>
          <ac:spMkLst>
            <pc:docMk/>
            <pc:sldMk cId="3902552184" sldId="319"/>
            <ac:spMk id="6" creationId="{35D9E9B8-9A3D-4573-8FD9-077EC0309E28}"/>
          </ac:spMkLst>
        </pc:spChg>
        <pc:spChg chg="add del mod">
          <ac:chgData name="Parker, Brett" userId="6989d706-e1f3-4cda-ab7c-6c1216d22d98" providerId="ADAL" clId="{EDE18021-6FA1-43EE-88CC-12F5E9F92728}" dt="2019-04-09T16:49:44.850" v="5809"/>
          <ac:spMkLst>
            <pc:docMk/>
            <pc:sldMk cId="3902552184" sldId="319"/>
            <ac:spMk id="6" creationId="{F45086E2-EBB9-47A9-B7B9-BF150CED81BC}"/>
          </ac:spMkLst>
        </pc:spChg>
        <pc:spChg chg="mod">
          <ac:chgData name="Parker, Brett" userId="6989d706-e1f3-4cda-ab7c-6c1216d22d98" providerId="ADAL" clId="{EDE18021-6FA1-43EE-88CC-12F5E9F92728}" dt="2019-04-09T16:50:04.709" v="5816" actId="207"/>
          <ac:spMkLst>
            <pc:docMk/>
            <pc:sldMk cId="3902552184" sldId="319"/>
            <ac:spMk id="10" creationId="{86C89F8D-1BB1-4E8F-805E-97DD1FDC2EF5}"/>
          </ac:spMkLst>
        </pc:spChg>
        <pc:spChg chg="mod">
          <ac:chgData name="Parker, Brett" userId="6989d706-e1f3-4cda-ab7c-6c1216d22d98" providerId="ADAL" clId="{EDE18021-6FA1-43EE-88CC-12F5E9F92728}" dt="2019-04-08T18:47:51.595" v="502"/>
          <ac:spMkLst>
            <pc:docMk/>
            <pc:sldMk cId="3902552184" sldId="319"/>
            <ac:spMk id="11" creationId="{FFB6236F-756D-4FDC-8C5B-17C581BF9ACF}"/>
          </ac:spMkLst>
        </pc:spChg>
        <pc:spChg chg="mod">
          <ac:chgData name="Parker, Brett" userId="6989d706-e1f3-4cda-ab7c-6c1216d22d98" providerId="ADAL" clId="{EDE18021-6FA1-43EE-88CC-12F5E9F92728}" dt="2019-04-08T18:47:51.595" v="502"/>
          <ac:spMkLst>
            <pc:docMk/>
            <pc:sldMk cId="3902552184" sldId="319"/>
            <ac:spMk id="12" creationId="{4A28FA62-A529-4A51-AB52-BFBFCEDF6B54}"/>
          </ac:spMkLst>
        </pc:spChg>
        <pc:spChg chg="mod">
          <ac:chgData name="Parker, Brett" userId="6989d706-e1f3-4cda-ab7c-6c1216d22d98" providerId="ADAL" clId="{EDE18021-6FA1-43EE-88CC-12F5E9F92728}" dt="2019-04-08T18:47:51.595" v="502"/>
          <ac:spMkLst>
            <pc:docMk/>
            <pc:sldMk cId="3902552184" sldId="319"/>
            <ac:spMk id="13" creationId="{CFF53883-718F-4170-8AA7-A77065FFFD95}"/>
          </ac:spMkLst>
        </pc:spChg>
        <pc:spChg chg="mod">
          <ac:chgData name="Parker, Brett" userId="6989d706-e1f3-4cda-ab7c-6c1216d22d98" providerId="ADAL" clId="{EDE18021-6FA1-43EE-88CC-12F5E9F92728}" dt="2019-04-08T18:47:51.595" v="502"/>
          <ac:spMkLst>
            <pc:docMk/>
            <pc:sldMk cId="3902552184" sldId="319"/>
            <ac:spMk id="14" creationId="{408AB121-5D5F-40FF-8C60-C856CBA28AC6}"/>
          </ac:spMkLst>
        </pc:spChg>
        <pc:spChg chg="mod">
          <ac:chgData name="Parker, Brett" userId="6989d706-e1f3-4cda-ab7c-6c1216d22d98" providerId="ADAL" clId="{EDE18021-6FA1-43EE-88CC-12F5E9F92728}" dt="2019-04-08T18:47:51.595" v="502"/>
          <ac:spMkLst>
            <pc:docMk/>
            <pc:sldMk cId="3902552184" sldId="319"/>
            <ac:spMk id="15" creationId="{27D7D44E-B3E9-4978-8F58-8FB93BE947A4}"/>
          </ac:spMkLst>
        </pc:spChg>
        <pc:spChg chg="mod">
          <ac:chgData name="Parker, Brett" userId="6989d706-e1f3-4cda-ab7c-6c1216d22d98" providerId="ADAL" clId="{EDE18021-6FA1-43EE-88CC-12F5E9F92728}" dt="2019-04-08T18:47:51.595" v="502"/>
          <ac:spMkLst>
            <pc:docMk/>
            <pc:sldMk cId="3902552184" sldId="319"/>
            <ac:spMk id="20" creationId="{F3AC0220-C406-41B1-9208-AD8926E691FB}"/>
          </ac:spMkLst>
        </pc:spChg>
        <pc:spChg chg="mod">
          <ac:chgData name="Parker, Brett" userId="6989d706-e1f3-4cda-ab7c-6c1216d22d98" providerId="ADAL" clId="{EDE18021-6FA1-43EE-88CC-12F5E9F92728}" dt="2019-04-08T18:47:51.595" v="502"/>
          <ac:spMkLst>
            <pc:docMk/>
            <pc:sldMk cId="3902552184" sldId="319"/>
            <ac:spMk id="21" creationId="{928D26A1-1B77-444E-82FD-7CFCA0F8D975}"/>
          </ac:spMkLst>
        </pc:spChg>
        <pc:spChg chg="mod">
          <ac:chgData name="Parker, Brett" userId="6989d706-e1f3-4cda-ab7c-6c1216d22d98" providerId="ADAL" clId="{EDE18021-6FA1-43EE-88CC-12F5E9F92728}" dt="2019-04-08T18:47:51.595" v="502"/>
          <ac:spMkLst>
            <pc:docMk/>
            <pc:sldMk cId="3902552184" sldId="319"/>
            <ac:spMk id="22" creationId="{F9ABC3D7-2767-40BA-9B30-CF04D7A7E2F4}"/>
          </ac:spMkLst>
        </pc:spChg>
        <pc:spChg chg="mod">
          <ac:chgData name="Parker, Brett" userId="6989d706-e1f3-4cda-ab7c-6c1216d22d98" providerId="ADAL" clId="{EDE18021-6FA1-43EE-88CC-12F5E9F92728}" dt="2019-04-08T18:47:51.595" v="502"/>
          <ac:spMkLst>
            <pc:docMk/>
            <pc:sldMk cId="3902552184" sldId="319"/>
            <ac:spMk id="23" creationId="{D70FA913-895C-4ED4-9CAA-7B26ABB24012}"/>
          </ac:spMkLst>
        </pc:spChg>
        <pc:spChg chg="mod">
          <ac:chgData name="Parker, Brett" userId="6989d706-e1f3-4cda-ab7c-6c1216d22d98" providerId="ADAL" clId="{EDE18021-6FA1-43EE-88CC-12F5E9F92728}" dt="2019-04-08T18:47:51.595" v="502"/>
          <ac:spMkLst>
            <pc:docMk/>
            <pc:sldMk cId="3902552184" sldId="319"/>
            <ac:spMk id="24" creationId="{EA4B004E-7DD3-4D88-8343-3E1D8A3BE32F}"/>
          </ac:spMkLst>
        </pc:spChg>
        <pc:spChg chg="mod">
          <ac:chgData name="Parker, Brett" userId="6989d706-e1f3-4cda-ab7c-6c1216d22d98" providerId="ADAL" clId="{EDE18021-6FA1-43EE-88CC-12F5E9F92728}" dt="2019-04-08T18:47:51.595" v="502"/>
          <ac:spMkLst>
            <pc:docMk/>
            <pc:sldMk cId="3902552184" sldId="319"/>
            <ac:spMk id="25" creationId="{36578474-7E68-4F83-A673-ED18E2BE84FB}"/>
          </ac:spMkLst>
        </pc:spChg>
        <pc:spChg chg="mod">
          <ac:chgData name="Parker, Brett" userId="6989d706-e1f3-4cda-ab7c-6c1216d22d98" providerId="ADAL" clId="{EDE18021-6FA1-43EE-88CC-12F5E9F92728}" dt="2019-04-08T18:47:51.595" v="502"/>
          <ac:spMkLst>
            <pc:docMk/>
            <pc:sldMk cId="3902552184" sldId="319"/>
            <ac:spMk id="26" creationId="{FF12BA24-7472-41CC-97BC-621C0B3ECAED}"/>
          </ac:spMkLst>
        </pc:spChg>
        <pc:spChg chg="mod">
          <ac:chgData name="Parker, Brett" userId="6989d706-e1f3-4cda-ab7c-6c1216d22d98" providerId="ADAL" clId="{EDE18021-6FA1-43EE-88CC-12F5E9F92728}" dt="2019-04-08T18:47:51.595" v="502"/>
          <ac:spMkLst>
            <pc:docMk/>
            <pc:sldMk cId="3902552184" sldId="319"/>
            <ac:spMk id="27" creationId="{C2D632DE-FB70-489D-936E-C572224FF9BD}"/>
          </ac:spMkLst>
        </pc:spChg>
        <pc:spChg chg="mod">
          <ac:chgData name="Parker, Brett" userId="6989d706-e1f3-4cda-ab7c-6c1216d22d98" providerId="ADAL" clId="{EDE18021-6FA1-43EE-88CC-12F5E9F92728}" dt="2019-04-10T12:28:44.437" v="9098" actId="207"/>
          <ac:spMkLst>
            <pc:docMk/>
            <pc:sldMk cId="3902552184" sldId="319"/>
            <ac:spMk id="28" creationId="{62544482-1613-4C4E-B1EF-9DAD13A107DD}"/>
          </ac:spMkLst>
        </pc:spChg>
        <pc:spChg chg="add mod">
          <ac:chgData name="Parker, Brett" userId="6989d706-e1f3-4cda-ab7c-6c1216d22d98" providerId="ADAL" clId="{EDE18021-6FA1-43EE-88CC-12F5E9F92728}" dt="2019-04-10T12:26:22.085" v="9086" actId="1076"/>
          <ac:spMkLst>
            <pc:docMk/>
            <pc:sldMk cId="3902552184" sldId="319"/>
            <ac:spMk id="29" creationId="{39EE9298-65E4-41EF-8155-28150FE5FB8D}"/>
          </ac:spMkLst>
        </pc:spChg>
        <pc:picChg chg="mod">
          <ac:chgData name="Parker, Brett" userId="6989d706-e1f3-4cda-ab7c-6c1216d22d98" providerId="ADAL" clId="{EDE18021-6FA1-43EE-88CC-12F5E9F92728}" dt="2019-04-08T18:47:51.595" v="502"/>
          <ac:picMkLst>
            <pc:docMk/>
            <pc:sldMk cId="3902552184" sldId="319"/>
            <ac:picMk id="5" creationId="{E27A6580-FAA4-49B6-8965-B24ED9DBEC07}"/>
          </ac:picMkLst>
        </pc:picChg>
        <pc:picChg chg="mod">
          <ac:chgData name="Parker, Brett" userId="6989d706-e1f3-4cda-ab7c-6c1216d22d98" providerId="ADAL" clId="{EDE18021-6FA1-43EE-88CC-12F5E9F92728}" dt="2019-04-08T18:47:51.595" v="502"/>
          <ac:picMkLst>
            <pc:docMk/>
            <pc:sldMk cId="3902552184" sldId="319"/>
            <ac:picMk id="7" creationId="{B9A2EDB9-F09F-4E8A-B3D4-1431061BD27B}"/>
          </ac:picMkLst>
        </pc:picChg>
        <pc:cxnChg chg="add mod ord">
          <ac:chgData name="Parker, Brett" userId="6989d706-e1f3-4cda-ab7c-6c1216d22d98" providerId="ADAL" clId="{EDE18021-6FA1-43EE-88CC-12F5E9F92728}" dt="2019-04-10T12:27:55.626" v="9097" actId="167"/>
          <ac:cxnSpMkLst>
            <pc:docMk/>
            <pc:sldMk cId="3902552184" sldId="319"/>
            <ac:cxnSpMk id="9" creationId="{93AF8733-9D07-46C2-8596-BDC56148216D}"/>
          </ac:cxnSpMkLst>
        </pc:cxnChg>
      </pc:sldChg>
      <pc:sldChg chg="addSp delSp modSp ord modTransition modAnim">
        <pc:chgData name="Parker, Brett" userId="6989d706-e1f3-4cda-ab7c-6c1216d22d98" providerId="ADAL" clId="{EDE18021-6FA1-43EE-88CC-12F5E9F92728}" dt="2019-04-10T16:45:25.214" v="10027" actId="20577"/>
        <pc:sldMkLst>
          <pc:docMk/>
          <pc:sldMk cId="1033877658" sldId="320"/>
        </pc:sldMkLst>
        <pc:spChg chg="mod">
          <ac:chgData name="Parker, Brett" userId="6989d706-e1f3-4cda-ab7c-6c1216d22d98" providerId="ADAL" clId="{EDE18021-6FA1-43EE-88CC-12F5E9F92728}" dt="2019-04-09T15:49:20.928" v="4316" actId="20577"/>
          <ac:spMkLst>
            <pc:docMk/>
            <pc:sldMk cId="1033877658" sldId="320"/>
            <ac:spMk id="2" creationId="{40D9C3BB-A1D1-4A45-AAA2-0863C4636B64}"/>
          </ac:spMkLst>
        </pc:spChg>
        <pc:spChg chg="mod">
          <ac:chgData name="Parker, Brett" userId="6989d706-e1f3-4cda-ab7c-6c1216d22d98" providerId="ADAL" clId="{EDE18021-6FA1-43EE-88CC-12F5E9F92728}" dt="2019-04-08T18:47:51.595" v="502"/>
          <ac:spMkLst>
            <pc:docMk/>
            <pc:sldMk cId="1033877658" sldId="320"/>
            <ac:spMk id="3" creationId="{F0C96157-6D5D-4F5C-80EC-E734EDF4837E}"/>
          </ac:spMkLst>
        </pc:spChg>
        <pc:spChg chg="del mod">
          <ac:chgData name="Parker, Brett" userId="6989d706-e1f3-4cda-ab7c-6c1216d22d98" providerId="ADAL" clId="{EDE18021-6FA1-43EE-88CC-12F5E9F92728}" dt="2019-04-09T15:48:43.818" v="4306" actId="478"/>
          <ac:spMkLst>
            <pc:docMk/>
            <pc:sldMk cId="1033877658" sldId="320"/>
            <ac:spMk id="6" creationId="{803DC827-A0A1-43BB-B41E-A0123045C126}"/>
          </ac:spMkLst>
        </pc:spChg>
        <pc:spChg chg="add mod">
          <ac:chgData name="Parker, Brett" userId="6989d706-e1f3-4cda-ab7c-6c1216d22d98" providerId="ADAL" clId="{EDE18021-6FA1-43EE-88CC-12F5E9F92728}" dt="2019-04-09T16:03:07.011" v="4653" actId="1036"/>
          <ac:spMkLst>
            <pc:docMk/>
            <pc:sldMk cId="1033877658" sldId="320"/>
            <ac:spMk id="8" creationId="{4D1B8270-CEAD-43E6-874E-446B472EBF56}"/>
          </ac:spMkLst>
        </pc:spChg>
        <pc:spChg chg="add mod">
          <ac:chgData name="Parker, Brett" userId="6989d706-e1f3-4cda-ab7c-6c1216d22d98" providerId="ADAL" clId="{EDE18021-6FA1-43EE-88CC-12F5E9F92728}" dt="2019-04-09T16:03:35.601" v="4666" actId="1036"/>
          <ac:spMkLst>
            <pc:docMk/>
            <pc:sldMk cId="1033877658" sldId="320"/>
            <ac:spMk id="9" creationId="{92A8C87B-A437-47C5-A5E7-3F01F403DDDC}"/>
          </ac:spMkLst>
        </pc:spChg>
        <pc:spChg chg="add mod">
          <ac:chgData name="Parker, Brett" userId="6989d706-e1f3-4cda-ab7c-6c1216d22d98" providerId="ADAL" clId="{EDE18021-6FA1-43EE-88CC-12F5E9F92728}" dt="2019-04-09T15:52:25.271" v="4335" actId="1076"/>
          <ac:spMkLst>
            <pc:docMk/>
            <pc:sldMk cId="1033877658" sldId="320"/>
            <ac:spMk id="11" creationId="{6E582BFF-0091-4815-ADCC-D2A1BF986E47}"/>
          </ac:spMkLst>
        </pc:spChg>
        <pc:spChg chg="mod">
          <ac:chgData name="Parker, Brett" userId="6989d706-e1f3-4cda-ab7c-6c1216d22d98" providerId="ADAL" clId="{EDE18021-6FA1-43EE-88CC-12F5E9F92728}" dt="2019-04-09T15:51:52.856" v="4333" actId="1076"/>
          <ac:spMkLst>
            <pc:docMk/>
            <pc:sldMk cId="1033877658" sldId="320"/>
            <ac:spMk id="12" creationId="{6D752719-A383-4B09-8784-1DF223F581A8}"/>
          </ac:spMkLst>
        </pc:spChg>
        <pc:spChg chg="mod">
          <ac:chgData name="Parker, Brett" userId="6989d706-e1f3-4cda-ab7c-6c1216d22d98" providerId="ADAL" clId="{EDE18021-6FA1-43EE-88CC-12F5E9F92728}" dt="2019-04-09T15:56:31.342" v="4416" actId="1036"/>
          <ac:spMkLst>
            <pc:docMk/>
            <pc:sldMk cId="1033877658" sldId="320"/>
            <ac:spMk id="13" creationId="{D86DFB1D-8220-437F-918F-037CCA1E1237}"/>
          </ac:spMkLst>
        </pc:spChg>
        <pc:spChg chg="mod">
          <ac:chgData name="Parker, Brett" userId="6989d706-e1f3-4cda-ab7c-6c1216d22d98" providerId="ADAL" clId="{EDE18021-6FA1-43EE-88CC-12F5E9F92728}" dt="2019-04-09T15:55:19.832" v="4389" actId="1037"/>
          <ac:spMkLst>
            <pc:docMk/>
            <pc:sldMk cId="1033877658" sldId="320"/>
            <ac:spMk id="14" creationId="{1049F8E1-74C3-4128-80DA-0D7E41842422}"/>
          </ac:spMkLst>
        </pc:spChg>
        <pc:spChg chg="add mod">
          <ac:chgData name="Parker, Brett" userId="6989d706-e1f3-4cda-ab7c-6c1216d22d98" providerId="ADAL" clId="{EDE18021-6FA1-43EE-88CC-12F5E9F92728}" dt="2019-04-09T16:05:42.352" v="4677" actId="14861"/>
          <ac:spMkLst>
            <pc:docMk/>
            <pc:sldMk cId="1033877658" sldId="320"/>
            <ac:spMk id="15" creationId="{048ABF08-92AE-4F8B-B15D-B780AB806E0F}"/>
          </ac:spMkLst>
        </pc:spChg>
        <pc:spChg chg="add mod">
          <ac:chgData name="Parker, Brett" userId="6989d706-e1f3-4cda-ab7c-6c1216d22d98" providerId="ADAL" clId="{EDE18021-6FA1-43EE-88CC-12F5E9F92728}" dt="2019-04-09T16:05:21.548" v="4674" actId="14861"/>
          <ac:spMkLst>
            <pc:docMk/>
            <pc:sldMk cId="1033877658" sldId="320"/>
            <ac:spMk id="16" creationId="{DD67963F-C6FC-4C3F-99D1-E1CA05DC98C0}"/>
          </ac:spMkLst>
        </pc:spChg>
        <pc:spChg chg="add mod">
          <ac:chgData name="Parker, Brett" userId="6989d706-e1f3-4cda-ab7c-6c1216d22d98" providerId="ADAL" clId="{EDE18021-6FA1-43EE-88CC-12F5E9F92728}" dt="2019-04-09T16:05:35.269" v="4676" actId="14861"/>
          <ac:spMkLst>
            <pc:docMk/>
            <pc:sldMk cId="1033877658" sldId="320"/>
            <ac:spMk id="17" creationId="{F681CA56-DE37-477B-A8B0-F32F7FA1CE35}"/>
          </ac:spMkLst>
        </pc:spChg>
        <pc:spChg chg="add mod">
          <ac:chgData name="Parker, Brett" userId="6989d706-e1f3-4cda-ab7c-6c1216d22d98" providerId="ADAL" clId="{EDE18021-6FA1-43EE-88CC-12F5E9F92728}" dt="2019-04-09T16:05:29.465" v="4675" actId="14861"/>
          <ac:spMkLst>
            <pc:docMk/>
            <pc:sldMk cId="1033877658" sldId="320"/>
            <ac:spMk id="18" creationId="{22F2F2AF-CE15-476D-AD4E-16290200CA38}"/>
          </ac:spMkLst>
        </pc:spChg>
        <pc:spChg chg="add mod">
          <ac:chgData name="Parker, Brett" userId="6989d706-e1f3-4cda-ab7c-6c1216d22d98" providerId="ADAL" clId="{EDE18021-6FA1-43EE-88CC-12F5E9F92728}" dt="2019-04-09T16:06:30.223" v="4688" actId="1035"/>
          <ac:spMkLst>
            <pc:docMk/>
            <pc:sldMk cId="1033877658" sldId="320"/>
            <ac:spMk id="21" creationId="{A6282A0F-9DDC-4A8F-9714-2AECEEEC4FDE}"/>
          </ac:spMkLst>
        </pc:spChg>
        <pc:spChg chg="add mod">
          <ac:chgData name="Parker, Brett" userId="6989d706-e1f3-4cda-ab7c-6c1216d22d98" providerId="ADAL" clId="{EDE18021-6FA1-43EE-88CC-12F5E9F92728}" dt="2019-04-09T16:06:36.195" v="4690" actId="1036"/>
          <ac:spMkLst>
            <pc:docMk/>
            <pc:sldMk cId="1033877658" sldId="320"/>
            <ac:spMk id="22" creationId="{F21824BC-7E86-40D7-AB67-0590F8CED138}"/>
          </ac:spMkLst>
        </pc:spChg>
        <pc:spChg chg="add mod">
          <ac:chgData name="Parker, Brett" userId="6989d706-e1f3-4cda-ab7c-6c1216d22d98" providerId="ADAL" clId="{EDE18021-6FA1-43EE-88CC-12F5E9F92728}" dt="2019-04-09T16:09:20.389" v="4722" actId="1036"/>
          <ac:spMkLst>
            <pc:docMk/>
            <pc:sldMk cId="1033877658" sldId="320"/>
            <ac:spMk id="23" creationId="{28D75790-DC8D-4AD0-B2EC-9C35CCE4DD27}"/>
          </ac:spMkLst>
        </pc:spChg>
        <pc:spChg chg="add mod">
          <ac:chgData name="Parker, Brett" userId="6989d706-e1f3-4cda-ab7c-6c1216d22d98" providerId="ADAL" clId="{EDE18021-6FA1-43EE-88CC-12F5E9F92728}" dt="2019-04-09T16:09:27.203" v="4727" actId="1036"/>
          <ac:spMkLst>
            <pc:docMk/>
            <pc:sldMk cId="1033877658" sldId="320"/>
            <ac:spMk id="24" creationId="{B0383174-54C3-40B3-9C4F-6B31F7462FB3}"/>
          </ac:spMkLst>
        </pc:spChg>
        <pc:spChg chg="add mod">
          <ac:chgData name="Parker, Brett" userId="6989d706-e1f3-4cda-ab7c-6c1216d22d98" providerId="ADAL" clId="{EDE18021-6FA1-43EE-88CC-12F5E9F92728}" dt="2019-04-10T16:45:25.214" v="10027" actId="20577"/>
          <ac:spMkLst>
            <pc:docMk/>
            <pc:sldMk cId="1033877658" sldId="320"/>
            <ac:spMk id="25" creationId="{223B03D1-E32E-4893-AD4D-DFF9C561678A}"/>
          </ac:spMkLst>
        </pc:spChg>
        <pc:picChg chg="del mod">
          <ac:chgData name="Parker, Brett" userId="6989d706-e1f3-4cda-ab7c-6c1216d22d98" providerId="ADAL" clId="{EDE18021-6FA1-43EE-88CC-12F5E9F92728}" dt="2019-04-09T15:49:29.160" v="4317" actId="478"/>
          <ac:picMkLst>
            <pc:docMk/>
            <pc:sldMk cId="1033877658" sldId="320"/>
            <ac:picMk id="5" creationId="{00367562-3DE0-4D3A-8D20-6336678B5F93}"/>
          </ac:picMkLst>
        </pc:picChg>
        <pc:picChg chg="add mod ord modCrop">
          <ac:chgData name="Parker, Brett" userId="6989d706-e1f3-4cda-ab7c-6c1216d22d98" providerId="ADAL" clId="{EDE18021-6FA1-43EE-88CC-12F5E9F92728}" dt="2019-04-09T15:58:28.949" v="4452" actId="1076"/>
          <ac:picMkLst>
            <pc:docMk/>
            <pc:sldMk cId="1033877658" sldId="320"/>
            <ac:picMk id="7" creationId="{91473288-AA65-400D-8E71-ADD1A010F1B2}"/>
          </ac:picMkLst>
        </pc:picChg>
        <pc:cxnChg chg="add mod">
          <ac:chgData name="Parker, Brett" userId="6989d706-e1f3-4cda-ab7c-6c1216d22d98" providerId="ADAL" clId="{EDE18021-6FA1-43EE-88CC-12F5E9F92728}" dt="2019-04-09T16:04:10.498" v="4671" actId="14100"/>
          <ac:cxnSpMkLst>
            <pc:docMk/>
            <pc:sldMk cId="1033877658" sldId="320"/>
            <ac:cxnSpMk id="19" creationId="{FCBFB90F-59E6-407C-8324-451643C7E1A3}"/>
          </ac:cxnSpMkLst>
        </pc:cxnChg>
      </pc:sldChg>
      <pc:sldChg chg="addSp delSp modSp ord modTransition modAnim">
        <pc:chgData name="Parker, Brett" userId="6989d706-e1f3-4cda-ab7c-6c1216d22d98" providerId="ADAL" clId="{EDE18021-6FA1-43EE-88CC-12F5E9F92728}" dt="2019-04-10T12:20:28.903" v="9039"/>
        <pc:sldMkLst>
          <pc:docMk/>
          <pc:sldMk cId="3709986034" sldId="321"/>
        </pc:sldMkLst>
        <pc:spChg chg="mod">
          <ac:chgData name="Parker, Brett" userId="6989d706-e1f3-4cda-ab7c-6c1216d22d98" providerId="ADAL" clId="{EDE18021-6FA1-43EE-88CC-12F5E9F92728}" dt="2019-04-09T15:02:54.098" v="4072" actId="20577"/>
          <ac:spMkLst>
            <pc:docMk/>
            <pc:sldMk cId="3709986034" sldId="321"/>
            <ac:spMk id="2" creationId="{40D9C3BB-A1D1-4A45-AAA2-0863C4636B64}"/>
          </ac:spMkLst>
        </pc:spChg>
        <pc:spChg chg="mod">
          <ac:chgData name="Parker, Brett" userId="6989d706-e1f3-4cda-ab7c-6c1216d22d98" providerId="ADAL" clId="{EDE18021-6FA1-43EE-88CC-12F5E9F92728}" dt="2019-04-08T18:47:51.595" v="502"/>
          <ac:spMkLst>
            <pc:docMk/>
            <pc:sldMk cId="3709986034" sldId="321"/>
            <ac:spMk id="3" creationId="{F0C96157-6D5D-4F5C-80EC-E734EDF4837E}"/>
          </ac:spMkLst>
        </pc:spChg>
        <pc:spChg chg="add mod">
          <ac:chgData name="Parker, Brett" userId="6989d706-e1f3-4cda-ab7c-6c1216d22d98" providerId="ADAL" clId="{EDE18021-6FA1-43EE-88CC-12F5E9F92728}" dt="2019-04-10T12:19:50.077" v="9034" actId="164"/>
          <ac:spMkLst>
            <pc:docMk/>
            <pc:sldMk cId="3709986034" sldId="321"/>
            <ac:spMk id="4" creationId="{6DD5C7BD-01C3-40AC-9DD2-231E5E2D42C2}"/>
          </ac:spMkLst>
        </pc:spChg>
        <pc:spChg chg="add mod">
          <ac:chgData name="Parker, Brett" userId="6989d706-e1f3-4cda-ab7c-6c1216d22d98" providerId="ADAL" clId="{EDE18021-6FA1-43EE-88CC-12F5E9F92728}" dt="2019-04-09T15:30:50.435" v="4179" actId="1076"/>
          <ac:spMkLst>
            <pc:docMk/>
            <pc:sldMk cId="3709986034" sldId="321"/>
            <ac:spMk id="5" creationId="{511C4C84-B1C4-40A0-8956-65D12162826F}"/>
          </ac:spMkLst>
        </pc:spChg>
        <pc:spChg chg="add mod">
          <ac:chgData name="Parker, Brett" userId="6989d706-e1f3-4cda-ab7c-6c1216d22d98" providerId="ADAL" clId="{EDE18021-6FA1-43EE-88CC-12F5E9F92728}" dt="2019-04-09T15:30:38.109" v="4176" actId="1076"/>
          <ac:spMkLst>
            <pc:docMk/>
            <pc:sldMk cId="3709986034" sldId="321"/>
            <ac:spMk id="7" creationId="{E281C40D-533B-4331-B50A-1B8AB6A41BC0}"/>
          </ac:spMkLst>
        </pc:spChg>
        <pc:spChg chg="add mod">
          <ac:chgData name="Parker, Brett" userId="6989d706-e1f3-4cda-ab7c-6c1216d22d98" providerId="ADAL" clId="{EDE18021-6FA1-43EE-88CC-12F5E9F92728}" dt="2019-04-09T15:30:31.083" v="4175" actId="1035"/>
          <ac:spMkLst>
            <pc:docMk/>
            <pc:sldMk cId="3709986034" sldId="321"/>
            <ac:spMk id="8" creationId="{49A6DB4E-5BF1-406D-89E8-973C12F07BBD}"/>
          </ac:spMkLst>
        </pc:spChg>
        <pc:spChg chg="add mod">
          <ac:chgData name="Parker, Brett" userId="6989d706-e1f3-4cda-ab7c-6c1216d22d98" providerId="ADAL" clId="{EDE18021-6FA1-43EE-88CC-12F5E9F92728}" dt="2019-04-09T15:30:24.929" v="4163" actId="1036"/>
          <ac:spMkLst>
            <pc:docMk/>
            <pc:sldMk cId="3709986034" sldId="321"/>
            <ac:spMk id="9" creationId="{3AA8F0C7-7D95-4FD8-B668-54CA36B4E886}"/>
          </ac:spMkLst>
        </pc:spChg>
        <pc:spChg chg="add mod">
          <ac:chgData name="Parker, Brett" userId="6989d706-e1f3-4cda-ab7c-6c1216d22d98" providerId="ADAL" clId="{EDE18021-6FA1-43EE-88CC-12F5E9F92728}" dt="2019-04-09T15:30:18.010" v="4157" actId="1076"/>
          <ac:spMkLst>
            <pc:docMk/>
            <pc:sldMk cId="3709986034" sldId="321"/>
            <ac:spMk id="10" creationId="{5D398F86-A198-447E-97E7-03E780DCC24E}"/>
          </ac:spMkLst>
        </pc:spChg>
        <pc:spChg chg="del mod">
          <ac:chgData name="Parker, Brett" userId="6989d706-e1f3-4cda-ab7c-6c1216d22d98" providerId="ADAL" clId="{EDE18021-6FA1-43EE-88CC-12F5E9F92728}" dt="2019-04-09T14:59:42.010" v="4026" actId="478"/>
          <ac:spMkLst>
            <pc:docMk/>
            <pc:sldMk cId="3709986034" sldId="321"/>
            <ac:spMk id="10" creationId="{E481CF4D-DC8E-433E-8060-3A0E6051D04A}"/>
          </ac:spMkLst>
        </pc:spChg>
        <pc:spChg chg="del mod">
          <ac:chgData name="Parker, Brett" userId="6989d706-e1f3-4cda-ab7c-6c1216d22d98" providerId="ADAL" clId="{EDE18021-6FA1-43EE-88CC-12F5E9F92728}" dt="2019-04-09T15:01:12.191" v="4044" actId="478"/>
          <ac:spMkLst>
            <pc:docMk/>
            <pc:sldMk cId="3709986034" sldId="321"/>
            <ac:spMk id="11" creationId="{25BBA51C-472B-45E8-B899-B4163E627AC7}"/>
          </ac:spMkLst>
        </pc:spChg>
        <pc:spChg chg="add mod">
          <ac:chgData name="Parker, Brett" userId="6989d706-e1f3-4cda-ab7c-6c1216d22d98" providerId="ADAL" clId="{EDE18021-6FA1-43EE-88CC-12F5E9F92728}" dt="2019-04-09T15:31:11.020" v="4190" actId="1038"/>
          <ac:spMkLst>
            <pc:docMk/>
            <pc:sldMk cId="3709986034" sldId="321"/>
            <ac:spMk id="11" creationId="{92856331-AEFB-4A7F-A544-FCD73B9C04C3}"/>
          </ac:spMkLst>
        </pc:spChg>
        <pc:spChg chg="del mod">
          <ac:chgData name="Parker, Brett" userId="6989d706-e1f3-4cda-ab7c-6c1216d22d98" providerId="ADAL" clId="{EDE18021-6FA1-43EE-88CC-12F5E9F92728}" dt="2019-04-09T15:01:12.191" v="4044" actId="478"/>
          <ac:spMkLst>
            <pc:docMk/>
            <pc:sldMk cId="3709986034" sldId="321"/>
            <ac:spMk id="12" creationId="{12299AF7-C44B-42A0-981C-2D2CD6E89527}"/>
          </ac:spMkLst>
        </pc:spChg>
        <pc:spChg chg="add mod">
          <ac:chgData name="Parker, Brett" userId="6989d706-e1f3-4cda-ab7c-6c1216d22d98" providerId="ADAL" clId="{EDE18021-6FA1-43EE-88CC-12F5E9F92728}" dt="2019-04-09T15:31:17.482" v="4199" actId="1036"/>
          <ac:spMkLst>
            <pc:docMk/>
            <pc:sldMk cId="3709986034" sldId="321"/>
            <ac:spMk id="12" creationId="{FD45F7CC-CAC0-40DA-B4F5-B8AA3980E75D}"/>
          </ac:spMkLst>
        </pc:spChg>
        <pc:spChg chg="add del mod">
          <ac:chgData name="Parker, Brett" userId="6989d706-e1f3-4cda-ab7c-6c1216d22d98" providerId="ADAL" clId="{EDE18021-6FA1-43EE-88CC-12F5E9F92728}" dt="2019-04-09T15:31:01.511" v="4182" actId="478"/>
          <ac:spMkLst>
            <pc:docMk/>
            <pc:sldMk cId="3709986034" sldId="321"/>
            <ac:spMk id="13" creationId="{0E3BA467-FD92-499E-B340-0FFCFCB28F6E}"/>
          </ac:spMkLst>
        </pc:spChg>
        <pc:spChg chg="add mod">
          <ac:chgData name="Parker, Brett" userId="6989d706-e1f3-4cda-ab7c-6c1216d22d98" providerId="ADAL" clId="{EDE18021-6FA1-43EE-88CC-12F5E9F92728}" dt="2019-04-10T12:20:09.136" v="9036" actId="164"/>
          <ac:spMkLst>
            <pc:docMk/>
            <pc:sldMk cId="3709986034" sldId="321"/>
            <ac:spMk id="13" creationId="{46245DBB-9598-41A5-BBD9-E6DB77AB2314}"/>
          </ac:spMkLst>
        </pc:spChg>
        <pc:spChg chg="del mod">
          <ac:chgData name="Parker, Brett" userId="6989d706-e1f3-4cda-ab7c-6c1216d22d98" providerId="ADAL" clId="{EDE18021-6FA1-43EE-88CC-12F5E9F92728}" dt="2019-04-09T15:01:12.191" v="4044" actId="478"/>
          <ac:spMkLst>
            <pc:docMk/>
            <pc:sldMk cId="3709986034" sldId="321"/>
            <ac:spMk id="13" creationId="{B4E310A0-3DD5-4B3A-BF9E-03B271F3CED9}"/>
          </ac:spMkLst>
        </pc:spChg>
        <pc:spChg chg="del mod">
          <ac:chgData name="Parker, Brett" userId="6989d706-e1f3-4cda-ab7c-6c1216d22d98" providerId="ADAL" clId="{EDE18021-6FA1-43EE-88CC-12F5E9F92728}" dt="2019-04-09T15:01:12.191" v="4044" actId="478"/>
          <ac:spMkLst>
            <pc:docMk/>
            <pc:sldMk cId="3709986034" sldId="321"/>
            <ac:spMk id="14" creationId="{89218834-A7F8-49A3-A00B-9FB435B25CBC}"/>
          </ac:spMkLst>
        </pc:spChg>
        <pc:spChg chg="add del mod">
          <ac:chgData name="Parker, Brett" userId="6989d706-e1f3-4cda-ab7c-6c1216d22d98" providerId="ADAL" clId="{EDE18021-6FA1-43EE-88CC-12F5E9F92728}" dt="2019-04-09T15:31:03.757" v="4183" actId="478"/>
          <ac:spMkLst>
            <pc:docMk/>
            <pc:sldMk cId="3709986034" sldId="321"/>
            <ac:spMk id="14" creationId="{EC8F3BF1-1646-4B4D-B417-39A898CC8263}"/>
          </ac:spMkLst>
        </pc:spChg>
        <pc:spChg chg="add mod">
          <ac:chgData name="Parker, Brett" userId="6989d706-e1f3-4cda-ab7c-6c1216d22d98" providerId="ADAL" clId="{EDE18021-6FA1-43EE-88CC-12F5E9F92728}" dt="2019-04-09T15:30:06.552" v="4156" actId="1038"/>
          <ac:spMkLst>
            <pc:docMk/>
            <pc:sldMk cId="3709986034" sldId="321"/>
            <ac:spMk id="15" creationId="{02DCB515-136D-4337-B529-B0A6D9786CF0}"/>
          </ac:spMkLst>
        </pc:spChg>
        <pc:spChg chg="del mod">
          <ac:chgData name="Parker, Brett" userId="6989d706-e1f3-4cda-ab7c-6c1216d22d98" providerId="ADAL" clId="{EDE18021-6FA1-43EE-88CC-12F5E9F92728}" dt="2019-04-09T15:01:12.191" v="4044" actId="478"/>
          <ac:spMkLst>
            <pc:docMk/>
            <pc:sldMk cId="3709986034" sldId="321"/>
            <ac:spMk id="15" creationId="{05BF3D8E-6F9B-4B06-8B78-C29FBEB33624}"/>
          </ac:spMkLst>
        </pc:spChg>
        <pc:spChg chg="add mod">
          <ac:chgData name="Parker, Brett" userId="6989d706-e1f3-4cda-ab7c-6c1216d22d98" providerId="ADAL" clId="{EDE18021-6FA1-43EE-88CC-12F5E9F92728}" dt="2019-04-09T15:30:06.552" v="4156" actId="1038"/>
          <ac:spMkLst>
            <pc:docMk/>
            <pc:sldMk cId="3709986034" sldId="321"/>
            <ac:spMk id="16" creationId="{ABB1F2C9-743B-46FD-B31C-C7A361312A8E}"/>
          </ac:spMkLst>
        </pc:spChg>
        <pc:spChg chg="add mod">
          <ac:chgData name="Parker, Brett" userId="6989d706-e1f3-4cda-ab7c-6c1216d22d98" providerId="ADAL" clId="{EDE18021-6FA1-43EE-88CC-12F5E9F92728}" dt="2019-04-09T15:30:55.677" v="4180" actId="1076"/>
          <ac:spMkLst>
            <pc:docMk/>
            <pc:sldMk cId="3709986034" sldId="321"/>
            <ac:spMk id="17" creationId="{812D4952-B297-4582-B2BB-A0CAB6975B87}"/>
          </ac:spMkLst>
        </pc:spChg>
        <pc:spChg chg="add mod">
          <ac:chgData name="Parker, Brett" userId="6989d706-e1f3-4cda-ab7c-6c1216d22d98" providerId="ADAL" clId="{EDE18021-6FA1-43EE-88CC-12F5E9F92728}" dt="2019-04-09T15:30:06.552" v="4156" actId="1038"/>
          <ac:spMkLst>
            <pc:docMk/>
            <pc:sldMk cId="3709986034" sldId="321"/>
            <ac:spMk id="18" creationId="{64EF1516-7E5E-4579-91BC-5DD568045B36}"/>
          </ac:spMkLst>
        </pc:spChg>
        <pc:spChg chg="add mod">
          <ac:chgData name="Parker, Brett" userId="6989d706-e1f3-4cda-ab7c-6c1216d22d98" providerId="ADAL" clId="{EDE18021-6FA1-43EE-88CC-12F5E9F92728}" dt="2019-04-09T15:44:53.517" v="4293" actId="1076"/>
          <ac:spMkLst>
            <pc:docMk/>
            <pc:sldMk cId="3709986034" sldId="321"/>
            <ac:spMk id="19" creationId="{C315B450-777C-4ADB-8099-C0C02D7DF6C1}"/>
          </ac:spMkLst>
        </pc:spChg>
        <pc:spChg chg="del mod">
          <ac:chgData name="Parker, Brett" userId="6989d706-e1f3-4cda-ab7c-6c1216d22d98" providerId="ADAL" clId="{EDE18021-6FA1-43EE-88CC-12F5E9F92728}" dt="2019-04-09T15:01:12.191" v="4044" actId="478"/>
          <ac:spMkLst>
            <pc:docMk/>
            <pc:sldMk cId="3709986034" sldId="321"/>
            <ac:spMk id="20" creationId="{583B7488-01C1-4C3C-A06B-EFDD75F1A7AA}"/>
          </ac:spMkLst>
        </pc:spChg>
        <pc:spChg chg="add mod">
          <ac:chgData name="Parker, Brett" userId="6989d706-e1f3-4cda-ab7c-6c1216d22d98" providerId="ADAL" clId="{EDE18021-6FA1-43EE-88CC-12F5E9F92728}" dt="2019-04-10T12:19:50.077" v="9034" actId="164"/>
          <ac:spMkLst>
            <pc:docMk/>
            <pc:sldMk cId="3709986034" sldId="321"/>
            <ac:spMk id="20" creationId="{A1E1F36B-6C41-41FE-AED8-B02EA5D70F25}"/>
          </ac:spMkLst>
        </pc:spChg>
        <pc:spChg chg="del mod">
          <ac:chgData name="Parker, Brett" userId="6989d706-e1f3-4cda-ab7c-6c1216d22d98" providerId="ADAL" clId="{EDE18021-6FA1-43EE-88CC-12F5E9F92728}" dt="2019-04-09T15:01:12.191" v="4044" actId="478"/>
          <ac:spMkLst>
            <pc:docMk/>
            <pc:sldMk cId="3709986034" sldId="321"/>
            <ac:spMk id="21" creationId="{0DD462C8-7B1B-461A-B249-F71E82A218E6}"/>
          </ac:spMkLst>
        </pc:spChg>
        <pc:spChg chg="add mod">
          <ac:chgData name="Parker, Brett" userId="6989d706-e1f3-4cda-ab7c-6c1216d22d98" providerId="ADAL" clId="{EDE18021-6FA1-43EE-88CC-12F5E9F92728}" dt="2019-04-10T12:20:09.136" v="9036" actId="164"/>
          <ac:spMkLst>
            <pc:docMk/>
            <pc:sldMk cId="3709986034" sldId="321"/>
            <ac:spMk id="21" creationId="{6CF7E85C-F8C1-49B3-AB98-3B1ACD82C1AE}"/>
          </ac:spMkLst>
        </pc:spChg>
        <pc:spChg chg="del mod">
          <ac:chgData name="Parker, Brett" userId="6989d706-e1f3-4cda-ab7c-6c1216d22d98" providerId="ADAL" clId="{EDE18021-6FA1-43EE-88CC-12F5E9F92728}" dt="2019-04-09T15:01:12.191" v="4044" actId="478"/>
          <ac:spMkLst>
            <pc:docMk/>
            <pc:sldMk cId="3709986034" sldId="321"/>
            <ac:spMk id="22" creationId="{6841A3CC-CCD0-407D-B7F2-A9EB2A063163}"/>
          </ac:spMkLst>
        </pc:spChg>
        <pc:spChg chg="add mod">
          <ac:chgData name="Parker, Brett" userId="6989d706-e1f3-4cda-ab7c-6c1216d22d98" providerId="ADAL" clId="{EDE18021-6FA1-43EE-88CC-12F5E9F92728}" dt="2019-04-10T12:19:57.589" v="9035" actId="164"/>
          <ac:spMkLst>
            <pc:docMk/>
            <pc:sldMk cId="3709986034" sldId="321"/>
            <ac:spMk id="22" creationId="{8A20A986-7888-4FBE-B491-09948E47E7B8}"/>
          </ac:spMkLst>
        </pc:spChg>
        <pc:spChg chg="del mod">
          <ac:chgData name="Parker, Brett" userId="6989d706-e1f3-4cda-ab7c-6c1216d22d98" providerId="ADAL" clId="{EDE18021-6FA1-43EE-88CC-12F5E9F92728}" dt="2019-04-09T15:01:12.191" v="4044" actId="478"/>
          <ac:spMkLst>
            <pc:docMk/>
            <pc:sldMk cId="3709986034" sldId="321"/>
            <ac:spMk id="23" creationId="{AF4C94BF-CC8F-4915-895B-7FBE973338B1}"/>
          </ac:spMkLst>
        </pc:spChg>
        <pc:spChg chg="del mod">
          <ac:chgData name="Parker, Brett" userId="6989d706-e1f3-4cda-ab7c-6c1216d22d98" providerId="ADAL" clId="{EDE18021-6FA1-43EE-88CC-12F5E9F92728}" dt="2019-04-09T15:01:12.191" v="4044" actId="478"/>
          <ac:spMkLst>
            <pc:docMk/>
            <pc:sldMk cId="3709986034" sldId="321"/>
            <ac:spMk id="24" creationId="{15D44C94-A915-4EB3-9F31-ADA4FD5A2447}"/>
          </ac:spMkLst>
        </pc:spChg>
        <pc:spChg chg="del mod">
          <ac:chgData name="Parker, Brett" userId="6989d706-e1f3-4cda-ab7c-6c1216d22d98" providerId="ADAL" clId="{EDE18021-6FA1-43EE-88CC-12F5E9F92728}" dt="2019-04-09T15:01:12.191" v="4044" actId="478"/>
          <ac:spMkLst>
            <pc:docMk/>
            <pc:sldMk cId="3709986034" sldId="321"/>
            <ac:spMk id="25" creationId="{9C0E2B45-D279-4C87-81C0-51EF9A568D76}"/>
          </ac:spMkLst>
        </pc:spChg>
        <pc:spChg chg="del mod">
          <ac:chgData name="Parker, Brett" userId="6989d706-e1f3-4cda-ab7c-6c1216d22d98" providerId="ADAL" clId="{EDE18021-6FA1-43EE-88CC-12F5E9F92728}" dt="2019-04-09T15:01:12.191" v="4044" actId="478"/>
          <ac:spMkLst>
            <pc:docMk/>
            <pc:sldMk cId="3709986034" sldId="321"/>
            <ac:spMk id="26" creationId="{E656E403-0AA8-4D46-92D5-E5DDEDCCEECD}"/>
          </ac:spMkLst>
        </pc:spChg>
        <pc:spChg chg="del mod">
          <ac:chgData name="Parker, Brett" userId="6989d706-e1f3-4cda-ab7c-6c1216d22d98" providerId="ADAL" clId="{EDE18021-6FA1-43EE-88CC-12F5E9F92728}" dt="2019-04-09T14:59:50.617" v="4029" actId="478"/>
          <ac:spMkLst>
            <pc:docMk/>
            <pc:sldMk cId="3709986034" sldId="321"/>
            <ac:spMk id="27" creationId="{9A492E0D-C09D-446D-8108-5C0C7619610B}"/>
          </ac:spMkLst>
        </pc:spChg>
        <pc:spChg chg="del mod">
          <ac:chgData name="Parker, Brett" userId="6989d706-e1f3-4cda-ab7c-6c1216d22d98" providerId="ADAL" clId="{EDE18021-6FA1-43EE-88CC-12F5E9F92728}" dt="2019-04-09T14:59:40.874" v="4025" actId="478"/>
          <ac:spMkLst>
            <pc:docMk/>
            <pc:sldMk cId="3709986034" sldId="321"/>
            <ac:spMk id="32" creationId="{174BBCBF-D58C-4ADD-8470-D05D3A1274E8}"/>
          </ac:spMkLst>
        </pc:spChg>
        <pc:spChg chg="del mod">
          <ac:chgData name="Parker, Brett" userId="6989d706-e1f3-4cda-ab7c-6c1216d22d98" providerId="ADAL" clId="{EDE18021-6FA1-43EE-88CC-12F5E9F92728}" dt="2019-04-09T15:01:12.191" v="4044" actId="478"/>
          <ac:spMkLst>
            <pc:docMk/>
            <pc:sldMk cId="3709986034" sldId="321"/>
            <ac:spMk id="33" creationId="{40CFAB52-A773-45A0-907F-0BC5A45D862D}"/>
          </ac:spMkLst>
        </pc:spChg>
        <pc:grpChg chg="add mod">
          <ac:chgData name="Parker, Brett" userId="6989d706-e1f3-4cda-ab7c-6c1216d22d98" providerId="ADAL" clId="{EDE18021-6FA1-43EE-88CC-12F5E9F92728}" dt="2019-04-10T12:19:50.077" v="9034" actId="164"/>
          <ac:grpSpMkLst>
            <pc:docMk/>
            <pc:sldMk cId="3709986034" sldId="321"/>
            <ac:grpSpMk id="24" creationId="{031668FF-65C0-45B1-AB7A-183C210ACB00}"/>
          </ac:grpSpMkLst>
        </pc:grpChg>
        <pc:grpChg chg="add mod">
          <ac:chgData name="Parker, Brett" userId="6989d706-e1f3-4cda-ab7c-6c1216d22d98" providerId="ADAL" clId="{EDE18021-6FA1-43EE-88CC-12F5E9F92728}" dt="2019-04-10T12:19:57.589" v="9035" actId="164"/>
          <ac:grpSpMkLst>
            <pc:docMk/>
            <pc:sldMk cId="3709986034" sldId="321"/>
            <ac:grpSpMk id="25" creationId="{D2382B4C-CD5C-43AD-B769-56C784FF56FA}"/>
          </ac:grpSpMkLst>
        </pc:grpChg>
        <pc:grpChg chg="add mod">
          <ac:chgData name="Parker, Brett" userId="6989d706-e1f3-4cda-ab7c-6c1216d22d98" providerId="ADAL" clId="{EDE18021-6FA1-43EE-88CC-12F5E9F92728}" dt="2019-04-10T12:20:09.136" v="9036" actId="164"/>
          <ac:grpSpMkLst>
            <pc:docMk/>
            <pc:sldMk cId="3709986034" sldId="321"/>
            <ac:grpSpMk id="26" creationId="{FFC23966-CA28-4EF1-8DDE-CFD9D13DC441}"/>
          </ac:grpSpMkLst>
        </pc:grpChg>
        <pc:picChg chg="del mod">
          <ac:chgData name="Parker, Brett" userId="6989d706-e1f3-4cda-ab7c-6c1216d22d98" providerId="ADAL" clId="{EDE18021-6FA1-43EE-88CC-12F5E9F92728}" dt="2019-04-09T15:01:12.191" v="4044" actId="478"/>
          <ac:picMkLst>
            <pc:docMk/>
            <pc:sldMk cId="3709986034" sldId="321"/>
            <ac:picMk id="5" creationId="{DFFD38B2-B07B-4998-B4E7-F3C5D343B1D9}"/>
          </ac:picMkLst>
        </pc:picChg>
        <pc:picChg chg="add mod modCrop">
          <ac:chgData name="Parker, Brett" userId="6989d706-e1f3-4cda-ab7c-6c1216d22d98" providerId="ADAL" clId="{EDE18021-6FA1-43EE-88CC-12F5E9F92728}" dt="2019-04-09T15:30:44.007" v="4178" actId="1076"/>
          <ac:picMkLst>
            <pc:docMk/>
            <pc:sldMk cId="3709986034" sldId="321"/>
            <ac:picMk id="6" creationId="{3CA03081-3C6A-4ACE-8878-5886DBDBED8C}"/>
          </ac:picMkLst>
        </pc:picChg>
        <pc:cxnChg chg="add mod">
          <ac:chgData name="Parker, Brett" userId="6989d706-e1f3-4cda-ab7c-6c1216d22d98" providerId="ADAL" clId="{EDE18021-6FA1-43EE-88CC-12F5E9F92728}" dt="2019-04-10T12:19:57.589" v="9035" actId="164"/>
          <ac:cxnSpMkLst>
            <pc:docMk/>
            <pc:sldMk cId="3709986034" sldId="321"/>
            <ac:cxnSpMk id="23" creationId="{74CA5E9F-5F75-4AC6-AA3C-354BAFD4BB1C}"/>
          </ac:cxnSpMkLst>
        </pc:cxnChg>
        <pc:cxnChg chg="del mod">
          <ac:chgData name="Parker, Brett" userId="6989d706-e1f3-4cda-ab7c-6c1216d22d98" providerId="ADAL" clId="{EDE18021-6FA1-43EE-88CC-12F5E9F92728}" dt="2019-04-09T14:59:47.289" v="4027" actId="478"/>
          <ac:cxnSpMkLst>
            <pc:docMk/>
            <pc:sldMk cId="3709986034" sldId="321"/>
            <ac:cxnSpMk id="29" creationId="{308266B7-222D-4F06-9A20-A6A50C833B62}"/>
          </ac:cxnSpMkLst>
        </pc:cxnChg>
      </pc:sldChg>
      <pc:sldChg chg="modSp del modTransition">
        <pc:chgData name="Parker, Brett" userId="6989d706-e1f3-4cda-ab7c-6c1216d22d98" providerId="ADAL" clId="{EDE18021-6FA1-43EE-88CC-12F5E9F92728}" dt="2019-04-09T14:55:25.164" v="4012" actId="2696"/>
        <pc:sldMkLst>
          <pc:docMk/>
          <pc:sldMk cId="3857406856" sldId="322"/>
        </pc:sldMkLst>
        <pc:spChg chg="mod">
          <ac:chgData name="Parker, Brett" userId="6989d706-e1f3-4cda-ab7c-6c1216d22d98" providerId="ADAL" clId="{EDE18021-6FA1-43EE-88CC-12F5E9F92728}" dt="2019-04-08T18:47:51.595" v="502"/>
          <ac:spMkLst>
            <pc:docMk/>
            <pc:sldMk cId="3857406856" sldId="322"/>
            <ac:spMk id="2" creationId="{40D9C3BB-A1D1-4A45-AAA2-0863C4636B64}"/>
          </ac:spMkLst>
        </pc:spChg>
        <pc:spChg chg="mod">
          <ac:chgData name="Parker, Brett" userId="6989d706-e1f3-4cda-ab7c-6c1216d22d98" providerId="ADAL" clId="{EDE18021-6FA1-43EE-88CC-12F5E9F92728}" dt="2019-04-08T18:47:51.595" v="502"/>
          <ac:spMkLst>
            <pc:docMk/>
            <pc:sldMk cId="3857406856" sldId="322"/>
            <ac:spMk id="3" creationId="{F0C96157-6D5D-4F5C-80EC-E734EDF4837E}"/>
          </ac:spMkLst>
        </pc:spChg>
        <pc:spChg chg="mod">
          <ac:chgData name="Parker, Brett" userId="6989d706-e1f3-4cda-ab7c-6c1216d22d98" providerId="ADAL" clId="{EDE18021-6FA1-43EE-88CC-12F5E9F92728}" dt="2019-04-08T18:47:51.595" v="502"/>
          <ac:spMkLst>
            <pc:docMk/>
            <pc:sldMk cId="3857406856" sldId="322"/>
            <ac:spMk id="8" creationId="{7C2CE734-7767-4DC3-A103-8DB0D5326791}"/>
          </ac:spMkLst>
        </pc:spChg>
        <pc:picChg chg="mod">
          <ac:chgData name="Parker, Brett" userId="6989d706-e1f3-4cda-ab7c-6c1216d22d98" providerId="ADAL" clId="{EDE18021-6FA1-43EE-88CC-12F5E9F92728}" dt="2019-04-08T18:47:51.595" v="502"/>
          <ac:picMkLst>
            <pc:docMk/>
            <pc:sldMk cId="3857406856" sldId="322"/>
            <ac:picMk id="2050" creationId="{78DD92B0-FF93-47F6-B557-C27B35834489}"/>
          </ac:picMkLst>
        </pc:picChg>
        <pc:picChg chg="mod">
          <ac:chgData name="Parker, Brett" userId="6989d706-e1f3-4cda-ab7c-6c1216d22d98" providerId="ADAL" clId="{EDE18021-6FA1-43EE-88CC-12F5E9F92728}" dt="2019-04-08T18:47:51.595" v="502"/>
          <ac:picMkLst>
            <pc:docMk/>
            <pc:sldMk cId="3857406856" sldId="322"/>
            <ac:picMk id="2051" creationId="{E13C1998-1133-4E53-8ECA-69C3AD60DB17}"/>
          </ac:picMkLst>
        </pc:picChg>
      </pc:sldChg>
      <pc:sldChg chg="addSp delSp modSp add ord modTransition">
        <pc:chgData name="Parker, Brett" userId="6989d706-e1f3-4cda-ab7c-6c1216d22d98" providerId="ADAL" clId="{EDE18021-6FA1-43EE-88CC-12F5E9F92728}" dt="2019-04-10T12:36:59.565" v="9142" actId="20577"/>
        <pc:sldMkLst>
          <pc:docMk/>
          <pc:sldMk cId="4233976648" sldId="325"/>
        </pc:sldMkLst>
        <pc:spChg chg="mod">
          <ac:chgData name="Parker, Brett" userId="6989d706-e1f3-4cda-ab7c-6c1216d22d98" providerId="ADAL" clId="{EDE18021-6FA1-43EE-88CC-12F5E9F92728}" dt="2019-04-09T16:28:41.426" v="5333" actId="255"/>
          <ac:spMkLst>
            <pc:docMk/>
            <pc:sldMk cId="4233976648" sldId="325"/>
            <ac:spMk id="2" creationId="{00000000-0000-0000-0000-000000000000}"/>
          </ac:spMkLst>
        </pc:spChg>
        <pc:spChg chg="add mod">
          <ac:chgData name="Parker, Brett" userId="6989d706-e1f3-4cda-ab7c-6c1216d22d98" providerId="ADAL" clId="{EDE18021-6FA1-43EE-88CC-12F5E9F92728}" dt="2019-04-09T16:33:36.780" v="5399" actId="1076"/>
          <ac:spMkLst>
            <pc:docMk/>
            <pc:sldMk cId="4233976648" sldId="325"/>
            <ac:spMk id="3" creationId="{62A0C296-6FB7-46F2-B9D4-15C3E767C21B}"/>
          </ac:spMkLst>
        </pc:spChg>
        <pc:spChg chg="add del mod">
          <ac:chgData name="Parker, Brett" userId="6989d706-e1f3-4cda-ab7c-6c1216d22d98" providerId="ADAL" clId="{EDE18021-6FA1-43EE-88CC-12F5E9F92728}" dt="2019-04-09T16:30:18.852" v="5337" actId="478"/>
          <ac:spMkLst>
            <pc:docMk/>
            <pc:sldMk cId="4233976648" sldId="325"/>
            <ac:spMk id="5" creationId="{BB8E3973-1B0F-4CB0-8450-C2E2C17A044D}"/>
          </ac:spMkLst>
        </pc:spChg>
        <pc:spChg chg="add mod">
          <ac:chgData name="Parker, Brett" userId="6989d706-e1f3-4cda-ab7c-6c1216d22d98" providerId="ADAL" clId="{EDE18021-6FA1-43EE-88CC-12F5E9F92728}" dt="2019-04-09T16:33:30.200" v="5398" actId="1035"/>
          <ac:spMkLst>
            <pc:docMk/>
            <pc:sldMk cId="4233976648" sldId="325"/>
            <ac:spMk id="8" creationId="{832B59E8-0CFA-412D-8963-4AA8536676B7}"/>
          </ac:spMkLst>
        </pc:spChg>
        <pc:spChg chg="add mod">
          <ac:chgData name="Parker, Brett" userId="6989d706-e1f3-4cda-ab7c-6c1216d22d98" providerId="ADAL" clId="{EDE18021-6FA1-43EE-88CC-12F5E9F92728}" dt="2019-04-09T16:33:30.200" v="5398" actId="1035"/>
          <ac:spMkLst>
            <pc:docMk/>
            <pc:sldMk cId="4233976648" sldId="325"/>
            <ac:spMk id="9" creationId="{A34C5763-B367-46DF-8AFF-B60AA5550879}"/>
          </ac:spMkLst>
        </pc:spChg>
        <pc:spChg chg="add mod">
          <ac:chgData name="Parker, Brett" userId="6989d706-e1f3-4cda-ab7c-6c1216d22d98" providerId="ADAL" clId="{EDE18021-6FA1-43EE-88CC-12F5E9F92728}" dt="2019-04-09T16:33:30.200" v="5398" actId="1035"/>
          <ac:spMkLst>
            <pc:docMk/>
            <pc:sldMk cId="4233976648" sldId="325"/>
            <ac:spMk id="12" creationId="{10716558-8CCF-4DC3-91FE-48C18C4D1BD3}"/>
          </ac:spMkLst>
        </pc:spChg>
        <pc:spChg chg="add mod">
          <ac:chgData name="Parker, Brett" userId="6989d706-e1f3-4cda-ab7c-6c1216d22d98" providerId="ADAL" clId="{EDE18021-6FA1-43EE-88CC-12F5E9F92728}" dt="2019-04-10T12:36:59.565" v="9142" actId="20577"/>
          <ac:spMkLst>
            <pc:docMk/>
            <pc:sldMk cId="4233976648" sldId="325"/>
            <ac:spMk id="18" creationId="{EDFB86BC-0CF0-4E2B-B234-8F6A029E6D8E}"/>
          </ac:spMkLst>
        </pc:spChg>
        <pc:spChg chg="add mod">
          <ac:chgData name="Parker, Brett" userId="6989d706-e1f3-4cda-ab7c-6c1216d22d98" providerId="ADAL" clId="{EDE18021-6FA1-43EE-88CC-12F5E9F92728}" dt="2019-04-09T16:33:30.200" v="5398" actId="1035"/>
          <ac:spMkLst>
            <pc:docMk/>
            <pc:sldMk cId="4233976648" sldId="325"/>
            <ac:spMk id="19" creationId="{5F144A8F-D3DA-4C95-8837-2BB922DABC08}"/>
          </ac:spMkLst>
        </pc:spChg>
        <pc:spChg chg="add del mod">
          <ac:chgData name="Parker, Brett" userId="6989d706-e1f3-4cda-ab7c-6c1216d22d98" providerId="ADAL" clId="{EDE18021-6FA1-43EE-88CC-12F5E9F92728}" dt="2019-04-09T16:30:16.487" v="5336" actId="478"/>
          <ac:spMkLst>
            <pc:docMk/>
            <pc:sldMk cId="4233976648" sldId="325"/>
            <ac:spMk id="21" creationId="{7260BF06-ABD3-4D19-9BDA-BB75C9EE7945}"/>
          </ac:spMkLst>
        </pc:spChg>
        <pc:spChg chg="add mod">
          <ac:chgData name="Parker, Brett" userId="6989d706-e1f3-4cda-ab7c-6c1216d22d98" providerId="ADAL" clId="{EDE18021-6FA1-43EE-88CC-12F5E9F92728}" dt="2019-04-09T16:33:44.948" v="5407" actId="1037"/>
          <ac:spMkLst>
            <pc:docMk/>
            <pc:sldMk cId="4233976648" sldId="325"/>
            <ac:spMk id="23" creationId="{F702338E-E823-4F63-B1BB-0B9339EA4B56}"/>
          </ac:spMkLst>
        </pc:spChg>
        <pc:spChg chg="add mod">
          <ac:chgData name="Parker, Brett" userId="6989d706-e1f3-4cda-ab7c-6c1216d22d98" providerId="ADAL" clId="{EDE18021-6FA1-43EE-88CC-12F5E9F92728}" dt="2019-04-09T16:33:54.271" v="5408" actId="20577"/>
          <ac:spMkLst>
            <pc:docMk/>
            <pc:sldMk cId="4233976648" sldId="325"/>
            <ac:spMk id="24" creationId="{77D6065D-7333-42E8-8893-719FDA58C164}"/>
          </ac:spMkLst>
        </pc:spChg>
        <pc:spChg chg="add mod">
          <ac:chgData name="Parker, Brett" userId="6989d706-e1f3-4cda-ab7c-6c1216d22d98" providerId="ADAL" clId="{EDE18021-6FA1-43EE-88CC-12F5E9F92728}" dt="2019-04-10T12:36:28.281" v="9141" actId="20577"/>
          <ac:spMkLst>
            <pc:docMk/>
            <pc:sldMk cId="4233976648" sldId="325"/>
            <ac:spMk id="25" creationId="{7221E844-2BA4-4BEB-B7BF-C81880A0D60E}"/>
          </ac:spMkLst>
        </pc:spChg>
        <pc:picChg chg="add mod">
          <ac:chgData name="Parker, Brett" userId="6989d706-e1f3-4cda-ab7c-6c1216d22d98" providerId="ADAL" clId="{EDE18021-6FA1-43EE-88CC-12F5E9F92728}" dt="2019-04-09T16:33:30.200" v="5398" actId="1035"/>
          <ac:picMkLst>
            <pc:docMk/>
            <pc:sldMk cId="4233976648" sldId="325"/>
            <ac:picMk id="6" creationId="{AF16BBB6-3FEA-4E8A-903D-23D5E68E90F0}"/>
          </ac:picMkLst>
        </pc:picChg>
        <pc:picChg chg="add mod">
          <ac:chgData name="Parker, Brett" userId="6989d706-e1f3-4cda-ab7c-6c1216d22d98" providerId="ADAL" clId="{EDE18021-6FA1-43EE-88CC-12F5E9F92728}" dt="2019-04-09T16:33:30.200" v="5398" actId="1035"/>
          <ac:picMkLst>
            <pc:docMk/>
            <pc:sldMk cId="4233976648" sldId="325"/>
            <ac:picMk id="7" creationId="{FA06894A-FA75-4D62-9802-AD06782FDADD}"/>
          </ac:picMkLst>
        </pc:picChg>
        <pc:picChg chg="add mod">
          <ac:chgData name="Parker, Brett" userId="6989d706-e1f3-4cda-ab7c-6c1216d22d98" providerId="ADAL" clId="{EDE18021-6FA1-43EE-88CC-12F5E9F92728}" dt="2019-04-09T16:33:44.948" v="5407" actId="1037"/>
          <ac:picMkLst>
            <pc:docMk/>
            <pc:sldMk cId="4233976648" sldId="325"/>
            <ac:picMk id="22" creationId="{35E3CA4C-9F99-4CB0-A2E5-4D394D78C064}"/>
          </ac:picMkLst>
        </pc:picChg>
        <pc:cxnChg chg="add mod">
          <ac:chgData name="Parker, Brett" userId="6989d706-e1f3-4cda-ab7c-6c1216d22d98" providerId="ADAL" clId="{EDE18021-6FA1-43EE-88CC-12F5E9F92728}" dt="2019-04-09T16:33:30.200" v="5398" actId="1035"/>
          <ac:cxnSpMkLst>
            <pc:docMk/>
            <pc:sldMk cId="4233976648" sldId="325"/>
            <ac:cxnSpMk id="10" creationId="{F1A11719-3358-44EB-BDFA-5CAE80B9A3E1}"/>
          </ac:cxnSpMkLst>
        </pc:cxnChg>
        <pc:cxnChg chg="add mod">
          <ac:chgData name="Parker, Brett" userId="6989d706-e1f3-4cda-ab7c-6c1216d22d98" providerId="ADAL" clId="{EDE18021-6FA1-43EE-88CC-12F5E9F92728}" dt="2019-04-09T16:33:30.200" v="5398" actId="1035"/>
          <ac:cxnSpMkLst>
            <pc:docMk/>
            <pc:sldMk cId="4233976648" sldId="325"/>
            <ac:cxnSpMk id="11" creationId="{308E0437-65A1-48E3-8088-D20F3BF8C5A3}"/>
          </ac:cxnSpMkLst>
        </pc:cxnChg>
        <pc:cxnChg chg="add mod">
          <ac:chgData name="Parker, Brett" userId="6989d706-e1f3-4cda-ab7c-6c1216d22d98" providerId="ADAL" clId="{EDE18021-6FA1-43EE-88CC-12F5E9F92728}" dt="2019-04-09T16:33:30.200" v="5398" actId="1035"/>
          <ac:cxnSpMkLst>
            <pc:docMk/>
            <pc:sldMk cId="4233976648" sldId="325"/>
            <ac:cxnSpMk id="13" creationId="{1DC99B19-2939-49BE-AC3F-28E7DE9D9A98}"/>
          </ac:cxnSpMkLst>
        </pc:cxnChg>
        <pc:cxnChg chg="add mod">
          <ac:chgData name="Parker, Brett" userId="6989d706-e1f3-4cda-ab7c-6c1216d22d98" providerId="ADAL" clId="{EDE18021-6FA1-43EE-88CC-12F5E9F92728}" dt="2019-04-09T16:33:30.200" v="5398" actId="1035"/>
          <ac:cxnSpMkLst>
            <pc:docMk/>
            <pc:sldMk cId="4233976648" sldId="325"/>
            <ac:cxnSpMk id="14" creationId="{BA6E7E55-528A-499E-89FA-2A024D513936}"/>
          </ac:cxnSpMkLst>
        </pc:cxnChg>
        <pc:cxnChg chg="add mod">
          <ac:chgData name="Parker, Brett" userId="6989d706-e1f3-4cda-ab7c-6c1216d22d98" providerId="ADAL" clId="{EDE18021-6FA1-43EE-88CC-12F5E9F92728}" dt="2019-04-09T16:33:30.200" v="5398" actId="1035"/>
          <ac:cxnSpMkLst>
            <pc:docMk/>
            <pc:sldMk cId="4233976648" sldId="325"/>
            <ac:cxnSpMk id="15" creationId="{F573FB8D-9EA2-4C77-8ACE-7826D748E04C}"/>
          </ac:cxnSpMkLst>
        </pc:cxnChg>
        <pc:cxnChg chg="add mod">
          <ac:chgData name="Parker, Brett" userId="6989d706-e1f3-4cda-ab7c-6c1216d22d98" providerId="ADAL" clId="{EDE18021-6FA1-43EE-88CC-12F5E9F92728}" dt="2019-04-09T16:33:30.200" v="5398" actId="1035"/>
          <ac:cxnSpMkLst>
            <pc:docMk/>
            <pc:sldMk cId="4233976648" sldId="325"/>
            <ac:cxnSpMk id="16" creationId="{5CF10926-1254-4DB7-B1DB-D893521DA063}"/>
          </ac:cxnSpMkLst>
        </pc:cxnChg>
        <pc:cxnChg chg="add mod">
          <ac:chgData name="Parker, Brett" userId="6989d706-e1f3-4cda-ab7c-6c1216d22d98" providerId="ADAL" clId="{EDE18021-6FA1-43EE-88CC-12F5E9F92728}" dt="2019-04-09T16:33:30.200" v="5398" actId="1035"/>
          <ac:cxnSpMkLst>
            <pc:docMk/>
            <pc:sldMk cId="4233976648" sldId="325"/>
            <ac:cxnSpMk id="17" creationId="{B666DD0A-C29E-443D-93CE-BE4ED06A542B}"/>
          </ac:cxnSpMkLst>
        </pc:cxnChg>
        <pc:cxnChg chg="add mod">
          <ac:chgData name="Parker, Brett" userId="6989d706-e1f3-4cda-ab7c-6c1216d22d98" providerId="ADAL" clId="{EDE18021-6FA1-43EE-88CC-12F5E9F92728}" dt="2019-04-09T16:33:30.200" v="5398" actId="1035"/>
          <ac:cxnSpMkLst>
            <pc:docMk/>
            <pc:sldMk cId="4233976648" sldId="325"/>
            <ac:cxnSpMk id="20" creationId="{E23007C1-6827-48EA-9626-A3579BB15880}"/>
          </ac:cxnSpMkLst>
        </pc:cxnChg>
      </pc:sldChg>
      <pc:sldChg chg="addSp delSp modSp add modTransition delAnim modAnim">
        <pc:chgData name="Parker, Brett" userId="6989d706-e1f3-4cda-ab7c-6c1216d22d98" providerId="ADAL" clId="{EDE18021-6FA1-43EE-88CC-12F5E9F92728}" dt="2019-04-10T12:55:52.941" v="9278" actId="2711"/>
        <pc:sldMkLst>
          <pc:docMk/>
          <pc:sldMk cId="1038497297" sldId="331"/>
        </pc:sldMkLst>
        <pc:spChg chg="add del mod">
          <ac:chgData name="Parker, Brett" userId="6989d706-e1f3-4cda-ab7c-6c1216d22d98" providerId="ADAL" clId="{EDE18021-6FA1-43EE-88CC-12F5E9F92728}" dt="2019-04-09T21:04:27.916" v="8617" actId="478"/>
          <ac:spMkLst>
            <pc:docMk/>
            <pc:sldMk cId="1038497297" sldId="331"/>
            <ac:spMk id="2" creationId="{3D060DC1-7B7D-4EAE-8D81-5D34363FCF7E}"/>
          </ac:spMkLst>
        </pc:spChg>
        <pc:spChg chg="del">
          <ac:chgData name="Parker, Brett" userId="6989d706-e1f3-4cda-ab7c-6c1216d22d98" providerId="ADAL" clId="{EDE18021-6FA1-43EE-88CC-12F5E9F92728}" dt="2019-04-09T14:53:39.193" v="4006" actId="478"/>
          <ac:spMkLst>
            <pc:docMk/>
            <pc:sldMk cId="1038497297" sldId="331"/>
            <ac:spMk id="2" creationId="{6CF856B7-7B59-9D41-9374-44F00B61B8C0}"/>
          </ac:spMkLst>
        </pc:spChg>
        <pc:spChg chg="del">
          <ac:chgData name="Parker, Brett" userId="6989d706-e1f3-4cda-ab7c-6c1216d22d98" providerId="ADAL" clId="{EDE18021-6FA1-43EE-88CC-12F5E9F92728}" dt="2019-04-09T14:53:39.193" v="4006" actId="478"/>
          <ac:spMkLst>
            <pc:docMk/>
            <pc:sldMk cId="1038497297" sldId="331"/>
            <ac:spMk id="3" creationId="{EDA67AD6-65B0-D84B-BB2E-39E411A511E5}"/>
          </ac:spMkLst>
        </pc:spChg>
        <pc:spChg chg="mod">
          <ac:chgData name="Parker, Brett" userId="6989d706-e1f3-4cda-ab7c-6c1216d22d98" providerId="ADAL" clId="{EDE18021-6FA1-43EE-88CC-12F5E9F92728}" dt="2019-04-10T12:32:16.792" v="9121" actId="255"/>
          <ac:spMkLst>
            <pc:docMk/>
            <pc:sldMk cId="1038497297" sldId="331"/>
            <ac:spMk id="5" creationId="{14BB0F3C-337B-EC40-8BAD-77674AEF94CF}"/>
          </ac:spMkLst>
        </pc:spChg>
        <pc:spChg chg="mod topLvl">
          <ac:chgData name="Parker, Brett" userId="6989d706-e1f3-4cda-ab7c-6c1216d22d98" providerId="ADAL" clId="{EDE18021-6FA1-43EE-88CC-12F5E9F92728}" dt="2019-04-09T21:05:18.514" v="8628" actId="20577"/>
          <ac:spMkLst>
            <pc:docMk/>
            <pc:sldMk cId="1038497297" sldId="331"/>
            <ac:spMk id="8" creationId="{31FB4BEF-D843-D041-A61E-A1EABE1F9214}"/>
          </ac:spMkLst>
        </pc:spChg>
        <pc:spChg chg="mod">
          <ac:chgData name="Parker, Brett" userId="6989d706-e1f3-4cda-ab7c-6c1216d22d98" providerId="ADAL" clId="{EDE18021-6FA1-43EE-88CC-12F5E9F92728}" dt="2019-04-10T12:55:52.941" v="9278" actId="2711"/>
          <ac:spMkLst>
            <pc:docMk/>
            <pc:sldMk cId="1038497297" sldId="331"/>
            <ac:spMk id="13" creationId="{BB2393AF-3DD0-1946-B498-7E56BF03D909}"/>
          </ac:spMkLst>
        </pc:spChg>
        <pc:spChg chg="mod">
          <ac:chgData name="Parker, Brett" userId="6989d706-e1f3-4cda-ab7c-6c1216d22d98" providerId="ADAL" clId="{EDE18021-6FA1-43EE-88CC-12F5E9F92728}" dt="2019-04-09T20:55:29.325" v="8548" actId="1036"/>
          <ac:spMkLst>
            <pc:docMk/>
            <pc:sldMk cId="1038497297" sldId="331"/>
            <ac:spMk id="14" creationId="{50913CA0-6CB5-E04B-ADA3-C47503E5D268}"/>
          </ac:spMkLst>
        </pc:spChg>
        <pc:spChg chg="add mod">
          <ac:chgData name="Parker, Brett" userId="6989d706-e1f3-4cda-ab7c-6c1216d22d98" providerId="ADAL" clId="{EDE18021-6FA1-43EE-88CC-12F5E9F92728}" dt="2019-04-09T21:02:30.827" v="8614" actId="164"/>
          <ac:spMkLst>
            <pc:docMk/>
            <pc:sldMk cId="1038497297" sldId="331"/>
            <ac:spMk id="16" creationId="{AC915D68-1DA9-4978-860E-1E4E8DC0FC79}"/>
          </ac:spMkLst>
        </pc:spChg>
        <pc:spChg chg="add mod">
          <ac:chgData name="Parker, Brett" userId="6989d706-e1f3-4cda-ab7c-6c1216d22d98" providerId="ADAL" clId="{EDE18021-6FA1-43EE-88CC-12F5E9F92728}" dt="2019-04-09T21:02:24.943" v="8613" actId="164"/>
          <ac:spMkLst>
            <pc:docMk/>
            <pc:sldMk cId="1038497297" sldId="331"/>
            <ac:spMk id="17" creationId="{07F59C01-E3F7-412F-91C1-33835288EA49}"/>
          </ac:spMkLst>
        </pc:spChg>
        <pc:grpChg chg="add del mod">
          <ac:chgData name="Parker, Brett" userId="6989d706-e1f3-4cda-ab7c-6c1216d22d98" providerId="ADAL" clId="{EDE18021-6FA1-43EE-88CC-12F5E9F92728}" dt="2019-04-09T21:04:33.066" v="8618" actId="478"/>
          <ac:grpSpMkLst>
            <pc:docMk/>
            <pc:sldMk cId="1038497297" sldId="331"/>
            <ac:grpSpMk id="9" creationId="{85911F93-19BD-43FD-8278-576AA2D2C41A}"/>
          </ac:grpSpMkLst>
        </pc:grpChg>
        <pc:grpChg chg="add mod">
          <ac:chgData name="Parker, Brett" userId="6989d706-e1f3-4cda-ab7c-6c1216d22d98" providerId="ADAL" clId="{EDE18021-6FA1-43EE-88CC-12F5E9F92728}" dt="2019-04-09T21:02:37.874" v="8615" actId="164"/>
          <ac:grpSpMkLst>
            <pc:docMk/>
            <pc:sldMk cId="1038497297" sldId="331"/>
            <ac:grpSpMk id="18" creationId="{260B2DF4-8810-4A2B-AE55-4D071A374004}"/>
          </ac:grpSpMkLst>
        </pc:grpChg>
        <pc:grpChg chg="add mod">
          <ac:chgData name="Parker, Brett" userId="6989d706-e1f3-4cda-ab7c-6c1216d22d98" providerId="ADAL" clId="{EDE18021-6FA1-43EE-88CC-12F5E9F92728}" dt="2019-04-09T21:02:37.874" v="8615" actId="164"/>
          <ac:grpSpMkLst>
            <pc:docMk/>
            <pc:sldMk cId="1038497297" sldId="331"/>
            <ac:grpSpMk id="19" creationId="{78892C66-BB22-43C1-83A3-11404D962461}"/>
          </ac:grpSpMkLst>
        </pc:grpChg>
        <pc:grpChg chg="add mod">
          <ac:chgData name="Parker, Brett" userId="6989d706-e1f3-4cda-ab7c-6c1216d22d98" providerId="ADAL" clId="{EDE18021-6FA1-43EE-88CC-12F5E9F92728}" dt="2019-04-10T12:31:56.752" v="9119" actId="1037"/>
          <ac:grpSpMkLst>
            <pc:docMk/>
            <pc:sldMk cId="1038497297" sldId="331"/>
            <ac:grpSpMk id="20" creationId="{D286EF4C-1577-42EA-811C-AC79E3472B88}"/>
          </ac:grpSpMkLst>
        </pc:grpChg>
        <pc:picChg chg="mod">
          <ac:chgData name="Parker, Brett" userId="6989d706-e1f3-4cda-ab7c-6c1216d22d98" providerId="ADAL" clId="{EDE18021-6FA1-43EE-88CC-12F5E9F92728}" dt="2019-04-10T12:32:26.822" v="9126" actId="1036"/>
          <ac:picMkLst>
            <pc:docMk/>
            <pc:sldMk cId="1038497297" sldId="331"/>
            <ac:picMk id="6" creationId="{5B2AF42F-2F74-B043-AEA9-572AC07E9E1C}"/>
          </ac:picMkLst>
        </pc:picChg>
        <pc:picChg chg="add mod">
          <ac:chgData name="Parker, Brett" userId="6989d706-e1f3-4cda-ab7c-6c1216d22d98" providerId="ADAL" clId="{EDE18021-6FA1-43EE-88CC-12F5E9F92728}" dt="2019-04-09T21:02:24.943" v="8613" actId="164"/>
          <ac:picMkLst>
            <pc:docMk/>
            <pc:sldMk cId="1038497297" sldId="331"/>
            <ac:picMk id="10" creationId="{556B7437-D2A2-453C-98F4-DCDE29FA44E1}"/>
          </ac:picMkLst>
        </pc:picChg>
        <pc:picChg chg="add mod ord">
          <ac:chgData name="Parker, Brett" userId="6989d706-e1f3-4cda-ab7c-6c1216d22d98" providerId="ADAL" clId="{EDE18021-6FA1-43EE-88CC-12F5E9F92728}" dt="2019-04-09T21:02:30.827" v="8614" actId="164"/>
          <ac:picMkLst>
            <pc:docMk/>
            <pc:sldMk cId="1038497297" sldId="331"/>
            <ac:picMk id="12" creationId="{ED3B927A-FDFC-44E5-85C8-B8F131179569}"/>
          </ac:picMkLst>
        </pc:picChg>
        <pc:cxnChg chg="add del mod topLvl">
          <ac:chgData name="Parker, Brett" userId="6989d706-e1f3-4cda-ab7c-6c1216d22d98" providerId="ADAL" clId="{EDE18021-6FA1-43EE-88CC-12F5E9F92728}" dt="2019-04-09T21:04:33.066" v="8618" actId="478"/>
          <ac:cxnSpMkLst>
            <pc:docMk/>
            <pc:sldMk cId="1038497297" sldId="331"/>
            <ac:cxnSpMk id="7" creationId="{31E27E19-7EB7-42FB-AC1A-CF41E0C59A8C}"/>
          </ac:cxnSpMkLst>
        </pc:cxnChg>
      </pc:sldChg>
      <pc:sldChg chg="addSp delSp modSp add ord modTransition modAnim">
        <pc:chgData name="Parker, Brett" userId="6989d706-e1f3-4cda-ab7c-6c1216d22d98" providerId="ADAL" clId="{EDE18021-6FA1-43EE-88CC-12F5E9F92728}" dt="2019-04-08T20:28:34.904" v="2282"/>
        <pc:sldMkLst>
          <pc:docMk/>
          <pc:sldMk cId="599814791" sldId="469"/>
        </pc:sldMkLst>
        <pc:spChg chg="del">
          <ac:chgData name="Parker, Brett" userId="6989d706-e1f3-4cda-ab7c-6c1216d22d98" providerId="ADAL" clId="{EDE18021-6FA1-43EE-88CC-12F5E9F92728}" dt="2019-04-08T18:46:50.423" v="499" actId="478"/>
          <ac:spMkLst>
            <pc:docMk/>
            <pc:sldMk cId="599814791" sldId="469"/>
            <ac:spMk id="2" creationId="{00000000-0000-0000-0000-000000000000}"/>
          </ac:spMkLst>
        </pc:spChg>
        <pc:spChg chg="mod">
          <ac:chgData name="Parker, Brett" userId="6989d706-e1f3-4cda-ab7c-6c1216d22d98" providerId="ADAL" clId="{EDE18021-6FA1-43EE-88CC-12F5E9F92728}" dt="2019-04-08T18:59:40.490" v="699" actId="1036"/>
          <ac:spMkLst>
            <pc:docMk/>
            <pc:sldMk cId="599814791" sldId="469"/>
            <ac:spMk id="3" creationId="{00000000-0000-0000-0000-000000000000}"/>
          </ac:spMkLst>
        </pc:spChg>
        <pc:spChg chg="add del mod">
          <ac:chgData name="Parker, Brett" userId="6989d706-e1f3-4cda-ab7c-6c1216d22d98" providerId="ADAL" clId="{EDE18021-6FA1-43EE-88CC-12F5E9F92728}" dt="2019-04-08T18:46:52.915" v="500" actId="478"/>
          <ac:spMkLst>
            <pc:docMk/>
            <pc:sldMk cId="599814791" sldId="469"/>
            <ac:spMk id="5" creationId="{C179DA05-E24A-4CD6-AAE4-2F72A2BB780E}"/>
          </ac:spMkLst>
        </pc:spChg>
        <pc:spChg chg="add mod">
          <ac:chgData name="Parker, Brett" userId="6989d706-e1f3-4cda-ab7c-6c1216d22d98" providerId="ADAL" clId="{EDE18021-6FA1-43EE-88CC-12F5E9F92728}" dt="2019-04-08T18:57:51.477" v="650" actId="1036"/>
          <ac:spMkLst>
            <pc:docMk/>
            <pc:sldMk cId="599814791" sldId="469"/>
            <ac:spMk id="49" creationId="{0E5D43D4-C24C-4131-BA0B-298E4CAE669F}"/>
          </ac:spMkLst>
        </pc:spChg>
        <pc:grpChg chg="mod">
          <ac:chgData name="Parker, Brett" userId="6989d706-e1f3-4cda-ab7c-6c1216d22d98" providerId="ADAL" clId="{EDE18021-6FA1-43EE-88CC-12F5E9F92728}" dt="2019-04-08T18:58:08.465" v="686" actId="1037"/>
          <ac:grpSpMkLst>
            <pc:docMk/>
            <pc:sldMk cId="599814791" sldId="469"/>
            <ac:grpSpMk id="7" creationId="{00000000-0000-0000-0000-000000000000}"/>
          </ac:grpSpMkLst>
        </pc:grpChg>
      </pc:sldChg>
      <pc:sldChg chg="addSp delSp modSp add ord modTransition modAnim">
        <pc:chgData name="Parker, Brett" userId="6989d706-e1f3-4cda-ab7c-6c1216d22d98" providerId="ADAL" clId="{EDE18021-6FA1-43EE-88CC-12F5E9F92728}" dt="2019-04-10T16:33:04.246" v="10025" actId="167"/>
        <pc:sldMkLst>
          <pc:docMk/>
          <pc:sldMk cId="392112721" sldId="471"/>
        </pc:sldMkLst>
        <pc:spChg chg="mod">
          <ac:chgData name="Parker, Brett" userId="6989d706-e1f3-4cda-ab7c-6c1216d22d98" providerId="ADAL" clId="{EDE18021-6FA1-43EE-88CC-12F5E9F92728}" dt="2019-04-08T21:15:39.347" v="2674" actId="20577"/>
          <ac:spMkLst>
            <pc:docMk/>
            <pc:sldMk cId="392112721" sldId="471"/>
            <ac:spMk id="2" creationId="{00000000-0000-0000-0000-000000000000}"/>
          </ac:spMkLst>
        </pc:spChg>
        <pc:spChg chg="del mod ord">
          <ac:chgData name="Parker, Brett" userId="6989d706-e1f3-4cda-ab7c-6c1216d22d98" providerId="ADAL" clId="{EDE18021-6FA1-43EE-88CC-12F5E9F92728}" dt="2019-04-08T20:37:40.752" v="2363" actId="478"/>
          <ac:spMkLst>
            <pc:docMk/>
            <pc:sldMk cId="392112721" sldId="471"/>
            <ac:spMk id="3" creationId="{00000000-0000-0000-0000-000000000000}"/>
          </ac:spMkLst>
        </pc:spChg>
        <pc:spChg chg="add del mod">
          <ac:chgData name="Parker, Brett" userId="6989d706-e1f3-4cda-ab7c-6c1216d22d98" providerId="ADAL" clId="{EDE18021-6FA1-43EE-88CC-12F5E9F92728}" dt="2019-04-10T11:52:59.262" v="8668" actId="478"/>
          <ac:spMkLst>
            <pc:docMk/>
            <pc:sldMk cId="392112721" sldId="471"/>
            <ac:spMk id="3" creationId="{8CB90E7C-2706-4368-8A30-F96164FF54B5}"/>
          </ac:spMkLst>
        </pc:spChg>
        <pc:spChg chg="add mod">
          <ac:chgData name="Parker, Brett" userId="6989d706-e1f3-4cda-ab7c-6c1216d22d98" providerId="ADAL" clId="{EDE18021-6FA1-43EE-88CC-12F5E9F92728}" dt="2019-04-10T16:29:11.448" v="10006" actId="164"/>
          <ac:spMkLst>
            <pc:docMk/>
            <pc:sldMk cId="392112721" sldId="471"/>
            <ac:spMk id="4" creationId="{640276B6-E9BD-4AF5-94DB-827D3CC6C442}"/>
          </ac:spMkLst>
        </pc:spChg>
        <pc:spChg chg="add mod ord">
          <ac:chgData name="Parker, Brett" userId="6989d706-e1f3-4cda-ab7c-6c1216d22d98" providerId="ADAL" clId="{EDE18021-6FA1-43EE-88CC-12F5E9F92728}" dt="2019-04-10T16:32:57.310" v="10024" actId="167"/>
          <ac:spMkLst>
            <pc:docMk/>
            <pc:sldMk cId="392112721" sldId="471"/>
            <ac:spMk id="5" creationId="{DCCCB2AB-1AE5-4905-B0A5-53CBFA83F53C}"/>
          </ac:spMkLst>
        </pc:spChg>
        <pc:spChg chg="add mod ord">
          <ac:chgData name="Parker, Brett" userId="6989d706-e1f3-4cda-ab7c-6c1216d22d98" providerId="ADAL" clId="{EDE18021-6FA1-43EE-88CC-12F5E9F92728}" dt="2019-04-08T21:31:47.226" v="2854" actId="14100"/>
          <ac:spMkLst>
            <pc:docMk/>
            <pc:sldMk cId="392112721" sldId="471"/>
            <ac:spMk id="17" creationId="{6830F097-1DF2-4330-8486-C7BEFA256B8D}"/>
          </ac:spMkLst>
        </pc:spChg>
        <pc:spChg chg="del mod topLvl">
          <ac:chgData name="Parker, Brett" userId="6989d706-e1f3-4cda-ab7c-6c1216d22d98" providerId="ADAL" clId="{EDE18021-6FA1-43EE-88CC-12F5E9F92728}" dt="2019-04-08T21:14:53.265" v="2652" actId="478"/>
          <ac:spMkLst>
            <pc:docMk/>
            <pc:sldMk cId="392112721" sldId="471"/>
            <ac:spMk id="19" creationId="{00000000-0000-0000-0000-000000000000}"/>
          </ac:spMkLst>
        </pc:spChg>
        <pc:spChg chg="del mod topLvl">
          <ac:chgData name="Parker, Brett" userId="6989d706-e1f3-4cda-ab7c-6c1216d22d98" providerId="ADAL" clId="{EDE18021-6FA1-43EE-88CC-12F5E9F92728}" dt="2019-04-08T21:14:53.265" v="2652" actId="478"/>
          <ac:spMkLst>
            <pc:docMk/>
            <pc:sldMk cId="392112721" sldId="471"/>
            <ac:spMk id="22" creationId="{00000000-0000-0000-0000-000000000000}"/>
          </ac:spMkLst>
        </pc:spChg>
        <pc:spChg chg="del mod topLvl">
          <ac:chgData name="Parker, Brett" userId="6989d706-e1f3-4cda-ab7c-6c1216d22d98" providerId="ADAL" clId="{EDE18021-6FA1-43EE-88CC-12F5E9F92728}" dt="2019-04-08T21:14:53.265" v="2652" actId="478"/>
          <ac:spMkLst>
            <pc:docMk/>
            <pc:sldMk cId="392112721" sldId="471"/>
            <ac:spMk id="23" creationId="{00000000-0000-0000-0000-000000000000}"/>
          </ac:spMkLst>
        </pc:spChg>
        <pc:spChg chg="add mod">
          <ac:chgData name="Parker, Brett" userId="6989d706-e1f3-4cda-ab7c-6c1216d22d98" providerId="ADAL" clId="{EDE18021-6FA1-43EE-88CC-12F5E9F92728}" dt="2019-04-09T15:36:13.061" v="4248" actId="1076"/>
          <ac:spMkLst>
            <pc:docMk/>
            <pc:sldMk cId="392112721" sldId="471"/>
            <ac:spMk id="23" creationId="{817F13EB-AF64-4038-ACB9-B8C75AE52367}"/>
          </ac:spMkLst>
        </pc:spChg>
        <pc:spChg chg="add mod">
          <ac:chgData name="Parker, Brett" userId="6989d706-e1f3-4cda-ab7c-6c1216d22d98" providerId="ADAL" clId="{EDE18021-6FA1-43EE-88CC-12F5E9F92728}" dt="2019-04-09T15:42:06.393" v="4277" actId="1076"/>
          <ac:spMkLst>
            <pc:docMk/>
            <pc:sldMk cId="392112721" sldId="471"/>
            <ac:spMk id="24" creationId="{C4F6A837-D709-4149-9A5F-3E6873CCD69F}"/>
          </ac:spMkLst>
        </pc:spChg>
        <pc:spChg chg="del mod topLvl">
          <ac:chgData name="Parker, Brett" userId="6989d706-e1f3-4cda-ab7c-6c1216d22d98" providerId="ADAL" clId="{EDE18021-6FA1-43EE-88CC-12F5E9F92728}" dt="2019-04-08T21:14:53.265" v="2652" actId="478"/>
          <ac:spMkLst>
            <pc:docMk/>
            <pc:sldMk cId="392112721" sldId="471"/>
            <ac:spMk id="25" creationId="{00000000-0000-0000-0000-000000000000}"/>
          </ac:spMkLst>
        </pc:spChg>
        <pc:spChg chg="del mod topLvl">
          <ac:chgData name="Parker, Brett" userId="6989d706-e1f3-4cda-ab7c-6c1216d22d98" providerId="ADAL" clId="{EDE18021-6FA1-43EE-88CC-12F5E9F92728}" dt="2019-04-08T21:14:53.265" v="2652" actId="478"/>
          <ac:spMkLst>
            <pc:docMk/>
            <pc:sldMk cId="392112721" sldId="471"/>
            <ac:spMk id="26" creationId="{00000000-0000-0000-0000-000000000000}"/>
          </ac:spMkLst>
        </pc:spChg>
        <pc:spChg chg="del mod topLvl">
          <ac:chgData name="Parker, Brett" userId="6989d706-e1f3-4cda-ab7c-6c1216d22d98" providerId="ADAL" clId="{EDE18021-6FA1-43EE-88CC-12F5E9F92728}" dt="2019-04-08T21:14:53.265" v="2652" actId="478"/>
          <ac:spMkLst>
            <pc:docMk/>
            <pc:sldMk cId="392112721" sldId="471"/>
            <ac:spMk id="27" creationId="{00000000-0000-0000-0000-000000000000}"/>
          </ac:spMkLst>
        </pc:spChg>
        <pc:spChg chg="add mod">
          <ac:chgData name="Parker, Brett" userId="6989d706-e1f3-4cda-ab7c-6c1216d22d98" providerId="ADAL" clId="{EDE18021-6FA1-43EE-88CC-12F5E9F92728}" dt="2019-04-10T16:29:11.448" v="10006" actId="164"/>
          <ac:spMkLst>
            <pc:docMk/>
            <pc:sldMk cId="392112721" sldId="471"/>
            <ac:spMk id="27" creationId="{5103B8DE-094F-485D-8E4D-D74FB8CAD94E}"/>
          </ac:spMkLst>
        </pc:spChg>
        <pc:spChg chg="del mod topLvl">
          <ac:chgData name="Parker, Brett" userId="6989d706-e1f3-4cda-ab7c-6c1216d22d98" providerId="ADAL" clId="{EDE18021-6FA1-43EE-88CC-12F5E9F92728}" dt="2019-04-08T21:14:53.265" v="2652" actId="478"/>
          <ac:spMkLst>
            <pc:docMk/>
            <pc:sldMk cId="392112721" sldId="471"/>
            <ac:spMk id="28" creationId="{00000000-0000-0000-0000-000000000000}"/>
          </ac:spMkLst>
        </pc:spChg>
        <pc:spChg chg="del mod topLvl">
          <ac:chgData name="Parker, Brett" userId="6989d706-e1f3-4cda-ab7c-6c1216d22d98" providerId="ADAL" clId="{EDE18021-6FA1-43EE-88CC-12F5E9F92728}" dt="2019-04-08T21:14:53.265" v="2652" actId="478"/>
          <ac:spMkLst>
            <pc:docMk/>
            <pc:sldMk cId="392112721" sldId="471"/>
            <ac:spMk id="29" creationId="{00000000-0000-0000-0000-000000000000}"/>
          </ac:spMkLst>
        </pc:spChg>
        <pc:spChg chg="del mod topLvl">
          <ac:chgData name="Parker, Brett" userId="6989d706-e1f3-4cda-ab7c-6c1216d22d98" providerId="ADAL" clId="{EDE18021-6FA1-43EE-88CC-12F5E9F92728}" dt="2019-04-08T21:14:53.265" v="2652" actId="478"/>
          <ac:spMkLst>
            <pc:docMk/>
            <pc:sldMk cId="392112721" sldId="471"/>
            <ac:spMk id="30" creationId="{00000000-0000-0000-0000-000000000000}"/>
          </ac:spMkLst>
        </pc:spChg>
        <pc:spChg chg="del mod topLvl">
          <ac:chgData name="Parker, Brett" userId="6989d706-e1f3-4cda-ab7c-6c1216d22d98" providerId="ADAL" clId="{EDE18021-6FA1-43EE-88CC-12F5E9F92728}" dt="2019-04-08T21:14:53.265" v="2652" actId="478"/>
          <ac:spMkLst>
            <pc:docMk/>
            <pc:sldMk cId="392112721" sldId="471"/>
            <ac:spMk id="31" creationId="{00000000-0000-0000-0000-000000000000}"/>
          </ac:spMkLst>
        </pc:spChg>
        <pc:spChg chg="del mod topLvl">
          <ac:chgData name="Parker, Brett" userId="6989d706-e1f3-4cda-ab7c-6c1216d22d98" providerId="ADAL" clId="{EDE18021-6FA1-43EE-88CC-12F5E9F92728}" dt="2019-04-08T21:14:53.265" v="2652" actId="478"/>
          <ac:spMkLst>
            <pc:docMk/>
            <pc:sldMk cId="392112721" sldId="471"/>
            <ac:spMk id="32" creationId="{00000000-0000-0000-0000-000000000000}"/>
          </ac:spMkLst>
        </pc:spChg>
        <pc:spChg chg="del mod topLvl">
          <ac:chgData name="Parker, Brett" userId="6989d706-e1f3-4cda-ab7c-6c1216d22d98" providerId="ADAL" clId="{EDE18021-6FA1-43EE-88CC-12F5E9F92728}" dt="2019-04-08T21:13:41.532" v="2626" actId="478"/>
          <ac:spMkLst>
            <pc:docMk/>
            <pc:sldMk cId="392112721" sldId="471"/>
            <ac:spMk id="33" creationId="{00000000-0000-0000-0000-000000000000}"/>
          </ac:spMkLst>
        </pc:spChg>
        <pc:spChg chg="del mod topLvl">
          <ac:chgData name="Parker, Brett" userId="6989d706-e1f3-4cda-ab7c-6c1216d22d98" providerId="ADAL" clId="{EDE18021-6FA1-43EE-88CC-12F5E9F92728}" dt="2019-04-08T21:13:43.021" v="2627" actId="478"/>
          <ac:spMkLst>
            <pc:docMk/>
            <pc:sldMk cId="392112721" sldId="471"/>
            <ac:spMk id="34" creationId="{00000000-0000-0000-0000-000000000000}"/>
          </ac:spMkLst>
        </pc:spChg>
        <pc:spChg chg="del mod topLvl">
          <ac:chgData name="Parker, Brett" userId="6989d706-e1f3-4cda-ab7c-6c1216d22d98" providerId="ADAL" clId="{EDE18021-6FA1-43EE-88CC-12F5E9F92728}" dt="2019-04-08T21:13:27.741" v="2622" actId="478"/>
          <ac:spMkLst>
            <pc:docMk/>
            <pc:sldMk cId="392112721" sldId="471"/>
            <ac:spMk id="36" creationId="{00000000-0000-0000-0000-000000000000}"/>
          </ac:spMkLst>
        </pc:spChg>
        <pc:spChg chg="del mod topLvl">
          <ac:chgData name="Parker, Brett" userId="6989d706-e1f3-4cda-ab7c-6c1216d22d98" providerId="ADAL" clId="{EDE18021-6FA1-43EE-88CC-12F5E9F92728}" dt="2019-04-08T21:14:53.265" v="2652" actId="478"/>
          <ac:spMkLst>
            <pc:docMk/>
            <pc:sldMk cId="392112721" sldId="471"/>
            <ac:spMk id="37" creationId="{00000000-0000-0000-0000-000000000000}"/>
          </ac:spMkLst>
        </pc:spChg>
        <pc:spChg chg="del mod topLvl">
          <ac:chgData name="Parker, Brett" userId="6989d706-e1f3-4cda-ab7c-6c1216d22d98" providerId="ADAL" clId="{EDE18021-6FA1-43EE-88CC-12F5E9F92728}" dt="2019-04-08T21:14:53.265" v="2652" actId="478"/>
          <ac:spMkLst>
            <pc:docMk/>
            <pc:sldMk cId="392112721" sldId="471"/>
            <ac:spMk id="38" creationId="{00000000-0000-0000-0000-000000000000}"/>
          </ac:spMkLst>
        </pc:spChg>
        <pc:spChg chg="add mod">
          <ac:chgData name="Parker, Brett" userId="6989d706-e1f3-4cda-ab7c-6c1216d22d98" providerId="ADAL" clId="{EDE18021-6FA1-43EE-88CC-12F5E9F92728}" dt="2019-04-10T11:56:24.028" v="8754" actId="1038"/>
          <ac:spMkLst>
            <pc:docMk/>
            <pc:sldMk cId="392112721" sldId="471"/>
            <ac:spMk id="84" creationId="{13C78AF8-987C-49E5-8199-AF3CC5EBFFC4}"/>
          </ac:spMkLst>
        </pc:spChg>
        <pc:spChg chg="add mod">
          <ac:chgData name="Parker, Brett" userId="6989d706-e1f3-4cda-ab7c-6c1216d22d98" providerId="ADAL" clId="{EDE18021-6FA1-43EE-88CC-12F5E9F92728}" dt="2019-04-08T21:28:33.491" v="2835" actId="1038"/>
          <ac:spMkLst>
            <pc:docMk/>
            <pc:sldMk cId="392112721" sldId="471"/>
            <ac:spMk id="85" creationId="{B802BE0A-72CD-4E0E-B7F6-233BAD5C3D4E}"/>
          </ac:spMkLst>
        </pc:spChg>
        <pc:spChg chg="add mod">
          <ac:chgData name="Parker, Brett" userId="6989d706-e1f3-4cda-ab7c-6c1216d22d98" providerId="ADAL" clId="{EDE18021-6FA1-43EE-88CC-12F5E9F92728}" dt="2019-04-08T21:29:03.253" v="2839" actId="207"/>
          <ac:spMkLst>
            <pc:docMk/>
            <pc:sldMk cId="392112721" sldId="471"/>
            <ac:spMk id="86" creationId="{E82EF5EF-8071-40DC-9F4D-2515B6D43393}"/>
          </ac:spMkLst>
        </pc:spChg>
        <pc:spChg chg="add mod ord">
          <ac:chgData name="Parker, Brett" userId="6989d706-e1f3-4cda-ab7c-6c1216d22d98" providerId="ADAL" clId="{EDE18021-6FA1-43EE-88CC-12F5E9F92728}" dt="2019-04-10T12:05:13.689" v="8854" actId="1035"/>
          <ac:spMkLst>
            <pc:docMk/>
            <pc:sldMk cId="392112721" sldId="471"/>
            <ac:spMk id="93" creationId="{62B20F78-F7DF-4415-B8C3-0D6BE09D2F15}"/>
          </ac:spMkLst>
        </pc:spChg>
        <pc:spChg chg="add mod">
          <ac:chgData name="Parker, Brett" userId="6989d706-e1f3-4cda-ab7c-6c1216d22d98" providerId="ADAL" clId="{EDE18021-6FA1-43EE-88CC-12F5E9F92728}" dt="2019-04-08T21:43:28.186" v="2950" actId="1035"/>
          <ac:spMkLst>
            <pc:docMk/>
            <pc:sldMk cId="392112721" sldId="471"/>
            <ac:spMk id="100" creationId="{6A96F91C-11AD-4094-9432-F611678A3693}"/>
          </ac:spMkLst>
        </pc:spChg>
        <pc:spChg chg="add mod">
          <ac:chgData name="Parker, Brett" userId="6989d706-e1f3-4cda-ab7c-6c1216d22d98" providerId="ADAL" clId="{EDE18021-6FA1-43EE-88CC-12F5E9F92728}" dt="2019-04-08T21:42:47.064" v="2920" actId="1038"/>
          <ac:spMkLst>
            <pc:docMk/>
            <pc:sldMk cId="392112721" sldId="471"/>
            <ac:spMk id="101" creationId="{9D57ACE2-2F48-4F42-9004-E501C5BEC684}"/>
          </ac:spMkLst>
        </pc:spChg>
        <pc:spChg chg="add mod">
          <ac:chgData name="Parker, Brett" userId="6989d706-e1f3-4cda-ab7c-6c1216d22d98" providerId="ADAL" clId="{EDE18021-6FA1-43EE-88CC-12F5E9F92728}" dt="2019-04-08T21:43:21.887" v="2942" actId="1076"/>
          <ac:spMkLst>
            <pc:docMk/>
            <pc:sldMk cId="392112721" sldId="471"/>
            <ac:spMk id="102" creationId="{CA27F031-A1D8-4008-889F-CD3A7D3A51BA}"/>
          </ac:spMkLst>
        </pc:spChg>
        <pc:spChg chg="add mod">
          <ac:chgData name="Parker, Brett" userId="6989d706-e1f3-4cda-ab7c-6c1216d22d98" providerId="ADAL" clId="{EDE18021-6FA1-43EE-88CC-12F5E9F92728}" dt="2019-04-08T21:53:16.708" v="3151" actId="1036"/>
          <ac:spMkLst>
            <pc:docMk/>
            <pc:sldMk cId="392112721" sldId="471"/>
            <ac:spMk id="103" creationId="{844310DF-70BA-4A23-B6BD-C8CD2FC55474}"/>
          </ac:spMkLst>
        </pc:spChg>
        <pc:spChg chg="add mod">
          <ac:chgData name="Parker, Brett" userId="6989d706-e1f3-4cda-ab7c-6c1216d22d98" providerId="ADAL" clId="{EDE18021-6FA1-43EE-88CC-12F5E9F92728}" dt="2019-04-10T11:56:48.279" v="8780" actId="1036"/>
          <ac:spMkLst>
            <pc:docMk/>
            <pc:sldMk cId="392112721" sldId="471"/>
            <ac:spMk id="104" creationId="{B360CFFA-3E24-4A95-856A-92328B6E607C}"/>
          </ac:spMkLst>
        </pc:spChg>
        <pc:spChg chg="add mod">
          <ac:chgData name="Parker, Brett" userId="6989d706-e1f3-4cda-ab7c-6c1216d22d98" providerId="ADAL" clId="{EDE18021-6FA1-43EE-88CC-12F5E9F92728}" dt="2019-04-08T21:50:29.778" v="3128" actId="1076"/>
          <ac:spMkLst>
            <pc:docMk/>
            <pc:sldMk cId="392112721" sldId="471"/>
            <ac:spMk id="105" creationId="{FEAB47B1-3A31-4D89-902B-605AEBBFE6A9}"/>
          </ac:spMkLst>
        </pc:spChg>
        <pc:grpChg chg="add mod">
          <ac:chgData name="Parker, Brett" userId="6989d706-e1f3-4cda-ab7c-6c1216d22d98" providerId="ADAL" clId="{EDE18021-6FA1-43EE-88CC-12F5E9F92728}" dt="2019-04-10T16:29:11.448" v="10006" actId="164"/>
          <ac:grpSpMkLst>
            <pc:docMk/>
            <pc:sldMk cId="392112721" sldId="471"/>
            <ac:grpSpMk id="3" creationId="{82539A85-32CA-4A64-9F2C-FEB75179F3C9}"/>
          </ac:grpSpMkLst>
        </pc:grpChg>
        <pc:grpChg chg="add del mod">
          <ac:chgData name="Parker, Brett" userId="6989d706-e1f3-4cda-ab7c-6c1216d22d98" providerId="ADAL" clId="{EDE18021-6FA1-43EE-88CC-12F5E9F92728}" dt="2019-04-08T20:38:51.804" v="2369" actId="165"/>
          <ac:grpSpMkLst>
            <pc:docMk/>
            <pc:sldMk cId="392112721" sldId="471"/>
            <ac:grpSpMk id="4" creationId="{DE9C88B4-21C5-4488-B797-BFCBA285EFEE}"/>
          </ac:grpSpMkLst>
        </pc:grpChg>
        <pc:grpChg chg="add del mod">
          <ac:chgData name="Parker, Brett" userId="6989d706-e1f3-4cda-ab7c-6c1216d22d98" providerId="ADAL" clId="{EDE18021-6FA1-43EE-88CC-12F5E9F92728}" dt="2019-04-08T21:13:37.864" v="2625" actId="165"/>
          <ac:grpSpMkLst>
            <pc:docMk/>
            <pc:sldMk cId="392112721" sldId="471"/>
            <ac:grpSpMk id="13" creationId="{EDD4C0EA-377E-4F2B-9635-4FD4FED2F6CC}"/>
          </ac:grpSpMkLst>
        </pc:grpChg>
        <pc:grpChg chg="add del mod">
          <ac:chgData name="Parker, Brett" userId="6989d706-e1f3-4cda-ab7c-6c1216d22d98" providerId="ADAL" clId="{EDE18021-6FA1-43EE-88CC-12F5E9F92728}" dt="2019-04-08T20:43:02.062" v="2398" actId="478"/>
          <ac:grpSpMkLst>
            <pc:docMk/>
            <pc:sldMk cId="392112721" sldId="471"/>
            <ac:grpSpMk id="35" creationId="{06BB1510-D3A2-434E-BB67-FAD96A682138}"/>
          </ac:grpSpMkLst>
        </pc:grpChg>
        <pc:grpChg chg="add del mod">
          <ac:chgData name="Parker, Brett" userId="6989d706-e1f3-4cda-ab7c-6c1216d22d98" providerId="ADAL" clId="{EDE18021-6FA1-43EE-88CC-12F5E9F92728}" dt="2019-04-08T20:55:01.486" v="2424" actId="478"/>
          <ac:grpSpMkLst>
            <pc:docMk/>
            <pc:sldMk cId="392112721" sldId="471"/>
            <ac:grpSpMk id="60" creationId="{2551FE82-C48F-4DB7-854D-6E34650BC925}"/>
          </ac:grpSpMkLst>
        </pc:grpChg>
        <pc:picChg chg="del mod topLvl modCrop">
          <ac:chgData name="Parker, Brett" userId="6989d706-e1f3-4cda-ab7c-6c1216d22d98" providerId="ADAL" clId="{EDE18021-6FA1-43EE-88CC-12F5E9F92728}" dt="2019-04-08T21:14:53.265" v="2652" actId="478"/>
          <ac:picMkLst>
            <pc:docMk/>
            <pc:sldMk cId="392112721" sldId="471"/>
            <ac:picMk id="7" creationId="{00000000-0000-0000-0000-000000000000}"/>
          </ac:picMkLst>
        </pc:picChg>
        <pc:picChg chg="add mod">
          <ac:chgData name="Parker, Brett" userId="6989d706-e1f3-4cda-ab7c-6c1216d22d98" providerId="ADAL" clId="{EDE18021-6FA1-43EE-88CC-12F5E9F92728}" dt="2019-04-08T21:52:45.960" v="3146" actId="1076"/>
          <ac:picMkLst>
            <pc:docMk/>
            <pc:sldMk cId="392112721" sldId="471"/>
            <ac:picMk id="16" creationId="{A945F35D-7AA0-4AA4-B058-372425F27AA3}"/>
          </ac:picMkLst>
        </pc:picChg>
        <pc:picChg chg="add mod ord">
          <ac:chgData name="Parker, Brett" userId="6989d706-e1f3-4cda-ab7c-6c1216d22d98" providerId="ADAL" clId="{EDE18021-6FA1-43EE-88CC-12F5E9F92728}" dt="2019-04-10T16:33:04.246" v="10025" actId="167"/>
          <ac:picMkLst>
            <pc:docMk/>
            <pc:sldMk cId="392112721" sldId="471"/>
            <ac:picMk id="83" creationId="{050DBDAC-0BD3-465E-A2D0-957DAE687906}"/>
          </ac:picMkLst>
        </pc:picChg>
        <pc:cxnChg chg="add mod">
          <ac:chgData name="Parker, Brett" userId="6989d706-e1f3-4cda-ab7c-6c1216d22d98" providerId="ADAL" clId="{EDE18021-6FA1-43EE-88CC-12F5E9F92728}" dt="2019-04-10T16:29:11.448" v="10006" actId="164"/>
          <ac:cxnSpMkLst>
            <pc:docMk/>
            <pc:sldMk cId="392112721" sldId="471"/>
            <ac:cxnSpMk id="7" creationId="{7F7DC9E3-21D7-4D77-83E2-9EF5C895F9A7}"/>
          </ac:cxnSpMkLst>
        </pc:cxnChg>
        <pc:cxnChg chg="del mod topLvl">
          <ac:chgData name="Parker, Brett" userId="6989d706-e1f3-4cda-ab7c-6c1216d22d98" providerId="ADAL" clId="{EDE18021-6FA1-43EE-88CC-12F5E9F92728}" dt="2019-04-08T21:14:53.265" v="2652" actId="478"/>
          <ac:cxnSpMkLst>
            <pc:docMk/>
            <pc:sldMk cId="392112721" sldId="471"/>
            <ac:cxnSpMk id="9" creationId="{00000000-0000-0000-0000-000000000000}"/>
          </ac:cxnSpMkLst>
        </pc:cxnChg>
        <pc:cxnChg chg="del mod topLvl">
          <ac:chgData name="Parker, Brett" userId="6989d706-e1f3-4cda-ab7c-6c1216d22d98" providerId="ADAL" clId="{EDE18021-6FA1-43EE-88CC-12F5E9F92728}" dt="2019-04-08T21:14:53.265" v="2652" actId="478"/>
          <ac:cxnSpMkLst>
            <pc:docMk/>
            <pc:sldMk cId="392112721" sldId="471"/>
            <ac:cxnSpMk id="12" creationId="{00000000-0000-0000-0000-000000000000}"/>
          </ac:cxnSpMkLst>
        </pc:cxnChg>
        <pc:cxnChg chg="del mod topLvl">
          <ac:chgData name="Parker, Brett" userId="6989d706-e1f3-4cda-ab7c-6c1216d22d98" providerId="ADAL" clId="{EDE18021-6FA1-43EE-88CC-12F5E9F92728}" dt="2019-04-08T21:14:53.265" v="2652" actId="478"/>
          <ac:cxnSpMkLst>
            <pc:docMk/>
            <pc:sldMk cId="392112721" sldId="471"/>
            <ac:cxnSpMk id="15" creationId="{00000000-0000-0000-0000-000000000000}"/>
          </ac:cxnSpMkLst>
        </pc:cxnChg>
        <pc:cxnChg chg="del mod topLvl">
          <ac:chgData name="Parker, Brett" userId="6989d706-e1f3-4cda-ab7c-6c1216d22d98" providerId="ADAL" clId="{EDE18021-6FA1-43EE-88CC-12F5E9F92728}" dt="2019-04-08T21:14:53.265" v="2652" actId="478"/>
          <ac:cxnSpMkLst>
            <pc:docMk/>
            <pc:sldMk cId="392112721" sldId="471"/>
            <ac:cxnSpMk id="18" creationId="{00000000-0000-0000-0000-000000000000}"/>
          </ac:cxnSpMkLst>
        </pc:cxnChg>
        <pc:cxnChg chg="add mod">
          <ac:chgData name="Parker, Brett" userId="6989d706-e1f3-4cda-ab7c-6c1216d22d98" providerId="ADAL" clId="{EDE18021-6FA1-43EE-88CC-12F5E9F92728}" dt="2019-04-08T21:35:07.282" v="2872" actId="208"/>
          <ac:cxnSpMkLst>
            <pc:docMk/>
            <pc:sldMk cId="392112721" sldId="471"/>
            <ac:cxnSpMk id="21" creationId="{7FAB5A72-9A3A-4B24-B2A6-01274FCB9342}"/>
          </ac:cxnSpMkLst>
        </pc:cxnChg>
        <pc:cxnChg chg="mod">
          <ac:chgData name="Parker, Brett" userId="6989d706-e1f3-4cda-ab7c-6c1216d22d98" providerId="ADAL" clId="{EDE18021-6FA1-43EE-88CC-12F5E9F92728}" dt="2019-04-08T20:43:02.062" v="2398" actId="478"/>
          <ac:cxnSpMkLst>
            <pc:docMk/>
            <pc:sldMk cId="392112721" sldId="471"/>
            <ac:cxnSpMk id="40" creationId="{CE806A8E-4F03-4982-BA9C-8C426DBF10E6}"/>
          </ac:cxnSpMkLst>
        </pc:cxnChg>
        <pc:cxnChg chg="mod">
          <ac:chgData name="Parker, Brett" userId="6989d706-e1f3-4cda-ab7c-6c1216d22d98" providerId="ADAL" clId="{EDE18021-6FA1-43EE-88CC-12F5E9F92728}" dt="2019-04-08T20:43:02.062" v="2398" actId="478"/>
          <ac:cxnSpMkLst>
            <pc:docMk/>
            <pc:sldMk cId="392112721" sldId="471"/>
            <ac:cxnSpMk id="41" creationId="{BB494932-CEFB-4FFA-A209-A2720A12D227}"/>
          </ac:cxnSpMkLst>
        </pc:cxnChg>
        <pc:cxnChg chg="mod">
          <ac:chgData name="Parker, Brett" userId="6989d706-e1f3-4cda-ab7c-6c1216d22d98" providerId="ADAL" clId="{EDE18021-6FA1-43EE-88CC-12F5E9F92728}" dt="2019-04-08T20:43:02.062" v="2398" actId="478"/>
          <ac:cxnSpMkLst>
            <pc:docMk/>
            <pc:sldMk cId="392112721" sldId="471"/>
            <ac:cxnSpMk id="42" creationId="{00B9D051-0EE6-4ADB-9DF8-D33A0143A5FB}"/>
          </ac:cxnSpMkLst>
        </pc:cxnChg>
        <pc:cxnChg chg="mod">
          <ac:chgData name="Parker, Brett" userId="6989d706-e1f3-4cda-ab7c-6c1216d22d98" providerId="ADAL" clId="{EDE18021-6FA1-43EE-88CC-12F5E9F92728}" dt="2019-04-08T20:43:02.062" v="2398" actId="478"/>
          <ac:cxnSpMkLst>
            <pc:docMk/>
            <pc:sldMk cId="392112721" sldId="471"/>
            <ac:cxnSpMk id="43" creationId="{C270D1B4-BDDF-4C32-83E3-D036DBB7B7B3}"/>
          </ac:cxnSpMkLst>
        </pc:cxnChg>
        <pc:cxnChg chg="mod">
          <ac:chgData name="Parker, Brett" userId="6989d706-e1f3-4cda-ab7c-6c1216d22d98" providerId="ADAL" clId="{EDE18021-6FA1-43EE-88CC-12F5E9F92728}" dt="2019-04-08T20:43:02.062" v="2398" actId="478"/>
          <ac:cxnSpMkLst>
            <pc:docMk/>
            <pc:sldMk cId="392112721" sldId="471"/>
            <ac:cxnSpMk id="53" creationId="{874E20F4-6FEC-418C-8080-60796B26671A}"/>
          </ac:cxnSpMkLst>
        </pc:cxnChg>
        <pc:cxnChg chg="mod">
          <ac:chgData name="Parker, Brett" userId="6989d706-e1f3-4cda-ab7c-6c1216d22d98" providerId="ADAL" clId="{EDE18021-6FA1-43EE-88CC-12F5E9F92728}" dt="2019-04-08T20:43:02.062" v="2398" actId="478"/>
          <ac:cxnSpMkLst>
            <pc:docMk/>
            <pc:sldMk cId="392112721" sldId="471"/>
            <ac:cxnSpMk id="54" creationId="{17E360F2-C10B-4F71-9DE9-D790357BB815}"/>
          </ac:cxnSpMkLst>
        </pc:cxnChg>
        <pc:cxnChg chg="mod">
          <ac:chgData name="Parker, Brett" userId="6989d706-e1f3-4cda-ab7c-6c1216d22d98" providerId="ADAL" clId="{EDE18021-6FA1-43EE-88CC-12F5E9F92728}" dt="2019-04-08T20:43:02.062" v="2398" actId="478"/>
          <ac:cxnSpMkLst>
            <pc:docMk/>
            <pc:sldMk cId="392112721" sldId="471"/>
            <ac:cxnSpMk id="57" creationId="{5E5A6588-DD19-4CA4-B8EE-B76EB38D9842}"/>
          </ac:cxnSpMkLst>
        </pc:cxnChg>
        <pc:cxnChg chg="mod">
          <ac:chgData name="Parker, Brett" userId="6989d706-e1f3-4cda-ab7c-6c1216d22d98" providerId="ADAL" clId="{EDE18021-6FA1-43EE-88CC-12F5E9F92728}" dt="2019-04-08T20:43:02.062" v="2398" actId="478"/>
          <ac:cxnSpMkLst>
            <pc:docMk/>
            <pc:sldMk cId="392112721" sldId="471"/>
            <ac:cxnSpMk id="58" creationId="{F6625DAF-EE86-4BB6-94E0-A9EBB0309C69}"/>
          </ac:cxnSpMkLst>
        </pc:cxnChg>
        <pc:cxnChg chg="mod">
          <ac:chgData name="Parker, Brett" userId="6989d706-e1f3-4cda-ab7c-6c1216d22d98" providerId="ADAL" clId="{EDE18021-6FA1-43EE-88CC-12F5E9F92728}" dt="2019-04-08T20:43:02.062" v="2398" actId="478"/>
          <ac:cxnSpMkLst>
            <pc:docMk/>
            <pc:sldMk cId="392112721" sldId="471"/>
            <ac:cxnSpMk id="59" creationId="{A7E8BDF6-CFA1-4BB5-BF28-BD602E698D7E}"/>
          </ac:cxnSpMkLst>
        </pc:cxnChg>
        <pc:cxnChg chg="mod">
          <ac:chgData name="Parker, Brett" userId="6989d706-e1f3-4cda-ab7c-6c1216d22d98" providerId="ADAL" clId="{EDE18021-6FA1-43EE-88CC-12F5E9F92728}" dt="2019-04-08T20:55:01.486" v="2424" actId="478"/>
          <ac:cxnSpMkLst>
            <pc:docMk/>
            <pc:sldMk cId="392112721" sldId="471"/>
            <ac:cxnSpMk id="63" creationId="{22F85D87-E087-48C2-BE4E-AA651732140C}"/>
          </ac:cxnSpMkLst>
        </pc:cxnChg>
        <pc:cxnChg chg="mod">
          <ac:chgData name="Parker, Brett" userId="6989d706-e1f3-4cda-ab7c-6c1216d22d98" providerId="ADAL" clId="{EDE18021-6FA1-43EE-88CC-12F5E9F92728}" dt="2019-04-08T20:55:01.486" v="2424" actId="478"/>
          <ac:cxnSpMkLst>
            <pc:docMk/>
            <pc:sldMk cId="392112721" sldId="471"/>
            <ac:cxnSpMk id="64" creationId="{493F5434-CC66-4EBC-B15E-C35395F5404F}"/>
          </ac:cxnSpMkLst>
        </pc:cxnChg>
        <pc:cxnChg chg="mod">
          <ac:chgData name="Parker, Brett" userId="6989d706-e1f3-4cda-ab7c-6c1216d22d98" providerId="ADAL" clId="{EDE18021-6FA1-43EE-88CC-12F5E9F92728}" dt="2019-04-08T20:55:01.486" v="2424" actId="478"/>
          <ac:cxnSpMkLst>
            <pc:docMk/>
            <pc:sldMk cId="392112721" sldId="471"/>
            <ac:cxnSpMk id="65" creationId="{E9E0B22F-AB80-404B-B27B-F7ABA2919E20}"/>
          </ac:cxnSpMkLst>
        </pc:cxnChg>
        <pc:cxnChg chg="mod">
          <ac:chgData name="Parker, Brett" userId="6989d706-e1f3-4cda-ab7c-6c1216d22d98" providerId="ADAL" clId="{EDE18021-6FA1-43EE-88CC-12F5E9F92728}" dt="2019-04-08T20:55:01.486" v="2424" actId="478"/>
          <ac:cxnSpMkLst>
            <pc:docMk/>
            <pc:sldMk cId="392112721" sldId="471"/>
            <ac:cxnSpMk id="66" creationId="{9E974953-BCCA-4705-8D03-B4E646E382FB}"/>
          </ac:cxnSpMkLst>
        </pc:cxnChg>
        <pc:cxnChg chg="mod">
          <ac:chgData name="Parker, Brett" userId="6989d706-e1f3-4cda-ab7c-6c1216d22d98" providerId="ADAL" clId="{EDE18021-6FA1-43EE-88CC-12F5E9F92728}" dt="2019-04-08T20:55:01.486" v="2424" actId="478"/>
          <ac:cxnSpMkLst>
            <pc:docMk/>
            <pc:sldMk cId="392112721" sldId="471"/>
            <ac:cxnSpMk id="76" creationId="{5DD9FEE5-E193-4A12-852C-7E303F428929}"/>
          </ac:cxnSpMkLst>
        </pc:cxnChg>
        <pc:cxnChg chg="mod">
          <ac:chgData name="Parker, Brett" userId="6989d706-e1f3-4cda-ab7c-6c1216d22d98" providerId="ADAL" clId="{EDE18021-6FA1-43EE-88CC-12F5E9F92728}" dt="2019-04-08T20:55:01.486" v="2424" actId="478"/>
          <ac:cxnSpMkLst>
            <pc:docMk/>
            <pc:sldMk cId="392112721" sldId="471"/>
            <ac:cxnSpMk id="77" creationId="{F38E33C7-1F37-4E9C-97C5-90CF50B5DB47}"/>
          </ac:cxnSpMkLst>
        </pc:cxnChg>
        <pc:cxnChg chg="mod">
          <ac:chgData name="Parker, Brett" userId="6989d706-e1f3-4cda-ab7c-6c1216d22d98" providerId="ADAL" clId="{EDE18021-6FA1-43EE-88CC-12F5E9F92728}" dt="2019-04-08T20:55:01.486" v="2424" actId="478"/>
          <ac:cxnSpMkLst>
            <pc:docMk/>
            <pc:sldMk cId="392112721" sldId="471"/>
            <ac:cxnSpMk id="80" creationId="{A54FFE14-606A-46F7-8B49-24827E9F3FE2}"/>
          </ac:cxnSpMkLst>
        </pc:cxnChg>
        <pc:cxnChg chg="mod">
          <ac:chgData name="Parker, Brett" userId="6989d706-e1f3-4cda-ab7c-6c1216d22d98" providerId="ADAL" clId="{EDE18021-6FA1-43EE-88CC-12F5E9F92728}" dt="2019-04-08T20:55:01.486" v="2424" actId="478"/>
          <ac:cxnSpMkLst>
            <pc:docMk/>
            <pc:sldMk cId="392112721" sldId="471"/>
            <ac:cxnSpMk id="81" creationId="{31780633-1BDE-45F4-BE8A-A63E9D273403}"/>
          </ac:cxnSpMkLst>
        </pc:cxnChg>
        <pc:cxnChg chg="mod">
          <ac:chgData name="Parker, Brett" userId="6989d706-e1f3-4cda-ab7c-6c1216d22d98" providerId="ADAL" clId="{EDE18021-6FA1-43EE-88CC-12F5E9F92728}" dt="2019-04-08T20:55:01.486" v="2424" actId="478"/>
          <ac:cxnSpMkLst>
            <pc:docMk/>
            <pc:sldMk cId="392112721" sldId="471"/>
            <ac:cxnSpMk id="82" creationId="{369192E8-D7E2-4AA5-B035-40E2940DA979}"/>
          </ac:cxnSpMkLst>
        </pc:cxnChg>
        <pc:cxnChg chg="add mod">
          <ac:chgData name="Parker, Brett" userId="6989d706-e1f3-4cda-ab7c-6c1216d22d98" providerId="ADAL" clId="{EDE18021-6FA1-43EE-88CC-12F5E9F92728}" dt="2019-04-08T21:35:07.282" v="2872" actId="208"/>
          <ac:cxnSpMkLst>
            <pc:docMk/>
            <pc:sldMk cId="392112721" sldId="471"/>
            <ac:cxnSpMk id="87" creationId="{9D2D09BB-16BE-4BF5-B302-60AF2403FBE2}"/>
          </ac:cxnSpMkLst>
        </pc:cxnChg>
        <pc:cxnChg chg="add mod">
          <ac:chgData name="Parker, Brett" userId="6989d706-e1f3-4cda-ab7c-6c1216d22d98" providerId="ADAL" clId="{EDE18021-6FA1-43EE-88CC-12F5E9F92728}" dt="2019-04-08T21:40:23.090" v="2896" actId="1038"/>
          <ac:cxnSpMkLst>
            <pc:docMk/>
            <pc:sldMk cId="392112721" sldId="471"/>
            <ac:cxnSpMk id="94" creationId="{38C71896-F079-4D7E-ABDE-00732FCDFDEA}"/>
          </ac:cxnSpMkLst>
        </pc:cxnChg>
        <pc:cxnChg chg="add mod">
          <ac:chgData name="Parker, Brett" userId="6989d706-e1f3-4cda-ab7c-6c1216d22d98" providerId="ADAL" clId="{EDE18021-6FA1-43EE-88CC-12F5E9F92728}" dt="2019-04-08T21:40:23.090" v="2896" actId="1038"/>
          <ac:cxnSpMkLst>
            <pc:docMk/>
            <pc:sldMk cId="392112721" sldId="471"/>
            <ac:cxnSpMk id="97" creationId="{A579A88F-47CB-4578-9669-8DC18512051A}"/>
          </ac:cxnSpMkLst>
        </pc:cxnChg>
        <pc:cxnChg chg="add mod">
          <ac:chgData name="Parker, Brett" userId="6989d706-e1f3-4cda-ab7c-6c1216d22d98" providerId="ADAL" clId="{EDE18021-6FA1-43EE-88CC-12F5E9F92728}" dt="2019-04-08T21:52:06.551" v="3142" actId="692"/>
          <ac:cxnSpMkLst>
            <pc:docMk/>
            <pc:sldMk cId="392112721" sldId="471"/>
            <ac:cxnSpMk id="107" creationId="{3F08CDBE-76D3-4D77-8A83-DA52AED8F003}"/>
          </ac:cxnSpMkLst>
        </pc:cxnChg>
        <pc:cxnChg chg="add mod">
          <ac:chgData name="Parker, Brett" userId="6989d706-e1f3-4cda-ab7c-6c1216d22d98" providerId="ADAL" clId="{EDE18021-6FA1-43EE-88CC-12F5E9F92728}" dt="2019-04-08T21:53:00.392" v="3148" actId="14100"/>
          <ac:cxnSpMkLst>
            <pc:docMk/>
            <pc:sldMk cId="392112721" sldId="471"/>
            <ac:cxnSpMk id="111" creationId="{4C7E21CB-0E30-401F-8C4C-09A92A6D1FCE}"/>
          </ac:cxnSpMkLst>
        </pc:cxnChg>
      </pc:sldChg>
      <pc:sldChg chg="addSp delSp modSp add modTransition modAnim">
        <pc:chgData name="Parker, Brett" userId="6989d706-e1f3-4cda-ab7c-6c1216d22d98" providerId="ADAL" clId="{EDE18021-6FA1-43EE-88CC-12F5E9F92728}" dt="2019-04-09T15:05:34.758" v="4115" actId="1076"/>
        <pc:sldMkLst>
          <pc:docMk/>
          <pc:sldMk cId="1014570124" sldId="1009"/>
        </pc:sldMkLst>
        <pc:spChg chg="mod">
          <ac:chgData name="Parker, Brett" userId="6989d706-e1f3-4cda-ab7c-6c1216d22d98" providerId="ADAL" clId="{EDE18021-6FA1-43EE-88CC-12F5E9F92728}" dt="2019-04-09T14:56:35.921" v="4013" actId="122"/>
          <ac:spMkLst>
            <pc:docMk/>
            <pc:sldMk cId="1014570124" sldId="1009"/>
            <ac:spMk id="2" creationId="{00000000-0000-0000-0000-000000000000}"/>
          </ac:spMkLst>
        </pc:spChg>
        <pc:spChg chg="del">
          <ac:chgData name="Parker, Brett" userId="6989d706-e1f3-4cda-ab7c-6c1216d22d98" providerId="ADAL" clId="{EDE18021-6FA1-43EE-88CC-12F5E9F92728}" dt="2019-04-09T14:52:46.680" v="4002" actId="478"/>
          <ac:spMkLst>
            <pc:docMk/>
            <pc:sldMk cId="1014570124" sldId="1009"/>
            <ac:spMk id="3" creationId="{00000000-0000-0000-0000-000000000000}"/>
          </ac:spMkLst>
        </pc:spChg>
        <pc:spChg chg="del">
          <ac:chgData name="Parker, Brett" userId="6989d706-e1f3-4cda-ab7c-6c1216d22d98" providerId="ADAL" clId="{EDE18021-6FA1-43EE-88CC-12F5E9F92728}" dt="2019-04-09T14:52:46.680" v="4002" actId="478"/>
          <ac:spMkLst>
            <pc:docMk/>
            <pc:sldMk cId="1014570124" sldId="1009"/>
            <ac:spMk id="4" creationId="{00000000-0000-0000-0000-000000000000}"/>
          </ac:spMkLst>
        </pc:spChg>
        <pc:spChg chg="add mod">
          <ac:chgData name="Parker, Brett" userId="6989d706-e1f3-4cda-ab7c-6c1216d22d98" providerId="ADAL" clId="{EDE18021-6FA1-43EE-88CC-12F5E9F92728}" dt="2019-04-09T14:57:54.053" v="4018" actId="693"/>
          <ac:spMkLst>
            <pc:docMk/>
            <pc:sldMk cId="1014570124" sldId="1009"/>
            <ac:spMk id="6" creationId="{4F144D15-4814-446B-ABE9-0B8C258C0673}"/>
          </ac:spMkLst>
        </pc:spChg>
        <pc:spChg chg="mod">
          <ac:chgData name="Parker, Brett" userId="6989d706-e1f3-4cda-ab7c-6c1216d22d98" providerId="ADAL" clId="{EDE18021-6FA1-43EE-88CC-12F5E9F92728}" dt="2019-04-08T18:47:51.595" v="502"/>
          <ac:spMkLst>
            <pc:docMk/>
            <pc:sldMk cId="1014570124" sldId="1009"/>
            <ac:spMk id="9" creationId="{00000000-0000-0000-0000-000000000000}"/>
          </ac:spMkLst>
        </pc:spChg>
        <pc:spChg chg="mod">
          <ac:chgData name="Parker, Brett" userId="6989d706-e1f3-4cda-ab7c-6c1216d22d98" providerId="ADAL" clId="{EDE18021-6FA1-43EE-88CC-12F5E9F92728}" dt="2019-04-08T18:47:51.595" v="502"/>
          <ac:spMkLst>
            <pc:docMk/>
            <pc:sldMk cId="1014570124" sldId="1009"/>
            <ac:spMk id="20" creationId="{00000000-0000-0000-0000-000000000000}"/>
          </ac:spMkLst>
        </pc:spChg>
        <pc:spChg chg="mod">
          <ac:chgData name="Parker, Brett" userId="6989d706-e1f3-4cda-ab7c-6c1216d22d98" providerId="ADAL" clId="{EDE18021-6FA1-43EE-88CC-12F5E9F92728}" dt="2019-04-08T18:47:51.595" v="502"/>
          <ac:spMkLst>
            <pc:docMk/>
            <pc:sldMk cId="1014570124" sldId="1009"/>
            <ac:spMk id="22" creationId="{00000000-0000-0000-0000-000000000000}"/>
          </ac:spMkLst>
        </pc:spChg>
        <pc:spChg chg="mod">
          <ac:chgData name="Parker, Brett" userId="6989d706-e1f3-4cda-ab7c-6c1216d22d98" providerId="ADAL" clId="{EDE18021-6FA1-43EE-88CC-12F5E9F92728}" dt="2019-04-08T18:47:51.595" v="502"/>
          <ac:spMkLst>
            <pc:docMk/>
            <pc:sldMk cId="1014570124" sldId="1009"/>
            <ac:spMk id="23" creationId="{00000000-0000-0000-0000-000000000000}"/>
          </ac:spMkLst>
        </pc:spChg>
        <pc:spChg chg="mod">
          <ac:chgData name="Parker, Brett" userId="6989d706-e1f3-4cda-ab7c-6c1216d22d98" providerId="ADAL" clId="{EDE18021-6FA1-43EE-88CC-12F5E9F92728}" dt="2019-04-08T18:47:51.595" v="502"/>
          <ac:spMkLst>
            <pc:docMk/>
            <pc:sldMk cId="1014570124" sldId="1009"/>
            <ac:spMk id="60" creationId="{00000000-0000-0000-0000-000000000000}"/>
          </ac:spMkLst>
        </pc:spChg>
        <pc:grpChg chg="mod">
          <ac:chgData name="Parker, Brett" userId="6989d706-e1f3-4cda-ab7c-6c1216d22d98" providerId="ADAL" clId="{EDE18021-6FA1-43EE-88CC-12F5E9F92728}" dt="2019-04-09T15:05:34.758" v="4115" actId="1076"/>
          <ac:grpSpMkLst>
            <pc:docMk/>
            <pc:sldMk cId="1014570124" sldId="1009"/>
            <ac:grpSpMk id="10" creationId="{00000000-0000-0000-0000-000000000000}"/>
          </ac:grpSpMkLst>
        </pc:grpChg>
        <pc:grpChg chg="mod">
          <ac:chgData name="Parker, Brett" userId="6989d706-e1f3-4cda-ab7c-6c1216d22d98" providerId="ADAL" clId="{EDE18021-6FA1-43EE-88CC-12F5E9F92728}" dt="2019-04-08T18:47:51.595" v="502"/>
          <ac:grpSpMkLst>
            <pc:docMk/>
            <pc:sldMk cId="1014570124" sldId="1009"/>
            <ac:grpSpMk id="15" creationId="{00000000-0000-0000-0000-000000000000}"/>
          </ac:grpSpMkLst>
        </pc:grpChg>
        <pc:picChg chg="mod">
          <ac:chgData name="Parker, Brett" userId="6989d706-e1f3-4cda-ab7c-6c1216d22d98" providerId="ADAL" clId="{EDE18021-6FA1-43EE-88CC-12F5E9F92728}" dt="2019-04-08T18:47:51.595" v="502"/>
          <ac:picMkLst>
            <pc:docMk/>
            <pc:sldMk cId="1014570124" sldId="1009"/>
            <ac:picMk id="14" creationId="{00000000-0000-0000-0000-000000000000}"/>
          </ac:picMkLst>
        </pc:picChg>
        <pc:picChg chg="mod">
          <ac:chgData name="Parker, Brett" userId="6989d706-e1f3-4cda-ab7c-6c1216d22d98" providerId="ADAL" clId="{EDE18021-6FA1-43EE-88CC-12F5E9F92728}" dt="2019-04-08T18:47:51.595" v="502"/>
          <ac:picMkLst>
            <pc:docMk/>
            <pc:sldMk cId="1014570124" sldId="1009"/>
            <ac:picMk id="21" creationId="{00000000-0000-0000-0000-000000000000}"/>
          </ac:picMkLst>
        </pc:picChg>
      </pc:sldChg>
      <pc:sldChg chg="modSp add del modTransition">
        <pc:chgData name="Parker, Brett" userId="6989d706-e1f3-4cda-ab7c-6c1216d22d98" providerId="ADAL" clId="{EDE18021-6FA1-43EE-88CC-12F5E9F92728}" dt="2019-04-09T14:54:33.020" v="4008" actId="2696"/>
        <pc:sldMkLst>
          <pc:docMk/>
          <pc:sldMk cId="2914516170" sldId="1113"/>
        </pc:sldMkLst>
        <pc:spChg chg="mod">
          <ac:chgData name="Parker, Brett" userId="6989d706-e1f3-4cda-ab7c-6c1216d22d98" providerId="ADAL" clId="{EDE18021-6FA1-43EE-88CC-12F5E9F92728}" dt="2019-04-08T18:47:51.595" v="502"/>
          <ac:spMkLst>
            <pc:docMk/>
            <pc:sldMk cId="2914516170" sldId="1113"/>
            <ac:spMk id="9" creationId="{33C7411A-597C-144F-AE57-E6BE4A8A043C}"/>
          </ac:spMkLst>
        </pc:spChg>
        <pc:spChg chg="mod">
          <ac:chgData name="Parker, Brett" userId="6989d706-e1f3-4cda-ab7c-6c1216d22d98" providerId="ADAL" clId="{EDE18021-6FA1-43EE-88CC-12F5E9F92728}" dt="2019-04-08T18:47:42.525" v="501"/>
          <ac:spMkLst>
            <pc:docMk/>
            <pc:sldMk cId="2914516170" sldId="1113"/>
            <ac:spMk id="12" creationId="{58BC4725-CDBE-524C-B628-F7D131AFDCD9}"/>
          </ac:spMkLst>
        </pc:spChg>
        <pc:spChg chg="mod">
          <ac:chgData name="Parker, Brett" userId="6989d706-e1f3-4cda-ab7c-6c1216d22d98" providerId="ADAL" clId="{EDE18021-6FA1-43EE-88CC-12F5E9F92728}" dt="2019-04-08T18:47:51.595" v="502"/>
          <ac:spMkLst>
            <pc:docMk/>
            <pc:sldMk cId="2914516170" sldId="1113"/>
            <ac:spMk id="13" creationId="{BB2393AF-3DD0-1946-B498-7E56BF03D909}"/>
          </ac:spMkLst>
        </pc:spChg>
        <pc:spChg chg="mod">
          <ac:chgData name="Parker, Brett" userId="6989d706-e1f3-4cda-ab7c-6c1216d22d98" providerId="ADAL" clId="{EDE18021-6FA1-43EE-88CC-12F5E9F92728}" dt="2019-04-08T18:47:51.595" v="502"/>
          <ac:spMkLst>
            <pc:docMk/>
            <pc:sldMk cId="2914516170" sldId="1113"/>
            <ac:spMk id="15" creationId="{1EB2C71D-F26D-D244-A9A3-BF8E7DA88C53}"/>
          </ac:spMkLst>
        </pc:spChg>
        <pc:grpChg chg="mod">
          <ac:chgData name="Parker, Brett" userId="6989d706-e1f3-4cda-ab7c-6c1216d22d98" providerId="ADAL" clId="{EDE18021-6FA1-43EE-88CC-12F5E9F92728}" dt="2019-04-08T18:47:51.595" v="502"/>
          <ac:grpSpMkLst>
            <pc:docMk/>
            <pc:sldMk cId="2914516170" sldId="1113"/>
            <ac:grpSpMk id="10" creationId="{1AA5030E-DCC2-C54D-95F0-84C4E3F6B52D}"/>
          </ac:grpSpMkLst>
        </pc:grpChg>
      </pc:sldChg>
      <pc:sldChg chg="addSp delSp modSp add modTransition">
        <pc:chgData name="Parker, Brett" userId="6989d706-e1f3-4cda-ab7c-6c1216d22d98" providerId="ADAL" clId="{EDE18021-6FA1-43EE-88CC-12F5E9F92728}" dt="2019-04-10T13:00:08.509" v="9344" actId="1037"/>
        <pc:sldMkLst>
          <pc:docMk/>
          <pc:sldMk cId="1934010348" sldId="1114"/>
        </pc:sldMkLst>
        <pc:spChg chg="mod">
          <ac:chgData name="Parker, Brett" userId="6989d706-e1f3-4cda-ab7c-6c1216d22d98" providerId="ADAL" clId="{EDE18021-6FA1-43EE-88CC-12F5E9F92728}" dt="2019-04-08T18:47:51.595" v="502"/>
          <ac:spMkLst>
            <pc:docMk/>
            <pc:sldMk cId="1934010348" sldId="1114"/>
            <ac:spMk id="2" creationId="{03BE9637-7856-B94D-8A4E-99211BB0F60C}"/>
          </ac:spMkLst>
        </pc:spChg>
        <pc:spChg chg="del">
          <ac:chgData name="Parker, Brett" userId="6989d706-e1f3-4cda-ab7c-6c1216d22d98" providerId="ADAL" clId="{EDE18021-6FA1-43EE-88CC-12F5E9F92728}" dt="2019-04-09T14:53:57.722" v="4007" actId="478"/>
          <ac:spMkLst>
            <pc:docMk/>
            <pc:sldMk cId="1934010348" sldId="1114"/>
            <ac:spMk id="3" creationId="{F769C2EE-A6C1-A84E-90F5-AC3839208638}"/>
          </ac:spMkLst>
        </pc:spChg>
        <pc:spChg chg="mod">
          <ac:chgData name="Parker, Brett" userId="6989d706-e1f3-4cda-ab7c-6c1216d22d98" providerId="ADAL" clId="{EDE18021-6FA1-43EE-88CC-12F5E9F92728}" dt="2019-04-10T12:39:33.630" v="9146" actId="14100"/>
          <ac:spMkLst>
            <pc:docMk/>
            <pc:sldMk cId="1934010348" sldId="1114"/>
            <ac:spMk id="5" creationId="{AB138A4E-5CA7-F24F-BFEE-00A21B2D715E}"/>
          </ac:spMkLst>
        </pc:spChg>
        <pc:spChg chg="add mod">
          <ac:chgData name="Parker, Brett" userId="6989d706-e1f3-4cda-ab7c-6c1216d22d98" providerId="ADAL" clId="{EDE18021-6FA1-43EE-88CC-12F5E9F92728}" dt="2019-04-10T12:57:57.904" v="9313" actId="114"/>
          <ac:spMkLst>
            <pc:docMk/>
            <pc:sldMk cId="1934010348" sldId="1114"/>
            <ac:spMk id="9" creationId="{AF80EAB4-4E08-4224-810A-67B435E9DA7E}"/>
          </ac:spMkLst>
        </pc:spChg>
        <pc:spChg chg="add mod">
          <ac:chgData name="Parker, Brett" userId="6989d706-e1f3-4cda-ab7c-6c1216d22d98" providerId="ADAL" clId="{EDE18021-6FA1-43EE-88CC-12F5E9F92728}" dt="2019-04-09T20:40:19.268" v="8501" actId="1038"/>
          <ac:spMkLst>
            <pc:docMk/>
            <pc:sldMk cId="1934010348" sldId="1114"/>
            <ac:spMk id="10" creationId="{EF769CA6-6421-461B-8A1D-FA418974CECC}"/>
          </ac:spMkLst>
        </pc:spChg>
        <pc:spChg chg="mod">
          <ac:chgData name="Parker, Brett" userId="6989d706-e1f3-4cda-ab7c-6c1216d22d98" providerId="ADAL" clId="{EDE18021-6FA1-43EE-88CC-12F5E9F92728}" dt="2019-04-09T16:16:22.098" v="4813" actId="1076"/>
          <ac:spMkLst>
            <pc:docMk/>
            <pc:sldMk cId="1934010348" sldId="1114"/>
            <ac:spMk id="11" creationId="{4C442C7D-1F81-8C48-A94B-8414C33A413B}"/>
          </ac:spMkLst>
        </pc:spChg>
        <pc:spChg chg="add mod">
          <ac:chgData name="Parker, Brett" userId="6989d706-e1f3-4cda-ab7c-6c1216d22d98" providerId="ADAL" clId="{EDE18021-6FA1-43EE-88CC-12F5E9F92728}" dt="2019-04-10T13:00:08.509" v="9344" actId="1037"/>
          <ac:spMkLst>
            <pc:docMk/>
            <pc:sldMk cId="1934010348" sldId="1114"/>
            <ac:spMk id="12" creationId="{DA2F02FC-1A25-47A2-A79C-4765DFE6FC60}"/>
          </ac:spMkLst>
        </pc:spChg>
        <pc:spChg chg="mod">
          <ac:chgData name="Parker, Brett" userId="6989d706-e1f3-4cda-ab7c-6c1216d22d98" providerId="ADAL" clId="{EDE18021-6FA1-43EE-88CC-12F5E9F92728}" dt="2019-04-09T16:16:17.417" v="4812" actId="1076"/>
          <ac:spMkLst>
            <pc:docMk/>
            <pc:sldMk cId="1934010348" sldId="1114"/>
            <ac:spMk id="27" creationId="{7C198D48-98BD-6E41-A3AC-4D16DDEE8710}"/>
          </ac:spMkLst>
        </pc:spChg>
        <pc:spChg chg="mod">
          <ac:chgData name="Parker, Brett" userId="6989d706-e1f3-4cda-ab7c-6c1216d22d98" providerId="ADAL" clId="{EDE18021-6FA1-43EE-88CC-12F5E9F92728}" dt="2019-04-10T12:42:40.499" v="9165" actId="207"/>
          <ac:spMkLst>
            <pc:docMk/>
            <pc:sldMk cId="1934010348" sldId="1114"/>
            <ac:spMk id="29" creationId="{9D7945E9-D7D2-664C-BC02-D845BFEBC62F}"/>
          </ac:spMkLst>
        </pc:spChg>
        <pc:spChg chg="mod">
          <ac:chgData name="Parker, Brett" userId="6989d706-e1f3-4cda-ab7c-6c1216d22d98" providerId="ADAL" clId="{EDE18021-6FA1-43EE-88CC-12F5E9F92728}" dt="2019-04-10T12:42:23.446" v="9164" actId="1036"/>
          <ac:spMkLst>
            <pc:docMk/>
            <pc:sldMk cId="1934010348" sldId="1114"/>
            <ac:spMk id="30" creationId="{B5C0B35E-C72C-E543-A62D-3065D31E4317}"/>
          </ac:spMkLst>
        </pc:spChg>
        <pc:picChg chg="add del mod">
          <ac:chgData name="Parker, Brett" userId="6989d706-e1f3-4cda-ab7c-6c1216d22d98" providerId="ADAL" clId="{EDE18021-6FA1-43EE-88CC-12F5E9F92728}" dt="2019-04-10T12:44:05.725" v="9204" actId="478"/>
          <ac:picMkLst>
            <pc:docMk/>
            <pc:sldMk cId="1934010348" sldId="1114"/>
            <ac:picMk id="6" creationId="{E9BC99B3-A1E5-4955-B37C-CEF315A0CC23}"/>
          </ac:picMkLst>
        </pc:picChg>
        <pc:picChg chg="add mod">
          <ac:chgData name="Parker, Brett" userId="6989d706-e1f3-4cda-ab7c-6c1216d22d98" providerId="ADAL" clId="{EDE18021-6FA1-43EE-88CC-12F5E9F92728}" dt="2019-04-10T12:58:22.215" v="9330" actId="1038"/>
          <ac:picMkLst>
            <pc:docMk/>
            <pc:sldMk cId="1934010348" sldId="1114"/>
            <ac:picMk id="8" creationId="{1207849E-64DA-4FA6-AFCF-C9D4A2E9A9DB}"/>
          </ac:picMkLst>
        </pc:picChg>
        <pc:picChg chg="mod">
          <ac:chgData name="Parker, Brett" userId="6989d706-e1f3-4cda-ab7c-6c1216d22d98" providerId="ADAL" clId="{EDE18021-6FA1-43EE-88CC-12F5E9F92728}" dt="2019-04-10T12:58:08.776" v="9316" actId="1036"/>
          <ac:picMkLst>
            <pc:docMk/>
            <pc:sldMk cId="1934010348" sldId="1114"/>
            <ac:picMk id="28" creationId="{BABF2A65-144E-7B4C-A582-DF925E82CBCA}"/>
          </ac:picMkLst>
        </pc:picChg>
      </pc:sldChg>
      <pc:sldChg chg="addSp delSp modSp add ord modTransition">
        <pc:chgData name="Parker, Brett" userId="6989d706-e1f3-4cda-ab7c-6c1216d22d98" providerId="ADAL" clId="{EDE18021-6FA1-43EE-88CC-12F5E9F92728}" dt="2019-04-08T20:11:18.947" v="1976"/>
        <pc:sldMkLst>
          <pc:docMk/>
          <pc:sldMk cId="2689114164" sldId="1305"/>
        </pc:sldMkLst>
        <pc:spChg chg="del">
          <ac:chgData name="Parker, Brett" userId="6989d706-e1f3-4cda-ab7c-6c1216d22d98" providerId="ADAL" clId="{EDE18021-6FA1-43EE-88CC-12F5E9F92728}" dt="2019-04-08T19:30:25.458" v="1342" actId="478"/>
          <ac:spMkLst>
            <pc:docMk/>
            <pc:sldMk cId="2689114164" sldId="1305"/>
            <ac:spMk id="3" creationId="{68BA82B8-0DA3-A249-9AD1-65CD621F07B7}"/>
          </ac:spMkLst>
        </pc:spChg>
        <pc:spChg chg="del">
          <ac:chgData name="Parker, Brett" userId="6989d706-e1f3-4cda-ab7c-6c1216d22d98" providerId="ADAL" clId="{EDE18021-6FA1-43EE-88CC-12F5E9F92728}" dt="2019-04-08T19:30:25.458" v="1342" actId="478"/>
          <ac:spMkLst>
            <pc:docMk/>
            <pc:sldMk cId="2689114164" sldId="1305"/>
            <ac:spMk id="4" creationId="{2EF4443F-A3D0-D34D-97ED-DDA68B3F8588}"/>
          </ac:spMkLst>
        </pc:spChg>
        <pc:spChg chg="mod">
          <ac:chgData name="Parker, Brett" userId="6989d706-e1f3-4cda-ab7c-6c1216d22d98" providerId="ADAL" clId="{EDE18021-6FA1-43EE-88CC-12F5E9F92728}" dt="2019-04-08T19:32:53.385" v="1364" actId="1036"/>
          <ac:spMkLst>
            <pc:docMk/>
            <pc:sldMk cId="2689114164" sldId="1305"/>
            <ac:spMk id="6" creationId="{657C1758-98DF-E448-9EA6-4E571C7EB74F}"/>
          </ac:spMkLst>
        </pc:spChg>
        <pc:spChg chg="add">
          <ac:chgData name="Parker, Brett" userId="6989d706-e1f3-4cda-ab7c-6c1216d22d98" providerId="ADAL" clId="{EDE18021-6FA1-43EE-88CC-12F5E9F92728}" dt="2019-04-08T19:31:14.474" v="1347"/>
          <ac:spMkLst>
            <pc:docMk/>
            <pc:sldMk cId="2689114164" sldId="1305"/>
            <ac:spMk id="9" creationId="{F792AC5E-BE56-457A-B156-90F823E8B11A}"/>
          </ac:spMkLst>
        </pc:spChg>
        <pc:spChg chg="mod">
          <ac:chgData name="Parker, Brett" userId="6989d706-e1f3-4cda-ab7c-6c1216d22d98" providerId="ADAL" clId="{EDE18021-6FA1-43EE-88CC-12F5E9F92728}" dt="2019-04-08T19:30:56.603" v="1346" actId="1076"/>
          <ac:spMkLst>
            <pc:docMk/>
            <pc:sldMk cId="2689114164" sldId="1305"/>
            <ac:spMk id="10" creationId="{21269994-7CB5-7849-9422-6A4FD8F162C1}"/>
          </ac:spMkLst>
        </pc:spChg>
        <pc:picChg chg="mod">
          <ac:chgData name="Parker, Brett" userId="6989d706-e1f3-4cda-ab7c-6c1216d22d98" providerId="ADAL" clId="{EDE18021-6FA1-43EE-88CC-12F5E9F92728}" dt="2019-04-08T19:33:02.139" v="1365" actId="1036"/>
          <ac:picMkLst>
            <pc:docMk/>
            <pc:sldMk cId="2689114164" sldId="1305"/>
            <ac:picMk id="8" creationId="{6A5ADA26-AE96-954A-AE55-98CE1B630EFD}"/>
          </ac:picMkLst>
        </pc:picChg>
      </pc:sldChg>
      <pc:sldChg chg="delSp modSp add ord modTransition">
        <pc:chgData name="Parker, Brett" userId="6989d706-e1f3-4cda-ab7c-6c1216d22d98" providerId="ADAL" clId="{EDE18021-6FA1-43EE-88CC-12F5E9F92728}" dt="2019-04-08T20:11:18.947" v="1976"/>
        <pc:sldMkLst>
          <pc:docMk/>
          <pc:sldMk cId="2447889821" sldId="1315"/>
        </pc:sldMkLst>
        <pc:spChg chg="mod">
          <ac:chgData name="Parker, Brett" userId="6989d706-e1f3-4cda-ab7c-6c1216d22d98" providerId="ADAL" clId="{EDE18021-6FA1-43EE-88CC-12F5E9F92728}" dt="2019-04-08T18:52:15.487" v="533" actId="1076"/>
          <ac:spMkLst>
            <pc:docMk/>
            <pc:sldMk cId="2447889821" sldId="1315"/>
            <ac:spMk id="2" creationId="{FDC2CF89-AEA7-8145-9166-2221403FF55F}"/>
          </ac:spMkLst>
        </pc:spChg>
        <pc:spChg chg="del mod">
          <ac:chgData name="Parker, Brett" userId="6989d706-e1f3-4cda-ab7c-6c1216d22d98" providerId="ADAL" clId="{EDE18021-6FA1-43EE-88CC-12F5E9F92728}" dt="2019-04-08T18:45:14.143" v="456" actId="478"/>
          <ac:spMkLst>
            <pc:docMk/>
            <pc:sldMk cId="2447889821" sldId="1315"/>
            <ac:spMk id="3" creationId="{513FF701-CE03-CD45-A867-515D9C39D83E}"/>
          </ac:spMkLst>
        </pc:spChg>
        <pc:spChg chg="del mod">
          <ac:chgData name="Parker, Brett" userId="6989d706-e1f3-4cda-ab7c-6c1216d22d98" providerId="ADAL" clId="{EDE18021-6FA1-43EE-88CC-12F5E9F92728}" dt="2019-04-08T18:45:14.143" v="456" actId="478"/>
          <ac:spMkLst>
            <pc:docMk/>
            <pc:sldMk cId="2447889821" sldId="1315"/>
            <ac:spMk id="4" creationId="{325C4F73-BBBA-134C-AAD8-12ADCF88463A}"/>
          </ac:spMkLst>
        </pc:spChg>
        <pc:spChg chg="mod">
          <ac:chgData name="Parker, Brett" userId="6989d706-e1f3-4cda-ab7c-6c1216d22d98" providerId="ADAL" clId="{EDE18021-6FA1-43EE-88CC-12F5E9F92728}" dt="2019-04-08T18:52:44.024" v="534" actId="1076"/>
          <ac:spMkLst>
            <pc:docMk/>
            <pc:sldMk cId="2447889821" sldId="1315"/>
            <ac:spMk id="23" creationId="{550D22AC-05CC-0F45-82AD-FE75455FECEE}"/>
          </ac:spMkLst>
        </pc:spChg>
        <pc:spChg chg="mod">
          <ac:chgData name="Parker, Brett" userId="6989d706-e1f3-4cda-ab7c-6c1216d22d98" providerId="ADAL" clId="{EDE18021-6FA1-43EE-88CC-12F5E9F92728}" dt="2019-04-08T18:52:44.024" v="534" actId="1076"/>
          <ac:spMkLst>
            <pc:docMk/>
            <pc:sldMk cId="2447889821" sldId="1315"/>
            <ac:spMk id="24" creationId="{ADF96CCE-72AB-4A46-926F-18BA2F2581BE}"/>
          </ac:spMkLst>
        </pc:spChg>
        <pc:picChg chg="mod">
          <ac:chgData name="Parker, Brett" userId="6989d706-e1f3-4cda-ab7c-6c1216d22d98" providerId="ADAL" clId="{EDE18021-6FA1-43EE-88CC-12F5E9F92728}" dt="2019-04-08T18:52:44.024" v="534" actId="1076"/>
          <ac:picMkLst>
            <pc:docMk/>
            <pc:sldMk cId="2447889821" sldId="1315"/>
            <ac:picMk id="7" creationId="{CEB5D28D-CC57-A345-BCB9-2862A30B05A7}"/>
          </ac:picMkLst>
        </pc:picChg>
        <pc:picChg chg="mod">
          <ac:chgData name="Parker, Brett" userId="6989d706-e1f3-4cda-ab7c-6c1216d22d98" providerId="ADAL" clId="{EDE18021-6FA1-43EE-88CC-12F5E9F92728}" dt="2019-04-08T18:52:44.024" v="534" actId="1076"/>
          <ac:picMkLst>
            <pc:docMk/>
            <pc:sldMk cId="2447889821" sldId="1315"/>
            <ac:picMk id="8" creationId="{68F3CC9F-06F4-564E-813D-3C976950603D}"/>
          </ac:picMkLst>
        </pc:picChg>
      </pc:sldChg>
      <pc:sldChg chg="addSp delSp modSp add ord modTransition modAnim">
        <pc:chgData name="Parker, Brett" userId="6989d706-e1f3-4cda-ab7c-6c1216d22d98" providerId="ADAL" clId="{EDE18021-6FA1-43EE-88CC-12F5E9F92728}" dt="2019-04-09T20:04:11.372" v="8259"/>
        <pc:sldMkLst>
          <pc:docMk/>
          <pc:sldMk cId="3730345485" sldId="1317"/>
        </pc:sldMkLst>
        <pc:spChg chg="mod">
          <ac:chgData name="Parker, Brett" userId="6989d706-e1f3-4cda-ab7c-6c1216d22d98" providerId="ADAL" clId="{EDE18021-6FA1-43EE-88CC-12F5E9F92728}" dt="2019-04-08T20:09:43.129" v="1972" actId="20577"/>
          <ac:spMkLst>
            <pc:docMk/>
            <pc:sldMk cId="3730345485" sldId="1317"/>
            <ac:spMk id="2" creationId="{757F42E9-3EFE-5840-8A95-72AC6CBE9DBD}"/>
          </ac:spMkLst>
        </pc:spChg>
        <pc:spChg chg="del">
          <ac:chgData name="Parker, Brett" userId="6989d706-e1f3-4cda-ab7c-6c1216d22d98" providerId="ADAL" clId="{EDE18021-6FA1-43EE-88CC-12F5E9F92728}" dt="2019-04-08T20:05:46.141" v="1920" actId="478"/>
          <ac:spMkLst>
            <pc:docMk/>
            <pc:sldMk cId="3730345485" sldId="1317"/>
            <ac:spMk id="3" creationId="{5B45E0F4-0FCD-174B-863E-1BDD14E6A204}"/>
          </ac:spMkLst>
        </pc:spChg>
        <pc:spChg chg="del">
          <ac:chgData name="Parker, Brett" userId="6989d706-e1f3-4cda-ab7c-6c1216d22d98" providerId="ADAL" clId="{EDE18021-6FA1-43EE-88CC-12F5E9F92728}" dt="2019-04-08T20:05:46.141" v="1920" actId="478"/>
          <ac:spMkLst>
            <pc:docMk/>
            <pc:sldMk cId="3730345485" sldId="1317"/>
            <ac:spMk id="4" creationId="{50DAD706-47B1-0E45-A218-28D9D90FD9B6}"/>
          </ac:spMkLst>
        </pc:spChg>
        <pc:spChg chg="add mod">
          <ac:chgData name="Parker, Brett" userId="6989d706-e1f3-4cda-ab7c-6c1216d22d98" providerId="ADAL" clId="{EDE18021-6FA1-43EE-88CC-12F5E9F92728}" dt="2019-04-08T20:27:06.430" v="2276" actId="693"/>
          <ac:spMkLst>
            <pc:docMk/>
            <pc:sldMk cId="3730345485" sldId="1317"/>
            <ac:spMk id="6" creationId="{200483DC-E0DE-4CC9-8C0F-584E2CC69277}"/>
          </ac:spMkLst>
        </pc:spChg>
        <pc:spChg chg="mod">
          <ac:chgData name="Parker, Brett" userId="6989d706-e1f3-4cda-ab7c-6c1216d22d98" providerId="ADAL" clId="{EDE18021-6FA1-43EE-88CC-12F5E9F92728}" dt="2019-04-08T20:13:07.874" v="1985" actId="1035"/>
          <ac:spMkLst>
            <pc:docMk/>
            <pc:sldMk cId="3730345485" sldId="1317"/>
            <ac:spMk id="11" creationId="{9A850121-26E9-944C-8D16-BBA47F66AA0F}"/>
          </ac:spMkLst>
        </pc:spChg>
        <pc:spChg chg="mod">
          <ac:chgData name="Parker, Brett" userId="6989d706-e1f3-4cda-ab7c-6c1216d22d98" providerId="ADAL" clId="{EDE18021-6FA1-43EE-88CC-12F5E9F92728}" dt="2019-04-08T20:13:07.874" v="1985" actId="1035"/>
          <ac:spMkLst>
            <pc:docMk/>
            <pc:sldMk cId="3730345485" sldId="1317"/>
            <ac:spMk id="12" creationId="{25904204-91D5-4E4C-8529-B1156E2357B1}"/>
          </ac:spMkLst>
        </pc:spChg>
        <pc:spChg chg="mod">
          <ac:chgData name="Parker, Brett" userId="6989d706-e1f3-4cda-ab7c-6c1216d22d98" providerId="ADAL" clId="{EDE18021-6FA1-43EE-88CC-12F5E9F92728}" dt="2019-04-08T20:13:07.874" v="1985" actId="1035"/>
          <ac:spMkLst>
            <pc:docMk/>
            <pc:sldMk cId="3730345485" sldId="1317"/>
            <ac:spMk id="13" creationId="{198D8B9A-8F4D-D945-9DFF-AE34F1828941}"/>
          </ac:spMkLst>
        </pc:spChg>
        <pc:spChg chg="mod">
          <ac:chgData name="Parker, Brett" userId="6989d706-e1f3-4cda-ab7c-6c1216d22d98" providerId="ADAL" clId="{EDE18021-6FA1-43EE-88CC-12F5E9F92728}" dt="2019-04-08T20:13:07.874" v="1985" actId="1035"/>
          <ac:spMkLst>
            <pc:docMk/>
            <pc:sldMk cId="3730345485" sldId="1317"/>
            <ac:spMk id="14" creationId="{F86E655D-7234-2C4A-AC2D-BFB3E2EEC81F}"/>
          </ac:spMkLst>
        </pc:spChg>
        <pc:spChg chg="mod">
          <ac:chgData name="Parker, Brett" userId="6989d706-e1f3-4cda-ab7c-6c1216d22d98" providerId="ADAL" clId="{EDE18021-6FA1-43EE-88CC-12F5E9F92728}" dt="2019-04-08T20:13:40.936" v="1989" actId="1076"/>
          <ac:spMkLst>
            <pc:docMk/>
            <pc:sldMk cId="3730345485" sldId="1317"/>
            <ac:spMk id="20" creationId="{DA42FB49-25E3-8949-A1DB-677404CBF4C9}"/>
          </ac:spMkLst>
        </pc:spChg>
        <pc:spChg chg="mod">
          <ac:chgData name="Parker, Brett" userId="6989d706-e1f3-4cda-ab7c-6c1216d22d98" providerId="ADAL" clId="{EDE18021-6FA1-43EE-88CC-12F5E9F92728}" dt="2019-04-08T20:13:34.564" v="1988" actId="207"/>
          <ac:spMkLst>
            <pc:docMk/>
            <pc:sldMk cId="3730345485" sldId="1317"/>
            <ac:spMk id="21" creationId="{A9EDB492-0725-A04D-A841-2E0E6602DC3F}"/>
          </ac:spMkLst>
        </pc:spChg>
        <pc:cxnChg chg="mod">
          <ac:chgData name="Parker, Brett" userId="6989d706-e1f3-4cda-ab7c-6c1216d22d98" providerId="ADAL" clId="{EDE18021-6FA1-43EE-88CC-12F5E9F92728}" dt="2019-04-08T20:13:07.874" v="1985" actId="1035"/>
          <ac:cxnSpMkLst>
            <pc:docMk/>
            <pc:sldMk cId="3730345485" sldId="1317"/>
            <ac:cxnSpMk id="8" creationId="{E9E7C077-BF62-914D-A5CB-6A5A52CC62D1}"/>
          </ac:cxnSpMkLst>
        </pc:cxnChg>
        <pc:cxnChg chg="mod">
          <ac:chgData name="Parker, Brett" userId="6989d706-e1f3-4cda-ab7c-6c1216d22d98" providerId="ADAL" clId="{EDE18021-6FA1-43EE-88CC-12F5E9F92728}" dt="2019-04-08T20:13:07.874" v="1985" actId="1035"/>
          <ac:cxnSpMkLst>
            <pc:docMk/>
            <pc:sldMk cId="3730345485" sldId="1317"/>
            <ac:cxnSpMk id="9" creationId="{A8A7FB0E-6B4C-5E44-B62B-750ECFE9AAB2}"/>
          </ac:cxnSpMkLst>
        </pc:cxnChg>
      </pc:sldChg>
      <pc:sldChg chg="addSp delSp modSp add modTransition modAnim">
        <pc:chgData name="Parker, Brett" userId="6989d706-e1f3-4cda-ab7c-6c1216d22d98" providerId="ADAL" clId="{EDE18021-6FA1-43EE-88CC-12F5E9F92728}" dt="2019-04-10T11:44:41.203" v="8651" actId="14100"/>
        <pc:sldMkLst>
          <pc:docMk/>
          <pc:sldMk cId="3365829041" sldId="1318"/>
        </pc:sldMkLst>
        <pc:spChg chg="mod">
          <ac:chgData name="Parker, Brett" userId="6989d706-e1f3-4cda-ab7c-6c1216d22d98" providerId="ADAL" clId="{EDE18021-6FA1-43EE-88CC-12F5E9F92728}" dt="2019-04-08T19:01:37.785" v="715" actId="20577"/>
          <ac:spMkLst>
            <pc:docMk/>
            <pc:sldMk cId="3365829041" sldId="1318"/>
            <ac:spMk id="2" creationId="{00000000-0000-0000-0000-000000000000}"/>
          </ac:spMkLst>
        </pc:spChg>
        <pc:spChg chg="del">
          <ac:chgData name="Parker, Brett" userId="6989d706-e1f3-4cda-ab7c-6c1216d22d98" providerId="ADAL" clId="{EDE18021-6FA1-43EE-88CC-12F5E9F92728}" dt="2019-04-08T18:17:40.974" v="223" actId="478"/>
          <ac:spMkLst>
            <pc:docMk/>
            <pc:sldMk cId="3365829041" sldId="1318"/>
            <ac:spMk id="3" creationId="{00000000-0000-0000-0000-000000000000}"/>
          </ac:spMkLst>
        </pc:spChg>
        <pc:spChg chg="add del mod">
          <ac:chgData name="Parker, Brett" userId="6989d706-e1f3-4cda-ab7c-6c1216d22d98" providerId="ADAL" clId="{EDE18021-6FA1-43EE-88CC-12F5E9F92728}" dt="2019-04-08T18:17:44.681" v="224" actId="478"/>
          <ac:spMkLst>
            <pc:docMk/>
            <pc:sldMk cId="3365829041" sldId="1318"/>
            <ac:spMk id="6" creationId="{0D41ECBE-E6EE-4445-A6DE-24B1F1A0CA58}"/>
          </ac:spMkLst>
        </pc:spChg>
        <pc:spChg chg="add del">
          <ac:chgData name="Parker, Brett" userId="6989d706-e1f3-4cda-ab7c-6c1216d22d98" providerId="ADAL" clId="{EDE18021-6FA1-43EE-88CC-12F5E9F92728}" dt="2019-04-08T18:20:16.870" v="230"/>
          <ac:spMkLst>
            <pc:docMk/>
            <pc:sldMk cId="3365829041" sldId="1318"/>
            <ac:spMk id="8" creationId="{078C1E6D-418C-401B-805B-75CFCCE2A523}"/>
          </ac:spMkLst>
        </pc:spChg>
        <pc:spChg chg="add del">
          <ac:chgData name="Parker, Brett" userId="6989d706-e1f3-4cda-ab7c-6c1216d22d98" providerId="ADAL" clId="{EDE18021-6FA1-43EE-88CC-12F5E9F92728}" dt="2019-04-08T18:20:16.870" v="230"/>
          <ac:spMkLst>
            <pc:docMk/>
            <pc:sldMk cId="3365829041" sldId="1318"/>
            <ac:spMk id="9" creationId="{D077A384-CCC0-4DB7-B800-4355517DD694}"/>
          </ac:spMkLst>
        </pc:spChg>
        <pc:spChg chg="add del">
          <ac:chgData name="Parker, Brett" userId="6989d706-e1f3-4cda-ab7c-6c1216d22d98" providerId="ADAL" clId="{EDE18021-6FA1-43EE-88CC-12F5E9F92728}" dt="2019-04-08T18:20:16.870" v="230"/>
          <ac:spMkLst>
            <pc:docMk/>
            <pc:sldMk cId="3365829041" sldId="1318"/>
            <ac:spMk id="10" creationId="{6F1CF5F5-4D2C-4A42-B456-842D3039226F}"/>
          </ac:spMkLst>
        </pc:spChg>
        <pc:spChg chg="add del">
          <ac:chgData name="Parker, Brett" userId="6989d706-e1f3-4cda-ab7c-6c1216d22d98" providerId="ADAL" clId="{EDE18021-6FA1-43EE-88CC-12F5E9F92728}" dt="2019-04-08T18:20:16.870" v="230"/>
          <ac:spMkLst>
            <pc:docMk/>
            <pc:sldMk cId="3365829041" sldId="1318"/>
            <ac:spMk id="11" creationId="{9A1F6969-0F28-4175-986C-F6AA463D1BD4}"/>
          </ac:spMkLst>
        </pc:spChg>
        <pc:spChg chg="add del">
          <ac:chgData name="Parker, Brett" userId="6989d706-e1f3-4cda-ab7c-6c1216d22d98" providerId="ADAL" clId="{EDE18021-6FA1-43EE-88CC-12F5E9F92728}" dt="2019-04-08T18:20:16.870" v="230"/>
          <ac:spMkLst>
            <pc:docMk/>
            <pc:sldMk cId="3365829041" sldId="1318"/>
            <ac:spMk id="12" creationId="{33535D7C-6285-48E0-AF00-58E9E8415446}"/>
          </ac:spMkLst>
        </pc:spChg>
        <pc:spChg chg="add del">
          <ac:chgData name="Parker, Brett" userId="6989d706-e1f3-4cda-ab7c-6c1216d22d98" providerId="ADAL" clId="{EDE18021-6FA1-43EE-88CC-12F5E9F92728}" dt="2019-04-08T18:20:16.870" v="230"/>
          <ac:spMkLst>
            <pc:docMk/>
            <pc:sldMk cId="3365829041" sldId="1318"/>
            <ac:spMk id="13" creationId="{5AE96177-DE03-4220-B49C-94AD0C57C881}"/>
          </ac:spMkLst>
        </pc:spChg>
        <pc:spChg chg="add del">
          <ac:chgData name="Parker, Brett" userId="6989d706-e1f3-4cda-ab7c-6c1216d22d98" providerId="ADAL" clId="{EDE18021-6FA1-43EE-88CC-12F5E9F92728}" dt="2019-04-08T18:20:16.870" v="230"/>
          <ac:spMkLst>
            <pc:docMk/>
            <pc:sldMk cId="3365829041" sldId="1318"/>
            <ac:spMk id="14" creationId="{434F6901-840B-4D7C-ACE0-71F5DC5ADB40}"/>
          </ac:spMkLst>
        </pc:spChg>
        <pc:spChg chg="add del">
          <ac:chgData name="Parker, Brett" userId="6989d706-e1f3-4cda-ab7c-6c1216d22d98" providerId="ADAL" clId="{EDE18021-6FA1-43EE-88CC-12F5E9F92728}" dt="2019-04-08T18:20:16.870" v="230"/>
          <ac:spMkLst>
            <pc:docMk/>
            <pc:sldMk cId="3365829041" sldId="1318"/>
            <ac:spMk id="15" creationId="{D8BD4AEF-62BD-492D-95B9-F083ED8C2227}"/>
          </ac:spMkLst>
        </pc:spChg>
        <pc:spChg chg="add mod">
          <ac:chgData name="Parker, Brett" userId="6989d706-e1f3-4cda-ab7c-6c1216d22d98" providerId="ADAL" clId="{EDE18021-6FA1-43EE-88CC-12F5E9F92728}" dt="2019-04-08T18:47:51.595" v="502"/>
          <ac:spMkLst>
            <pc:docMk/>
            <pc:sldMk cId="3365829041" sldId="1318"/>
            <ac:spMk id="17" creationId="{E127703A-A006-4246-A7AB-156C9541D2B6}"/>
          </ac:spMkLst>
        </pc:spChg>
        <pc:spChg chg="add mod">
          <ac:chgData name="Parker, Brett" userId="6989d706-e1f3-4cda-ab7c-6c1216d22d98" providerId="ADAL" clId="{EDE18021-6FA1-43EE-88CC-12F5E9F92728}" dt="2019-04-08T18:47:51.595" v="502"/>
          <ac:spMkLst>
            <pc:docMk/>
            <pc:sldMk cId="3365829041" sldId="1318"/>
            <ac:spMk id="18" creationId="{D53FABB1-87EB-46D0-8B2B-097B01D32B6D}"/>
          </ac:spMkLst>
        </pc:spChg>
        <pc:spChg chg="add mod ord">
          <ac:chgData name="Parker, Brett" userId="6989d706-e1f3-4cda-ab7c-6c1216d22d98" providerId="ADAL" clId="{EDE18021-6FA1-43EE-88CC-12F5E9F92728}" dt="2019-04-08T18:47:51.595" v="502"/>
          <ac:spMkLst>
            <pc:docMk/>
            <pc:sldMk cId="3365829041" sldId="1318"/>
            <ac:spMk id="19" creationId="{9D28159B-7102-4836-A418-54AEDE2CB1F6}"/>
          </ac:spMkLst>
        </pc:spChg>
        <pc:spChg chg="add mod">
          <ac:chgData name="Parker, Brett" userId="6989d706-e1f3-4cda-ab7c-6c1216d22d98" providerId="ADAL" clId="{EDE18021-6FA1-43EE-88CC-12F5E9F92728}" dt="2019-04-08T18:47:51.595" v="502"/>
          <ac:spMkLst>
            <pc:docMk/>
            <pc:sldMk cId="3365829041" sldId="1318"/>
            <ac:spMk id="20" creationId="{1CFEEEA1-175D-408D-926F-030F6019DF07}"/>
          </ac:spMkLst>
        </pc:spChg>
        <pc:spChg chg="add mod">
          <ac:chgData name="Parker, Brett" userId="6989d706-e1f3-4cda-ab7c-6c1216d22d98" providerId="ADAL" clId="{EDE18021-6FA1-43EE-88CC-12F5E9F92728}" dt="2019-04-08T18:47:51.595" v="502"/>
          <ac:spMkLst>
            <pc:docMk/>
            <pc:sldMk cId="3365829041" sldId="1318"/>
            <ac:spMk id="21" creationId="{01CC87AC-2DE7-4478-9FF0-CBB84AE416C2}"/>
          </ac:spMkLst>
        </pc:spChg>
        <pc:spChg chg="add mod">
          <ac:chgData name="Parker, Brett" userId="6989d706-e1f3-4cda-ab7c-6c1216d22d98" providerId="ADAL" clId="{EDE18021-6FA1-43EE-88CC-12F5E9F92728}" dt="2019-04-08T18:47:51.595" v="502"/>
          <ac:spMkLst>
            <pc:docMk/>
            <pc:sldMk cId="3365829041" sldId="1318"/>
            <ac:spMk id="22" creationId="{C7C82DC7-9AF8-4362-A1DB-235531C22A67}"/>
          </ac:spMkLst>
        </pc:spChg>
        <pc:spChg chg="add mod">
          <ac:chgData name="Parker, Brett" userId="6989d706-e1f3-4cda-ab7c-6c1216d22d98" providerId="ADAL" clId="{EDE18021-6FA1-43EE-88CC-12F5E9F92728}" dt="2019-04-08T19:00:05.445" v="702" actId="20577"/>
          <ac:spMkLst>
            <pc:docMk/>
            <pc:sldMk cId="3365829041" sldId="1318"/>
            <ac:spMk id="23" creationId="{36E6A3AA-9F82-4A16-AE49-D0A3598017E7}"/>
          </ac:spMkLst>
        </pc:spChg>
        <pc:spChg chg="add del mod">
          <ac:chgData name="Parker, Brett" userId="6989d706-e1f3-4cda-ab7c-6c1216d22d98" providerId="ADAL" clId="{EDE18021-6FA1-43EE-88CC-12F5E9F92728}" dt="2019-04-08T18:40:40.419" v="421" actId="478"/>
          <ac:spMkLst>
            <pc:docMk/>
            <pc:sldMk cId="3365829041" sldId="1318"/>
            <ac:spMk id="24" creationId="{4C2DA469-06B6-41D1-9164-7BAEAAA18418}"/>
          </ac:spMkLst>
        </pc:spChg>
        <pc:spChg chg="add mod">
          <ac:chgData name="Parker, Brett" userId="6989d706-e1f3-4cda-ab7c-6c1216d22d98" providerId="ADAL" clId="{EDE18021-6FA1-43EE-88CC-12F5E9F92728}" dt="2019-04-08T18:47:51.595" v="502"/>
          <ac:spMkLst>
            <pc:docMk/>
            <pc:sldMk cId="3365829041" sldId="1318"/>
            <ac:spMk id="25" creationId="{990B9C20-4398-4BF6-A6B4-EBCB18E4E064}"/>
          </ac:spMkLst>
        </pc:spChg>
        <pc:spChg chg="add mod">
          <ac:chgData name="Parker, Brett" userId="6989d706-e1f3-4cda-ab7c-6c1216d22d98" providerId="ADAL" clId="{EDE18021-6FA1-43EE-88CC-12F5E9F92728}" dt="2019-04-10T11:44:41.203" v="8651" actId="14100"/>
          <ac:spMkLst>
            <pc:docMk/>
            <pc:sldMk cId="3365829041" sldId="1318"/>
            <ac:spMk id="26" creationId="{E4712CAC-5C4E-4788-BB2A-57C96CD1E682}"/>
          </ac:spMkLst>
        </pc:spChg>
        <pc:picChg chg="add del">
          <ac:chgData name="Parker, Brett" userId="6989d706-e1f3-4cda-ab7c-6c1216d22d98" providerId="ADAL" clId="{EDE18021-6FA1-43EE-88CC-12F5E9F92728}" dt="2019-04-08T18:20:16.870" v="230"/>
          <ac:picMkLst>
            <pc:docMk/>
            <pc:sldMk cId="3365829041" sldId="1318"/>
            <ac:picMk id="7" creationId="{A1A805A6-7F9E-429E-A4E6-518370D7C960}"/>
          </ac:picMkLst>
        </pc:picChg>
        <pc:picChg chg="add mod">
          <ac:chgData name="Parker, Brett" userId="6989d706-e1f3-4cda-ab7c-6c1216d22d98" providerId="ADAL" clId="{EDE18021-6FA1-43EE-88CC-12F5E9F92728}" dt="2019-04-08T18:47:51.595" v="502"/>
          <ac:picMkLst>
            <pc:docMk/>
            <pc:sldMk cId="3365829041" sldId="1318"/>
            <ac:picMk id="16" creationId="{10A551CC-DAF0-4E81-A252-48609ECC704E}"/>
          </ac:picMkLst>
        </pc:picChg>
      </pc:sldChg>
      <pc:sldChg chg="addSp delSp modSp add del modTransition">
        <pc:chgData name="Parker, Brett" userId="6989d706-e1f3-4cda-ab7c-6c1216d22d98" providerId="ADAL" clId="{EDE18021-6FA1-43EE-88CC-12F5E9F92728}" dt="2019-04-09T14:53:11.346" v="4004" actId="2696"/>
        <pc:sldMkLst>
          <pc:docMk/>
          <pc:sldMk cId="3599814180" sldId="1320"/>
        </pc:sldMkLst>
        <pc:spChg chg="del">
          <ac:chgData name="Parker, Brett" userId="6989d706-e1f3-4cda-ab7c-6c1216d22d98" providerId="ADAL" clId="{EDE18021-6FA1-43EE-88CC-12F5E9F92728}" dt="2019-04-08T19:09:44.366" v="845" actId="478"/>
          <ac:spMkLst>
            <pc:docMk/>
            <pc:sldMk cId="3599814180" sldId="1320"/>
            <ac:spMk id="2" creationId="{00000000-0000-0000-0000-000000000000}"/>
          </ac:spMkLst>
        </pc:spChg>
        <pc:spChg chg="mod">
          <ac:chgData name="Parker, Brett" userId="6989d706-e1f3-4cda-ab7c-6c1216d22d98" providerId="ADAL" clId="{EDE18021-6FA1-43EE-88CC-12F5E9F92728}" dt="2019-04-08T19:16:26.657" v="912" actId="164"/>
          <ac:spMkLst>
            <pc:docMk/>
            <pc:sldMk cId="3599814180" sldId="1320"/>
            <ac:spMk id="3" creationId="{00000000-0000-0000-0000-000000000000}"/>
          </ac:spMkLst>
        </pc:spChg>
        <pc:spChg chg="add del mod">
          <ac:chgData name="Parker, Brett" userId="6989d706-e1f3-4cda-ab7c-6c1216d22d98" providerId="ADAL" clId="{EDE18021-6FA1-43EE-88CC-12F5E9F92728}" dt="2019-04-08T19:09:56.799" v="848" actId="478"/>
          <ac:spMkLst>
            <pc:docMk/>
            <pc:sldMk cId="3599814180" sldId="1320"/>
            <ac:spMk id="5" creationId="{D482722C-15B4-4B18-B0F8-3E022FD4E32E}"/>
          </ac:spMkLst>
        </pc:spChg>
        <pc:spChg chg="mod">
          <ac:chgData name="Parker, Brett" userId="6989d706-e1f3-4cda-ab7c-6c1216d22d98" providerId="ADAL" clId="{EDE18021-6FA1-43EE-88CC-12F5E9F92728}" dt="2019-04-08T19:16:26.657" v="912" actId="164"/>
          <ac:spMkLst>
            <pc:docMk/>
            <pc:sldMk cId="3599814180" sldId="1320"/>
            <ac:spMk id="38" creationId="{00000000-0000-0000-0000-000000000000}"/>
          </ac:spMkLst>
        </pc:spChg>
        <pc:spChg chg="mod">
          <ac:chgData name="Parker, Brett" userId="6989d706-e1f3-4cda-ab7c-6c1216d22d98" providerId="ADAL" clId="{EDE18021-6FA1-43EE-88CC-12F5E9F92728}" dt="2019-04-08T19:16:26.657" v="912" actId="164"/>
          <ac:spMkLst>
            <pc:docMk/>
            <pc:sldMk cId="3599814180" sldId="1320"/>
            <ac:spMk id="40" creationId="{00000000-0000-0000-0000-000000000000}"/>
          </ac:spMkLst>
        </pc:spChg>
        <pc:spChg chg="mod">
          <ac:chgData name="Parker, Brett" userId="6989d706-e1f3-4cda-ab7c-6c1216d22d98" providerId="ADAL" clId="{EDE18021-6FA1-43EE-88CC-12F5E9F92728}" dt="2019-04-08T19:16:26.657" v="912" actId="164"/>
          <ac:spMkLst>
            <pc:docMk/>
            <pc:sldMk cId="3599814180" sldId="1320"/>
            <ac:spMk id="41" creationId="{00000000-0000-0000-0000-000000000000}"/>
          </ac:spMkLst>
        </pc:spChg>
        <pc:spChg chg="mod">
          <ac:chgData name="Parker, Brett" userId="6989d706-e1f3-4cda-ab7c-6c1216d22d98" providerId="ADAL" clId="{EDE18021-6FA1-43EE-88CC-12F5E9F92728}" dt="2019-04-08T19:16:26.657" v="912" actId="164"/>
          <ac:spMkLst>
            <pc:docMk/>
            <pc:sldMk cId="3599814180" sldId="1320"/>
            <ac:spMk id="42" creationId="{00000000-0000-0000-0000-000000000000}"/>
          </ac:spMkLst>
        </pc:spChg>
        <pc:spChg chg="mod">
          <ac:chgData name="Parker, Brett" userId="6989d706-e1f3-4cda-ab7c-6c1216d22d98" providerId="ADAL" clId="{EDE18021-6FA1-43EE-88CC-12F5E9F92728}" dt="2019-04-08T19:16:26.657" v="912" actId="164"/>
          <ac:spMkLst>
            <pc:docMk/>
            <pc:sldMk cId="3599814180" sldId="1320"/>
            <ac:spMk id="43" creationId="{00000000-0000-0000-0000-000000000000}"/>
          </ac:spMkLst>
        </pc:spChg>
        <pc:spChg chg="mod">
          <ac:chgData name="Parker, Brett" userId="6989d706-e1f3-4cda-ab7c-6c1216d22d98" providerId="ADAL" clId="{EDE18021-6FA1-43EE-88CC-12F5E9F92728}" dt="2019-04-08T19:16:26.657" v="912" actId="164"/>
          <ac:spMkLst>
            <pc:docMk/>
            <pc:sldMk cId="3599814180" sldId="1320"/>
            <ac:spMk id="44" creationId="{00000000-0000-0000-0000-000000000000}"/>
          </ac:spMkLst>
        </pc:spChg>
        <pc:spChg chg="mod">
          <ac:chgData name="Parker, Brett" userId="6989d706-e1f3-4cda-ab7c-6c1216d22d98" providerId="ADAL" clId="{EDE18021-6FA1-43EE-88CC-12F5E9F92728}" dt="2019-04-08T19:16:26.657" v="912" actId="164"/>
          <ac:spMkLst>
            <pc:docMk/>
            <pc:sldMk cId="3599814180" sldId="1320"/>
            <ac:spMk id="45" creationId="{00000000-0000-0000-0000-000000000000}"/>
          </ac:spMkLst>
        </pc:spChg>
        <pc:spChg chg="del">
          <ac:chgData name="Parker, Brett" userId="6989d706-e1f3-4cda-ab7c-6c1216d22d98" providerId="ADAL" clId="{EDE18021-6FA1-43EE-88CC-12F5E9F92728}" dt="2019-04-08T19:09:50.078" v="846" actId="478"/>
          <ac:spMkLst>
            <pc:docMk/>
            <pc:sldMk cId="3599814180" sldId="1320"/>
            <ac:spMk id="46" creationId="{00000000-0000-0000-0000-000000000000}"/>
          </ac:spMkLst>
        </pc:spChg>
        <pc:spChg chg="mod">
          <ac:chgData name="Parker, Brett" userId="6989d706-e1f3-4cda-ab7c-6c1216d22d98" providerId="ADAL" clId="{EDE18021-6FA1-43EE-88CC-12F5E9F92728}" dt="2019-04-08T19:16:26.657" v="912" actId="164"/>
          <ac:spMkLst>
            <pc:docMk/>
            <pc:sldMk cId="3599814180" sldId="1320"/>
            <ac:spMk id="54" creationId="{00000000-0000-0000-0000-000000000000}"/>
          </ac:spMkLst>
        </pc:spChg>
        <pc:spChg chg="mod">
          <ac:chgData name="Parker, Brett" userId="6989d706-e1f3-4cda-ab7c-6c1216d22d98" providerId="ADAL" clId="{EDE18021-6FA1-43EE-88CC-12F5E9F92728}" dt="2019-04-08T19:16:26.657" v="912" actId="164"/>
          <ac:spMkLst>
            <pc:docMk/>
            <pc:sldMk cId="3599814180" sldId="1320"/>
            <ac:spMk id="59" creationId="{00000000-0000-0000-0000-000000000000}"/>
          </ac:spMkLst>
        </pc:spChg>
        <pc:spChg chg="del">
          <ac:chgData name="Parker, Brett" userId="6989d706-e1f3-4cda-ab7c-6c1216d22d98" providerId="ADAL" clId="{EDE18021-6FA1-43EE-88CC-12F5E9F92728}" dt="2019-04-08T19:09:38.958" v="844" actId="478"/>
          <ac:spMkLst>
            <pc:docMk/>
            <pc:sldMk cId="3599814180" sldId="1320"/>
            <ac:spMk id="64" creationId="{00000000-0000-0000-0000-000000000000}"/>
          </ac:spMkLst>
        </pc:spChg>
        <pc:spChg chg="del">
          <ac:chgData name="Parker, Brett" userId="6989d706-e1f3-4cda-ab7c-6c1216d22d98" providerId="ADAL" clId="{EDE18021-6FA1-43EE-88CC-12F5E9F92728}" dt="2019-04-08T19:09:54.051" v="847" actId="478"/>
          <ac:spMkLst>
            <pc:docMk/>
            <pc:sldMk cId="3599814180" sldId="1320"/>
            <ac:spMk id="44036" creationId="{00000000-0000-0000-0000-000000000000}"/>
          </ac:spMkLst>
        </pc:spChg>
        <pc:grpChg chg="add mod">
          <ac:chgData name="Parker, Brett" userId="6989d706-e1f3-4cda-ab7c-6c1216d22d98" providerId="ADAL" clId="{EDE18021-6FA1-43EE-88CC-12F5E9F92728}" dt="2019-04-08T19:16:26.657" v="912" actId="164"/>
          <ac:grpSpMkLst>
            <pc:docMk/>
            <pc:sldMk cId="3599814180" sldId="1320"/>
            <ac:grpSpMk id="6" creationId="{FF8CC9F3-1002-4E95-898E-CD931039E132}"/>
          </ac:grpSpMkLst>
        </pc:grpChg>
        <pc:picChg chg="mod">
          <ac:chgData name="Parker, Brett" userId="6989d706-e1f3-4cda-ab7c-6c1216d22d98" providerId="ADAL" clId="{EDE18021-6FA1-43EE-88CC-12F5E9F92728}" dt="2019-04-08T19:16:26.657" v="912" actId="164"/>
          <ac:picMkLst>
            <pc:docMk/>
            <pc:sldMk cId="3599814180" sldId="1320"/>
            <ac:picMk id="36" creationId="{00000000-0000-0000-0000-000000000000}"/>
          </ac:picMkLst>
        </pc:picChg>
        <pc:cxnChg chg="mod">
          <ac:chgData name="Parker, Brett" userId="6989d706-e1f3-4cda-ab7c-6c1216d22d98" providerId="ADAL" clId="{EDE18021-6FA1-43EE-88CC-12F5E9F92728}" dt="2019-04-08T19:16:26.657" v="912" actId="164"/>
          <ac:cxnSpMkLst>
            <pc:docMk/>
            <pc:sldMk cId="3599814180" sldId="1320"/>
            <ac:cxnSpMk id="37" creationId="{00000000-0000-0000-0000-000000000000}"/>
          </ac:cxnSpMkLst>
        </pc:cxnChg>
        <pc:cxnChg chg="mod">
          <ac:chgData name="Parker, Brett" userId="6989d706-e1f3-4cda-ab7c-6c1216d22d98" providerId="ADAL" clId="{EDE18021-6FA1-43EE-88CC-12F5E9F92728}" dt="2019-04-08T19:16:26.657" v="912" actId="164"/>
          <ac:cxnSpMkLst>
            <pc:docMk/>
            <pc:sldMk cId="3599814180" sldId="1320"/>
            <ac:cxnSpMk id="39" creationId="{00000000-0000-0000-0000-000000000000}"/>
          </ac:cxnSpMkLst>
        </pc:cxnChg>
        <pc:cxnChg chg="mod">
          <ac:chgData name="Parker, Brett" userId="6989d706-e1f3-4cda-ab7c-6c1216d22d98" providerId="ADAL" clId="{EDE18021-6FA1-43EE-88CC-12F5E9F92728}" dt="2019-04-08T19:16:26.657" v="912" actId="164"/>
          <ac:cxnSpMkLst>
            <pc:docMk/>
            <pc:sldMk cId="3599814180" sldId="1320"/>
            <ac:cxnSpMk id="53" creationId="{00000000-0000-0000-0000-000000000000}"/>
          </ac:cxnSpMkLst>
        </pc:cxnChg>
      </pc:sldChg>
      <pc:sldChg chg="addSp delSp modSp add modTransition delAnim modAnim">
        <pc:chgData name="Parker, Brett" userId="6989d706-e1f3-4cda-ab7c-6c1216d22d98" providerId="ADAL" clId="{EDE18021-6FA1-43EE-88CC-12F5E9F92728}" dt="2019-04-10T16:24:53.074" v="10005"/>
        <pc:sldMkLst>
          <pc:docMk/>
          <pc:sldMk cId="1595319230" sldId="1321"/>
        </pc:sldMkLst>
        <pc:spChg chg="mod">
          <ac:chgData name="Parker, Brett" userId="6989d706-e1f3-4cda-ab7c-6c1216d22d98" providerId="ADAL" clId="{EDE18021-6FA1-43EE-88CC-12F5E9F92728}" dt="2019-04-08T19:18:51.436" v="981" actId="14100"/>
          <ac:spMkLst>
            <pc:docMk/>
            <pc:sldMk cId="1595319230" sldId="1321"/>
            <ac:spMk id="2" creationId="{00000000-0000-0000-0000-000000000000}"/>
          </ac:spMkLst>
        </pc:spChg>
        <pc:spChg chg="add mod">
          <ac:chgData name="Parker, Brett" userId="6989d706-e1f3-4cda-ab7c-6c1216d22d98" providerId="ADAL" clId="{EDE18021-6FA1-43EE-88CC-12F5E9F92728}" dt="2019-04-10T14:54:31.067" v="9903" actId="1076"/>
          <ac:spMkLst>
            <pc:docMk/>
            <pc:sldMk cId="1595319230" sldId="1321"/>
            <ac:spMk id="3" creationId="{13942742-5A83-4936-873B-478D29E6726F}"/>
          </ac:spMkLst>
        </pc:spChg>
        <pc:spChg chg="add del mod">
          <ac:chgData name="Parker, Brett" userId="6989d706-e1f3-4cda-ab7c-6c1216d22d98" providerId="ADAL" clId="{EDE18021-6FA1-43EE-88CC-12F5E9F92728}" dt="2019-04-09T13:20:14.654" v="3584" actId="478"/>
          <ac:spMkLst>
            <pc:docMk/>
            <pc:sldMk cId="1595319230" sldId="1321"/>
            <ac:spMk id="3" creationId="{1B7E4F3C-0D0C-4365-9B8B-A9AA4695909D}"/>
          </ac:spMkLst>
        </pc:spChg>
        <pc:spChg chg="add mod">
          <ac:chgData name="Parker, Brett" userId="6989d706-e1f3-4cda-ab7c-6c1216d22d98" providerId="ADAL" clId="{EDE18021-6FA1-43EE-88CC-12F5E9F92728}" dt="2019-04-10T14:54:31.067" v="9903" actId="1076"/>
          <ac:spMkLst>
            <pc:docMk/>
            <pc:sldMk cId="1595319230" sldId="1321"/>
            <ac:spMk id="5" creationId="{61124F97-63FC-4AAB-A639-1320F54F11A5}"/>
          </ac:spMkLst>
        </pc:spChg>
        <pc:spChg chg="add del mod">
          <ac:chgData name="Parker, Brett" userId="6989d706-e1f3-4cda-ab7c-6c1216d22d98" providerId="ADAL" clId="{EDE18021-6FA1-43EE-88CC-12F5E9F92728}" dt="2019-04-09T13:20:14.654" v="3584" actId="478"/>
          <ac:spMkLst>
            <pc:docMk/>
            <pc:sldMk cId="1595319230" sldId="1321"/>
            <ac:spMk id="5" creationId="{6B01AFD8-FD0B-4DE8-A140-CE0740728298}"/>
          </ac:spMkLst>
        </pc:spChg>
        <pc:spChg chg="add del mod">
          <ac:chgData name="Parker, Brett" userId="6989d706-e1f3-4cda-ab7c-6c1216d22d98" providerId="ADAL" clId="{EDE18021-6FA1-43EE-88CC-12F5E9F92728}" dt="2019-04-10T14:45:14.785" v="9614" actId="478"/>
          <ac:spMkLst>
            <pc:docMk/>
            <pc:sldMk cId="1595319230" sldId="1321"/>
            <ac:spMk id="6" creationId="{D59C8D68-14CD-49F3-A0EB-097D70868179}"/>
          </ac:spMkLst>
        </pc:spChg>
        <pc:spChg chg="add mod">
          <ac:chgData name="Parker, Brett" userId="6989d706-e1f3-4cda-ab7c-6c1216d22d98" providerId="ADAL" clId="{EDE18021-6FA1-43EE-88CC-12F5E9F92728}" dt="2019-04-10T14:54:31.067" v="9903" actId="1076"/>
          <ac:spMkLst>
            <pc:docMk/>
            <pc:sldMk cId="1595319230" sldId="1321"/>
            <ac:spMk id="9" creationId="{840527AE-CABF-4C4D-9724-6B2AB618B8E3}"/>
          </ac:spMkLst>
        </pc:spChg>
        <pc:spChg chg="add mod">
          <ac:chgData name="Parker, Brett" userId="6989d706-e1f3-4cda-ab7c-6c1216d22d98" providerId="ADAL" clId="{EDE18021-6FA1-43EE-88CC-12F5E9F92728}" dt="2019-04-10T15:02:53.165" v="9969" actId="948"/>
          <ac:spMkLst>
            <pc:docMk/>
            <pc:sldMk cId="1595319230" sldId="1321"/>
            <ac:spMk id="15" creationId="{1CCB0773-E647-4F0A-ABBF-F60BD1D61C8F}"/>
          </ac:spMkLst>
        </pc:spChg>
        <pc:spChg chg="add del mod">
          <ac:chgData name="Parker, Brett" userId="6989d706-e1f3-4cda-ab7c-6c1216d22d98" providerId="ADAL" clId="{EDE18021-6FA1-43EE-88CC-12F5E9F92728}" dt="2019-04-10T14:30:19.570" v="9499" actId="478"/>
          <ac:spMkLst>
            <pc:docMk/>
            <pc:sldMk cId="1595319230" sldId="1321"/>
            <ac:spMk id="17" creationId="{6CB3A22B-B743-4355-9D9B-E5278C7B9398}"/>
          </ac:spMkLst>
        </pc:spChg>
        <pc:spChg chg="del">
          <ac:chgData name="Parker, Brett" userId="6989d706-e1f3-4cda-ab7c-6c1216d22d98" providerId="ADAL" clId="{EDE18021-6FA1-43EE-88CC-12F5E9F92728}" dt="2019-04-08T19:16:55.280" v="915" actId="478"/>
          <ac:spMkLst>
            <pc:docMk/>
            <pc:sldMk cId="1595319230" sldId="1321"/>
            <ac:spMk id="17" creationId="{E127703A-A006-4246-A7AB-156C9541D2B6}"/>
          </ac:spMkLst>
        </pc:spChg>
        <pc:spChg chg="add del mod">
          <ac:chgData name="Parker, Brett" userId="6989d706-e1f3-4cda-ab7c-6c1216d22d98" providerId="ADAL" clId="{EDE18021-6FA1-43EE-88CC-12F5E9F92728}" dt="2019-04-10T14:30:19.570" v="9499" actId="478"/>
          <ac:spMkLst>
            <pc:docMk/>
            <pc:sldMk cId="1595319230" sldId="1321"/>
            <ac:spMk id="18" creationId="{CAD35CC9-C133-4B55-A1F2-02B681D3B228}"/>
          </ac:spMkLst>
        </pc:spChg>
        <pc:spChg chg="del">
          <ac:chgData name="Parker, Brett" userId="6989d706-e1f3-4cda-ab7c-6c1216d22d98" providerId="ADAL" clId="{EDE18021-6FA1-43EE-88CC-12F5E9F92728}" dt="2019-04-08T19:16:58.549" v="916" actId="478"/>
          <ac:spMkLst>
            <pc:docMk/>
            <pc:sldMk cId="1595319230" sldId="1321"/>
            <ac:spMk id="18" creationId="{D53FABB1-87EB-46D0-8B2B-097B01D32B6D}"/>
          </ac:spMkLst>
        </pc:spChg>
        <pc:spChg chg="add mod">
          <ac:chgData name="Parker, Brett" userId="6989d706-e1f3-4cda-ab7c-6c1216d22d98" providerId="ADAL" clId="{EDE18021-6FA1-43EE-88CC-12F5E9F92728}" dt="2019-04-10T14:54:55.194" v="9908" actId="1035"/>
          <ac:spMkLst>
            <pc:docMk/>
            <pc:sldMk cId="1595319230" sldId="1321"/>
            <ac:spMk id="19" creationId="{2F3D7BC7-CA38-453D-AE58-08F91FB6572A}"/>
          </ac:spMkLst>
        </pc:spChg>
        <pc:spChg chg="del">
          <ac:chgData name="Parker, Brett" userId="6989d706-e1f3-4cda-ab7c-6c1216d22d98" providerId="ADAL" clId="{EDE18021-6FA1-43EE-88CC-12F5E9F92728}" dt="2019-04-08T19:16:55.280" v="915" actId="478"/>
          <ac:spMkLst>
            <pc:docMk/>
            <pc:sldMk cId="1595319230" sldId="1321"/>
            <ac:spMk id="19" creationId="{9D28159B-7102-4836-A418-54AEDE2CB1F6}"/>
          </ac:spMkLst>
        </pc:spChg>
        <pc:spChg chg="del">
          <ac:chgData name="Parker, Brett" userId="6989d706-e1f3-4cda-ab7c-6c1216d22d98" providerId="ADAL" clId="{EDE18021-6FA1-43EE-88CC-12F5E9F92728}" dt="2019-04-08T19:16:55.280" v="915" actId="478"/>
          <ac:spMkLst>
            <pc:docMk/>
            <pc:sldMk cId="1595319230" sldId="1321"/>
            <ac:spMk id="20" creationId="{1CFEEEA1-175D-408D-926F-030F6019DF07}"/>
          </ac:spMkLst>
        </pc:spChg>
        <pc:spChg chg="add mod">
          <ac:chgData name="Parker, Brett" userId="6989d706-e1f3-4cda-ab7c-6c1216d22d98" providerId="ADAL" clId="{EDE18021-6FA1-43EE-88CC-12F5E9F92728}" dt="2019-04-10T14:54:55.194" v="9908" actId="1035"/>
          <ac:spMkLst>
            <pc:docMk/>
            <pc:sldMk cId="1595319230" sldId="1321"/>
            <ac:spMk id="20" creationId="{983E97B3-0872-457E-84ED-F928DDD0EA02}"/>
          </ac:spMkLst>
        </pc:spChg>
        <pc:spChg chg="del">
          <ac:chgData name="Parker, Brett" userId="6989d706-e1f3-4cda-ab7c-6c1216d22d98" providerId="ADAL" clId="{EDE18021-6FA1-43EE-88CC-12F5E9F92728}" dt="2019-04-08T19:17:00.689" v="917" actId="478"/>
          <ac:spMkLst>
            <pc:docMk/>
            <pc:sldMk cId="1595319230" sldId="1321"/>
            <ac:spMk id="21" creationId="{01CC87AC-2DE7-4478-9FF0-CBB84AE416C2}"/>
          </ac:spMkLst>
        </pc:spChg>
        <pc:spChg chg="del">
          <ac:chgData name="Parker, Brett" userId="6989d706-e1f3-4cda-ab7c-6c1216d22d98" providerId="ADAL" clId="{EDE18021-6FA1-43EE-88CC-12F5E9F92728}" dt="2019-04-08T19:16:58.549" v="916" actId="478"/>
          <ac:spMkLst>
            <pc:docMk/>
            <pc:sldMk cId="1595319230" sldId="1321"/>
            <ac:spMk id="22" creationId="{C7C82DC7-9AF8-4362-A1DB-235531C22A67}"/>
          </ac:spMkLst>
        </pc:spChg>
        <pc:spChg chg="del">
          <ac:chgData name="Parker, Brett" userId="6989d706-e1f3-4cda-ab7c-6c1216d22d98" providerId="ADAL" clId="{EDE18021-6FA1-43EE-88CC-12F5E9F92728}" dt="2019-04-08T19:16:58.549" v="916" actId="478"/>
          <ac:spMkLst>
            <pc:docMk/>
            <pc:sldMk cId="1595319230" sldId="1321"/>
            <ac:spMk id="23" creationId="{36E6A3AA-9F82-4A16-AE49-D0A3598017E7}"/>
          </ac:spMkLst>
        </pc:spChg>
        <pc:spChg chg="del">
          <ac:chgData name="Parker, Brett" userId="6989d706-e1f3-4cda-ab7c-6c1216d22d98" providerId="ADAL" clId="{EDE18021-6FA1-43EE-88CC-12F5E9F92728}" dt="2019-04-08T19:16:55.280" v="915" actId="478"/>
          <ac:spMkLst>
            <pc:docMk/>
            <pc:sldMk cId="1595319230" sldId="1321"/>
            <ac:spMk id="25" creationId="{990B9C20-4398-4BF6-A6B4-EBCB18E4E064}"/>
          </ac:spMkLst>
        </pc:spChg>
        <pc:spChg chg="add mod">
          <ac:chgData name="Parker, Brett" userId="6989d706-e1f3-4cda-ab7c-6c1216d22d98" providerId="ADAL" clId="{EDE18021-6FA1-43EE-88CC-12F5E9F92728}" dt="2019-04-10T14:54:31.067" v="9903" actId="1076"/>
          <ac:spMkLst>
            <pc:docMk/>
            <pc:sldMk cId="1595319230" sldId="1321"/>
            <ac:spMk id="25" creationId="{B5265F06-C6C8-49E2-94B2-9058EB668E55}"/>
          </ac:spMkLst>
        </pc:spChg>
        <pc:spChg chg="add mod">
          <ac:chgData name="Parker, Brett" userId="6989d706-e1f3-4cda-ab7c-6c1216d22d98" providerId="ADAL" clId="{EDE18021-6FA1-43EE-88CC-12F5E9F92728}" dt="2019-04-10T14:54:31.067" v="9903" actId="1076"/>
          <ac:spMkLst>
            <pc:docMk/>
            <pc:sldMk cId="1595319230" sldId="1321"/>
            <ac:spMk id="26" creationId="{C88E7D33-5A45-431E-B6C7-5A0C4CF4CDA0}"/>
          </ac:spMkLst>
        </pc:spChg>
        <pc:spChg chg="del">
          <ac:chgData name="Parker, Brett" userId="6989d706-e1f3-4cda-ab7c-6c1216d22d98" providerId="ADAL" clId="{EDE18021-6FA1-43EE-88CC-12F5E9F92728}" dt="2019-04-08T19:16:58.549" v="916" actId="478"/>
          <ac:spMkLst>
            <pc:docMk/>
            <pc:sldMk cId="1595319230" sldId="1321"/>
            <ac:spMk id="26" creationId="{E4712CAC-5C4E-4788-BB2A-57C96CD1E682}"/>
          </ac:spMkLst>
        </pc:spChg>
        <pc:spChg chg="del mod topLvl">
          <ac:chgData name="Parker, Brett" userId="6989d706-e1f3-4cda-ab7c-6c1216d22d98" providerId="ADAL" clId="{EDE18021-6FA1-43EE-88CC-12F5E9F92728}" dt="2019-04-09T13:20:14.654" v="3584" actId="478"/>
          <ac:spMkLst>
            <pc:docMk/>
            <pc:sldMk cId="1595319230" sldId="1321"/>
            <ac:spMk id="27" creationId="{2C8A7472-AB05-4FA2-AD62-C762F82935FE}"/>
          </ac:spMkLst>
        </pc:spChg>
        <pc:spChg chg="add mod">
          <ac:chgData name="Parker, Brett" userId="6989d706-e1f3-4cda-ab7c-6c1216d22d98" providerId="ADAL" clId="{EDE18021-6FA1-43EE-88CC-12F5E9F92728}" dt="2019-04-10T15:05:41.630" v="9982" actId="947"/>
          <ac:spMkLst>
            <pc:docMk/>
            <pc:sldMk cId="1595319230" sldId="1321"/>
            <ac:spMk id="29" creationId="{DAC2DAEA-8952-48F8-9FDC-067F52CC68AE}"/>
          </ac:spMkLst>
        </pc:spChg>
        <pc:spChg chg="del mod topLvl">
          <ac:chgData name="Parker, Brett" userId="6989d706-e1f3-4cda-ab7c-6c1216d22d98" providerId="ADAL" clId="{EDE18021-6FA1-43EE-88CC-12F5E9F92728}" dt="2019-04-09T13:20:14.654" v="3584" actId="478"/>
          <ac:spMkLst>
            <pc:docMk/>
            <pc:sldMk cId="1595319230" sldId="1321"/>
            <ac:spMk id="30" creationId="{19D28800-9A5E-471B-A5C2-9CD0490C30FF}"/>
          </ac:spMkLst>
        </pc:spChg>
        <pc:spChg chg="del mod topLvl">
          <ac:chgData name="Parker, Brett" userId="6989d706-e1f3-4cda-ab7c-6c1216d22d98" providerId="ADAL" clId="{EDE18021-6FA1-43EE-88CC-12F5E9F92728}" dt="2019-04-09T13:20:14.654" v="3584" actId="478"/>
          <ac:spMkLst>
            <pc:docMk/>
            <pc:sldMk cId="1595319230" sldId="1321"/>
            <ac:spMk id="31" creationId="{7F87A8F8-284A-4D5B-AD3A-92D29789726C}"/>
          </ac:spMkLst>
        </pc:spChg>
        <pc:spChg chg="del mod topLvl">
          <ac:chgData name="Parker, Brett" userId="6989d706-e1f3-4cda-ab7c-6c1216d22d98" providerId="ADAL" clId="{EDE18021-6FA1-43EE-88CC-12F5E9F92728}" dt="2019-04-09T13:20:14.654" v="3584" actId="478"/>
          <ac:spMkLst>
            <pc:docMk/>
            <pc:sldMk cId="1595319230" sldId="1321"/>
            <ac:spMk id="32" creationId="{3E3CFC3A-521C-4BA6-AA72-85E58D838F43}"/>
          </ac:spMkLst>
        </pc:spChg>
        <pc:spChg chg="del mod topLvl">
          <ac:chgData name="Parker, Brett" userId="6989d706-e1f3-4cda-ab7c-6c1216d22d98" providerId="ADAL" clId="{EDE18021-6FA1-43EE-88CC-12F5E9F92728}" dt="2019-04-09T13:20:14.654" v="3584" actId="478"/>
          <ac:spMkLst>
            <pc:docMk/>
            <pc:sldMk cId="1595319230" sldId="1321"/>
            <ac:spMk id="33" creationId="{7FC11419-E181-46C7-A7BC-56D2A0A2A3BB}"/>
          </ac:spMkLst>
        </pc:spChg>
        <pc:spChg chg="del mod topLvl">
          <ac:chgData name="Parker, Brett" userId="6989d706-e1f3-4cda-ab7c-6c1216d22d98" providerId="ADAL" clId="{EDE18021-6FA1-43EE-88CC-12F5E9F92728}" dt="2019-04-09T13:20:14.654" v="3584" actId="478"/>
          <ac:spMkLst>
            <pc:docMk/>
            <pc:sldMk cId="1595319230" sldId="1321"/>
            <ac:spMk id="34" creationId="{C5D90153-4AB6-47F0-B677-18BB93462E84}"/>
          </ac:spMkLst>
        </pc:spChg>
        <pc:spChg chg="mod topLvl">
          <ac:chgData name="Parker, Brett" userId="6989d706-e1f3-4cda-ab7c-6c1216d22d98" providerId="ADAL" clId="{EDE18021-6FA1-43EE-88CC-12F5E9F92728}" dt="2019-04-08T20:02:54.183" v="1908" actId="164"/>
          <ac:spMkLst>
            <pc:docMk/>
            <pc:sldMk cId="1595319230" sldId="1321"/>
            <ac:spMk id="35" creationId="{8C737A8F-CA96-44BF-B6C0-D8FABC549CAA}"/>
          </ac:spMkLst>
        </pc:spChg>
        <pc:spChg chg="del mod topLvl">
          <ac:chgData name="Parker, Brett" userId="6989d706-e1f3-4cda-ab7c-6c1216d22d98" providerId="ADAL" clId="{EDE18021-6FA1-43EE-88CC-12F5E9F92728}" dt="2019-04-09T13:20:14.654" v="3584" actId="478"/>
          <ac:spMkLst>
            <pc:docMk/>
            <pc:sldMk cId="1595319230" sldId="1321"/>
            <ac:spMk id="36" creationId="{5D6195F2-138D-44AD-A269-E4C689C93456}"/>
          </ac:spMkLst>
        </pc:spChg>
        <pc:spChg chg="del mod topLvl">
          <ac:chgData name="Parker, Brett" userId="6989d706-e1f3-4cda-ab7c-6c1216d22d98" providerId="ADAL" clId="{EDE18021-6FA1-43EE-88CC-12F5E9F92728}" dt="2019-04-09T13:20:14.654" v="3584" actId="478"/>
          <ac:spMkLst>
            <pc:docMk/>
            <pc:sldMk cId="1595319230" sldId="1321"/>
            <ac:spMk id="37" creationId="{2442F07B-6013-493C-8FF4-E744744B41FD}"/>
          </ac:spMkLst>
        </pc:spChg>
        <pc:spChg chg="mod topLvl">
          <ac:chgData name="Parker, Brett" userId="6989d706-e1f3-4cda-ab7c-6c1216d22d98" providerId="ADAL" clId="{EDE18021-6FA1-43EE-88CC-12F5E9F92728}" dt="2019-04-08T20:02:54.183" v="1908" actId="164"/>
          <ac:spMkLst>
            <pc:docMk/>
            <pc:sldMk cId="1595319230" sldId="1321"/>
            <ac:spMk id="38" creationId="{0C6A302A-C672-4114-892D-D3769BEE9DA9}"/>
          </ac:spMkLst>
        </pc:spChg>
        <pc:spChg chg="add del mod">
          <ac:chgData name="Parker, Brett" userId="6989d706-e1f3-4cda-ab7c-6c1216d22d98" providerId="ADAL" clId="{EDE18021-6FA1-43EE-88CC-12F5E9F92728}" dt="2019-04-09T13:20:14.654" v="3584" actId="478"/>
          <ac:spMkLst>
            <pc:docMk/>
            <pc:sldMk cId="1595319230" sldId="1321"/>
            <ac:spMk id="39" creationId="{F6D1C6B6-270F-40AB-B01A-B5DBB365B0D7}"/>
          </ac:spMkLst>
        </pc:spChg>
        <pc:spChg chg="add mod">
          <ac:chgData name="Parker, Brett" userId="6989d706-e1f3-4cda-ab7c-6c1216d22d98" providerId="ADAL" clId="{EDE18021-6FA1-43EE-88CC-12F5E9F92728}" dt="2019-04-10T14:54:31.067" v="9903" actId="1076"/>
          <ac:spMkLst>
            <pc:docMk/>
            <pc:sldMk cId="1595319230" sldId="1321"/>
            <ac:spMk id="40" creationId="{BCA3EEF1-18B4-411D-B776-8B97678479CC}"/>
          </ac:spMkLst>
        </pc:spChg>
        <pc:spChg chg="add mod">
          <ac:chgData name="Parker, Brett" userId="6989d706-e1f3-4cda-ab7c-6c1216d22d98" providerId="ADAL" clId="{EDE18021-6FA1-43EE-88CC-12F5E9F92728}" dt="2019-04-10T14:54:31.067" v="9903" actId="1076"/>
          <ac:spMkLst>
            <pc:docMk/>
            <pc:sldMk cId="1595319230" sldId="1321"/>
            <ac:spMk id="41" creationId="{8BA1D182-3692-457C-9AD1-C8D44EE713EB}"/>
          </ac:spMkLst>
        </pc:spChg>
        <pc:spChg chg="add mod">
          <ac:chgData name="Parker, Brett" userId="6989d706-e1f3-4cda-ab7c-6c1216d22d98" providerId="ADAL" clId="{EDE18021-6FA1-43EE-88CC-12F5E9F92728}" dt="2019-04-10T14:54:31.067" v="9903" actId="1076"/>
          <ac:spMkLst>
            <pc:docMk/>
            <pc:sldMk cId="1595319230" sldId="1321"/>
            <ac:spMk id="42" creationId="{E64D37D3-A955-445A-900F-E78AECC1B71A}"/>
          </ac:spMkLst>
        </pc:spChg>
        <pc:spChg chg="add mod">
          <ac:chgData name="Parker, Brett" userId="6989d706-e1f3-4cda-ab7c-6c1216d22d98" providerId="ADAL" clId="{EDE18021-6FA1-43EE-88CC-12F5E9F92728}" dt="2019-04-10T14:54:31.067" v="9903" actId="1076"/>
          <ac:spMkLst>
            <pc:docMk/>
            <pc:sldMk cId="1595319230" sldId="1321"/>
            <ac:spMk id="43" creationId="{95E0C038-0855-4ED3-A599-8E23F678D31D}"/>
          </ac:spMkLst>
        </pc:spChg>
        <pc:spChg chg="add mod">
          <ac:chgData name="Parker, Brett" userId="6989d706-e1f3-4cda-ab7c-6c1216d22d98" providerId="ADAL" clId="{EDE18021-6FA1-43EE-88CC-12F5E9F92728}" dt="2019-04-10T14:54:31.067" v="9903" actId="1076"/>
          <ac:spMkLst>
            <pc:docMk/>
            <pc:sldMk cId="1595319230" sldId="1321"/>
            <ac:spMk id="44" creationId="{E7AC127D-F156-4289-99E7-A1D0850A0BD1}"/>
          </ac:spMkLst>
        </pc:spChg>
        <pc:spChg chg="add mod">
          <ac:chgData name="Parker, Brett" userId="6989d706-e1f3-4cda-ab7c-6c1216d22d98" providerId="ADAL" clId="{EDE18021-6FA1-43EE-88CC-12F5E9F92728}" dt="2019-04-10T14:54:31.067" v="9903" actId="1076"/>
          <ac:spMkLst>
            <pc:docMk/>
            <pc:sldMk cId="1595319230" sldId="1321"/>
            <ac:spMk id="45" creationId="{A10112C0-9FEF-437E-83E0-D5C4E20D4F9B}"/>
          </ac:spMkLst>
        </pc:spChg>
        <pc:spChg chg="add mod">
          <ac:chgData name="Parker, Brett" userId="6989d706-e1f3-4cda-ab7c-6c1216d22d98" providerId="ADAL" clId="{EDE18021-6FA1-43EE-88CC-12F5E9F92728}" dt="2019-04-10T14:54:31.067" v="9903" actId="1076"/>
          <ac:spMkLst>
            <pc:docMk/>
            <pc:sldMk cId="1595319230" sldId="1321"/>
            <ac:spMk id="46" creationId="{0F6D56C5-6FC7-4F50-A152-DFD80A575946}"/>
          </ac:spMkLst>
        </pc:spChg>
        <pc:grpChg chg="add del mod">
          <ac:chgData name="Parker, Brett" userId="6989d706-e1f3-4cda-ab7c-6c1216d22d98" providerId="ADAL" clId="{EDE18021-6FA1-43EE-88CC-12F5E9F92728}" dt="2019-04-09T13:20:14.654" v="3584" actId="478"/>
          <ac:grpSpMkLst>
            <pc:docMk/>
            <pc:sldMk cId="1595319230" sldId="1321"/>
            <ac:grpSpMk id="6" creationId="{DA97D741-C092-4A26-ACB2-A0E3F4DB04AD}"/>
          </ac:grpSpMkLst>
        </pc:grpChg>
        <pc:grpChg chg="add del mod">
          <ac:chgData name="Parker, Brett" userId="6989d706-e1f3-4cda-ab7c-6c1216d22d98" providerId="ADAL" clId="{EDE18021-6FA1-43EE-88CC-12F5E9F92728}" dt="2019-04-08T19:19:46.695" v="984" actId="165"/>
          <ac:grpSpMkLst>
            <pc:docMk/>
            <pc:sldMk cId="1595319230" sldId="1321"/>
            <ac:grpSpMk id="14" creationId="{D80F6654-32BE-4958-BDBF-4290F16B2D4E}"/>
          </ac:grpSpMkLst>
        </pc:grpChg>
        <pc:grpChg chg="add del mod">
          <ac:chgData name="Parker, Brett" userId="6989d706-e1f3-4cda-ab7c-6c1216d22d98" providerId="ADAL" clId="{EDE18021-6FA1-43EE-88CC-12F5E9F92728}" dt="2019-04-10T16:22:22.108" v="9999" actId="165"/>
          <ac:grpSpMkLst>
            <pc:docMk/>
            <pc:sldMk cId="1595319230" sldId="1321"/>
            <ac:grpSpMk id="16" creationId="{FC215CC7-5819-4466-9EE0-CB0BC2794BA5}"/>
          </ac:grpSpMkLst>
        </pc:grpChg>
        <pc:grpChg chg="add mod">
          <ac:chgData name="Parker, Brett" userId="6989d706-e1f3-4cda-ab7c-6c1216d22d98" providerId="ADAL" clId="{EDE18021-6FA1-43EE-88CC-12F5E9F92728}" dt="2019-04-10T16:23:38.837" v="10002" actId="164"/>
          <ac:grpSpMkLst>
            <pc:docMk/>
            <pc:sldMk cId="1595319230" sldId="1321"/>
            <ac:grpSpMk id="18" creationId="{CAA78192-33B6-4A5C-8368-7F08395BB0BF}"/>
          </ac:grpSpMkLst>
        </pc:grpChg>
        <pc:picChg chg="add mod topLvl">
          <ac:chgData name="Parker, Brett" userId="6989d706-e1f3-4cda-ab7c-6c1216d22d98" providerId="ADAL" clId="{EDE18021-6FA1-43EE-88CC-12F5E9F92728}" dt="2019-04-10T16:23:38.837" v="10002" actId="164"/>
          <ac:picMkLst>
            <pc:docMk/>
            <pc:sldMk cId="1595319230" sldId="1321"/>
            <ac:picMk id="7" creationId="{DEF3EE11-F382-45DA-85B4-BCFDA77D7BE2}"/>
          </ac:picMkLst>
        </pc:picChg>
        <pc:picChg chg="add mod">
          <ac:chgData name="Parker, Brett" userId="6989d706-e1f3-4cda-ab7c-6c1216d22d98" providerId="ADAL" clId="{EDE18021-6FA1-43EE-88CC-12F5E9F92728}" dt="2019-04-10T14:54:31.067" v="9903" actId="1076"/>
          <ac:picMkLst>
            <pc:docMk/>
            <pc:sldMk cId="1595319230" sldId="1321"/>
            <ac:picMk id="8" creationId="{52016500-A74D-43BB-8358-2079027B3ADE}"/>
          </ac:picMkLst>
        </pc:picChg>
        <pc:picChg chg="add mod">
          <ac:chgData name="Parker, Brett" userId="6989d706-e1f3-4cda-ab7c-6c1216d22d98" providerId="ADAL" clId="{EDE18021-6FA1-43EE-88CC-12F5E9F92728}" dt="2019-04-10T14:54:31.067" v="9903" actId="1076"/>
          <ac:picMkLst>
            <pc:docMk/>
            <pc:sldMk cId="1595319230" sldId="1321"/>
            <ac:picMk id="10" creationId="{314FAECB-F2CA-4165-ABB0-0B06BBAACEBC}"/>
          </ac:picMkLst>
        </pc:picChg>
        <pc:picChg chg="del mod topLvl">
          <ac:chgData name="Parker, Brett" userId="6989d706-e1f3-4cda-ab7c-6c1216d22d98" providerId="ADAL" clId="{EDE18021-6FA1-43EE-88CC-12F5E9F92728}" dt="2019-04-09T13:20:14.654" v="3584" actId="478"/>
          <ac:picMkLst>
            <pc:docMk/>
            <pc:sldMk cId="1595319230" sldId="1321"/>
            <ac:picMk id="15" creationId="{0F687525-1982-472A-8ABE-D3CA7F8A728C}"/>
          </ac:picMkLst>
        </pc:picChg>
        <pc:picChg chg="del">
          <ac:chgData name="Parker, Brett" userId="6989d706-e1f3-4cda-ab7c-6c1216d22d98" providerId="ADAL" clId="{EDE18021-6FA1-43EE-88CC-12F5E9F92728}" dt="2019-04-08T19:16:52.608" v="914" actId="478"/>
          <ac:picMkLst>
            <pc:docMk/>
            <pc:sldMk cId="1595319230" sldId="1321"/>
            <ac:picMk id="16" creationId="{10A551CC-DAF0-4E81-A252-48609ECC704E}"/>
          </ac:picMkLst>
        </pc:picChg>
        <pc:cxnChg chg="add del mod">
          <ac:chgData name="Parker, Brett" userId="6989d706-e1f3-4cda-ab7c-6c1216d22d98" providerId="ADAL" clId="{EDE18021-6FA1-43EE-88CC-12F5E9F92728}" dt="2019-04-10T14:51:57.256" v="9804" actId="478"/>
          <ac:cxnSpMkLst>
            <pc:docMk/>
            <pc:sldMk cId="1595319230" sldId="1321"/>
            <ac:cxnSpMk id="12" creationId="{6DAA97B1-8A5C-443E-B624-33776B7477E8}"/>
          </ac:cxnSpMkLst>
        </pc:cxnChg>
        <pc:cxnChg chg="add mod topLvl">
          <ac:chgData name="Parker, Brett" userId="6989d706-e1f3-4cda-ab7c-6c1216d22d98" providerId="ADAL" clId="{EDE18021-6FA1-43EE-88CC-12F5E9F92728}" dt="2019-04-10T16:23:38.837" v="10002" actId="164"/>
          <ac:cxnSpMkLst>
            <pc:docMk/>
            <pc:sldMk cId="1595319230" sldId="1321"/>
            <ac:cxnSpMk id="12" creationId="{DC0F8396-0768-440F-B5AF-BC160744709E}"/>
          </ac:cxnSpMkLst>
        </pc:cxnChg>
        <pc:cxnChg chg="add del mod">
          <ac:chgData name="Parker, Brett" userId="6989d706-e1f3-4cda-ab7c-6c1216d22d98" providerId="ADAL" clId="{EDE18021-6FA1-43EE-88CC-12F5E9F92728}" dt="2019-04-10T14:53:11.914" v="9810" actId="478"/>
          <ac:cxnSpMkLst>
            <pc:docMk/>
            <pc:sldMk cId="1595319230" sldId="1321"/>
            <ac:cxnSpMk id="14" creationId="{83FF7D4F-D334-468A-9787-5626316FBC5D}"/>
          </ac:cxnSpMkLst>
        </pc:cxnChg>
        <pc:cxnChg chg="del mod topLvl">
          <ac:chgData name="Parker, Brett" userId="6989d706-e1f3-4cda-ab7c-6c1216d22d98" providerId="ADAL" clId="{EDE18021-6FA1-43EE-88CC-12F5E9F92728}" dt="2019-04-09T13:20:14.654" v="3584" actId="478"/>
          <ac:cxnSpMkLst>
            <pc:docMk/>
            <pc:sldMk cId="1595319230" sldId="1321"/>
            <ac:cxnSpMk id="24" creationId="{3BC74404-FE86-49DF-9107-662860875D64}"/>
          </ac:cxnSpMkLst>
        </pc:cxnChg>
        <pc:cxnChg chg="del mod topLvl">
          <ac:chgData name="Parker, Brett" userId="6989d706-e1f3-4cda-ab7c-6c1216d22d98" providerId="ADAL" clId="{EDE18021-6FA1-43EE-88CC-12F5E9F92728}" dt="2019-04-09T13:20:14.654" v="3584" actId="478"/>
          <ac:cxnSpMkLst>
            <pc:docMk/>
            <pc:sldMk cId="1595319230" sldId="1321"/>
            <ac:cxnSpMk id="28" creationId="{7F8987E0-1270-4CC4-B279-D34F30E888C4}"/>
          </ac:cxnSpMkLst>
        </pc:cxnChg>
        <pc:cxnChg chg="del mod topLvl">
          <ac:chgData name="Parker, Brett" userId="6989d706-e1f3-4cda-ab7c-6c1216d22d98" providerId="ADAL" clId="{EDE18021-6FA1-43EE-88CC-12F5E9F92728}" dt="2019-04-09T13:20:14.654" v="3584" actId="478"/>
          <ac:cxnSpMkLst>
            <pc:docMk/>
            <pc:sldMk cId="1595319230" sldId="1321"/>
            <ac:cxnSpMk id="29" creationId="{D7973C57-5E7E-4052-B9A8-8DCA3A4A951F}"/>
          </ac:cxnSpMkLst>
        </pc:cxnChg>
      </pc:sldChg>
      <pc:sldChg chg="addSp delSp modSp add ord modTransition modAnim">
        <pc:chgData name="Parker, Brett" userId="6989d706-e1f3-4cda-ab7c-6c1216d22d98" providerId="ADAL" clId="{EDE18021-6FA1-43EE-88CC-12F5E9F92728}" dt="2019-04-09T20:29:25.528" v="8486" actId="166"/>
        <pc:sldMkLst>
          <pc:docMk/>
          <pc:sldMk cId="405875979" sldId="1322"/>
        </pc:sldMkLst>
        <pc:spChg chg="del">
          <ac:chgData name="Parker, Brett" userId="6989d706-e1f3-4cda-ab7c-6c1216d22d98" providerId="ADAL" clId="{EDE18021-6FA1-43EE-88CC-12F5E9F92728}" dt="2019-04-08T19:33:46.764" v="1368" actId="478"/>
          <ac:spMkLst>
            <pc:docMk/>
            <pc:sldMk cId="405875979" sldId="1322"/>
            <ac:spMk id="3" creationId="{1B7E4F3C-0D0C-4365-9B8B-A9AA4695909D}"/>
          </ac:spMkLst>
        </pc:spChg>
        <pc:spChg chg="add mod">
          <ac:chgData name="Parker, Brett" userId="6989d706-e1f3-4cda-ab7c-6c1216d22d98" providerId="ADAL" clId="{EDE18021-6FA1-43EE-88CC-12F5E9F92728}" dt="2019-04-09T20:27:34.049" v="8482" actId="164"/>
          <ac:spMkLst>
            <pc:docMk/>
            <pc:sldMk cId="405875979" sldId="1322"/>
            <ac:spMk id="3" creationId="{C78964F4-F063-4B77-BF1E-3E9C6D3EB629}"/>
          </ac:spMkLst>
        </pc:spChg>
        <pc:spChg chg="del">
          <ac:chgData name="Parker, Brett" userId="6989d706-e1f3-4cda-ab7c-6c1216d22d98" providerId="ADAL" clId="{EDE18021-6FA1-43EE-88CC-12F5E9F92728}" dt="2019-04-08T19:33:50.380" v="1369" actId="478"/>
          <ac:spMkLst>
            <pc:docMk/>
            <pc:sldMk cId="405875979" sldId="1322"/>
            <ac:spMk id="5" creationId="{6B01AFD8-FD0B-4DE8-A140-CE0740728298}"/>
          </ac:spMkLst>
        </pc:spChg>
        <pc:spChg chg="add mod">
          <ac:chgData name="Parker, Brett" userId="6989d706-e1f3-4cda-ab7c-6c1216d22d98" providerId="ADAL" clId="{EDE18021-6FA1-43EE-88CC-12F5E9F92728}" dt="2019-04-08T19:54:58.274" v="1789" actId="948"/>
          <ac:spMkLst>
            <pc:docMk/>
            <pc:sldMk cId="405875979" sldId="1322"/>
            <ac:spMk id="9" creationId="{25045C96-A992-4757-8C23-439AB9C75FC8}"/>
          </ac:spMkLst>
        </pc:spChg>
        <pc:spChg chg="add mod">
          <ac:chgData name="Parker, Brett" userId="6989d706-e1f3-4cda-ab7c-6c1216d22d98" providerId="ADAL" clId="{EDE18021-6FA1-43EE-88CC-12F5E9F92728}" dt="2019-04-08T19:58:42.458" v="1882" actId="1076"/>
          <ac:spMkLst>
            <pc:docMk/>
            <pc:sldMk cId="405875979" sldId="1322"/>
            <ac:spMk id="10" creationId="{82430C3A-4C58-4A36-A1C7-72F12ECE7F96}"/>
          </ac:spMkLst>
        </pc:spChg>
        <pc:spChg chg="add mod ord topLvl">
          <ac:chgData name="Parker, Brett" userId="6989d706-e1f3-4cda-ab7c-6c1216d22d98" providerId="ADAL" clId="{EDE18021-6FA1-43EE-88CC-12F5E9F92728}" dt="2019-04-09T20:27:25.371" v="8481" actId="165"/>
          <ac:spMkLst>
            <pc:docMk/>
            <pc:sldMk cId="405875979" sldId="1322"/>
            <ac:spMk id="23" creationId="{D9B24F28-7248-4B47-A08A-6E8C1833DC12}"/>
          </ac:spMkLst>
        </pc:spChg>
        <pc:spChg chg="add del mod">
          <ac:chgData name="Parker, Brett" userId="6989d706-e1f3-4cda-ab7c-6c1216d22d98" providerId="ADAL" clId="{EDE18021-6FA1-43EE-88CC-12F5E9F92728}" dt="2019-04-08T19:42:37.844" v="1423" actId="478"/>
          <ac:spMkLst>
            <pc:docMk/>
            <pc:sldMk cId="405875979" sldId="1322"/>
            <ac:spMk id="25" creationId="{75DB043D-03D3-44E3-B26B-AC920DA0819A}"/>
          </ac:spMkLst>
        </pc:spChg>
        <pc:spChg chg="mod">
          <ac:chgData name="Parker, Brett" userId="6989d706-e1f3-4cda-ab7c-6c1216d22d98" providerId="ADAL" clId="{EDE18021-6FA1-43EE-88CC-12F5E9F92728}" dt="2019-04-08T19:34:35.276" v="1370" actId="164"/>
          <ac:spMkLst>
            <pc:docMk/>
            <pc:sldMk cId="405875979" sldId="1322"/>
            <ac:spMk id="35" creationId="{8C737A8F-CA96-44BF-B6C0-D8FABC549CAA}"/>
          </ac:spMkLst>
        </pc:spChg>
        <pc:spChg chg="mod">
          <ac:chgData name="Parker, Brett" userId="6989d706-e1f3-4cda-ab7c-6c1216d22d98" providerId="ADAL" clId="{EDE18021-6FA1-43EE-88CC-12F5E9F92728}" dt="2019-04-08T19:34:35.276" v="1370" actId="164"/>
          <ac:spMkLst>
            <pc:docMk/>
            <pc:sldMk cId="405875979" sldId="1322"/>
            <ac:spMk id="38" creationId="{0C6A302A-C672-4114-892D-D3769BEE9DA9}"/>
          </ac:spMkLst>
        </pc:spChg>
        <pc:spChg chg="mod">
          <ac:chgData name="Parker, Brett" userId="6989d706-e1f3-4cda-ab7c-6c1216d22d98" providerId="ADAL" clId="{EDE18021-6FA1-43EE-88CC-12F5E9F92728}" dt="2019-04-09T14:47:57.721" v="3984" actId="1076"/>
          <ac:spMkLst>
            <pc:docMk/>
            <pc:sldMk cId="405875979" sldId="1322"/>
            <ac:spMk id="39" creationId="{F6D1C6B6-270F-40AB-B01A-B5DBB365B0D7}"/>
          </ac:spMkLst>
        </pc:spChg>
        <pc:spChg chg="add">
          <ac:chgData name="Parker, Brett" userId="6989d706-e1f3-4cda-ab7c-6c1216d22d98" providerId="ADAL" clId="{EDE18021-6FA1-43EE-88CC-12F5E9F92728}" dt="2019-04-09T14:47:44.767" v="3983"/>
          <ac:spMkLst>
            <pc:docMk/>
            <pc:sldMk cId="405875979" sldId="1322"/>
            <ac:spMk id="40" creationId="{5B088F3B-6ABE-4C06-87B0-FFF2CD6BF4FC}"/>
          </ac:spMkLst>
        </pc:spChg>
        <pc:spChg chg="add del mod">
          <ac:chgData name="Parker, Brett" userId="6989d706-e1f3-4cda-ab7c-6c1216d22d98" providerId="ADAL" clId="{EDE18021-6FA1-43EE-88CC-12F5E9F92728}" dt="2019-04-08T19:48:39.106" v="1572" actId="478"/>
          <ac:spMkLst>
            <pc:docMk/>
            <pc:sldMk cId="405875979" sldId="1322"/>
            <ac:spMk id="40" creationId="{B92C7662-CABE-49EC-88B0-E87C5EA81242}"/>
          </ac:spMkLst>
        </pc:spChg>
        <pc:spChg chg="add mod">
          <ac:chgData name="Parker, Brett" userId="6989d706-e1f3-4cda-ab7c-6c1216d22d98" providerId="ADAL" clId="{EDE18021-6FA1-43EE-88CC-12F5E9F92728}" dt="2019-04-08T19:52:22.477" v="1668" actId="207"/>
          <ac:spMkLst>
            <pc:docMk/>
            <pc:sldMk cId="405875979" sldId="1322"/>
            <ac:spMk id="41" creationId="{A4D5DA6A-D69A-4A95-9B31-749E73670D82}"/>
          </ac:spMkLst>
        </pc:spChg>
        <pc:spChg chg="add mod">
          <ac:chgData name="Parker, Brett" userId="6989d706-e1f3-4cda-ab7c-6c1216d22d98" providerId="ADAL" clId="{EDE18021-6FA1-43EE-88CC-12F5E9F92728}" dt="2019-04-08T19:56:38.281" v="1822" actId="20577"/>
          <ac:spMkLst>
            <pc:docMk/>
            <pc:sldMk cId="405875979" sldId="1322"/>
            <ac:spMk id="42" creationId="{6BBEBD04-7EA3-4542-A07B-9F9DD9791633}"/>
          </ac:spMkLst>
        </pc:spChg>
        <pc:spChg chg="add mod topLvl">
          <ac:chgData name="Parker, Brett" userId="6989d706-e1f3-4cda-ab7c-6c1216d22d98" providerId="ADAL" clId="{EDE18021-6FA1-43EE-88CC-12F5E9F92728}" dt="2019-04-09T20:27:25.371" v="8481" actId="165"/>
          <ac:spMkLst>
            <pc:docMk/>
            <pc:sldMk cId="405875979" sldId="1322"/>
            <ac:spMk id="43" creationId="{D4DF17AB-C3B1-49DF-8DE8-1BD632EC4569}"/>
          </ac:spMkLst>
        </pc:spChg>
        <pc:grpChg chg="add mod">
          <ac:chgData name="Parker, Brett" userId="6989d706-e1f3-4cda-ab7c-6c1216d22d98" providerId="ADAL" clId="{EDE18021-6FA1-43EE-88CC-12F5E9F92728}" dt="2019-04-09T20:27:34.049" v="8482" actId="164"/>
          <ac:grpSpMkLst>
            <pc:docMk/>
            <pc:sldMk cId="405875979" sldId="1322"/>
            <ac:grpSpMk id="5" creationId="{82EE5373-5F2F-43BD-9666-576FEAE51BE6}"/>
          </ac:grpSpMkLst>
        </pc:grpChg>
        <pc:grpChg chg="add mod">
          <ac:chgData name="Parker, Brett" userId="6989d706-e1f3-4cda-ab7c-6c1216d22d98" providerId="ADAL" clId="{EDE18021-6FA1-43EE-88CC-12F5E9F92728}" dt="2019-04-08T19:34:35.276" v="1370" actId="164"/>
          <ac:grpSpMkLst>
            <pc:docMk/>
            <pc:sldMk cId="405875979" sldId="1322"/>
            <ac:grpSpMk id="6" creationId="{7DEDA200-21BC-4B13-9C5C-D6771A978C07}"/>
          </ac:grpSpMkLst>
        </pc:grpChg>
        <pc:grpChg chg="add">
          <ac:chgData name="Parker, Brett" userId="6989d706-e1f3-4cda-ab7c-6c1216d22d98" providerId="ADAL" clId="{EDE18021-6FA1-43EE-88CC-12F5E9F92728}" dt="2019-04-09T14:47:44.767" v="3983"/>
          <ac:grpSpMkLst>
            <pc:docMk/>
            <pc:sldMk cId="405875979" sldId="1322"/>
            <ac:grpSpMk id="47" creationId="{A6D44520-1842-4142-9404-D3C04387729C}"/>
          </ac:grpSpMkLst>
        </pc:grpChg>
        <pc:grpChg chg="add mod ord">
          <ac:chgData name="Parker, Brett" userId="6989d706-e1f3-4cda-ab7c-6c1216d22d98" providerId="ADAL" clId="{EDE18021-6FA1-43EE-88CC-12F5E9F92728}" dt="2019-04-09T20:29:25.528" v="8486" actId="166"/>
          <ac:grpSpMkLst>
            <pc:docMk/>
            <pc:sldMk cId="405875979" sldId="1322"/>
            <ac:grpSpMk id="50" creationId="{EB7E4CB6-7FEF-4968-888E-8768B9EE0235}"/>
          </ac:grpSpMkLst>
        </pc:grpChg>
        <pc:grpChg chg="add mod">
          <ac:chgData name="Parker, Brett" userId="6989d706-e1f3-4cda-ab7c-6c1216d22d98" providerId="ADAL" clId="{EDE18021-6FA1-43EE-88CC-12F5E9F92728}" dt="2019-04-08T20:04:17.058" v="1914" actId="164"/>
          <ac:grpSpMkLst>
            <pc:docMk/>
            <pc:sldMk cId="405875979" sldId="1322"/>
            <ac:grpSpMk id="51" creationId="{181B44F5-34FF-439A-A27A-96A4D557ADB2}"/>
          </ac:grpSpMkLst>
        </pc:grpChg>
        <pc:grpChg chg="add del mod">
          <ac:chgData name="Parker, Brett" userId="6989d706-e1f3-4cda-ab7c-6c1216d22d98" providerId="ADAL" clId="{EDE18021-6FA1-43EE-88CC-12F5E9F92728}" dt="2019-04-09T20:27:34.049" v="8482" actId="164"/>
          <ac:grpSpMkLst>
            <pc:docMk/>
            <pc:sldMk cId="405875979" sldId="1322"/>
            <ac:grpSpMk id="52" creationId="{A0F32EEC-A154-414D-80C9-260FB670909A}"/>
          </ac:grpSpMkLst>
        </pc:grpChg>
        <pc:picChg chg="add mod topLvl">
          <ac:chgData name="Parker, Brett" userId="6989d706-e1f3-4cda-ab7c-6c1216d22d98" providerId="ADAL" clId="{EDE18021-6FA1-43EE-88CC-12F5E9F92728}" dt="2019-04-09T20:27:25.371" v="8481" actId="165"/>
          <ac:picMkLst>
            <pc:docMk/>
            <pc:sldMk cId="405875979" sldId="1322"/>
            <ac:picMk id="8" creationId="{E735E38B-B58C-458A-8DA2-D18028FF3DEC}"/>
          </ac:picMkLst>
        </pc:picChg>
        <pc:picChg chg="mod">
          <ac:chgData name="Parker, Brett" userId="6989d706-e1f3-4cda-ab7c-6c1216d22d98" providerId="ADAL" clId="{EDE18021-6FA1-43EE-88CC-12F5E9F92728}" dt="2019-04-08T19:44:46.407" v="1435" actId="1076"/>
          <ac:picMkLst>
            <pc:docMk/>
            <pc:sldMk cId="405875979" sldId="1322"/>
            <ac:picMk id="15" creationId="{0F687525-1982-472A-8ABE-D3CA7F8A728C}"/>
          </ac:picMkLst>
        </pc:picChg>
        <pc:picChg chg="add del mod">
          <ac:chgData name="Parker, Brett" userId="6989d706-e1f3-4cda-ab7c-6c1216d22d98" providerId="ADAL" clId="{EDE18021-6FA1-43EE-88CC-12F5E9F92728}" dt="2019-04-08T19:46:00.859" v="1479" actId="478"/>
          <ac:picMkLst>
            <pc:docMk/>
            <pc:sldMk cId="405875979" sldId="1322"/>
            <ac:picMk id="22" creationId="{DBCD025B-8D7C-4205-B658-1809BBA24FEE}"/>
          </ac:picMkLst>
        </pc:picChg>
        <pc:picChg chg="add del mod">
          <ac:chgData name="Parker, Brett" userId="6989d706-e1f3-4cda-ab7c-6c1216d22d98" providerId="ADAL" clId="{EDE18021-6FA1-43EE-88CC-12F5E9F92728}" dt="2019-04-08T19:42:34.067" v="1422" actId="478"/>
          <ac:picMkLst>
            <pc:docMk/>
            <pc:sldMk cId="405875979" sldId="1322"/>
            <ac:picMk id="26" creationId="{606BD0FD-D116-41C9-93ED-A1110883569F}"/>
          </ac:picMkLst>
        </pc:picChg>
        <pc:cxnChg chg="add del mod">
          <ac:chgData name="Parker, Brett" userId="6989d706-e1f3-4cda-ab7c-6c1216d22d98" providerId="ADAL" clId="{EDE18021-6FA1-43EE-88CC-12F5E9F92728}" dt="2019-04-08T19:59:45.710" v="1887" actId="478"/>
          <ac:cxnSpMkLst>
            <pc:docMk/>
            <pc:sldMk cId="405875979" sldId="1322"/>
            <ac:cxnSpMk id="12" creationId="{4AAF2EDC-968C-496B-A325-57CA78A7AB5D}"/>
          </ac:cxnSpMkLst>
        </pc:cxnChg>
        <pc:cxnChg chg="add mod">
          <ac:chgData name="Parker, Brett" userId="6989d706-e1f3-4cda-ab7c-6c1216d22d98" providerId="ADAL" clId="{EDE18021-6FA1-43EE-88CC-12F5E9F92728}" dt="2019-04-08T20:01:46.507" v="1906" actId="164"/>
          <ac:cxnSpMkLst>
            <pc:docMk/>
            <pc:sldMk cId="405875979" sldId="1322"/>
            <ac:cxnSpMk id="14" creationId="{FBF2708B-EE60-4E99-809F-06CE04EB30C4}"/>
          </ac:cxnSpMkLst>
        </pc:cxnChg>
        <pc:cxnChg chg="add mod">
          <ac:chgData name="Parker, Brett" userId="6989d706-e1f3-4cda-ab7c-6c1216d22d98" providerId="ADAL" clId="{EDE18021-6FA1-43EE-88CC-12F5E9F92728}" dt="2019-04-08T20:01:46.507" v="1906" actId="164"/>
          <ac:cxnSpMkLst>
            <pc:docMk/>
            <pc:sldMk cId="405875979" sldId="1322"/>
            <ac:cxnSpMk id="44" creationId="{BA803E22-709D-47F1-9644-F7B9EAB5A978}"/>
          </ac:cxnSpMkLst>
        </pc:cxnChg>
        <pc:cxnChg chg="add mod">
          <ac:chgData name="Parker, Brett" userId="6989d706-e1f3-4cda-ab7c-6c1216d22d98" providerId="ADAL" clId="{EDE18021-6FA1-43EE-88CC-12F5E9F92728}" dt="2019-04-08T20:01:46.507" v="1906" actId="164"/>
          <ac:cxnSpMkLst>
            <pc:docMk/>
            <pc:sldMk cId="405875979" sldId="1322"/>
            <ac:cxnSpMk id="45" creationId="{06718A14-1568-48A2-9612-3C4C9D81B1F2}"/>
          </ac:cxnSpMkLst>
        </pc:cxnChg>
        <pc:cxnChg chg="add mod">
          <ac:chgData name="Parker, Brett" userId="6989d706-e1f3-4cda-ab7c-6c1216d22d98" providerId="ADAL" clId="{EDE18021-6FA1-43EE-88CC-12F5E9F92728}" dt="2019-04-08T20:01:46.507" v="1906" actId="164"/>
          <ac:cxnSpMkLst>
            <pc:docMk/>
            <pc:sldMk cId="405875979" sldId="1322"/>
            <ac:cxnSpMk id="46" creationId="{8E67E79C-A04E-4863-A718-2AB4DBF03550}"/>
          </ac:cxnSpMkLst>
        </pc:cxnChg>
      </pc:sldChg>
      <pc:sldChg chg="addSp delSp modSp add ord modAnim">
        <pc:chgData name="Parker, Brett" userId="6989d706-e1f3-4cda-ab7c-6c1216d22d98" providerId="ADAL" clId="{EDE18021-6FA1-43EE-88CC-12F5E9F92728}" dt="2019-04-10T11:50:10.761" v="8666" actId="20577"/>
        <pc:sldMkLst>
          <pc:docMk/>
          <pc:sldMk cId="3093646562" sldId="1323"/>
        </pc:sldMkLst>
        <pc:spChg chg="mod">
          <ac:chgData name="Parker, Brett" userId="6989d706-e1f3-4cda-ab7c-6c1216d22d98" providerId="ADAL" clId="{EDE18021-6FA1-43EE-88CC-12F5E9F92728}" dt="2019-04-10T11:50:10.761" v="8666" actId="20577"/>
          <ac:spMkLst>
            <pc:docMk/>
            <pc:sldMk cId="3093646562" sldId="1323"/>
            <ac:spMk id="3" creationId="{1B7E4F3C-0D0C-4365-9B8B-A9AA4695909D}"/>
          </ac:spMkLst>
        </pc:spChg>
        <pc:spChg chg="add del mod">
          <ac:chgData name="Parker, Brett" userId="6989d706-e1f3-4cda-ab7c-6c1216d22d98" providerId="ADAL" clId="{EDE18021-6FA1-43EE-88CC-12F5E9F92728}" dt="2019-04-09T14:47:37.952" v="3982"/>
          <ac:spMkLst>
            <pc:docMk/>
            <pc:sldMk cId="3093646562" sldId="1323"/>
            <ac:spMk id="7" creationId="{E8078614-02F9-4A4E-855E-E392FA750086}"/>
          </ac:spMkLst>
        </pc:spChg>
        <pc:spChg chg="add mod">
          <ac:chgData name="Parker, Brett" userId="6989d706-e1f3-4cda-ab7c-6c1216d22d98" providerId="ADAL" clId="{EDE18021-6FA1-43EE-88CC-12F5E9F92728}" dt="2019-04-09T14:43:36.341" v="3959" actId="164"/>
          <ac:spMkLst>
            <pc:docMk/>
            <pc:sldMk cId="3093646562" sldId="1323"/>
            <ac:spMk id="23" creationId="{C81AB02D-8802-4E41-8721-5E51F31D6DCA}"/>
          </ac:spMkLst>
        </pc:spChg>
        <pc:spChg chg="add mod">
          <ac:chgData name="Parker, Brett" userId="6989d706-e1f3-4cda-ab7c-6c1216d22d98" providerId="ADAL" clId="{EDE18021-6FA1-43EE-88CC-12F5E9F92728}" dt="2019-04-09T14:43:36.341" v="3959" actId="164"/>
          <ac:spMkLst>
            <pc:docMk/>
            <pc:sldMk cId="3093646562" sldId="1323"/>
            <ac:spMk id="25" creationId="{C6433C43-234B-43E0-9D0A-ACF6430ACEB7}"/>
          </ac:spMkLst>
        </pc:spChg>
        <pc:spChg chg="mod">
          <ac:chgData name="Parker, Brett" userId="6989d706-e1f3-4cda-ab7c-6c1216d22d98" providerId="ADAL" clId="{EDE18021-6FA1-43EE-88CC-12F5E9F92728}" dt="2019-04-09T14:48:11.202" v="3985" actId="1076"/>
          <ac:spMkLst>
            <pc:docMk/>
            <pc:sldMk cId="3093646562" sldId="1323"/>
            <ac:spMk id="39" creationId="{F6D1C6B6-270F-40AB-B01A-B5DBB365B0D7}"/>
          </ac:spMkLst>
        </pc:spChg>
        <pc:grpChg chg="add del mod">
          <ac:chgData name="Parker, Brett" userId="6989d706-e1f3-4cda-ab7c-6c1216d22d98" providerId="ADAL" clId="{EDE18021-6FA1-43EE-88CC-12F5E9F92728}" dt="2019-04-09T14:47:37.952" v="3982"/>
          <ac:grpSpMkLst>
            <pc:docMk/>
            <pc:sldMk cId="3093646562" sldId="1323"/>
            <ac:grpSpMk id="8" creationId="{617FAF81-6AED-4509-A054-1AEE376845AA}"/>
          </ac:grpSpMkLst>
        </pc:grpChg>
      </pc:sldChg>
      <pc:sldChg chg="delSp add del">
        <pc:chgData name="Parker, Brett" userId="6989d706-e1f3-4cda-ab7c-6c1216d22d98" providerId="ADAL" clId="{EDE18021-6FA1-43EE-88CC-12F5E9F92728}" dt="2019-04-09T15:42:48.519" v="4278" actId="2696"/>
        <pc:sldMkLst>
          <pc:docMk/>
          <pc:sldMk cId="874011260" sldId="1324"/>
        </pc:sldMkLst>
        <pc:picChg chg="del">
          <ac:chgData name="Parker, Brett" userId="6989d706-e1f3-4cda-ab7c-6c1216d22d98" providerId="ADAL" clId="{EDE18021-6FA1-43EE-88CC-12F5E9F92728}" dt="2019-04-09T15:29:40.473" v="4137" actId="478"/>
          <ac:picMkLst>
            <pc:docMk/>
            <pc:sldMk cId="874011260" sldId="1324"/>
            <ac:picMk id="5" creationId="{DFFD38B2-B07B-4998-B4E7-F3C5D343B1D9}"/>
          </ac:picMkLst>
        </pc:picChg>
      </pc:sldChg>
      <pc:sldChg chg="addSp delSp modSp add">
        <pc:chgData name="Parker, Brett" userId="6989d706-e1f3-4cda-ab7c-6c1216d22d98" providerId="ADAL" clId="{EDE18021-6FA1-43EE-88CC-12F5E9F92728}" dt="2019-04-10T12:37:49.768" v="9144" actId="207"/>
        <pc:sldMkLst>
          <pc:docMk/>
          <pc:sldMk cId="2213829003" sldId="1324"/>
        </pc:sldMkLst>
        <pc:spChg chg="mod">
          <ac:chgData name="Parker, Brett" userId="6989d706-e1f3-4cda-ab7c-6c1216d22d98" providerId="ADAL" clId="{EDE18021-6FA1-43EE-88CC-12F5E9F92728}" dt="2019-04-09T16:52:38.978" v="5864" actId="20577"/>
          <ac:spMkLst>
            <pc:docMk/>
            <pc:sldMk cId="2213829003" sldId="1324"/>
            <ac:spMk id="2" creationId="{00000000-0000-0000-0000-000000000000}"/>
          </ac:spMkLst>
        </pc:spChg>
        <pc:spChg chg="del">
          <ac:chgData name="Parker, Brett" userId="6989d706-e1f3-4cda-ab7c-6c1216d22d98" providerId="ADAL" clId="{EDE18021-6FA1-43EE-88CC-12F5E9F92728}" dt="2019-04-09T16:44:58.919" v="5792" actId="478"/>
          <ac:spMkLst>
            <pc:docMk/>
            <pc:sldMk cId="2213829003" sldId="1324"/>
            <ac:spMk id="3" creationId="{62A0C296-6FB7-46F2-B9D4-15C3E767C21B}"/>
          </ac:spMkLst>
        </pc:spChg>
        <pc:spChg chg="add mod">
          <ac:chgData name="Parker, Brett" userId="6989d706-e1f3-4cda-ab7c-6c1216d22d98" providerId="ADAL" clId="{EDE18021-6FA1-43EE-88CC-12F5E9F92728}" dt="2019-04-09T16:53:41.797" v="5904" actId="1038"/>
          <ac:spMkLst>
            <pc:docMk/>
            <pc:sldMk cId="2213829003" sldId="1324"/>
            <ac:spMk id="5" creationId="{6BC223ED-5778-478C-A60B-B76F74BBF44F}"/>
          </ac:spMkLst>
        </pc:spChg>
        <pc:spChg chg="del">
          <ac:chgData name="Parker, Brett" userId="6989d706-e1f3-4cda-ab7c-6c1216d22d98" providerId="ADAL" clId="{EDE18021-6FA1-43EE-88CC-12F5E9F92728}" dt="2019-04-09T16:44:58.919" v="5792" actId="478"/>
          <ac:spMkLst>
            <pc:docMk/>
            <pc:sldMk cId="2213829003" sldId="1324"/>
            <ac:spMk id="8" creationId="{832B59E8-0CFA-412D-8963-4AA8536676B7}"/>
          </ac:spMkLst>
        </pc:spChg>
        <pc:spChg chg="del">
          <ac:chgData name="Parker, Brett" userId="6989d706-e1f3-4cda-ab7c-6c1216d22d98" providerId="ADAL" clId="{EDE18021-6FA1-43EE-88CC-12F5E9F92728}" dt="2019-04-09T16:44:58.919" v="5792" actId="478"/>
          <ac:spMkLst>
            <pc:docMk/>
            <pc:sldMk cId="2213829003" sldId="1324"/>
            <ac:spMk id="9" creationId="{A34C5763-B367-46DF-8AFF-B60AA5550879}"/>
          </ac:spMkLst>
        </pc:spChg>
        <pc:spChg chg="del">
          <ac:chgData name="Parker, Brett" userId="6989d706-e1f3-4cda-ab7c-6c1216d22d98" providerId="ADAL" clId="{EDE18021-6FA1-43EE-88CC-12F5E9F92728}" dt="2019-04-09T16:44:58.919" v="5792" actId="478"/>
          <ac:spMkLst>
            <pc:docMk/>
            <pc:sldMk cId="2213829003" sldId="1324"/>
            <ac:spMk id="12" creationId="{10716558-8CCF-4DC3-91FE-48C18C4D1BD3}"/>
          </ac:spMkLst>
        </pc:spChg>
        <pc:spChg chg="del">
          <ac:chgData name="Parker, Brett" userId="6989d706-e1f3-4cda-ab7c-6c1216d22d98" providerId="ADAL" clId="{EDE18021-6FA1-43EE-88CC-12F5E9F92728}" dt="2019-04-09T16:44:58.919" v="5792" actId="478"/>
          <ac:spMkLst>
            <pc:docMk/>
            <pc:sldMk cId="2213829003" sldId="1324"/>
            <ac:spMk id="18" creationId="{EDFB86BC-0CF0-4E2B-B234-8F6A029E6D8E}"/>
          </ac:spMkLst>
        </pc:spChg>
        <pc:spChg chg="del">
          <ac:chgData name="Parker, Brett" userId="6989d706-e1f3-4cda-ab7c-6c1216d22d98" providerId="ADAL" clId="{EDE18021-6FA1-43EE-88CC-12F5E9F92728}" dt="2019-04-09T16:44:58.919" v="5792" actId="478"/>
          <ac:spMkLst>
            <pc:docMk/>
            <pc:sldMk cId="2213829003" sldId="1324"/>
            <ac:spMk id="19" creationId="{5F144A8F-D3DA-4C95-8837-2BB922DABC08}"/>
          </ac:spMkLst>
        </pc:spChg>
        <pc:spChg chg="add mod">
          <ac:chgData name="Parker, Brett" userId="6989d706-e1f3-4cda-ab7c-6c1216d22d98" providerId="ADAL" clId="{EDE18021-6FA1-43EE-88CC-12F5E9F92728}" dt="2019-04-09T17:00:46.437" v="6105" actId="947"/>
          <ac:spMkLst>
            <pc:docMk/>
            <pc:sldMk cId="2213829003" sldId="1324"/>
            <ac:spMk id="21" creationId="{E8AEDFCA-7D81-4904-BB8D-C4EB45A38FE5}"/>
          </ac:spMkLst>
        </pc:spChg>
        <pc:spChg chg="del">
          <ac:chgData name="Parker, Brett" userId="6989d706-e1f3-4cda-ab7c-6c1216d22d98" providerId="ADAL" clId="{EDE18021-6FA1-43EE-88CC-12F5E9F92728}" dt="2019-04-09T16:44:58.919" v="5792" actId="478"/>
          <ac:spMkLst>
            <pc:docMk/>
            <pc:sldMk cId="2213829003" sldId="1324"/>
            <ac:spMk id="23" creationId="{F702338E-E823-4F63-B1BB-0B9339EA4B56}"/>
          </ac:spMkLst>
        </pc:spChg>
        <pc:spChg chg="del">
          <ac:chgData name="Parker, Brett" userId="6989d706-e1f3-4cda-ab7c-6c1216d22d98" providerId="ADAL" clId="{EDE18021-6FA1-43EE-88CC-12F5E9F92728}" dt="2019-04-09T16:44:58.919" v="5792" actId="478"/>
          <ac:spMkLst>
            <pc:docMk/>
            <pc:sldMk cId="2213829003" sldId="1324"/>
            <ac:spMk id="24" creationId="{77D6065D-7333-42E8-8893-719FDA58C164}"/>
          </ac:spMkLst>
        </pc:spChg>
        <pc:spChg chg="del">
          <ac:chgData name="Parker, Brett" userId="6989d706-e1f3-4cda-ab7c-6c1216d22d98" providerId="ADAL" clId="{EDE18021-6FA1-43EE-88CC-12F5E9F92728}" dt="2019-04-09T16:44:58.919" v="5792" actId="478"/>
          <ac:spMkLst>
            <pc:docMk/>
            <pc:sldMk cId="2213829003" sldId="1324"/>
            <ac:spMk id="25" creationId="{7221E844-2BA4-4BEB-B7BF-C81880A0D60E}"/>
          </ac:spMkLst>
        </pc:spChg>
        <pc:spChg chg="mod topLvl">
          <ac:chgData name="Parker, Brett" userId="6989d706-e1f3-4cda-ab7c-6c1216d22d98" providerId="ADAL" clId="{EDE18021-6FA1-43EE-88CC-12F5E9F92728}" dt="2019-04-09T16:53:34.770" v="5899" actId="207"/>
          <ac:spMkLst>
            <pc:docMk/>
            <pc:sldMk cId="2213829003" sldId="1324"/>
            <ac:spMk id="45" creationId="{2D55032A-1CF7-4D75-8342-B8BFFC7D58BE}"/>
          </ac:spMkLst>
        </pc:spChg>
        <pc:spChg chg="add mod">
          <ac:chgData name="Parker, Brett" userId="6989d706-e1f3-4cda-ab7c-6c1216d22d98" providerId="ADAL" clId="{EDE18021-6FA1-43EE-88CC-12F5E9F92728}" dt="2019-04-09T16:56:26.763" v="6001" actId="1076"/>
          <ac:spMkLst>
            <pc:docMk/>
            <pc:sldMk cId="2213829003" sldId="1324"/>
            <ac:spMk id="46" creationId="{D264F30E-97D2-4639-B47D-56799D29C890}"/>
          </ac:spMkLst>
        </pc:spChg>
        <pc:spChg chg="add mod">
          <ac:chgData name="Parker, Brett" userId="6989d706-e1f3-4cda-ab7c-6c1216d22d98" providerId="ADAL" clId="{EDE18021-6FA1-43EE-88CC-12F5E9F92728}" dt="2019-04-10T12:37:49.768" v="9144" actId="207"/>
          <ac:spMkLst>
            <pc:docMk/>
            <pc:sldMk cId="2213829003" sldId="1324"/>
            <ac:spMk id="47" creationId="{94A252C4-E2B9-4606-BC05-012C0D6D377A}"/>
          </ac:spMkLst>
        </pc:spChg>
        <pc:grpChg chg="add mod">
          <ac:chgData name="Parker, Brett" userId="6989d706-e1f3-4cda-ab7c-6c1216d22d98" providerId="ADAL" clId="{EDE18021-6FA1-43EE-88CC-12F5E9F92728}" dt="2019-04-09T16:45:44.243" v="5794" actId="1076"/>
          <ac:grpSpMkLst>
            <pc:docMk/>
            <pc:sldMk cId="2213829003" sldId="1324"/>
            <ac:grpSpMk id="26" creationId="{D3547335-9767-494A-A847-8BE503FA6298}"/>
          </ac:grpSpMkLst>
        </pc:grpChg>
        <pc:grpChg chg="add del mod">
          <ac:chgData name="Parker, Brett" userId="6989d706-e1f3-4cda-ab7c-6c1216d22d98" providerId="ADAL" clId="{EDE18021-6FA1-43EE-88CC-12F5E9F92728}" dt="2019-04-09T16:47:45.440" v="5800" actId="165"/>
          <ac:grpSpMkLst>
            <pc:docMk/>
            <pc:sldMk cId="2213829003" sldId="1324"/>
            <ac:grpSpMk id="43" creationId="{63153BAE-7F70-4440-BA70-44BA9A93BC9F}"/>
          </ac:grpSpMkLst>
        </pc:grpChg>
        <pc:picChg chg="del">
          <ac:chgData name="Parker, Brett" userId="6989d706-e1f3-4cda-ab7c-6c1216d22d98" providerId="ADAL" clId="{EDE18021-6FA1-43EE-88CC-12F5E9F92728}" dt="2019-04-09T16:44:58.919" v="5792" actId="478"/>
          <ac:picMkLst>
            <pc:docMk/>
            <pc:sldMk cId="2213829003" sldId="1324"/>
            <ac:picMk id="6" creationId="{AF16BBB6-3FEA-4E8A-903D-23D5E68E90F0}"/>
          </ac:picMkLst>
        </pc:picChg>
        <pc:picChg chg="del">
          <ac:chgData name="Parker, Brett" userId="6989d706-e1f3-4cda-ab7c-6c1216d22d98" providerId="ADAL" clId="{EDE18021-6FA1-43EE-88CC-12F5E9F92728}" dt="2019-04-09T16:44:58.919" v="5792" actId="478"/>
          <ac:picMkLst>
            <pc:docMk/>
            <pc:sldMk cId="2213829003" sldId="1324"/>
            <ac:picMk id="7" creationId="{FA06894A-FA75-4D62-9802-AD06782FDADD}"/>
          </ac:picMkLst>
        </pc:picChg>
        <pc:picChg chg="del">
          <ac:chgData name="Parker, Brett" userId="6989d706-e1f3-4cda-ab7c-6c1216d22d98" providerId="ADAL" clId="{EDE18021-6FA1-43EE-88CC-12F5E9F92728}" dt="2019-04-09T16:44:58.919" v="5792" actId="478"/>
          <ac:picMkLst>
            <pc:docMk/>
            <pc:sldMk cId="2213829003" sldId="1324"/>
            <ac:picMk id="22" creationId="{35E3CA4C-9F99-4CB0-A2E5-4D394D78C064}"/>
          </ac:picMkLst>
        </pc:picChg>
        <pc:picChg chg="mod topLvl modCrop">
          <ac:chgData name="Parker, Brett" userId="6989d706-e1f3-4cda-ab7c-6c1216d22d98" providerId="ADAL" clId="{EDE18021-6FA1-43EE-88CC-12F5E9F92728}" dt="2019-04-09T21:06:56.118" v="8629" actId="732"/>
          <ac:picMkLst>
            <pc:docMk/>
            <pc:sldMk cId="2213829003" sldId="1324"/>
            <ac:picMk id="44" creationId="{BE386CBA-43BA-4299-967D-6D63BE75C729}"/>
          </ac:picMkLst>
        </pc:picChg>
        <pc:cxnChg chg="del">
          <ac:chgData name="Parker, Brett" userId="6989d706-e1f3-4cda-ab7c-6c1216d22d98" providerId="ADAL" clId="{EDE18021-6FA1-43EE-88CC-12F5E9F92728}" dt="2019-04-09T16:44:58.919" v="5792" actId="478"/>
          <ac:cxnSpMkLst>
            <pc:docMk/>
            <pc:sldMk cId="2213829003" sldId="1324"/>
            <ac:cxnSpMk id="10" creationId="{F1A11719-3358-44EB-BDFA-5CAE80B9A3E1}"/>
          </ac:cxnSpMkLst>
        </pc:cxnChg>
        <pc:cxnChg chg="del">
          <ac:chgData name="Parker, Brett" userId="6989d706-e1f3-4cda-ab7c-6c1216d22d98" providerId="ADAL" clId="{EDE18021-6FA1-43EE-88CC-12F5E9F92728}" dt="2019-04-09T16:44:58.919" v="5792" actId="478"/>
          <ac:cxnSpMkLst>
            <pc:docMk/>
            <pc:sldMk cId="2213829003" sldId="1324"/>
            <ac:cxnSpMk id="11" creationId="{308E0437-65A1-48E3-8088-D20F3BF8C5A3}"/>
          </ac:cxnSpMkLst>
        </pc:cxnChg>
        <pc:cxnChg chg="del mod">
          <ac:chgData name="Parker, Brett" userId="6989d706-e1f3-4cda-ab7c-6c1216d22d98" providerId="ADAL" clId="{EDE18021-6FA1-43EE-88CC-12F5E9F92728}" dt="2019-04-09T16:44:58.919" v="5792" actId="478"/>
          <ac:cxnSpMkLst>
            <pc:docMk/>
            <pc:sldMk cId="2213829003" sldId="1324"/>
            <ac:cxnSpMk id="13" creationId="{1DC99B19-2939-49BE-AC3F-28E7DE9D9A98}"/>
          </ac:cxnSpMkLst>
        </pc:cxnChg>
        <pc:cxnChg chg="del mod">
          <ac:chgData name="Parker, Brett" userId="6989d706-e1f3-4cda-ab7c-6c1216d22d98" providerId="ADAL" clId="{EDE18021-6FA1-43EE-88CC-12F5E9F92728}" dt="2019-04-09T16:44:58.919" v="5792" actId="478"/>
          <ac:cxnSpMkLst>
            <pc:docMk/>
            <pc:sldMk cId="2213829003" sldId="1324"/>
            <ac:cxnSpMk id="14" creationId="{BA6E7E55-528A-499E-89FA-2A024D513936}"/>
          </ac:cxnSpMkLst>
        </pc:cxnChg>
        <pc:cxnChg chg="del">
          <ac:chgData name="Parker, Brett" userId="6989d706-e1f3-4cda-ab7c-6c1216d22d98" providerId="ADAL" clId="{EDE18021-6FA1-43EE-88CC-12F5E9F92728}" dt="2019-04-09T16:44:58.919" v="5792" actId="478"/>
          <ac:cxnSpMkLst>
            <pc:docMk/>
            <pc:sldMk cId="2213829003" sldId="1324"/>
            <ac:cxnSpMk id="15" creationId="{F573FB8D-9EA2-4C77-8ACE-7826D748E04C}"/>
          </ac:cxnSpMkLst>
        </pc:cxnChg>
        <pc:cxnChg chg="del">
          <ac:chgData name="Parker, Brett" userId="6989d706-e1f3-4cda-ab7c-6c1216d22d98" providerId="ADAL" clId="{EDE18021-6FA1-43EE-88CC-12F5E9F92728}" dt="2019-04-09T16:44:58.919" v="5792" actId="478"/>
          <ac:cxnSpMkLst>
            <pc:docMk/>
            <pc:sldMk cId="2213829003" sldId="1324"/>
            <ac:cxnSpMk id="16" creationId="{5CF10926-1254-4DB7-B1DB-D893521DA063}"/>
          </ac:cxnSpMkLst>
        </pc:cxnChg>
        <pc:cxnChg chg="del">
          <ac:chgData name="Parker, Brett" userId="6989d706-e1f3-4cda-ab7c-6c1216d22d98" providerId="ADAL" clId="{EDE18021-6FA1-43EE-88CC-12F5E9F92728}" dt="2019-04-09T16:44:58.919" v="5792" actId="478"/>
          <ac:cxnSpMkLst>
            <pc:docMk/>
            <pc:sldMk cId="2213829003" sldId="1324"/>
            <ac:cxnSpMk id="17" creationId="{B666DD0A-C29E-443D-93CE-BE4ED06A542B}"/>
          </ac:cxnSpMkLst>
        </pc:cxnChg>
        <pc:cxnChg chg="del">
          <ac:chgData name="Parker, Brett" userId="6989d706-e1f3-4cda-ab7c-6c1216d22d98" providerId="ADAL" clId="{EDE18021-6FA1-43EE-88CC-12F5E9F92728}" dt="2019-04-09T16:44:58.919" v="5792" actId="478"/>
          <ac:cxnSpMkLst>
            <pc:docMk/>
            <pc:sldMk cId="2213829003" sldId="1324"/>
            <ac:cxnSpMk id="20" creationId="{E23007C1-6827-48EA-9626-A3579BB15880}"/>
          </ac:cxnSpMkLst>
        </pc:cxnChg>
      </pc:sldChg>
      <pc:sldChg chg="addSp delSp modSp add ord delAnim modAnim">
        <pc:chgData name="Parker, Brett" userId="6989d706-e1f3-4cda-ab7c-6c1216d22d98" providerId="ADAL" clId="{EDE18021-6FA1-43EE-88CC-12F5E9F92728}" dt="2019-04-10T16:51:46.525" v="10093" actId="167"/>
        <pc:sldMkLst>
          <pc:docMk/>
          <pc:sldMk cId="726964303" sldId="1325"/>
        </pc:sldMkLst>
        <pc:spChg chg="mod">
          <ac:chgData name="Parker, Brett" userId="6989d706-e1f3-4cda-ab7c-6c1216d22d98" providerId="ADAL" clId="{EDE18021-6FA1-43EE-88CC-12F5E9F92728}" dt="2019-04-09T18:24:30.317" v="6541" actId="947"/>
          <ac:spMkLst>
            <pc:docMk/>
            <pc:sldMk cId="726964303" sldId="1325"/>
            <ac:spMk id="2" creationId="{40D9C3BB-A1D1-4A45-AAA2-0863C4636B64}"/>
          </ac:spMkLst>
        </pc:spChg>
        <pc:spChg chg="add mod">
          <ac:chgData name="Parker, Brett" userId="6989d706-e1f3-4cda-ab7c-6c1216d22d98" providerId="ADAL" clId="{EDE18021-6FA1-43EE-88CC-12F5E9F92728}" dt="2019-04-10T16:49:32.780" v="10031" actId="207"/>
          <ac:spMkLst>
            <pc:docMk/>
            <pc:sldMk cId="726964303" sldId="1325"/>
            <ac:spMk id="4" creationId="{2E526652-2337-4F50-90F6-85D36E1967C4}"/>
          </ac:spMkLst>
        </pc:spChg>
        <pc:spChg chg="add mod">
          <ac:chgData name="Parker, Brett" userId="6989d706-e1f3-4cda-ab7c-6c1216d22d98" providerId="ADAL" clId="{EDE18021-6FA1-43EE-88CC-12F5E9F92728}" dt="2019-04-10T13:08:45.684" v="9466" actId="20577"/>
          <ac:spMkLst>
            <pc:docMk/>
            <pc:sldMk cId="726964303" sldId="1325"/>
            <ac:spMk id="5" creationId="{F5213142-3123-46EE-999E-9BF6567BD008}"/>
          </ac:spMkLst>
        </pc:spChg>
        <pc:spChg chg="add mod">
          <ac:chgData name="Parker, Brett" userId="6989d706-e1f3-4cda-ab7c-6c1216d22d98" providerId="ADAL" clId="{EDE18021-6FA1-43EE-88CC-12F5E9F92728}" dt="2019-04-10T13:06:55.283" v="9448" actId="164"/>
          <ac:spMkLst>
            <pc:docMk/>
            <pc:sldMk cId="726964303" sldId="1325"/>
            <ac:spMk id="6" creationId="{27FA0C6A-6176-449C-9D11-CA25CB7A740C}"/>
          </ac:spMkLst>
        </pc:spChg>
        <pc:spChg chg="add mod">
          <ac:chgData name="Parker, Brett" userId="6989d706-e1f3-4cda-ab7c-6c1216d22d98" providerId="ADAL" clId="{EDE18021-6FA1-43EE-88CC-12F5E9F92728}" dt="2019-04-10T13:06:55.283" v="9448" actId="164"/>
          <ac:spMkLst>
            <pc:docMk/>
            <pc:sldMk cId="726964303" sldId="1325"/>
            <ac:spMk id="7" creationId="{9EBEBA1F-4684-4E72-BBCE-E90F402BF9B2}"/>
          </ac:spMkLst>
        </pc:spChg>
        <pc:spChg chg="del">
          <ac:chgData name="Parker, Brett" userId="6989d706-e1f3-4cda-ab7c-6c1216d22d98" providerId="ADAL" clId="{EDE18021-6FA1-43EE-88CC-12F5E9F92728}" dt="2019-04-09T17:29:37.063" v="6280" actId="478"/>
          <ac:spMkLst>
            <pc:docMk/>
            <pc:sldMk cId="726964303" sldId="1325"/>
            <ac:spMk id="8" creationId="{4D1B8270-CEAD-43E6-874E-446B472EBF56}"/>
          </ac:spMkLst>
        </pc:spChg>
        <pc:spChg chg="add mod ord">
          <ac:chgData name="Parker, Brett" userId="6989d706-e1f3-4cda-ab7c-6c1216d22d98" providerId="ADAL" clId="{EDE18021-6FA1-43EE-88CC-12F5E9F92728}" dt="2019-04-10T16:51:46.525" v="10093" actId="167"/>
          <ac:spMkLst>
            <pc:docMk/>
            <pc:sldMk cId="726964303" sldId="1325"/>
            <ac:spMk id="8" creationId="{8B0F6227-BD31-49C5-9124-9A21EEF3EAF1}"/>
          </ac:spMkLst>
        </pc:spChg>
        <pc:spChg chg="del">
          <ac:chgData name="Parker, Brett" userId="6989d706-e1f3-4cda-ab7c-6c1216d22d98" providerId="ADAL" clId="{EDE18021-6FA1-43EE-88CC-12F5E9F92728}" dt="2019-04-09T17:29:37.063" v="6280" actId="478"/>
          <ac:spMkLst>
            <pc:docMk/>
            <pc:sldMk cId="726964303" sldId="1325"/>
            <ac:spMk id="9" creationId="{92A8C87B-A437-47C5-A5E7-3F01F403DDDC}"/>
          </ac:spMkLst>
        </pc:spChg>
        <pc:spChg chg="del">
          <ac:chgData name="Parker, Brett" userId="6989d706-e1f3-4cda-ab7c-6c1216d22d98" providerId="ADAL" clId="{EDE18021-6FA1-43EE-88CC-12F5E9F92728}" dt="2019-04-09T17:29:37.063" v="6280" actId="478"/>
          <ac:spMkLst>
            <pc:docMk/>
            <pc:sldMk cId="726964303" sldId="1325"/>
            <ac:spMk id="11" creationId="{6E582BFF-0091-4815-ADCC-D2A1BF986E47}"/>
          </ac:spMkLst>
        </pc:spChg>
        <pc:spChg chg="del">
          <ac:chgData name="Parker, Brett" userId="6989d706-e1f3-4cda-ab7c-6c1216d22d98" providerId="ADAL" clId="{EDE18021-6FA1-43EE-88CC-12F5E9F92728}" dt="2019-04-09T17:29:37.063" v="6280" actId="478"/>
          <ac:spMkLst>
            <pc:docMk/>
            <pc:sldMk cId="726964303" sldId="1325"/>
            <ac:spMk id="12" creationId="{6D752719-A383-4B09-8784-1DF223F581A8}"/>
          </ac:spMkLst>
        </pc:spChg>
        <pc:spChg chg="del">
          <ac:chgData name="Parker, Brett" userId="6989d706-e1f3-4cda-ab7c-6c1216d22d98" providerId="ADAL" clId="{EDE18021-6FA1-43EE-88CC-12F5E9F92728}" dt="2019-04-09T17:29:37.063" v="6280" actId="478"/>
          <ac:spMkLst>
            <pc:docMk/>
            <pc:sldMk cId="726964303" sldId="1325"/>
            <ac:spMk id="13" creationId="{D86DFB1D-8220-437F-918F-037CCA1E1237}"/>
          </ac:spMkLst>
        </pc:spChg>
        <pc:spChg chg="del">
          <ac:chgData name="Parker, Brett" userId="6989d706-e1f3-4cda-ab7c-6c1216d22d98" providerId="ADAL" clId="{EDE18021-6FA1-43EE-88CC-12F5E9F92728}" dt="2019-04-09T17:29:37.063" v="6280" actId="478"/>
          <ac:spMkLst>
            <pc:docMk/>
            <pc:sldMk cId="726964303" sldId="1325"/>
            <ac:spMk id="14" creationId="{1049F8E1-74C3-4128-80DA-0D7E41842422}"/>
          </ac:spMkLst>
        </pc:spChg>
        <pc:spChg chg="del">
          <ac:chgData name="Parker, Brett" userId="6989d706-e1f3-4cda-ab7c-6c1216d22d98" providerId="ADAL" clId="{EDE18021-6FA1-43EE-88CC-12F5E9F92728}" dt="2019-04-09T17:29:37.063" v="6280" actId="478"/>
          <ac:spMkLst>
            <pc:docMk/>
            <pc:sldMk cId="726964303" sldId="1325"/>
            <ac:spMk id="15" creationId="{048ABF08-92AE-4F8B-B15D-B780AB806E0F}"/>
          </ac:spMkLst>
        </pc:spChg>
        <pc:spChg chg="del">
          <ac:chgData name="Parker, Brett" userId="6989d706-e1f3-4cda-ab7c-6c1216d22d98" providerId="ADAL" clId="{EDE18021-6FA1-43EE-88CC-12F5E9F92728}" dt="2019-04-09T17:29:37.063" v="6280" actId="478"/>
          <ac:spMkLst>
            <pc:docMk/>
            <pc:sldMk cId="726964303" sldId="1325"/>
            <ac:spMk id="16" creationId="{DD67963F-C6FC-4C3F-99D1-E1CA05DC98C0}"/>
          </ac:spMkLst>
        </pc:spChg>
        <pc:spChg chg="del">
          <ac:chgData name="Parker, Brett" userId="6989d706-e1f3-4cda-ab7c-6c1216d22d98" providerId="ADAL" clId="{EDE18021-6FA1-43EE-88CC-12F5E9F92728}" dt="2019-04-09T17:29:37.063" v="6280" actId="478"/>
          <ac:spMkLst>
            <pc:docMk/>
            <pc:sldMk cId="726964303" sldId="1325"/>
            <ac:spMk id="17" creationId="{F681CA56-DE37-477B-A8B0-F32F7FA1CE35}"/>
          </ac:spMkLst>
        </pc:spChg>
        <pc:spChg chg="del">
          <ac:chgData name="Parker, Brett" userId="6989d706-e1f3-4cda-ab7c-6c1216d22d98" providerId="ADAL" clId="{EDE18021-6FA1-43EE-88CC-12F5E9F92728}" dt="2019-04-09T17:29:37.063" v="6280" actId="478"/>
          <ac:spMkLst>
            <pc:docMk/>
            <pc:sldMk cId="726964303" sldId="1325"/>
            <ac:spMk id="18" creationId="{22F2F2AF-CE15-476D-AD4E-16290200CA38}"/>
          </ac:spMkLst>
        </pc:spChg>
        <pc:spChg chg="del">
          <ac:chgData name="Parker, Brett" userId="6989d706-e1f3-4cda-ab7c-6c1216d22d98" providerId="ADAL" clId="{EDE18021-6FA1-43EE-88CC-12F5E9F92728}" dt="2019-04-09T17:29:37.063" v="6280" actId="478"/>
          <ac:spMkLst>
            <pc:docMk/>
            <pc:sldMk cId="726964303" sldId="1325"/>
            <ac:spMk id="21" creationId="{A6282A0F-9DDC-4A8F-9714-2AECEEEC4FDE}"/>
          </ac:spMkLst>
        </pc:spChg>
        <pc:spChg chg="del">
          <ac:chgData name="Parker, Brett" userId="6989d706-e1f3-4cda-ab7c-6c1216d22d98" providerId="ADAL" clId="{EDE18021-6FA1-43EE-88CC-12F5E9F92728}" dt="2019-04-09T17:29:37.063" v="6280" actId="478"/>
          <ac:spMkLst>
            <pc:docMk/>
            <pc:sldMk cId="726964303" sldId="1325"/>
            <ac:spMk id="22" creationId="{F21824BC-7E86-40D7-AB67-0590F8CED138}"/>
          </ac:spMkLst>
        </pc:spChg>
        <pc:spChg chg="del">
          <ac:chgData name="Parker, Brett" userId="6989d706-e1f3-4cda-ab7c-6c1216d22d98" providerId="ADAL" clId="{EDE18021-6FA1-43EE-88CC-12F5E9F92728}" dt="2019-04-09T17:29:37.063" v="6280" actId="478"/>
          <ac:spMkLst>
            <pc:docMk/>
            <pc:sldMk cId="726964303" sldId="1325"/>
            <ac:spMk id="23" creationId="{28D75790-DC8D-4AD0-B2EC-9C35CCE4DD27}"/>
          </ac:spMkLst>
        </pc:spChg>
        <pc:spChg chg="del">
          <ac:chgData name="Parker, Brett" userId="6989d706-e1f3-4cda-ab7c-6c1216d22d98" providerId="ADAL" clId="{EDE18021-6FA1-43EE-88CC-12F5E9F92728}" dt="2019-04-09T17:29:37.063" v="6280" actId="478"/>
          <ac:spMkLst>
            <pc:docMk/>
            <pc:sldMk cId="726964303" sldId="1325"/>
            <ac:spMk id="24" creationId="{B0383174-54C3-40B3-9C4F-6B31F7462FB3}"/>
          </ac:spMkLst>
        </pc:spChg>
        <pc:spChg chg="del">
          <ac:chgData name="Parker, Brett" userId="6989d706-e1f3-4cda-ab7c-6c1216d22d98" providerId="ADAL" clId="{EDE18021-6FA1-43EE-88CC-12F5E9F92728}" dt="2019-04-09T17:29:37.063" v="6280" actId="478"/>
          <ac:spMkLst>
            <pc:docMk/>
            <pc:sldMk cId="726964303" sldId="1325"/>
            <ac:spMk id="25" creationId="{223B03D1-E32E-4893-AD4D-DFF9C561678A}"/>
          </ac:spMkLst>
        </pc:spChg>
        <pc:grpChg chg="add mod">
          <ac:chgData name="Parker, Brett" userId="6989d706-e1f3-4cda-ab7c-6c1216d22d98" providerId="ADAL" clId="{EDE18021-6FA1-43EE-88CC-12F5E9F92728}" dt="2019-04-10T13:06:55.283" v="9448" actId="164"/>
          <ac:grpSpMkLst>
            <pc:docMk/>
            <pc:sldMk cId="726964303" sldId="1325"/>
            <ac:grpSpMk id="10" creationId="{C38CCC51-06CA-4DD7-BFE2-ED35A05A8E57}"/>
          </ac:grpSpMkLst>
        </pc:grpChg>
        <pc:picChg chg="del">
          <ac:chgData name="Parker, Brett" userId="6989d706-e1f3-4cda-ab7c-6c1216d22d98" providerId="ADAL" clId="{EDE18021-6FA1-43EE-88CC-12F5E9F92728}" dt="2019-04-09T17:29:37.063" v="6280" actId="478"/>
          <ac:picMkLst>
            <pc:docMk/>
            <pc:sldMk cId="726964303" sldId="1325"/>
            <ac:picMk id="7" creationId="{91473288-AA65-400D-8E71-ADD1A010F1B2}"/>
          </ac:picMkLst>
        </pc:picChg>
        <pc:picChg chg="add mod">
          <ac:chgData name="Parker, Brett" userId="6989d706-e1f3-4cda-ab7c-6c1216d22d98" providerId="ADAL" clId="{EDE18021-6FA1-43EE-88CC-12F5E9F92728}" dt="2019-04-09T18:39:25.889" v="7456" actId="1036"/>
          <ac:picMkLst>
            <pc:docMk/>
            <pc:sldMk cId="726964303" sldId="1325"/>
            <ac:picMk id="26" creationId="{2376D946-4A90-4A3C-8004-A9A1AF858565}"/>
          </ac:picMkLst>
        </pc:picChg>
        <pc:cxnChg chg="add mod">
          <ac:chgData name="Parker, Brett" userId="6989d706-e1f3-4cda-ab7c-6c1216d22d98" providerId="ADAL" clId="{EDE18021-6FA1-43EE-88CC-12F5E9F92728}" dt="2019-04-10T13:06:55.283" v="9448" actId="164"/>
          <ac:cxnSpMkLst>
            <pc:docMk/>
            <pc:sldMk cId="726964303" sldId="1325"/>
            <ac:cxnSpMk id="9" creationId="{A8BADF4B-ACFF-492A-9E73-0EA4655C8538}"/>
          </ac:cxnSpMkLst>
        </pc:cxnChg>
        <pc:cxnChg chg="del">
          <ac:chgData name="Parker, Brett" userId="6989d706-e1f3-4cda-ab7c-6c1216d22d98" providerId="ADAL" clId="{EDE18021-6FA1-43EE-88CC-12F5E9F92728}" dt="2019-04-09T17:29:37.063" v="6280" actId="478"/>
          <ac:cxnSpMkLst>
            <pc:docMk/>
            <pc:sldMk cId="726964303" sldId="1325"/>
            <ac:cxnSpMk id="19" creationId="{FCBFB90F-59E6-407C-8324-451643C7E1A3}"/>
          </ac:cxnSpMkLst>
        </pc:cxnChg>
      </pc:sldChg>
      <pc:sldChg chg="add del">
        <pc:chgData name="Parker, Brett" userId="6989d706-e1f3-4cda-ab7c-6c1216d22d98" providerId="ADAL" clId="{EDE18021-6FA1-43EE-88CC-12F5E9F92728}" dt="2019-04-09T17:29:17.748" v="6277"/>
        <pc:sldMkLst>
          <pc:docMk/>
          <pc:sldMk cId="4113494042" sldId="1325"/>
        </pc:sldMkLst>
      </pc:sldChg>
      <pc:sldChg chg="addSp modSp add modAnim">
        <pc:chgData name="Parker, Brett" userId="6989d706-e1f3-4cda-ab7c-6c1216d22d98" providerId="ADAL" clId="{EDE18021-6FA1-43EE-88CC-12F5E9F92728}" dt="2019-04-09T18:21:23.187" v="6496"/>
        <pc:sldMkLst>
          <pc:docMk/>
          <pc:sldMk cId="1978245857" sldId="1326"/>
        </pc:sldMkLst>
        <pc:spChg chg="mod">
          <ac:chgData name="Parker, Brett" userId="6989d706-e1f3-4cda-ab7c-6c1216d22d98" providerId="ADAL" clId="{EDE18021-6FA1-43EE-88CC-12F5E9F92728}" dt="2019-04-09T18:20:56.376" v="6495" actId="20577"/>
          <ac:spMkLst>
            <pc:docMk/>
            <pc:sldMk cId="1978245857" sldId="1326"/>
            <ac:spMk id="2" creationId="{40D9C3BB-A1D1-4A45-AAA2-0863C4636B64}"/>
          </ac:spMkLst>
        </pc:spChg>
        <pc:spChg chg="add mod">
          <ac:chgData name="Parker, Brett" userId="6989d706-e1f3-4cda-ab7c-6c1216d22d98" providerId="ADAL" clId="{EDE18021-6FA1-43EE-88CC-12F5E9F92728}" dt="2019-04-09T18:18:55.910" v="6427" actId="1076"/>
          <ac:spMkLst>
            <pc:docMk/>
            <pc:sldMk cId="1978245857" sldId="1326"/>
            <ac:spMk id="4" creationId="{C8669724-8414-4A5C-91CB-CFC5F26857B4}"/>
          </ac:spMkLst>
        </pc:spChg>
        <pc:spChg chg="add mod ord">
          <ac:chgData name="Parker, Brett" userId="6989d706-e1f3-4cda-ab7c-6c1216d22d98" providerId="ADAL" clId="{EDE18021-6FA1-43EE-88CC-12F5E9F92728}" dt="2019-04-09T18:18:55.910" v="6427" actId="1076"/>
          <ac:spMkLst>
            <pc:docMk/>
            <pc:sldMk cId="1978245857" sldId="1326"/>
            <ac:spMk id="5" creationId="{2F5EBB8B-FB1C-4C47-B934-D1EA23A0A050}"/>
          </ac:spMkLst>
        </pc:spChg>
        <pc:spChg chg="add mod">
          <ac:chgData name="Parker, Brett" userId="6989d706-e1f3-4cda-ab7c-6c1216d22d98" providerId="ADAL" clId="{EDE18021-6FA1-43EE-88CC-12F5E9F92728}" dt="2019-04-09T18:20:04.840" v="6482" actId="20577"/>
          <ac:spMkLst>
            <pc:docMk/>
            <pc:sldMk cId="1978245857" sldId="1326"/>
            <ac:spMk id="6" creationId="{E3FD3372-E608-4693-A378-33A46A6C912B}"/>
          </ac:spMkLst>
        </pc:spChg>
      </pc:sldChg>
      <pc:sldChg chg="addSp delSp modSp add">
        <pc:chgData name="Parker, Brett" userId="6989d706-e1f3-4cda-ab7c-6c1216d22d98" providerId="ADAL" clId="{EDE18021-6FA1-43EE-88CC-12F5E9F92728}" dt="2019-04-10T13:10:11.152" v="9495" actId="20577"/>
        <pc:sldMkLst>
          <pc:docMk/>
          <pc:sldMk cId="2844127739" sldId="1327"/>
        </pc:sldMkLst>
        <pc:spChg chg="mod">
          <ac:chgData name="Parker, Brett" userId="6989d706-e1f3-4cda-ab7c-6c1216d22d98" providerId="ADAL" clId="{EDE18021-6FA1-43EE-88CC-12F5E9F92728}" dt="2019-04-09T19:01:51.971" v="7612" actId="403"/>
          <ac:spMkLst>
            <pc:docMk/>
            <pc:sldMk cId="2844127739" sldId="1327"/>
            <ac:spMk id="2" creationId="{40D9C3BB-A1D1-4A45-AAA2-0863C4636B64}"/>
          </ac:spMkLst>
        </pc:spChg>
        <pc:spChg chg="del">
          <ac:chgData name="Parker, Brett" userId="6989d706-e1f3-4cda-ab7c-6c1216d22d98" providerId="ADAL" clId="{EDE18021-6FA1-43EE-88CC-12F5E9F92728}" dt="2019-04-09T18:40:37.890" v="7460" actId="478"/>
          <ac:spMkLst>
            <pc:docMk/>
            <pc:sldMk cId="2844127739" sldId="1327"/>
            <ac:spMk id="4" creationId="{2E526652-2337-4F50-90F6-85D36E1967C4}"/>
          </ac:spMkLst>
        </pc:spChg>
        <pc:spChg chg="del">
          <ac:chgData name="Parker, Brett" userId="6989d706-e1f3-4cda-ab7c-6c1216d22d98" providerId="ADAL" clId="{EDE18021-6FA1-43EE-88CC-12F5E9F92728}" dt="2019-04-09T18:40:37.890" v="7460" actId="478"/>
          <ac:spMkLst>
            <pc:docMk/>
            <pc:sldMk cId="2844127739" sldId="1327"/>
            <ac:spMk id="5" creationId="{F5213142-3123-46EE-999E-9BF6567BD008}"/>
          </ac:spMkLst>
        </pc:spChg>
        <pc:spChg chg="add mod">
          <ac:chgData name="Parker, Brett" userId="6989d706-e1f3-4cda-ab7c-6c1216d22d98" providerId="ADAL" clId="{EDE18021-6FA1-43EE-88CC-12F5E9F92728}" dt="2019-04-10T13:10:11.152" v="9495" actId="20577"/>
          <ac:spMkLst>
            <pc:docMk/>
            <pc:sldMk cId="2844127739" sldId="1327"/>
            <ac:spMk id="15" creationId="{210E000B-0F0F-472C-9C64-9E9314CF3674}"/>
          </ac:spMkLst>
        </pc:spChg>
        <pc:spChg chg="add mod">
          <ac:chgData name="Parker, Brett" userId="6989d706-e1f3-4cda-ab7c-6c1216d22d98" providerId="ADAL" clId="{EDE18021-6FA1-43EE-88CC-12F5E9F92728}" dt="2019-04-09T19:20:58.469" v="8048" actId="1038"/>
          <ac:spMkLst>
            <pc:docMk/>
            <pc:sldMk cId="2844127739" sldId="1327"/>
            <ac:spMk id="16" creationId="{B47DA721-23B2-4845-9886-523D0765559D}"/>
          </ac:spMkLst>
        </pc:spChg>
        <pc:spChg chg="add mod">
          <ac:chgData name="Parker, Brett" userId="6989d706-e1f3-4cda-ab7c-6c1216d22d98" providerId="ADAL" clId="{EDE18021-6FA1-43EE-88CC-12F5E9F92728}" dt="2019-04-09T19:04:05.117" v="7668" actId="1076"/>
          <ac:spMkLst>
            <pc:docMk/>
            <pc:sldMk cId="2844127739" sldId="1327"/>
            <ac:spMk id="17" creationId="{1553F9BF-B8CC-46C1-9B56-3D9CE365EE8D}"/>
          </ac:spMkLst>
        </pc:spChg>
        <pc:picChg chg="add del mod ord">
          <ac:chgData name="Parker, Brett" userId="6989d706-e1f3-4cda-ab7c-6c1216d22d98" providerId="ADAL" clId="{EDE18021-6FA1-43EE-88CC-12F5E9F92728}" dt="2019-04-09T18:57:38.091" v="7475" actId="478"/>
          <ac:picMkLst>
            <pc:docMk/>
            <pc:sldMk cId="2844127739" sldId="1327"/>
            <ac:picMk id="7" creationId="{62FFEABF-516A-49C3-AAD9-E5C95560F38B}"/>
          </ac:picMkLst>
        </pc:picChg>
        <pc:picChg chg="add del mod">
          <ac:chgData name="Parker, Brett" userId="6989d706-e1f3-4cda-ab7c-6c1216d22d98" providerId="ADAL" clId="{EDE18021-6FA1-43EE-88CC-12F5E9F92728}" dt="2019-04-09T18:53:54.053" v="7469" actId="478"/>
          <ac:picMkLst>
            <pc:docMk/>
            <pc:sldMk cId="2844127739" sldId="1327"/>
            <ac:picMk id="8" creationId="{480A6FD3-B009-4911-863B-0E99A6CB581A}"/>
          </ac:picMkLst>
        </pc:picChg>
        <pc:picChg chg="add del mod">
          <ac:chgData name="Parker, Brett" userId="6989d706-e1f3-4cda-ab7c-6c1216d22d98" providerId="ADAL" clId="{EDE18021-6FA1-43EE-88CC-12F5E9F92728}" dt="2019-04-09T18:57:39.157" v="7476" actId="478"/>
          <ac:picMkLst>
            <pc:docMk/>
            <pc:sldMk cId="2844127739" sldId="1327"/>
            <ac:picMk id="10" creationId="{5C087B76-7B17-4296-B90B-523AD2FB7EFE}"/>
          </ac:picMkLst>
        </pc:picChg>
        <pc:picChg chg="add mod">
          <ac:chgData name="Parker, Brett" userId="6989d706-e1f3-4cda-ab7c-6c1216d22d98" providerId="ADAL" clId="{EDE18021-6FA1-43EE-88CC-12F5E9F92728}" dt="2019-04-09T19:20:52.783" v="8040" actId="1037"/>
          <ac:picMkLst>
            <pc:docMk/>
            <pc:sldMk cId="2844127739" sldId="1327"/>
            <ac:picMk id="12" creationId="{71DCB26C-81A9-423E-AE5B-35301B2073A0}"/>
          </ac:picMkLst>
        </pc:picChg>
        <pc:picChg chg="add mod">
          <ac:chgData name="Parker, Brett" userId="6989d706-e1f3-4cda-ab7c-6c1216d22d98" providerId="ADAL" clId="{EDE18021-6FA1-43EE-88CC-12F5E9F92728}" dt="2019-04-09T18:59:14.952" v="7524" actId="14100"/>
          <ac:picMkLst>
            <pc:docMk/>
            <pc:sldMk cId="2844127739" sldId="1327"/>
            <ac:picMk id="14" creationId="{D31DD545-43E8-426F-BE28-EAF42DBED567}"/>
          </ac:picMkLst>
        </pc:picChg>
        <pc:picChg chg="del">
          <ac:chgData name="Parker, Brett" userId="6989d706-e1f3-4cda-ab7c-6c1216d22d98" providerId="ADAL" clId="{EDE18021-6FA1-43EE-88CC-12F5E9F92728}" dt="2019-04-09T18:40:37.890" v="7460" actId="478"/>
          <ac:picMkLst>
            <pc:docMk/>
            <pc:sldMk cId="2844127739" sldId="1327"/>
            <ac:picMk id="26" creationId="{2376D946-4A90-4A3C-8004-A9A1AF858565}"/>
          </ac:picMkLst>
        </pc:picChg>
      </pc:sldChg>
      <pc:sldChg chg="addSp delSp modSp add">
        <pc:chgData name="Parker, Brett" userId="6989d706-e1f3-4cda-ab7c-6c1216d22d98" providerId="ADAL" clId="{EDE18021-6FA1-43EE-88CC-12F5E9F92728}" dt="2019-04-09T19:31:42.766" v="8258" actId="122"/>
        <pc:sldMkLst>
          <pc:docMk/>
          <pc:sldMk cId="1679115192" sldId="1328"/>
        </pc:sldMkLst>
        <pc:spChg chg="mod">
          <ac:chgData name="Parker, Brett" userId="6989d706-e1f3-4cda-ab7c-6c1216d22d98" providerId="ADAL" clId="{EDE18021-6FA1-43EE-88CC-12F5E9F92728}" dt="2019-04-09T19:31:42.766" v="8258" actId="122"/>
          <ac:spMkLst>
            <pc:docMk/>
            <pc:sldMk cId="1679115192" sldId="1328"/>
            <ac:spMk id="2" creationId="{40D9C3BB-A1D1-4A45-AAA2-0863C4636B64}"/>
          </ac:spMkLst>
        </pc:spChg>
        <pc:spChg chg="add mod">
          <ac:chgData name="Parker, Brett" userId="6989d706-e1f3-4cda-ab7c-6c1216d22d98" providerId="ADAL" clId="{EDE18021-6FA1-43EE-88CC-12F5E9F92728}" dt="2019-04-09T19:30:49.467" v="8251" actId="1035"/>
          <ac:spMkLst>
            <pc:docMk/>
            <pc:sldMk cId="1679115192" sldId="1328"/>
            <ac:spMk id="11" creationId="{3C465617-3068-48B7-A87F-C8AE281F5126}"/>
          </ac:spMkLst>
        </pc:spChg>
        <pc:spChg chg="del">
          <ac:chgData name="Parker, Brett" userId="6989d706-e1f3-4cda-ab7c-6c1216d22d98" providerId="ADAL" clId="{EDE18021-6FA1-43EE-88CC-12F5E9F92728}" dt="2019-04-09T19:21:50.848" v="8050" actId="478"/>
          <ac:spMkLst>
            <pc:docMk/>
            <pc:sldMk cId="1679115192" sldId="1328"/>
            <ac:spMk id="15" creationId="{210E000B-0F0F-472C-9C64-9E9314CF3674}"/>
          </ac:spMkLst>
        </pc:spChg>
        <pc:spChg chg="del mod">
          <ac:chgData name="Parker, Brett" userId="6989d706-e1f3-4cda-ab7c-6c1216d22d98" providerId="ADAL" clId="{EDE18021-6FA1-43EE-88CC-12F5E9F92728}" dt="2019-04-09T19:21:55.550" v="8053" actId="478"/>
          <ac:spMkLst>
            <pc:docMk/>
            <pc:sldMk cId="1679115192" sldId="1328"/>
            <ac:spMk id="16" creationId="{B47DA721-23B2-4845-9886-523D0765559D}"/>
          </ac:spMkLst>
        </pc:spChg>
        <pc:spChg chg="del">
          <ac:chgData name="Parker, Brett" userId="6989d706-e1f3-4cda-ab7c-6c1216d22d98" providerId="ADAL" clId="{EDE18021-6FA1-43EE-88CC-12F5E9F92728}" dt="2019-04-09T19:21:50.848" v="8050" actId="478"/>
          <ac:spMkLst>
            <pc:docMk/>
            <pc:sldMk cId="1679115192" sldId="1328"/>
            <ac:spMk id="17" creationId="{1553F9BF-B8CC-46C1-9B56-3D9CE365EE8D}"/>
          </ac:spMkLst>
        </pc:spChg>
        <pc:picChg chg="add mod">
          <ac:chgData name="Parker, Brett" userId="6989d706-e1f3-4cda-ab7c-6c1216d22d98" providerId="ADAL" clId="{EDE18021-6FA1-43EE-88CC-12F5E9F92728}" dt="2019-04-09T19:30:01.683" v="8224" actId="1076"/>
          <ac:picMkLst>
            <pc:docMk/>
            <pc:sldMk cId="1679115192" sldId="1328"/>
            <ac:picMk id="9" creationId="{696C6D11-F67E-48EF-8E91-82E643D638C6}"/>
          </ac:picMkLst>
        </pc:picChg>
        <pc:picChg chg="add mod">
          <ac:chgData name="Parker, Brett" userId="6989d706-e1f3-4cda-ab7c-6c1216d22d98" providerId="ADAL" clId="{EDE18021-6FA1-43EE-88CC-12F5E9F92728}" dt="2019-04-09T19:30:57.249" v="8253" actId="1036"/>
          <ac:picMkLst>
            <pc:docMk/>
            <pc:sldMk cId="1679115192" sldId="1328"/>
            <ac:picMk id="10" creationId="{7F301982-BFA7-49A5-A782-8FB17B328565}"/>
          </ac:picMkLst>
        </pc:picChg>
        <pc:picChg chg="del">
          <ac:chgData name="Parker, Brett" userId="6989d706-e1f3-4cda-ab7c-6c1216d22d98" providerId="ADAL" clId="{EDE18021-6FA1-43EE-88CC-12F5E9F92728}" dt="2019-04-09T19:21:52.298" v="8051" actId="478"/>
          <ac:picMkLst>
            <pc:docMk/>
            <pc:sldMk cId="1679115192" sldId="1328"/>
            <ac:picMk id="12" creationId="{71DCB26C-81A9-423E-AE5B-35301B2073A0}"/>
          </ac:picMkLst>
        </pc:picChg>
        <pc:picChg chg="add del mod">
          <ac:chgData name="Parker, Brett" userId="6989d706-e1f3-4cda-ab7c-6c1216d22d98" providerId="ADAL" clId="{EDE18021-6FA1-43EE-88CC-12F5E9F92728}" dt="2019-04-09T19:29:33.240" v="8219" actId="478"/>
          <ac:picMkLst>
            <pc:docMk/>
            <pc:sldMk cId="1679115192" sldId="1328"/>
            <ac:picMk id="13" creationId="{D1BEBD8D-51C5-4047-83F1-6F31D7C19F9D}"/>
          </ac:picMkLst>
        </pc:picChg>
        <pc:picChg chg="del">
          <ac:chgData name="Parker, Brett" userId="6989d706-e1f3-4cda-ab7c-6c1216d22d98" providerId="ADAL" clId="{EDE18021-6FA1-43EE-88CC-12F5E9F92728}" dt="2019-04-09T19:21:50.848" v="8050" actId="478"/>
          <ac:picMkLst>
            <pc:docMk/>
            <pc:sldMk cId="1679115192" sldId="1328"/>
            <ac:picMk id="14" creationId="{D31DD545-43E8-426F-BE28-EAF42DBED567}"/>
          </ac:picMkLst>
        </pc:picChg>
      </pc:sldChg>
      <pc:sldChg chg="addSp delSp modSp add del modAnim">
        <pc:chgData name="Parker, Brett" userId="6989d706-e1f3-4cda-ab7c-6c1216d22d98" providerId="ADAL" clId="{EDE18021-6FA1-43EE-88CC-12F5E9F92728}" dt="2019-04-10T12:55:26.688" v="9277" actId="2696"/>
        <pc:sldMkLst>
          <pc:docMk/>
          <pc:sldMk cId="2478009815" sldId="1329"/>
        </pc:sldMkLst>
        <pc:spChg chg="add mod">
          <ac:chgData name="Parker, Brett" userId="6989d706-e1f3-4cda-ab7c-6c1216d22d98" providerId="ADAL" clId="{EDE18021-6FA1-43EE-88CC-12F5E9F92728}" dt="2019-04-10T12:51:33.828" v="9276" actId="1076"/>
          <ac:spMkLst>
            <pc:docMk/>
            <pc:sldMk cId="2478009815" sldId="1329"/>
            <ac:spMk id="5" creationId="{BDB954BC-D88D-41D7-9A95-C9AF3C4DBD0F}"/>
          </ac:spMkLst>
        </pc:spChg>
        <pc:spChg chg="del mod topLvl">
          <ac:chgData name="Parker, Brett" userId="6989d706-e1f3-4cda-ab7c-6c1216d22d98" providerId="ADAL" clId="{EDE18021-6FA1-43EE-88CC-12F5E9F92728}" dt="2019-04-10T12:45:36.122" v="9212" actId="478"/>
          <ac:spMkLst>
            <pc:docMk/>
            <pc:sldMk cId="2478009815" sldId="1329"/>
            <ac:spMk id="8" creationId="{4D1B8270-CEAD-43E6-874E-446B472EBF56}"/>
          </ac:spMkLst>
        </pc:spChg>
        <pc:spChg chg="del mod topLvl">
          <ac:chgData name="Parker, Brett" userId="6989d706-e1f3-4cda-ab7c-6c1216d22d98" providerId="ADAL" clId="{EDE18021-6FA1-43EE-88CC-12F5E9F92728}" dt="2019-04-10T12:45:32.011" v="9211" actId="478"/>
          <ac:spMkLst>
            <pc:docMk/>
            <pc:sldMk cId="2478009815" sldId="1329"/>
            <ac:spMk id="9" creationId="{92A8C87B-A437-47C5-A5E7-3F01F403DDDC}"/>
          </ac:spMkLst>
        </pc:spChg>
        <pc:spChg chg="del mod topLvl">
          <ac:chgData name="Parker, Brett" userId="6989d706-e1f3-4cda-ab7c-6c1216d22d98" providerId="ADAL" clId="{EDE18021-6FA1-43EE-88CC-12F5E9F92728}" dt="2019-04-10T12:45:25.046" v="9209" actId="478"/>
          <ac:spMkLst>
            <pc:docMk/>
            <pc:sldMk cId="2478009815" sldId="1329"/>
            <ac:spMk id="11" creationId="{6E582BFF-0091-4815-ADCC-D2A1BF986E47}"/>
          </ac:spMkLst>
        </pc:spChg>
        <pc:spChg chg="del mod topLvl">
          <ac:chgData name="Parker, Brett" userId="6989d706-e1f3-4cda-ab7c-6c1216d22d98" providerId="ADAL" clId="{EDE18021-6FA1-43EE-88CC-12F5E9F92728}" dt="2019-04-10T12:45:38.994" v="9213" actId="478"/>
          <ac:spMkLst>
            <pc:docMk/>
            <pc:sldMk cId="2478009815" sldId="1329"/>
            <ac:spMk id="12" creationId="{6D752719-A383-4B09-8784-1DF223F581A8}"/>
          </ac:spMkLst>
        </pc:spChg>
        <pc:spChg chg="mod topLvl">
          <ac:chgData name="Parker, Brett" userId="6989d706-e1f3-4cda-ab7c-6c1216d22d98" providerId="ADAL" clId="{EDE18021-6FA1-43EE-88CC-12F5E9F92728}" dt="2019-04-10T12:46:01.960" v="9217" actId="121"/>
          <ac:spMkLst>
            <pc:docMk/>
            <pc:sldMk cId="2478009815" sldId="1329"/>
            <ac:spMk id="13" creationId="{D86DFB1D-8220-437F-918F-037CCA1E1237}"/>
          </ac:spMkLst>
        </pc:spChg>
        <pc:spChg chg="mod topLvl">
          <ac:chgData name="Parker, Brett" userId="6989d706-e1f3-4cda-ab7c-6c1216d22d98" providerId="ADAL" clId="{EDE18021-6FA1-43EE-88CC-12F5E9F92728}" dt="2019-04-10T12:49:10.742" v="9248" actId="1076"/>
          <ac:spMkLst>
            <pc:docMk/>
            <pc:sldMk cId="2478009815" sldId="1329"/>
            <ac:spMk id="14" creationId="{1049F8E1-74C3-4128-80DA-0D7E41842422}"/>
          </ac:spMkLst>
        </pc:spChg>
        <pc:spChg chg="del mod topLvl">
          <ac:chgData name="Parker, Brett" userId="6989d706-e1f3-4cda-ab7c-6c1216d22d98" providerId="ADAL" clId="{EDE18021-6FA1-43EE-88CC-12F5E9F92728}" dt="2019-04-10T12:48:14.660" v="9242" actId="478"/>
          <ac:spMkLst>
            <pc:docMk/>
            <pc:sldMk cId="2478009815" sldId="1329"/>
            <ac:spMk id="15" creationId="{048ABF08-92AE-4F8B-B15D-B780AB806E0F}"/>
          </ac:spMkLst>
        </pc:spChg>
        <pc:spChg chg="mod topLvl">
          <ac:chgData name="Parker, Brett" userId="6989d706-e1f3-4cda-ab7c-6c1216d22d98" providerId="ADAL" clId="{EDE18021-6FA1-43EE-88CC-12F5E9F92728}" dt="2019-04-10T12:49:02.065" v="9247" actId="1076"/>
          <ac:spMkLst>
            <pc:docMk/>
            <pc:sldMk cId="2478009815" sldId="1329"/>
            <ac:spMk id="16" creationId="{DD67963F-C6FC-4C3F-99D1-E1CA05DC98C0}"/>
          </ac:spMkLst>
        </pc:spChg>
        <pc:spChg chg="del mod topLvl">
          <ac:chgData name="Parker, Brett" userId="6989d706-e1f3-4cda-ab7c-6c1216d22d98" providerId="ADAL" clId="{EDE18021-6FA1-43EE-88CC-12F5E9F92728}" dt="2019-04-10T12:48:19.051" v="9243" actId="478"/>
          <ac:spMkLst>
            <pc:docMk/>
            <pc:sldMk cId="2478009815" sldId="1329"/>
            <ac:spMk id="17" creationId="{F681CA56-DE37-477B-A8B0-F32F7FA1CE35}"/>
          </ac:spMkLst>
        </pc:spChg>
        <pc:spChg chg="mod topLvl">
          <ac:chgData name="Parker, Brett" userId="6989d706-e1f3-4cda-ab7c-6c1216d22d98" providerId="ADAL" clId="{EDE18021-6FA1-43EE-88CC-12F5E9F92728}" dt="2019-04-10T12:48:58.112" v="9246" actId="1076"/>
          <ac:spMkLst>
            <pc:docMk/>
            <pc:sldMk cId="2478009815" sldId="1329"/>
            <ac:spMk id="18" creationId="{22F2F2AF-CE15-476D-AD4E-16290200CA38}"/>
          </ac:spMkLst>
        </pc:spChg>
        <pc:spChg chg="mod topLvl">
          <ac:chgData name="Parker, Brett" userId="6989d706-e1f3-4cda-ab7c-6c1216d22d98" providerId="ADAL" clId="{EDE18021-6FA1-43EE-88CC-12F5E9F92728}" dt="2019-04-10T12:46:20.229" v="9219" actId="1076"/>
          <ac:spMkLst>
            <pc:docMk/>
            <pc:sldMk cId="2478009815" sldId="1329"/>
            <ac:spMk id="21" creationId="{A6282A0F-9DDC-4A8F-9714-2AECEEEC4FDE}"/>
          </ac:spMkLst>
        </pc:spChg>
        <pc:spChg chg="mod topLvl">
          <ac:chgData name="Parker, Brett" userId="6989d706-e1f3-4cda-ab7c-6c1216d22d98" providerId="ADAL" clId="{EDE18021-6FA1-43EE-88CC-12F5E9F92728}" dt="2019-04-10T12:46:20.229" v="9219" actId="1076"/>
          <ac:spMkLst>
            <pc:docMk/>
            <pc:sldMk cId="2478009815" sldId="1329"/>
            <ac:spMk id="22" creationId="{F21824BC-7E86-40D7-AB67-0590F8CED138}"/>
          </ac:spMkLst>
        </pc:spChg>
        <pc:spChg chg="mod topLvl">
          <ac:chgData name="Parker, Brett" userId="6989d706-e1f3-4cda-ab7c-6c1216d22d98" providerId="ADAL" clId="{EDE18021-6FA1-43EE-88CC-12F5E9F92728}" dt="2019-04-10T12:45:20.889" v="9208" actId="165"/>
          <ac:spMkLst>
            <pc:docMk/>
            <pc:sldMk cId="2478009815" sldId="1329"/>
            <ac:spMk id="23" creationId="{28D75790-DC8D-4AD0-B2EC-9C35CCE4DD27}"/>
          </ac:spMkLst>
        </pc:spChg>
        <pc:spChg chg="mod topLvl">
          <ac:chgData name="Parker, Brett" userId="6989d706-e1f3-4cda-ab7c-6c1216d22d98" providerId="ADAL" clId="{EDE18021-6FA1-43EE-88CC-12F5E9F92728}" dt="2019-04-10T12:46:08.579" v="9218" actId="121"/>
          <ac:spMkLst>
            <pc:docMk/>
            <pc:sldMk cId="2478009815" sldId="1329"/>
            <ac:spMk id="24" creationId="{B0383174-54C3-40B3-9C4F-6B31F7462FB3}"/>
          </ac:spMkLst>
        </pc:spChg>
        <pc:spChg chg="del mod topLvl">
          <ac:chgData name="Parker, Brett" userId="6989d706-e1f3-4cda-ab7c-6c1216d22d98" providerId="ADAL" clId="{EDE18021-6FA1-43EE-88CC-12F5E9F92728}" dt="2019-04-10T12:45:55.752" v="9216" actId="478"/>
          <ac:spMkLst>
            <pc:docMk/>
            <pc:sldMk cId="2478009815" sldId="1329"/>
            <ac:spMk id="25" creationId="{223B03D1-E32E-4893-AD4D-DFF9C561678A}"/>
          </ac:spMkLst>
        </pc:spChg>
        <pc:spChg chg="add mod">
          <ac:chgData name="Parker, Brett" userId="6989d706-e1f3-4cda-ab7c-6c1216d22d98" providerId="ADAL" clId="{EDE18021-6FA1-43EE-88CC-12F5E9F92728}" dt="2019-04-10T12:50:32.759" v="9263" actId="1076"/>
          <ac:spMkLst>
            <pc:docMk/>
            <pc:sldMk cId="2478009815" sldId="1329"/>
            <ac:spMk id="26" creationId="{FB8013DC-D353-42ED-A4D7-2CB6075F5CF4}"/>
          </ac:spMkLst>
        </pc:spChg>
        <pc:grpChg chg="add del mod">
          <ac:chgData name="Parker, Brett" userId="6989d706-e1f3-4cda-ab7c-6c1216d22d98" providerId="ADAL" clId="{EDE18021-6FA1-43EE-88CC-12F5E9F92728}" dt="2019-04-10T12:45:20.889" v="9208" actId="165"/>
          <ac:grpSpMkLst>
            <pc:docMk/>
            <pc:sldMk cId="2478009815" sldId="1329"/>
            <ac:grpSpMk id="4" creationId="{18BA4F1F-267A-4566-8137-96633AA92C44}"/>
          </ac:grpSpMkLst>
        </pc:grpChg>
        <pc:picChg chg="mod topLvl modCrop">
          <ac:chgData name="Parker, Brett" userId="6989d706-e1f3-4cda-ab7c-6c1216d22d98" providerId="ADAL" clId="{EDE18021-6FA1-43EE-88CC-12F5E9F92728}" dt="2019-04-10T12:48:06.918" v="9241" actId="732"/>
          <ac:picMkLst>
            <pc:docMk/>
            <pc:sldMk cId="2478009815" sldId="1329"/>
            <ac:picMk id="7" creationId="{91473288-AA65-400D-8E71-ADD1A010F1B2}"/>
          </ac:picMkLst>
        </pc:picChg>
        <pc:cxnChg chg="del mod topLvl">
          <ac:chgData name="Parker, Brett" userId="6989d706-e1f3-4cda-ab7c-6c1216d22d98" providerId="ADAL" clId="{EDE18021-6FA1-43EE-88CC-12F5E9F92728}" dt="2019-04-10T12:45:40.671" v="9214" actId="478"/>
          <ac:cxnSpMkLst>
            <pc:docMk/>
            <pc:sldMk cId="2478009815" sldId="1329"/>
            <ac:cxnSpMk id="19" creationId="{FCBFB90F-59E6-407C-8324-451643C7E1A3}"/>
          </ac:cxnSpMkLst>
        </pc:cxnChg>
      </pc:sldChg>
      <pc:sldMasterChg chg="modSp delSldLayout modSldLayout">
        <pc:chgData name="Parker, Brett" userId="6989d706-e1f3-4cda-ab7c-6c1216d22d98" providerId="ADAL" clId="{EDE18021-6FA1-43EE-88CC-12F5E9F92728}" dt="2019-04-08T18:50:15.614" v="513" actId="478"/>
        <pc:sldMasterMkLst>
          <pc:docMk/>
          <pc:sldMasterMk cId="1092360907" sldId="2147483660"/>
        </pc:sldMasterMkLst>
        <pc:spChg chg="mod">
          <ac:chgData name="Parker, Brett" userId="6989d706-e1f3-4cda-ab7c-6c1216d22d98" providerId="ADAL" clId="{EDE18021-6FA1-43EE-88CC-12F5E9F92728}" dt="2019-04-08T18:47:51.595" v="502"/>
          <ac:spMkLst>
            <pc:docMk/>
            <pc:sldMasterMk cId="1092360907" sldId="2147483660"/>
            <ac:spMk id="2" creationId="{00000000-0000-0000-0000-000000000000}"/>
          </ac:spMkLst>
        </pc:spChg>
        <pc:spChg chg="mod">
          <ac:chgData name="Parker, Brett" userId="6989d706-e1f3-4cda-ab7c-6c1216d22d98" providerId="ADAL" clId="{EDE18021-6FA1-43EE-88CC-12F5E9F92728}" dt="2019-04-08T18:47:51.595" v="502"/>
          <ac:spMkLst>
            <pc:docMk/>
            <pc:sldMasterMk cId="1092360907" sldId="2147483660"/>
            <ac:spMk id="3" creationId="{00000000-0000-0000-0000-000000000000}"/>
          </ac:spMkLst>
        </pc:spChg>
        <pc:spChg chg="mod">
          <ac:chgData name="Parker, Brett" userId="6989d706-e1f3-4cda-ab7c-6c1216d22d98" providerId="ADAL" clId="{EDE18021-6FA1-43EE-88CC-12F5E9F92728}" dt="2019-04-08T18:47:51.595" v="502"/>
          <ac:spMkLst>
            <pc:docMk/>
            <pc:sldMasterMk cId="1092360907" sldId="2147483660"/>
            <ac:spMk id="4" creationId="{00000000-0000-0000-0000-000000000000}"/>
          </ac:spMkLst>
        </pc:spChg>
        <pc:spChg chg="mod">
          <ac:chgData name="Parker, Brett" userId="6989d706-e1f3-4cda-ab7c-6c1216d22d98" providerId="ADAL" clId="{EDE18021-6FA1-43EE-88CC-12F5E9F92728}" dt="2019-04-08T18:47:51.595" v="502"/>
          <ac:spMkLst>
            <pc:docMk/>
            <pc:sldMasterMk cId="1092360907" sldId="2147483660"/>
            <ac:spMk id="5" creationId="{00000000-0000-0000-0000-000000000000}"/>
          </ac:spMkLst>
        </pc:spChg>
        <pc:spChg chg="mod">
          <ac:chgData name="Parker, Brett" userId="6989d706-e1f3-4cda-ab7c-6c1216d22d98" providerId="ADAL" clId="{EDE18021-6FA1-43EE-88CC-12F5E9F92728}" dt="2019-04-08T18:47:51.595" v="502"/>
          <ac:spMkLst>
            <pc:docMk/>
            <pc:sldMasterMk cId="1092360907" sldId="2147483660"/>
            <ac:spMk id="6" creationId="{00000000-0000-0000-0000-000000000000}"/>
          </ac:spMkLst>
        </pc:spChg>
        <pc:picChg chg="mod">
          <ac:chgData name="Parker, Brett" userId="6989d706-e1f3-4cda-ab7c-6c1216d22d98" providerId="ADAL" clId="{EDE18021-6FA1-43EE-88CC-12F5E9F92728}" dt="2019-04-08T18:47:51.595" v="502"/>
          <ac:picMkLst>
            <pc:docMk/>
            <pc:sldMasterMk cId="1092360907" sldId="2147483660"/>
            <ac:picMk id="7" creationId="{00000000-0000-0000-0000-000000000000}"/>
          </ac:picMkLst>
        </pc:picChg>
        <pc:picChg chg="mod">
          <ac:chgData name="Parker, Brett" userId="6989d706-e1f3-4cda-ab7c-6c1216d22d98" providerId="ADAL" clId="{EDE18021-6FA1-43EE-88CC-12F5E9F92728}" dt="2019-04-08T18:47:51.595" v="502"/>
          <ac:picMkLst>
            <pc:docMk/>
            <pc:sldMasterMk cId="1092360907" sldId="2147483660"/>
            <ac:picMk id="8" creationId="{00000000-0000-0000-0000-000000000000}"/>
          </ac:picMkLst>
        </pc:picChg>
        <pc:sldLayoutChg chg="modSp">
          <pc:chgData name="Parker, Brett" userId="6989d706-e1f3-4cda-ab7c-6c1216d22d98" providerId="ADAL" clId="{EDE18021-6FA1-43EE-88CC-12F5E9F92728}" dt="2019-04-08T18:47:51.595" v="502"/>
          <pc:sldLayoutMkLst>
            <pc:docMk/>
            <pc:sldMasterMk cId="1092360907" sldId="2147483660"/>
            <pc:sldLayoutMk cId="0" sldId="2147483661"/>
          </pc:sldLayoutMkLst>
          <pc:spChg chg="mod">
            <ac:chgData name="Parker, Brett" userId="6989d706-e1f3-4cda-ab7c-6c1216d22d98" providerId="ADAL" clId="{EDE18021-6FA1-43EE-88CC-12F5E9F92728}" dt="2019-04-08T18:47:51.595" v="502"/>
            <ac:spMkLst>
              <pc:docMk/>
              <pc:sldMasterMk cId="1092360907" sldId="2147483660"/>
              <pc:sldLayoutMk cId="0" sldId="2147483661"/>
              <ac:spMk id="2" creationId="{00000000-0000-0000-0000-000000000000}"/>
            </ac:spMkLst>
          </pc:spChg>
          <pc:spChg chg="mod">
            <ac:chgData name="Parker, Brett" userId="6989d706-e1f3-4cda-ab7c-6c1216d22d98" providerId="ADAL" clId="{EDE18021-6FA1-43EE-88CC-12F5E9F92728}" dt="2019-04-08T18:47:51.595" v="502"/>
            <ac:spMkLst>
              <pc:docMk/>
              <pc:sldMasterMk cId="1092360907" sldId="2147483660"/>
              <pc:sldLayoutMk cId="0" sldId="2147483661"/>
              <ac:spMk id="3" creationId="{00000000-0000-0000-0000-000000000000}"/>
            </ac:spMkLst>
          </pc:spChg>
          <pc:picChg chg="mod">
            <ac:chgData name="Parker, Brett" userId="6989d706-e1f3-4cda-ab7c-6c1216d22d98" providerId="ADAL" clId="{EDE18021-6FA1-43EE-88CC-12F5E9F92728}" dt="2019-04-08T18:47:51.595" v="502"/>
            <ac:picMkLst>
              <pc:docMk/>
              <pc:sldMasterMk cId="1092360907" sldId="2147483660"/>
              <pc:sldLayoutMk cId="0" sldId="2147483661"/>
              <ac:picMk id="7" creationId="{00000000-0000-0000-0000-000000000000}"/>
            </ac:picMkLst>
          </pc:picChg>
        </pc:sldLayoutChg>
        <pc:sldLayoutChg chg="modSp">
          <pc:chgData name="Parker, Brett" userId="6989d706-e1f3-4cda-ab7c-6c1216d22d98" providerId="ADAL" clId="{EDE18021-6FA1-43EE-88CC-12F5E9F92728}" dt="2019-04-08T18:47:51.595" v="502"/>
          <pc:sldLayoutMkLst>
            <pc:docMk/>
            <pc:sldMasterMk cId="1092360907" sldId="2147483660"/>
            <pc:sldLayoutMk cId="0" sldId="2147483662"/>
          </pc:sldLayoutMkLst>
          <pc:spChg chg="mod">
            <ac:chgData name="Parker, Brett" userId="6989d706-e1f3-4cda-ab7c-6c1216d22d98" providerId="ADAL" clId="{EDE18021-6FA1-43EE-88CC-12F5E9F92728}" dt="2019-04-08T18:47:51.595" v="502"/>
            <ac:spMkLst>
              <pc:docMk/>
              <pc:sldMasterMk cId="1092360907" sldId="2147483660"/>
              <pc:sldLayoutMk cId="0" sldId="2147483662"/>
              <ac:spMk id="6" creationId="{00000000-0000-0000-0000-000000000000}"/>
            </ac:spMkLst>
          </pc:spChg>
        </pc:sldLayoutChg>
        <pc:sldLayoutChg chg="modSp">
          <pc:chgData name="Parker, Brett" userId="6989d706-e1f3-4cda-ab7c-6c1216d22d98" providerId="ADAL" clId="{EDE18021-6FA1-43EE-88CC-12F5E9F92728}" dt="2019-04-08T18:47:51.595" v="502"/>
          <pc:sldLayoutMkLst>
            <pc:docMk/>
            <pc:sldMasterMk cId="1092360907" sldId="2147483660"/>
            <pc:sldLayoutMk cId="0" sldId="2147483663"/>
          </pc:sldLayoutMkLst>
          <pc:spChg chg="mod">
            <ac:chgData name="Parker, Brett" userId="6989d706-e1f3-4cda-ab7c-6c1216d22d98" providerId="ADAL" clId="{EDE18021-6FA1-43EE-88CC-12F5E9F92728}" dt="2019-04-08T18:47:51.595" v="502"/>
            <ac:spMkLst>
              <pc:docMk/>
              <pc:sldMasterMk cId="1092360907" sldId="2147483660"/>
              <pc:sldLayoutMk cId="0" sldId="2147483663"/>
              <ac:spMk id="2" creationId="{00000000-0000-0000-0000-000000000000}"/>
            </ac:spMkLst>
          </pc:spChg>
          <pc:spChg chg="mod">
            <ac:chgData name="Parker, Brett" userId="6989d706-e1f3-4cda-ab7c-6c1216d22d98" providerId="ADAL" clId="{EDE18021-6FA1-43EE-88CC-12F5E9F92728}" dt="2019-04-08T18:47:51.595" v="502"/>
            <ac:spMkLst>
              <pc:docMk/>
              <pc:sldMasterMk cId="1092360907" sldId="2147483660"/>
              <pc:sldLayoutMk cId="0" sldId="2147483663"/>
              <ac:spMk id="3" creationId="{00000000-0000-0000-0000-000000000000}"/>
            </ac:spMkLst>
          </pc:spChg>
          <pc:spChg chg="mod">
            <ac:chgData name="Parker, Brett" userId="6989d706-e1f3-4cda-ab7c-6c1216d22d98" providerId="ADAL" clId="{EDE18021-6FA1-43EE-88CC-12F5E9F92728}" dt="2019-04-08T18:47:51.595" v="502"/>
            <ac:spMkLst>
              <pc:docMk/>
              <pc:sldMasterMk cId="1092360907" sldId="2147483660"/>
              <pc:sldLayoutMk cId="0" sldId="2147483663"/>
              <ac:spMk id="7" creationId="{00000000-0000-0000-0000-000000000000}"/>
            </ac:spMkLst>
          </pc:spChg>
        </pc:sldLayoutChg>
        <pc:sldLayoutChg chg="modSp">
          <pc:chgData name="Parker, Brett" userId="6989d706-e1f3-4cda-ab7c-6c1216d22d98" providerId="ADAL" clId="{EDE18021-6FA1-43EE-88CC-12F5E9F92728}" dt="2019-04-08T18:47:51.595" v="502"/>
          <pc:sldLayoutMkLst>
            <pc:docMk/>
            <pc:sldMasterMk cId="1092360907" sldId="2147483660"/>
            <pc:sldLayoutMk cId="0" sldId="2147483664"/>
          </pc:sldLayoutMkLst>
          <pc:spChg chg="mod">
            <ac:chgData name="Parker, Brett" userId="6989d706-e1f3-4cda-ab7c-6c1216d22d98" providerId="ADAL" clId="{EDE18021-6FA1-43EE-88CC-12F5E9F92728}" dt="2019-04-08T18:47:51.595" v="502"/>
            <ac:spMkLst>
              <pc:docMk/>
              <pc:sldMasterMk cId="1092360907" sldId="2147483660"/>
              <pc:sldLayoutMk cId="0" sldId="2147483664"/>
              <ac:spMk id="3" creationId="{00000000-0000-0000-0000-000000000000}"/>
            </ac:spMkLst>
          </pc:spChg>
          <pc:spChg chg="mod">
            <ac:chgData name="Parker, Brett" userId="6989d706-e1f3-4cda-ab7c-6c1216d22d98" providerId="ADAL" clId="{EDE18021-6FA1-43EE-88CC-12F5E9F92728}" dt="2019-04-08T18:47:51.595" v="502"/>
            <ac:spMkLst>
              <pc:docMk/>
              <pc:sldMasterMk cId="1092360907" sldId="2147483660"/>
              <pc:sldLayoutMk cId="0" sldId="2147483664"/>
              <ac:spMk id="4" creationId="{00000000-0000-0000-0000-000000000000}"/>
            </ac:spMkLst>
          </pc:spChg>
          <pc:spChg chg="mod">
            <ac:chgData name="Parker, Brett" userId="6989d706-e1f3-4cda-ab7c-6c1216d22d98" providerId="ADAL" clId="{EDE18021-6FA1-43EE-88CC-12F5E9F92728}" dt="2019-04-08T18:47:51.595" v="502"/>
            <ac:spMkLst>
              <pc:docMk/>
              <pc:sldMasterMk cId="1092360907" sldId="2147483660"/>
              <pc:sldLayoutMk cId="0" sldId="2147483664"/>
              <ac:spMk id="8" creationId="{00000000-0000-0000-0000-000000000000}"/>
            </ac:spMkLst>
          </pc:spChg>
        </pc:sldLayoutChg>
        <pc:sldLayoutChg chg="modSp">
          <pc:chgData name="Parker, Brett" userId="6989d706-e1f3-4cda-ab7c-6c1216d22d98" providerId="ADAL" clId="{EDE18021-6FA1-43EE-88CC-12F5E9F92728}" dt="2019-04-08T18:47:51.595" v="502"/>
          <pc:sldLayoutMkLst>
            <pc:docMk/>
            <pc:sldMasterMk cId="1092360907" sldId="2147483660"/>
            <pc:sldLayoutMk cId="0" sldId="2147483665"/>
          </pc:sldLayoutMkLst>
          <pc:spChg chg="mod">
            <ac:chgData name="Parker, Brett" userId="6989d706-e1f3-4cda-ab7c-6c1216d22d98" providerId="ADAL" clId="{EDE18021-6FA1-43EE-88CC-12F5E9F92728}" dt="2019-04-08T18:47:51.595" v="502"/>
            <ac:spMkLst>
              <pc:docMk/>
              <pc:sldMasterMk cId="1092360907" sldId="2147483660"/>
              <pc:sldLayoutMk cId="0" sldId="2147483665"/>
              <ac:spMk id="2" creationId="{00000000-0000-0000-0000-000000000000}"/>
            </ac:spMkLst>
          </pc:spChg>
          <pc:spChg chg="mod">
            <ac:chgData name="Parker, Brett" userId="6989d706-e1f3-4cda-ab7c-6c1216d22d98" providerId="ADAL" clId="{EDE18021-6FA1-43EE-88CC-12F5E9F92728}" dt="2019-04-08T18:47:51.595" v="502"/>
            <ac:spMkLst>
              <pc:docMk/>
              <pc:sldMasterMk cId="1092360907" sldId="2147483660"/>
              <pc:sldLayoutMk cId="0" sldId="2147483665"/>
              <ac:spMk id="3" creationId="{00000000-0000-0000-0000-000000000000}"/>
            </ac:spMkLst>
          </pc:spChg>
          <pc:spChg chg="mod">
            <ac:chgData name="Parker, Brett" userId="6989d706-e1f3-4cda-ab7c-6c1216d22d98" providerId="ADAL" clId="{EDE18021-6FA1-43EE-88CC-12F5E9F92728}" dt="2019-04-08T18:47:51.595" v="502"/>
            <ac:spMkLst>
              <pc:docMk/>
              <pc:sldMasterMk cId="1092360907" sldId="2147483660"/>
              <pc:sldLayoutMk cId="0" sldId="2147483665"/>
              <ac:spMk id="4" creationId="{00000000-0000-0000-0000-000000000000}"/>
            </ac:spMkLst>
          </pc:spChg>
          <pc:spChg chg="mod">
            <ac:chgData name="Parker, Brett" userId="6989d706-e1f3-4cda-ab7c-6c1216d22d98" providerId="ADAL" clId="{EDE18021-6FA1-43EE-88CC-12F5E9F92728}" dt="2019-04-08T18:47:51.595" v="502"/>
            <ac:spMkLst>
              <pc:docMk/>
              <pc:sldMasterMk cId="1092360907" sldId="2147483660"/>
              <pc:sldLayoutMk cId="0" sldId="2147483665"/>
              <ac:spMk id="5" creationId="{00000000-0000-0000-0000-000000000000}"/>
            </ac:spMkLst>
          </pc:spChg>
          <pc:spChg chg="mod">
            <ac:chgData name="Parker, Brett" userId="6989d706-e1f3-4cda-ab7c-6c1216d22d98" providerId="ADAL" clId="{EDE18021-6FA1-43EE-88CC-12F5E9F92728}" dt="2019-04-08T18:47:51.595" v="502"/>
            <ac:spMkLst>
              <pc:docMk/>
              <pc:sldMasterMk cId="1092360907" sldId="2147483660"/>
              <pc:sldLayoutMk cId="0" sldId="2147483665"/>
              <ac:spMk id="6" creationId="{00000000-0000-0000-0000-000000000000}"/>
            </ac:spMkLst>
          </pc:spChg>
          <pc:spChg chg="mod">
            <ac:chgData name="Parker, Brett" userId="6989d706-e1f3-4cda-ab7c-6c1216d22d98" providerId="ADAL" clId="{EDE18021-6FA1-43EE-88CC-12F5E9F92728}" dt="2019-04-08T18:47:51.595" v="502"/>
            <ac:spMkLst>
              <pc:docMk/>
              <pc:sldMasterMk cId="1092360907" sldId="2147483660"/>
              <pc:sldLayoutMk cId="0" sldId="2147483665"/>
              <ac:spMk id="10" creationId="{00000000-0000-0000-0000-000000000000}"/>
            </ac:spMkLst>
          </pc:spChg>
        </pc:sldLayoutChg>
        <pc:sldLayoutChg chg="modSp">
          <pc:chgData name="Parker, Brett" userId="6989d706-e1f3-4cda-ab7c-6c1216d22d98" providerId="ADAL" clId="{EDE18021-6FA1-43EE-88CC-12F5E9F92728}" dt="2019-04-08T18:47:51.595" v="502"/>
          <pc:sldLayoutMkLst>
            <pc:docMk/>
            <pc:sldMasterMk cId="1092360907" sldId="2147483660"/>
            <pc:sldLayoutMk cId="0" sldId="2147483666"/>
          </pc:sldLayoutMkLst>
          <pc:spChg chg="mod">
            <ac:chgData name="Parker, Brett" userId="6989d706-e1f3-4cda-ab7c-6c1216d22d98" providerId="ADAL" clId="{EDE18021-6FA1-43EE-88CC-12F5E9F92728}" dt="2019-04-08T18:47:51.595" v="502"/>
            <ac:spMkLst>
              <pc:docMk/>
              <pc:sldMasterMk cId="1092360907" sldId="2147483660"/>
              <pc:sldLayoutMk cId="0" sldId="2147483666"/>
              <ac:spMk id="6" creationId="{00000000-0000-0000-0000-000000000000}"/>
            </ac:spMkLst>
          </pc:spChg>
        </pc:sldLayoutChg>
        <pc:sldLayoutChg chg="modSp">
          <pc:chgData name="Parker, Brett" userId="6989d706-e1f3-4cda-ab7c-6c1216d22d98" providerId="ADAL" clId="{EDE18021-6FA1-43EE-88CC-12F5E9F92728}" dt="2019-04-08T18:47:51.595" v="502"/>
          <pc:sldLayoutMkLst>
            <pc:docMk/>
            <pc:sldMasterMk cId="1092360907" sldId="2147483660"/>
            <pc:sldLayoutMk cId="0" sldId="2147483667"/>
          </pc:sldLayoutMkLst>
          <pc:spChg chg="mod">
            <ac:chgData name="Parker, Brett" userId="6989d706-e1f3-4cda-ab7c-6c1216d22d98" providerId="ADAL" clId="{EDE18021-6FA1-43EE-88CC-12F5E9F92728}" dt="2019-04-08T18:47:51.595" v="502"/>
            <ac:spMkLst>
              <pc:docMk/>
              <pc:sldMasterMk cId="1092360907" sldId="2147483660"/>
              <pc:sldLayoutMk cId="0" sldId="2147483667"/>
              <ac:spMk id="5" creationId="{00000000-0000-0000-0000-000000000000}"/>
            </ac:spMkLst>
          </pc:spChg>
        </pc:sldLayoutChg>
        <pc:sldLayoutChg chg="modSp">
          <pc:chgData name="Parker, Brett" userId="6989d706-e1f3-4cda-ab7c-6c1216d22d98" providerId="ADAL" clId="{EDE18021-6FA1-43EE-88CC-12F5E9F92728}" dt="2019-04-08T18:47:51.595" v="502"/>
          <pc:sldLayoutMkLst>
            <pc:docMk/>
            <pc:sldMasterMk cId="1092360907" sldId="2147483660"/>
            <pc:sldLayoutMk cId="0" sldId="2147483668"/>
          </pc:sldLayoutMkLst>
          <pc:spChg chg="mod">
            <ac:chgData name="Parker, Brett" userId="6989d706-e1f3-4cda-ab7c-6c1216d22d98" providerId="ADAL" clId="{EDE18021-6FA1-43EE-88CC-12F5E9F92728}" dt="2019-04-08T18:47:51.595" v="502"/>
            <ac:spMkLst>
              <pc:docMk/>
              <pc:sldMasterMk cId="1092360907" sldId="2147483660"/>
              <pc:sldLayoutMk cId="0" sldId="2147483668"/>
              <ac:spMk id="2" creationId="{00000000-0000-0000-0000-000000000000}"/>
            </ac:spMkLst>
          </pc:spChg>
          <pc:spChg chg="mod">
            <ac:chgData name="Parker, Brett" userId="6989d706-e1f3-4cda-ab7c-6c1216d22d98" providerId="ADAL" clId="{EDE18021-6FA1-43EE-88CC-12F5E9F92728}" dt="2019-04-08T18:47:51.595" v="502"/>
            <ac:spMkLst>
              <pc:docMk/>
              <pc:sldMasterMk cId="1092360907" sldId="2147483660"/>
              <pc:sldLayoutMk cId="0" sldId="2147483668"/>
              <ac:spMk id="3" creationId="{00000000-0000-0000-0000-000000000000}"/>
            </ac:spMkLst>
          </pc:spChg>
          <pc:spChg chg="mod">
            <ac:chgData name="Parker, Brett" userId="6989d706-e1f3-4cda-ab7c-6c1216d22d98" providerId="ADAL" clId="{EDE18021-6FA1-43EE-88CC-12F5E9F92728}" dt="2019-04-08T18:47:51.595" v="502"/>
            <ac:spMkLst>
              <pc:docMk/>
              <pc:sldMasterMk cId="1092360907" sldId="2147483660"/>
              <pc:sldLayoutMk cId="0" sldId="2147483668"/>
              <ac:spMk id="4" creationId="{00000000-0000-0000-0000-000000000000}"/>
            </ac:spMkLst>
          </pc:spChg>
          <pc:spChg chg="mod">
            <ac:chgData name="Parker, Brett" userId="6989d706-e1f3-4cda-ab7c-6c1216d22d98" providerId="ADAL" clId="{EDE18021-6FA1-43EE-88CC-12F5E9F92728}" dt="2019-04-08T18:47:51.595" v="502"/>
            <ac:spMkLst>
              <pc:docMk/>
              <pc:sldMasterMk cId="1092360907" sldId="2147483660"/>
              <pc:sldLayoutMk cId="0" sldId="2147483668"/>
              <ac:spMk id="8" creationId="{00000000-0000-0000-0000-000000000000}"/>
            </ac:spMkLst>
          </pc:spChg>
        </pc:sldLayoutChg>
        <pc:sldLayoutChg chg="modSp">
          <pc:chgData name="Parker, Brett" userId="6989d706-e1f3-4cda-ab7c-6c1216d22d98" providerId="ADAL" clId="{EDE18021-6FA1-43EE-88CC-12F5E9F92728}" dt="2019-04-08T18:47:51.595" v="502"/>
          <pc:sldLayoutMkLst>
            <pc:docMk/>
            <pc:sldMasterMk cId="1092360907" sldId="2147483660"/>
            <pc:sldLayoutMk cId="0" sldId="2147483669"/>
          </pc:sldLayoutMkLst>
          <pc:spChg chg="mod">
            <ac:chgData name="Parker, Brett" userId="6989d706-e1f3-4cda-ab7c-6c1216d22d98" providerId="ADAL" clId="{EDE18021-6FA1-43EE-88CC-12F5E9F92728}" dt="2019-04-08T18:47:51.595" v="502"/>
            <ac:spMkLst>
              <pc:docMk/>
              <pc:sldMasterMk cId="1092360907" sldId="2147483660"/>
              <pc:sldLayoutMk cId="0" sldId="2147483669"/>
              <ac:spMk id="2" creationId="{00000000-0000-0000-0000-000000000000}"/>
            </ac:spMkLst>
          </pc:spChg>
          <pc:spChg chg="mod">
            <ac:chgData name="Parker, Brett" userId="6989d706-e1f3-4cda-ab7c-6c1216d22d98" providerId="ADAL" clId="{EDE18021-6FA1-43EE-88CC-12F5E9F92728}" dt="2019-04-08T18:47:51.595" v="502"/>
            <ac:spMkLst>
              <pc:docMk/>
              <pc:sldMasterMk cId="1092360907" sldId="2147483660"/>
              <pc:sldLayoutMk cId="0" sldId="2147483669"/>
              <ac:spMk id="3" creationId="{00000000-0000-0000-0000-000000000000}"/>
            </ac:spMkLst>
          </pc:spChg>
          <pc:spChg chg="mod">
            <ac:chgData name="Parker, Brett" userId="6989d706-e1f3-4cda-ab7c-6c1216d22d98" providerId="ADAL" clId="{EDE18021-6FA1-43EE-88CC-12F5E9F92728}" dt="2019-04-08T18:47:51.595" v="502"/>
            <ac:spMkLst>
              <pc:docMk/>
              <pc:sldMasterMk cId="1092360907" sldId="2147483660"/>
              <pc:sldLayoutMk cId="0" sldId="2147483669"/>
              <ac:spMk id="4" creationId="{00000000-0000-0000-0000-000000000000}"/>
            </ac:spMkLst>
          </pc:spChg>
          <pc:spChg chg="mod">
            <ac:chgData name="Parker, Brett" userId="6989d706-e1f3-4cda-ab7c-6c1216d22d98" providerId="ADAL" clId="{EDE18021-6FA1-43EE-88CC-12F5E9F92728}" dt="2019-04-08T18:47:51.595" v="502"/>
            <ac:spMkLst>
              <pc:docMk/>
              <pc:sldMasterMk cId="1092360907" sldId="2147483660"/>
              <pc:sldLayoutMk cId="0" sldId="2147483669"/>
              <ac:spMk id="8" creationId="{00000000-0000-0000-0000-000000000000}"/>
            </ac:spMkLst>
          </pc:spChg>
        </pc:sldLayoutChg>
        <pc:sldLayoutChg chg="modSp">
          <pc:chgData name="Parker, Brett" userId="6989d706-e1f3-4cda-ab7c-6c1216d22d98" providerId="ADAL" clId="{EDE18021-6FA1-43EE-88CC-12F5E9F92728}" dt="2019-04-08T18:47:51.595" v="502"/>
          <pc:sldLayoutMkLst>
            <pc:docMk/>
            <pc:sldMasterMk cId="1092360907" sldId="2147483660"/>
            <pc:sldLayoutMk cId="0" sldId="2147483670"/>
          </pc:sldLayoutMkLst>
          <pc:spChg chg="mod">
            <ac:chgData name="Parker, Brett" userId="6989d706-e1f3-4cda-ab7c-6c1216d22d98" providerId="ADAL" clId="{EDE18021-6FA1-43EE-88CC-12F5E9F92728}" dt="2019-04-08T18:47:51.595" v="502"/>
            <ac:spMkLst>
              <pc:docMk/>
              <pc:sldMasterMk cId="1092360907" sldId="2147483660"/>
              <pc:sldLayoutMk cId="0" sldId="2147483670"/>
              <ac:spMk id="7" creationId="{00000000-0000-0000-0000-000000000000}"/>
            </ac:spMkLst>
          </pc:spChg>
        </pc:sldLayoutChg>
        <pc:sldLayoutChg chg="modSp">
          <pc:chgData name="Parker, Brett" userId="6989d706-e1f3-4cda-ab7c-6c1216d22d98" providerId="ADAL" clId="{EDE18021-6FA1-43EE-88CC-12F5E9F92728}" dt="2019-04-08T18:47:51.595" v="502"/>
          <pc:sldLayoutMkLst>
            <pc:docMk/>
            <pc:sldMasterMk cId="1092360907" sldId="2147483660"/>
            <pc:sldLayoutMk cId="0" sldId="2147483671"/>
          </pc:sldLayoutMkLst>
          <pc:spChg chg="mod">
            <ac:chgData name="Parker, Brett" userId="6989d706-e1f3-4cda-ab7c-6c1216d22d98" providerId="ADAL" clId="{EDE18021-6FA1-43EE-88CC-12F5E9F92728}" dt="2019-04-08T18:47:51.595" v="502"/>
            <ac:spMkLst>
              <pc:docMk/>
              <pc:sldMasterMk cId="1092360907" sldId="2147483660"/>
              <pc:sldLayoutMk cId="0" sldId="2147483671"/>
              <ac:spMk id="2" creationId="{00000000-0000-0000-0000-000000000000}"/>
            </ac:spMkLst>
          </pc:spChg>
          <pc:spChg chg="mod">
            <ac:chgData name="Parker, Brett" userId="6989d706-e1f3-4cda-ab7c-6c1216d22d98" providerId="ADAL" clId="{EDE18021-6FA1-43EE-88CC-12F5E9F92728}" dt="2019-04-08T18:47:51.595" v="502"/>
            <ac:spMkLst>
              <pc:docMk/>
              <pc:sldMasterMk cId="1092360907" sldId="2147483660"/>
              <pc:sldLayoutMk cId="0" sldId="2147483671"/>
              <ac:spMk id="3" creationId="{00000000-0000-0000-0000-000000000000}"/>
            </ac:spMkLst>
          </pc:spChg>
          <pc:spChg chg="mod">
            <ac:chgData name="Parker, Brett" userId="6989d706-e1f3-4cda-ab7c-6c1216d22d98" providerId="ADAL" clId="{EDE18021-6FA1-43EE-88CC-12F5E9F92728}" dt="2019-04-08T18:47:51.595" v="502"/>
            <ac:spMkLst>
              <pc:docMk/>
              <pc:sldMasterMk cId="1092360907" sldId="2147483660"/>
              <pc:sldLayoutMk cId="0" sldId="2147483671"/>
              <ac:spMk id="7" creationId="{00000000-0000-0000-0000-000000000000}"/>
            </ac:spMkLst>
          </pc:spChg>
        </pc:sldLayoutChg>
        <pc:sldLayoutChg chg="addSp delSp modSp">
          <pc:chgData name="Parker, Brett" userId="6989d706-e1f3-4cda-ab7c-6c1216d22d98" providerId="ADAL" clId="{EDE18021-6FA1-43EE-88CC-12F5E9F92728}" dt="2019-04-08T18:50:15.614" v="513" actId="478"/>
          <pc:sldLayoutMkLst>
            <pc:docMk/>
            <pc:sldMasterMk cId="1092360907" sldId="2147483660"/>
            <pc:sldLayoutMk cId="544690725" sldId="2147483672"/>
          </pc:sldLayoutMkLst>
          <pc:spChg chg="del mod">
            <ac:chgData name="Parker, Brett" userId="6989d706-e1f3-4cda-ab7c-6c1216d22d98" providerId="ADAL" clId="{EDE18021-6FA1-43EE-88CC-12F5E9F92728}" dt="2019-04-08T18:48:25.401" v="503" actId="478"/>
            <ac:spMkLst>
              <pc:docMk/>
              <pc:sldMasterMk cId="1092360907" sldId="2147483660"/>
              <pc:sldLayoutMk cId="544690725" sldId="2147483672"/>
              <ac:spMk id="2" creationId="{00000000-0000-0000-0000-000000000000}"/>
            </ac:spMkLst>
          </pc:spChg>
          <pc:spChg chg="del mod">
            <ac:chgData name="Parker, Brett" userId="6989d706-e1f3-4cda-ab7c-6c1216d22d98" providerId="ADAL" clId="{EDE18021-6FA1-43EE-88CC-12F5E9F92728}" dt="2019-04-08T18:50:00.365" v="508" actId="478"/>
            <ac:spMkLst>
              <pc:docMk/>
              <pc:sldMasterMk cId="1092360907" sldId="2147483660"/>
              <pc:sldLayoutMk cId="544690725" sldId="2147483672"/>
              <ac:spMk id="3" creationId="{00000000-0000-0000-0000-000000000000}"/>
            </ac:spMkLst>
          </pc:spChg>
          <pc:spChg chg="del mod">
            <ac:chgData name="Parker, Brett" userId="6989d706-e1f3-4cda-ab7c-6c1216d22d98" providerId="ADAL" clId="{EDE18021-6FA1-43EE-88CC-12F5E9F92728}" dt="2019-04-08T18:49:44.316" v="507" actId="478"/>
            <ac:spMkLst>
              <pc:docMk/>
              <pc:sldMasterMk cId="1092360907" sldId="2147483660"/>
              <pc:sldLayoutMk cId="544690725" sldId="2147483672"/>
              <ac:spMk id="5" creationId="{C8A27465-2A50-6249-8897-67E9365998BC}"/>
            </ac:spMkLst>
          </pc:spChg>
          <pc:spChg chg="del mod">
            <ac:chgData name="Parker, Brett" userId="6989d706-e1f3-4cda-ab7c-6c1216d22d98" providerId="ADAL" clId="{EDE18021-6FA1-43EE-88CC-12F5E9F92728}" dt="2019-04-08T18:50:04.092" v="509" actId="478"/>
            <ac:spMkLst>
              <pc:docMk/>
              <pc:sldMasterMk cId="1092360907" sldId="2147483660"/>
              <pc:sldLayoutMk cId="544690725" sldId="2147483672"/>
              <ac:spMk id="6" creationId="{00000000-0000-0000-0000-000000000000}"/>
            </ac:spMkLst>
          </pc:spChg>
          <pc:spChg chg="add">
            <ac:chgData name="Parker, Brett" userId="6989d706-e1f3-4cda-ab7c-6c1216d22d98" providerId="ADAL" clId="{EDE18021-6FA1-43EE-88CC-12F5E9F92728}" dt="2019-04-08T18:50:05.930" v="510"/>
            <ac:spMkLst>
              <pc:docMk/>
              <pc:sldMasterMk cId="1092360907" sldId="2147483660"/>
              <pc:sldLayoutMk cId="544690725" sldId="2147483672"/>
              <ac:spMk id="12" creationId="{D2ACF571-0826-4AB7-9F94-962DB2F4232D}"/>
            </ac:spMkLst>
          </pc:spChg>
          <pc:spChg chg="mod">
            <ac:chgData name="Parker, Brett" userId="6989d706-e1f3-4cda-ab7c-6c1216d22d98" providerId="ADAL" clId="{EDE18021-6FA1-43EE-88CC-12F5E9F92728}" dt="2019-04-08T18:47:51.595" v="502"/>
            <ac:spMkLst>
              <pc:docMk/>
              <pc:sldMasterMk cId="1092360907" sldId="2147483660"/>
              <pc:sldLayoutMk cId="544690725" sldId="2147483672"/>
              <ac:spMk id="13" creationId="{EAF8B965-77B2-F94E-9E8F-94DE39B1D789}"/>
            </ac:spMkLst>
          </pc:spChg>
          <pc:picChg chg="del mod">
            <ac:chgData name="Parker, Brett" userId="6989d706-e1f3-4cda-ab7c-6c1216d22d98" providerId="ADAL" clId="{EDE18021-6FA1-43EE-88CC-12F5E9F92728}" dt="2019-04-08T18:48:31.359" v="506" actId="478"/>
            <ac:picMkLst>
              <pc:docMk/>
              <pc:sldMasterMk cId="1092360907" sldId="2147483660"/>
              <pc:sldLayoutMk cId="544690725" sldId="2147483672"/>
              <ac:picMk id="4" creationId="{62352FBE-E101-7C49-8E4F-EA7312F5691B}"/>
            </ac:picMkLst>
          </pc:picChg>
          <pc:picChg chg="del mod">
            <ac:chgData name="Parker, Brett" userId="6989d706-e1f3-4cda-ab7c-6c1216d22d98" providerId="ADAL" clId="{EDE18021-6FA1-43EE-88CC-12F5E9F92728}" dt="2019-04-08T18:50:15.614" v="513" actId="478"/>
            <ac:picMkLst>
              <pc:docMk/>
              <pc:sldMasterMk cId="1092360907" sldId="2147483660"/>
              <pc:sldLayoutMk cId="544690725" sldId="2147483672"/>
              <ac:picMk id="8" creationId="{00000000-0000-0000-0000-000000000000}"/>
            </ac:picMkLst>
          </pc:picChg>
          <pc:picChg chg="del mod">
            <ac:chgData name="Parker, Brett" userId="6989d706-e1f3-4cda-ab7c-6c1216d22d98" providerId="ADAL" clId="{EDE18021-6FA1-43EE-88CC-12F5E9F92728}" dt="2019-04-08T18:50:13.309" v="512" actId="478"/>
            <ac:picMkLst>
              <pc:docMk/>
              <pc:sldMasterMk cId="1092360907" sldId="2147483660"/>
              <pc:sldLayoutMk cId="544690725" sldId="2147483672"/>
              <ac:picMk id="11" creationId="{00000000-0000-0000-0000-000000000000}"/>
            </ac:picMkLst>
          </pc:picChg>
          <pc:cxnChg chg="del mod">
            <ac:chgData name="Parker, Brett" userId="6989d706-e1f3-4cda-ab7c-6c1216d22d98" providerId="ADAL" clId="{EDE18021-6FA1-43EE-88CC-12F5E9F92728}" dt="2019-04-08T18:48:29.226" v="505" actId="478"/>
            <ac:cxnSpMkLst>
              <pc:docMk/>
              <pc:sldMasterMk cId="1092360907" sldId="2147483660"/>
              <pc:sldLayoutMk cId="544690725" sldId="2147483672"/>
              <ac:cxnSpMk id="9" creationId="{00000000-0000-0000-0000-000000000000}"/>
            </ac:cxnSpMkLst>
          </pc:cxnChg>
          <pc:cxnChg chg="del mod">
            <ac:chgData name="Parker, Brett" userId="6989d706-e1f3-4cda-ab7c-6c1216d22d98" providerId="ADAL" clId="{EDE18021-6FA1-43EE-88CC-12F5E9F92728}" dt="2019-04-08T18:48:27.147" v="504" actId="478"/>
            <ac:cxnSpMkLst>
              <pc:docMk/>
              <pc:sldMasterMk cId="1092360907" sldId="2147483660"/>
              <pc:sldLayoutMk cId="544690725" sldId="2147483672"/>
              <ac:cxnSpMk id="10" creationId="{00000000-0000-0000-0000-000000000000}"/>
            </ac:cxnSpMkLst>
          </pc:cxnChg>
        </pc:sldLayoutChg>
      </pc:sldMasterChg>
    </pc:docChg>
  </pc:docChgLst>
  <pc:docChgLst>
    <pc:chgData name="Parker, Brett" userId="6989d706-e1f3-4cda-ab7c-6c1216d22d98" providerId="ADAL" clId="{895717E7-5881-4BC7-AB4C-6CEDC4BA7A1E}"/>
    <pc:docChg chg="undo custSel addSld delSld modSld sldOrd">
      <pc:chgData name="Parker, Brett" userId="6989d706-e1f3-4cda-ab7c-6c1216d22d98" providerId="ADAL" clId="{895717E7-5881-4BC7-AB4C-6CEDC4BA7A1E}" dt="2019-04-05T20:30:47.073" v="4547" actId="688"/>
      <pc:docMkLst>
        <pc:docMk/>
      </pc:docMkLst>
      <pc:sldChg chg="modSp">
        <pc:chgData name="Parker, Brett" userId="6989d706-e1f3-4cda-ab7c-6c1216d22d98" providerId="ADAL" clId="{895717E7-5881-4BC7-AB4C-6CEDC4BA7A1E}" dt="2019-04-05T12:06:29.968" v="40" actId="947"/>
        <pc:sldMkLst>
          <pc:docMk/>
          <pc:sldMk cId="1092042911" sldId="256"/>
        </pc:sldMkLst>
        <pc:spChg chg="mod">
          <ac:chgData name="Parker, Brett" userId="6989d706-e1f3-4cda-ab7c-6c1216d22d98" providerId="ADAL" clId="{895717E7-5881-4BC7-AB4C-6CEDC4BA7A1E}" dt="2019-04-05T12:06:29.968" v="40" actId="947"/>
          <ac:spMkLst>
            <pc:docMk/>
            <pc:sldMk cId="1092042911" sldId="256"/>
            <ac:spMk id="2" creationId="{00000000-0000-0000-0000-000000000000}"/>
          </ac:spMkLst>
        </pc:spChg>
        <pc:spChg chg="mod">
          <ac:chgData name="Parker, Brett" userId="6989d706-e1f3-4cda-ab7c-6c1216d22d98" providerId="ADAL" clId="{895717E7-5881-4BC7-AB4C-6CEDC4BA7A1E}" dt="2019-04-05T12:05:09.919" v="6" actId="20577"/>
          <ac:spMkLst>
            <pc:docMk/>
            <pc:sldMk cId="1092042911" sldId="256"/>
            <ac:spMk id="3" creationId="{00000000-0000-0000-0000-000000000000}"/>
          </ac:spMkLst>
        </pc:spChg>
      </pc:sldChg>
      <pc:sldChg chg="modSp">
        <pc:chgData name="Parker, Brett" userId="6989d706-e1f3-4cda-ab7c-6c1216d22d98" providerId="ADAL" clId="{895717E7-5881-4BC7-AB4C-6CEDC4BA7A1E}" dt="2019-04-05T12:12:33.792" v="220" actId="1038"/>
        <pc:sldMkLst>
          <pc:docMk/>
          <pc:sldMk cId="222412128" sldId="257"/>
        </pc:sldMkLst>
        <pc:spChg chg="mod">
          <ac:chgData name="Parker, Brett" userId="6989d706-e1f3-4cda-ab7c-6c1216d22d98" providerId="ADAL" clId="{895717E7-5881-4BC7-AB4C-6CEDC4BA7A1E}" dt="2019-04-05T12:07:41.099" v="44" actId="403"/>
          <ac:spMkLst>
            <pc:docMk/>
            <pc:sldMk cId="222412128" sldId="257"/>
            <ac:spMk id="2" creationId="{00000000-0000-0000-0000-000000000000}"/>
          </ac:spMkLst>
        </pc:spChg>
        <pc:spChg chg="mod">
          <ac:chgData name="Parker, Brett" userId="6989d706-e1f3-4cda-ab7c-6c1216d22d98" providerId="ADAL" clId="{895717E7-5881-4BC7-AB4C-6CEDC4BA7A1E}" dt="2019-04-05T12:12:33.792" v="220" actId="1038"/>
          <ac:spMkLst>
            <pc:docMk/>
            <pc:sldMk cId="222412128" sldId="257"/>
            <ac:spMk id="3" creationId="{00000000-0000-0000-0000-000000000000}"/>
          </ac:spMkLst>
        </pc:spChg>
      </pc:sldChg>
      <pc:sldChg chg="addSp delSp modSp ord">
        <pc:chgData name="Parker, Brett" userId="6989d706-e1f3-4cda-ab7c-6c1216d22d98" providerId="ADAL" clId="{895717E7-5881-4BC7-AB4C-6CEDC4BA7A1E}" dt="2019-04-05T20:30:47.073" v="4547" actId="688"/>
        <pc:sldMkLst>
          <pc:docMk/>
          <pc:sldMk cId="3122837640" sldId="265"/>
        </pc:sldMkLst>
        <pc:spChg chg="mod">
          <ac:chgData name="Parker, Brett" userId="6989d706-e1f3-4cda-ab7c-6c1216d22d98" providerId="ADAL" clId="{895717E7-5881-4BC7-AB4C-6CEDC4BA7A1E}" dt="2019-04-05T12:27:05.526" v="305" actId="20577"/>
          <ac:spMkLst>
            <pc:docMk/>
            <pc:sldMk cId="3122837640" sldId="265"/>
            <ac:spMk id="2" creationId="{40D9C3BB-A1D1-4A45-AAA2-0863C4636B64}"/>
          </ac:spMkLst>
        </pc:spChg>
        <pc:spChg chg="add del mod">
          <ac:chgData name="Parker, Brett" userId="6989d706-e1f3-4cda-ab7c-6c1216d22d98" providerId="ADAL" clId="{895717E7-5881-4BC7-AB4C-6CEDC4BA7A1E}" dt="2019-04-05T12:41:01.604" v="425" actId="478"/>
          <ac:spMkLst>
            <pc:docMk/>
            <pc:sldMk cId="3122837640" sldId="265"/>
            <ac:spMk id="6" creationId="{90EF0449-4908-43AA-A9E9-509C3D7375FA}"/>
          </ac:spMkLst>
        </pc:spChg>
        <pc:spChg chg="add mod">
          <ac:chgData name="Parker, Brett" userId="6989d706-e1f3-4cda-ab7c-6c1216d22d98" providerId="ADAL" clId="{895717E7-5881-4BC7-AB4C-6CEDC4BA7A1E}" dt="2019-04-05T12:42:53.314" v="438" actId="688"/>
          <ac:spMkLst>
            <pc:docMk/>
            <pc:sldMk cId="3122837640" sldId="265"/>
            <ac:spMk id="7" creationId="{02E5457F-1D8A-47B5-AEAD-A7FD4912F378}"/>
          </ac:spMkLst>
        </pc:spChg>
        <pc:spChg chg="del">
          <ac:chgData name="Parker, Brett" userId="6989d706-e1f3-4cda-ab7c-6c1216d22d98" providerId="ADAL" clId="{895717E7-5881-4BC7-AB4C-6CEDC4BA7A1E}" dt="2019-04-05T12:26:29.765" v="272" actId="478"/>
          <ac:spMkLst>
            <pc:docMk/>
            <pc:sldMk cId="3122837640" sldId="265"/>
            <ac:spMk id="9" creationId="{74F68D57-ABCE-4F32-885B-DAD42DEC342E}"/>
          </ac:spMkLst>
        </pc:spChg>
        <pc:spChg chg="add mod">
          <ac:chgData name="Parker, Brett" userId="6989d706-e1f3-4cda-ab7c-6c1216d22d98" providerId="ADAL" clId="{895717E7-5881-4BC7-AB4C-6CEDC4BA7A1E}" dt="2019-04-05T12:45:38.200" v="499" actId="12789"/>
          <ac:spMkLst>
            <pc:docMk/>
            <pc:sldMk cId="3122837640" sldId="265"/>
            <ac:spMk id="10" creationId="{7812ED19-AD25-4DEC-A003-970170D9EED9}"/>
          </ac:spMkLst>
        </pc:spChg>
        <pc:spChg chg="add del mod">
          <ac:chgData name="Parker, Brett" userId="6989d706-e1f3-4cda-ab7c-6c1216d22d98" providerId="ADAL" clId="{895717E7-5881-4BC7-AB4C-6CEDC4BA7A1E}" dt="2019-04-05T12:46:03.297" v="501" actId="478"/>
          <ac:spMkLst>
            <pc:docMk/>
            <pc:sldMk cId="3122837640" sldId="265"/>
            <ac:spMk id="11" creationId="{EBF23D9E-583F-4027-9D9F-50182E5EE786}"/>
          </ac:spMkLst>
        </pc:spChg>
        <pc:spChg chg="add mod">
          <ac:chgData name="Parker, Brett" userId="6989d706-e1f3-4cda-ab7c-6c1216d22d98" providerId="ADAL" clId="{895717E7-5881-4BC7-AB4C-6CEDC4BA7A1E}" dt="2019-04-05T12:33:20.637" v="316" actId="255"/>
          <ac:spMkLst>
            <pc:docMk/>
            <pc:sldMk cId="3122837640" sldId="265"/>
            <ac:spMk id="12" creationId="{255C590A-3E45-469A-963B-5210974BE01E}"/>
          </ac:spMkLst>
        </pc:spChg>
        <pc:spChg chg="add mod">
          <ac:chgData name="Parker, Brett" userId="6989d706-e1f3-4cda-ab7c-6c1216d22d98" providerId="ADAL" clId="{895717E7-5881-4BC7-AB4C-6CEDC4BA7A1E}" dt="2019-04-05T12:33:29.829" v="317" actId="1076"/>
          <ac:spMkLst>
            <pc:docMk/>
            <pc:sldMk cId="3122837640" sldId="265"/>
            <ac:spMk id="13" creationId="{4CC7D20E-C525-43AD-9ED5-26E2E4009378}"/>
          </ac:spMkLst>
        </pc:spChg>
        <pc:spChg chg="add mod">
          <ac:chgData name="Parker, Brett" userId="6989d706-e1f3-4cda-ab7c-6c1216d22d98" providerId="ADAL" clId="{895717E7-5881-4BC7-AB4C-6CEDC4BA7A1E}" dt="2019-04-05T12:33:47.004" v="330" actId="1037"/>
          <ac:spMkLst>
            <pc:docMk/>
            <pc:sldMk cId="3122837640" sldId="265"/>
            <ac:spMk id="14" creationId="{93C68B13-AD96-4A31-9407-5C238973B1C8}"/>
          </ac:spMkLst>
        </pc:spChg>
        <pc:spChg chg="add mod">
          <ac:chgData name="Parker, Brett" userId="6989d706-e1f3-4cda-ab7c-6c1216d22d98" providerId="ADAL" clId="{895717E7-5881-4BC7-AB4C-6CEDC4BA7A1E}" dt="2019-04-05T12:33:53.165" v="331" actId="1076"/>
          <ac:spMkLst>
            <pc:docMk/>
            <pc:sldMk cId="3122837640" sldId="265"/>
            <ac:spMk id="15" creationId="{0DFBFD81-2032-49CC-974D-5839B51427E3}"/>
          </ac:spMkLst>
        </pc:spChg>
        <pc:spChg chg="del">
          <ac:chgData name="Parker, Brett" userId="6989d706-e1f3-4cda-ab7c-6c1216d22d98" providerId="ADAL" clId="{895717E7-5881-4BC7-AB4C-6CEDC4BA7A1E}" dt="2019-04-05T12:26:29.765" v="272" actId="478"/>
          <ac:spMkLst>
            <pc:docMk/>
            <pc:sldMk cId="3122837640" sldId="265"/>
            <ac:spMk id="16" creationId="{9C96B6C9-AA66-4A9B-A046-7BD136FEEA45}"/>
          </ac:spMkLst>
        </pc:spChg>
        <pc:spChg chg="del">
          <ac:chgData name="Parker, Brett" userId="6989d706-e1f3-4cda-ab7c-6c1216d22d98" providerId="ADAL" clId="{895717E7-5881-4BC7-AB4C-6CEDC4BA7A1E}" dt="2019-04-05T12:26:29.765" v="272" actId="478"/>
          <ac:spMkLst>
            <pc:docMk/>
            <pc:sldMk cId="3122837640" sldId="265"/>
            <ac:spMk id="17" creationId="{4ECCA13C-66BA-4BC2-9636-45EAFC51A70F}"/>
          </ac:spMkLst>
        </pc:spChg>
        <pc:spChg chg="del">
          <ac:chgData name="Parker, Brett" userId="6989d706-e1f3-4cda-ab7c-6c1216d22d98" providerId="ADAL" clId="{895717E7-5881-4BC7-AB4C-6CEDC4BA7A1E}" dt="2019-04-05T12:26:29.765" v="272" actId="478"/>
          <ac:spMkLst>
            <pc:docMk/>
            <pc:sldMk cId="3122837640" sldId="265"/>
            <ac:spMk id="18" creationId="{373A020B-676D-4C63-AB32-E42B3C15F005}"/>
          </ac:spMkLst>
        </pc:spChg>
        <pc:spChg chg="del">
          <ac:chgData name="Parker, Brett" userId="6989d706-e1f3-4cda-ab7c-6c1216d22d98" providerId="ADAL" clId="{895717E7-5881-4BC7-AB4C-6CEDC4BA7A1E}" dt="2019-04-05T12:26:29.765" v="272" actId="478"/>
          <ac:spMkLst>
            <pc:docMk/>
            <pc:sldMk cId="3122837640" sldId="265"/>
            <ac:spMk id="19" creationId="{3D5F53F6-48BF-456B-8BFF-5CFB100C5639}"/>
          </ac:spMkLst>
        </pc:spChg>
        <pc:spChg chg="add mod">
          <ac:chgData name="Parker, Brett" userId="6989d706-e1f3-4cda-ab7c-6c1216d22d98" providerId="ADAL" clId="{895717E7-5881-4BC7-AB4C-6CEDC4BA7A1E}" dt="2019-04-05T12:33:37.260" v="318" actId="1076"/>
          <ac:spMkLst>
            <pc:docMk/>
            <pc:sldMk cId="3122837640" sldId="265"/>
            <ac:spMk id="20" creationId="{7F336B18-443C-4432-B083-458DF2781CA1}"/>
          </ac:spMkLst>
        </pc:spChg>
        <pc:spChg chg="add mod">
          <ac:chgData name="Parker, Brett" userId="6989d706-e1f3-4cda-ab7c-6c1216d22d98" providerId="ADAL" clId="{895717E7-5881-4BC7-AB4C-6CEDC4BA7A1E}" dt="2019-04-05T12:34:02.472" v="334" actId="20577"/>
          <ac:spMkLst>
            <pc:docMk/>
            <pc:sldMk cId="3122837640" sldId="265"/>
            <ac:spMk id="21" creationId="{062E4DDE-0962-4D70-BE8F-38A25541279D}"/>
          </ac:spMkLst>
        </pc:spChg>
        <pc:spChg chg="add mod">
          <ac:chgData name="Parker, Brett" userId="6989d706-e1f3-4cda-ab7c-6c1216d22d98" providerId="ADAL" clId="{895717E7-5881-4BC7-AB4C-6CEDC4BA7A1E}" dt="2019-04-05T12:34:11.338" v="336" actId="20577"/>
          <ac:spMkLst>
            <pc:docMk/>
            <pc:sldMk cId="3122837640" sldId="265"/>
            <ac:spMk id="22" creationId="{F329C44A-454E-4977-ACB4-0BD044AECF44}"/>
          </ac:spMkLst>
        </pc:spChg>
        <pc:spChg chg="add mod">
          <ac:chgData name="Parker, Brett" userId="6989d706-e1f3-4cda-ab7c-6c1216d22d98" providerId="ADAL" clId="{895717E7-5881-4BC7-AB4C-6CEDC4BA7A1E}" dt="2019-04-05T12:34:56.373" v="361" actId="1036"/>
          <ac:spMkLst>
            <pc:docMk/>
            <pc:sldMk cId="3122837640" sldId="265"/>
            <ac:spMk id="23" creationId="{EF22A799-9133-4E8C-845A-5326E85B6EF9}"/>
          </ac:spMkLst>
        </pc:spChg>
        <pc:spChg chg="add mod">
          <ac:chgData name="Parker, Brett" userId="6989d706-e1f3-4cda-ab7c-6c1216d22d98" providerId="ADAL" clId="{895717E7-5881-4BC7-AB4C-6CEDC4BA7A1E}" dt="2019-04-05T12:35:01.079" v="365" actId="1038"/>
          <ac:spMkLst>
            <pc:docMk/>
            <pc:sldMk cId="3122837640" sldId="265"/>
            <ac:spMk id="24" creationId="{FBB3D197-13ED-401B-8129-B4B5BE7FA8C5}"/>
          </ac:spMkLst>
        </pc:spChg>
        <pc:spChg chg="add mod">
          <ac:chgData name="Parker, Brett" userId="6989d706-e1f3-4cda-ab7c-6c1216d22d98" providerId="ADAL" clId="{895717E7-5881-4BC7-AB4C-6CEDC4BA7A1E}" dt="2019-04-05T12:35:33.360" v="370" actId="1035"/>
          <ac:spMkLst>
            <pc:docMk/>
            <pc:sldMk cId="3122837640" sldId="265"/>
            <ac:spMk id="25" creationId="{9E14B73E-EF82-4F99-84AB-B9C23BD1577C}"/>
          </ac:spMkLst>
        </pc:spChg>
        <pc:spChg chg="add mod">
          <ac:chgData name="Parker, Brett" userId="6989d706-e1f3-4cda-ab7c-6c1216d22d98" providerId="ADAL" clId="{895717E7-5881-4BC7-AB4C-6CEDC4BA7A1E}" dt="2019-04-05T12:35:45.407" v="373" actId="1076"/>
          <ac:spMkLst>
            <pc:docMk/>
            <pc:sldMk cId="3122837640" sldId="265"/>
            <ac:spMk id="26" creationId="{5B8DBF44-0BA0-4B06-A346-8B01507B152C}"/>
          </ac:spMkLst>
        </pc:spChg>
        <pc:spChg chg="add mod">
          <ac:chgData name="Parker, Brett" userId="6989d706-e1f3-4cda-ab7c-6c1216d22d98" providerId="ADAL" clId="{895717E7-5881-4BC7-AB4C-6CEDC4BA7A1E}" dt="2019-04-05T12:35:54.042" v="375" actId="20577"/>
          <ac:spMkLst>
            <pc:docMk/>
            <pc:sldMk cId="3122837640" sldId="265"/>
            <ac:spMk id="27" creationId="{BC6261E2-D927-474C-9C91-2D614E2ABFC8}"/>
          </ac:spMkLst>
        </pc:spChg>
        <pc:spChg chg="add mod">
          <ac:chgData name="Parker, Brett" userId="6989d706-e1f3-4cda-ab7c-6c1216d22d98" providerId="ADAL" clId="{895717E7-5881-4BC7-AB4C-6CEDC4BA7A1E}" dt="2019-04-05T12:36:45.998" v="380" actId="1076"/>
          <ac:spMkLst>
            <pc:docMk/>
            <pc:sldMk cId="3122837640" sldId="265"/>
            <ac:spMk id="28" creationId="{33A91231-D918-4AE2-A502-949EA103F002}"/>
          </ac:spMkLst>
        </pc:spChg>
        <pc:spChg chg="add mod">
          <ac:chgData name="Parker, Brett" userId="6989d706-e1f3-4cda-ab7c-6c1216d22d98" providerId="ADAL" clId="{895717E7-5881-4BC7-AB4C-6CEDC4BA7A1E}" dt="2019-04-05T12:36:50.478" v="381" actId="1076"/>
          <ac:spMkLst>
            <pc:docMk/>
            <pc:sldMk cId="3122837640" sldId="265"/>
            <ac:spMk id="29" creationId="{E53ACE76-BD46-4938-93D5-79DD209A63CB}"/>
          </ac:spMkLst>
        </pc:spChg>
        <pc:spChg chg="add mod">
          <ac:chgData name="Parker, Brett" userId="6989d706-e1f3-4cda-ab7c-6c1216d22d98" providerId="ADAL" clId="{895717E7-5881-4BC7-AB4C-6CEDC4BA7A1E}" dt="2019-04-05T12:37:04.023" v="383" actId="20577"/>
          <ac:spMkLst>
            <pc:docMk/>
            <pc:sldMk cId="3122837640" sldId="265"/>
            <ac:spMk id="30" creationId="{2104391F-03B4-40A8-B73A-FEB7BF1B67F4}"/>
          </ac:spMkLst>
        </pc:spChg>
        <pc:spChg chg="add mod">
          <ac:chgData name="Parker, Brett" userId="6989d706-e1f3-4cda-ab7c-6c1216d22d98" providerId="ADAL" clId="{895717E7-5881-4BC7-AB4C-6CEDC4BA7A1E}" dt="2019-04-05T12:39:15.808" v="413" actId="1076"/>
          <ac:spMkLst>
            <pc:docMk/>
            <pc:sldMk cId="3122837640" sldId="265"/>
            <ac:spMk id="31" creationId="{23F4CCCE-299A-4EF2-B3A2-C576706B8286}"/>
          </ac:spMkLst>
        </pc:spChg>
        <pc:spChg chg="add mod">
          <ac:chgData name="Parker, Brett" userId="6989d706-e1f3-4cda-ab7c-6c1216d22d98" providerId="ADAL" clId="{895717E7-5881-4BC7-AB4C-6CEDC4BA7A1E}" dt="2019-04-05T12:39:57.152" v="414" actId="207"/>
          <ac:spMkLst>
            <pc:docMk/>
            <pc:sldMk cId="3122837640" sldId="265"/>
            <ac:spMk id="32" creationId="{13A3738E-17A8-4DFF-891B-6254B71ABF59}"/>
          </ac:spMkLst>
        </pc:spChg>
        <pc:spChg chg="add mod">
          <ac:chgData name="Parker, Brett" userId="6989d706-e1f3-4cda-ab7c-6c1216d22d98" providerId="ADAL" clId="{895717E7-5881-4BC7-AB4C-6CEDC4BA7A1E}" dt="2019-04-05T12:40:22.212" v="420" actId="1076"/>
          <ac:spMkLst>
            <pc:docMk/>
            <pc:sldMk cId="3122837640" sldId="265"/>
            <ac:spMk id="33" creationId="{9257539C-161A-4F71-A3A3-254D3844BFD0}"/>
          </ac:spMkLst>
        </pc:spChg>
        <pc:spChg chg="add mod">
          <ac:chgData name="Parker, Brett" userId="6989d706-e1f3-4cda-ab7c-6c1216d22d98" providerId="ADAL" clId="{895717E7-5881-4BC7-AB4C-6CEDC4BA7A1E}" dt="2019-04-05T20:30:47.073" v="4547" actId="688"/>
          <ac:spMkLst>
            <pc:docMk/>
            <pc:sldMk cId="3122837640" sldId="265"/>
            <ac:spMk id="34" creationId="{BDDE5A97-D19E-4BEF-99FB-517ADF35D18E}"/>
          </ac:spMkLst>
        </pc:spChg>
        <pc:spChg chg="add mod">
          <ac:chgData name="Parker, Brett" userId="6989d706-e1f3-4cda-ab7c-6c1216d22d98" providerId="ADAL" clId="{895717E7-5881-4BC7-AB4C-6CEDC4BA7A1E}" dt="2019-04-05T12:45:38.200" v="499" actId="12789"/>
          <ac:spMkLst>
            <pc:docMk/>
            <pc:sldMk cId="3122837640" sldId="265"/>
            <ac:spMk id="36" creationId="{F0A83E62-2AC4-4A53-899D-D93E6700261C}"/>
          </ac:spMkLst>
        </pc:spChg>
        <pc:spChg chg="add mod">
          <ac:chgData name="Parker, Brett" userId="6989d706-e1f3-4cda-ab7c-6c1216d22d98" providerId="ADAL" clId="{895717E7-5881-4BC7-AB4C-6CEDC4BA7A1E}" dt="2019-04-05T12:48:10.598" v="540" actId="1076"/>
          <ac:spMkLst>
            <pc:docMk/>
            <pc:sldMk cId="3122837640" sldId="265"/>
            <ac:spMk id="37" creationId="{6DA0282E-8302-4D02-9225-0C635166CBFA}"/>
          </ac:spMkLst>
        </pc:spChg>
        <pc:spChg chg="add mod">
          <ac:chgData name="Parker, Brett" userId="6989d706-e1f3-4cda-ab7c-6c1216d22d98" providerId="ADAL" clId="{895717E7-5881-4BC7-AB4C-6CEDC4BA7A1E}" dt="2019-04-05T12:50:46.819" v="781" actId="1076"/>
          <ac:spMkLst>
            <pc:docMk/>
            <pc:sldMk cId="3122837640" sldId="265"/>
            <ac:spMk id="38" creationId="{B374F85D-AE96-4FCD-826F-BBF3C853D658}"/>
          </ac:spMkLst>
        </pc:spChg>
        <pc:spChg chg="add mod">
          <ac:chgData name="Parker, Brett" userId="6989d706-e1f3-4cda-ab7c-6c1216d22d98" providerId="ADAL" clId="{895717E7-5881-4BC7-AB4C-6CEDC4BA7A1E}" dt="2019-04-05T12:48:59.305" v="582" actId="1076"/>
          <ac:spMkLst>
            <pc:docMk/>
            <pc:sldMk cId="3122837640" sldId="265"/>
            <ac:spMk id="39" creationId="{86308F19-F3DA-43DC-A60F-A1F614C4B80B}"/>
          </ac:spMkLst>
        </pc:spChg>
        <pc:spChg chg="add mod">
          <ac:chgData name="Parker, Brett" userId="6989d706-e1f3-4cda-ab7c-6c1216d22d98" providerId="ADAL" clId="{895717E7-5881-4BC7-AB4C-6CEDC4BA7A1E}" dt="2019-04-05T12:51:33.809" v="845" actId="1076"/>
          <ac:spMkLst>
            <pc:docMk/>
            <pc:sldMk cId="3122837640" sldId="265"/>
            <ac:spMk id="40" creationId="{59C3A80E-8E4E-4FFD-A2A8-6C5DFA068228}"/>
          </ac:spMkLst>
        </pc:spChg>
        <pc:picChg chg="add mod modCrop">
          <ac:chgData name="Parker, Brett" userId="6989d706-e1f3-4cda-ab7c-6c1216d22d98" providerId="ADAL" clId="{895717E7-5881-4BC7-AB4C-6CEDC4BA7A1E}" dt="2019-04-05T12:31:00.406" v="310" actId="732"/>
          <ac:picMkLst>
            <pc:docMk/>
            <pc:sldMk cId="3122837640" sldId="265"/>
            <ac:picMk id="5" creationId="{4B1F3B5F-A233-447E-826B-DD2792A15F53}"/>
          </ac:picMkLst>
        </pc:picChg>
        <pc:picChg chg="del">
          <ac:chgData name="Parker, Brett" userId="6989d706-e1f3-4cda-ab7c-6c1216d22d98" providerId="ADAL" clId="{895717E7-5881-4BC7-AB4C-6CEDC4BA7A1E}" dt="2019-04-05T12:26:15.365" v="270" actId="478"/>
          <ac:picMkLst>
            <pc:docMk/>
            <pc:sldMk cId="3122837640" sldId="265"/>
            <ac:picMk id="8" creationId="{846E130A-1CEC-49D5-9FF0-3DFA83AF3E5E}"/>
          </ac:picMkLst>
        </pc:picChg>
        <pc:picChg chg="add mod">
          <ac:chgData name="Parker, Brett" userId="6989d706-e1f3-4cda-ab7c-6c1216d22d98" providerId="ADAL" clId="{895717E7-5881-4BC7-AB4C-6CEDC4BA7A1E}" dt="2019-04-05T12:45:00.782" v="490" actId="571"/>
          <ac:picMkLst>
            <pc:docMk/>
            <pc:sldMk cId="3122837640" sldId="265"/>
            <ac:picMk id="35" creationId="{99BE1C66-1C06-492A-8F2F-5A4BBFED94E4}"/>
          </ac:picMkLst>
        </pc:picChg>
      </pc:sldChg>
      <pc:sldChg chg="addSp modSp add ord">
        <pc:chgData name="Parker, Brett" userId="6989d706-e1f3-4cda-ab7c-6c1216d22d98" providerId="ADAL" clId="{895717E7-5881-4BC7-AB4C-6CEDC4BA7A1E}" dt="2019-04-05T13:44:02.479" v="1651" actId="14861"/>
        <pc:sldMkLst>
          <pc:docMk/>
          <pc:sldMk cId="3902552184" sldId="319"/>
        </pc:sldMkLst>
        <pc:spChg chg="add mod">
          <ac:chgData name="Parker, Brett" userId="6989d706-e1f3-4cda-ab7c-6c1216d22d98" providerId="ADAL" clId="{895717E7-5881-4BC7-AB4C-6CEDC4BA7A1E}" dt="2019-04-05T13:41:54.551" v="1629" actId="1038"/>
          <ac:spMkLst>
            <pc:docMk/>
            <pc:sldMk cId="3902552184" sldId="319"/>
            <ac:spMk id="4" creationId="{65B9095D-603D-4BD5-B17F-E461A70D74FF}"/>
          </ac:spMkLst>
        </pc:spChg>
        <pc:spChg chg="mod">
          <ac:chgData name="Parker, Brett" userId="6989d706-e1f3-4cda-ab7c-6c1216d22d98" providerId="ADAL" clId="{895717E7-5881-4BC7-AB4C-6CEDC4BA7A1E}" dt="2019-04-05T13:44:02.479" v="1651" actId="14861"/>
          <ac:spMkLst>
            <pc:docMk/>
            <pc:sldMk cId="3902552184" sldId="319"/>
            <ac:spMk id="27" creationId="{C2D632DE-FB70-489D-936E-C572224FF9BD}"/>
          </ac:spMkLst>
        </pc:spChg>
      </pc:sldChg>
      <pc:sldChg chg="addSp delSp modSp add">
        <pc:chgData name="Parker, Brett" userId="6989d706-e1f3-4cda-ab7c-6c1216d22d98" providerId="ADAL" clId="{895717E7-5881-4BC7-AB4C-6CEDC4BA7A1E}" dt="2019-04-05T15:11:02.083" v="2937" actId="1076"/>
        <pc:sldMkLst>
          <pc:docMk/>
          <pc:sldMk cId="1033877658" sldId="320"/>
        </pc:sldMkLst>
        <pc:spChg chg="mod">
          <ac:chgData name="Parker, Brett" userId="6989d706-e1f3-4cda-ab7c-6c1216d22d98" providerId="ADAL" clId="{895717E7-5881-4BC7-AB4C-6CEDC4BA7A1E}" dt="2019-04-05T15:10:52.198" v="2936" actId="20577"/>
          <ac:spMkLst>
            <pc:docMk/>
            <pc:sldMk cId="1033877658" sldId="320"/>
            <ac:spMk id="2" creationId="{40D9C3BB-A1D1-4A45-AAA2-0863C4636B64}"/>
          </ac:spMkLst>
        </pc:spChg>
        <pc:spChg chg="add mod">
          <ac:chgData name="Parker, Brett" userId="6989d706-e1f3-4cda-ab7c-6c1216d22d98" providerId="ADAL" clId="{895717E7-5881-4BC7-AB4C-6CEDC4BA7A1E}" dt="2019-04-05T15:10:10.776" v="2931" actId="1037"/>
          <ac:spMkLst>
            <pc:docMk/>
            <pc:sldMk cId="1033877658" sldId="320"/>
            <ac:spMk id="6" creationId="{803DC827-A0A1-43BB-B41E-A0123045C126}"/>
          </ac:spMkLst>
        </pc:spChg>
        <pc:spChg chg="del">
          <ac:chgData name="Parker, Brett" userId="6989d706-e1f3-4cda-ab7c-6c1216d22d98" providerId="ADAL" clId="{895717E7-5881-4BC7-AB4C-6CEDC4BA7A1E}" dt="2019-04-05T15:00:31.337" v="2757" actId="478"/>
          <ac:spMkLst>
            <pc:docMk/>
            <pc:sldMk cId="1033877658" sldId="320"/>
            <ac:spMk id="9" creationId="{74F68D57-ABCE-4F32-885B-DAD42DEC342E}"/>
          </ac:spMkLst>
        </pc:spChg>
        <pc:spChg chg="add mod">
          <ac:chgData name="Parker, Brett" userId="6989d706-e1f3-4cda-ab7c-6c1216d22d98" providerId="ADAL" clId="{895717E7-5881-4BC7-AB4C-6CEDC4BA7A1E}" dt="2019-04-05T15:11:02.083" v="2937" actId="1076"/>
          <ac:spMkLst>
            <pc:docMk/>
            <pc:sldMk cId="1033877658" sldId="320"/>
            <ac:spMk id="12" creationId="{6D752719-A383-4B09-8784-1DF223F581A8}"/>
          </ac:spMkLst>
        </pc:spChg>
        <pc:spChg chg="add mod">
          <ac:chgData name="Parker, Brett" userId="6989d706-e1f3-4cda-ab7c-6c1216d22d98" providerId="ADAL" clId="{895717E7-5881-4BC7-AB4C-6CEDC4BA7A1E}" dt="2019-04-05T15:07:58.887" v="2846" actId="207"/>
          <ac:spMkLst>
            <pc:docMk/>
            <pc:sldMk cId="1033877658" sldId="320"/>
            <ac:spMk id="13" creationId="{D86DFB1D-8220-437F-918F-037CCA1E1237}"/>
          </ac:spMkLst>
        </pc:spChg>
        <pc:spChg chg="add mod">
          <ac:chgData name="Parker, Brett" userId="6989d706-e1f3-4cda-ab7c-6c1216d22d98" providerId="ADAL" clId="{895717E7-5881-4BC7-AB4C-6CEDC4BA7A1E}" dt="2019-04-05T15:07:29.044" v="2843" actId="692"/>
          <ac:spMkLst>
            <pc:docMk/>
            <pc:sldMk cId="1033877658" sldId="320"/>
            <ac:spMk id="14" creationId="{1049F8E1-74C3-4128-80DA-0D7E41842422}"/>
          </ac:spMkLst>
        </pc:spChg>
        <pc:spChg chg="del">
          <ac:chgData name="Parker, Brett" userId="6989d706-e1f3-4cda-ab7c-6c1216d22d98" providerId="ADAL" clId="{895717E7-5881-4BC7-AB4C-6CEDC4BA7A1E}" dt="2019-04-05T15:00:31.337" v="2757" actId="478"/>
          <ac:spMkLst>
            <pc:docMk/>
            <pc:sldMk cId="1033877658" sldId="320"/>
            <ac:spMk id="16" creationId="{9C96B6C9-AA66-4A9B-A046-7BD136FEEA45}"/>
          </ac:spMkLst>
        </pc:spChg>
        <pc:spChg chg="del">
          <ac:chgData name="Parker, Brett" userId="6989d706-e1f3-4cda-ab7c-6c1216d22d98" providerId="ADAL" clId="{895717E7-5881-4BC7-AB4C-6CEDC4BA7A1E}" dt="2019-04-05T15:00:31.337" v="2757" actId="478"/>
          <ac:spMkLst>
            <pc:docMk/>
            <pc:sldMk cId="1033877658" sldId="320"/>
            <ac:spMk id="17" creationId="{4ECCA13C-66BA-4BC2-9636-45EAFC51A70F}"/>
          </ac:spMkLst>
        </pc:spChg>
        <pc:spChg chg="del">
          <ac:chgData name="Parker, Brett" userId="6989d706-e1f3-4cda-ab7c-6c1216d22d98" providerId="ADAL" clId="{895717E7-5881-4BC7-AB4C-6CEDC4BA7A1E}" dt="2019-04-05T15:00:31.337" v="2757" actId="478"/>
          <ac:spMkLst>
            <pc:docMk/>
            <pc:sldMk cId="1033877658" sldId="320"/>
            <ac:spMk id="18" creationId="{373A020B-676D-4C63-AB32-E42B3C15F005}"/>
          </ac:spMkLst>
        </pc:spChg>
        <pc:spChg chg="del">
          <ac:chgData name="Parker, Brett" userId="6989d706-e1f3-4cda-ab7c-6c1216d22d98" providerId="ADAL" clId="{895717E7-5881-4BC7-AB4C-6CEDC4BA7A1E}" dt="2019-04-05T15:00:31.337" v="2757" actId="478"/>
          <ac:spMkLst>
            <pc:docMk/>
            <pc:sldMk cId="1033877658" sldId="320"/>
            <ac:spMk id="19" creationId="{3D5F53F6-48BF-456B-8BFF-5CFB100C5639}"/>
          </ac:spMkLst>
        </pc:spChg>
        <pc:picChg chg="add mod modCrop">
          <ac:chgData name="Parker, Brett" userId="6989d706-e1f3-4cda-ab7c-6c1216d22d98" providerId="ADAL" clId="{895717E7-5881-4BC7-AB4C-6CEDC4BA7A1E}" dt="2019-04-05T15:05:44.694" v="2823" actId="1076"/>
          <ac:picMkLst>
            <pc:docMk/>
            <pc:sldMk cId="1033877658" sldId="320"/>
            <ac:picMk id="5" creationId="{00367562-3DE0-4D3A-8D20-6336678B5F93}"/>
          </ac:picMkLst>
        </pc:picChg>
        <pc:picChg chg="del">
          <ac:chgData name="Parker, Brett" userId="6989d706-e1f3-4cda-ab7c-6c1216d22d98" providerId="ADAL" clId="{895717E7-5881-4BC7-AB4C-6CEDC4BA7A1E}" dt="2019-04-05T15:00:26.922" v="2756" actId="478"/>
          <ac:picMkLst>
            <pc:docMk/>
            <pc:sldMk cId="1033877658" sldId="320"/>
            <ac:picMk id="8" creationId="{846E130A-1CEC-49D5-9FF0-3DFA83AF3E5E}"/>
          </ac:picMkLst>
        </pc:picChg>
      </pc:sldChg>
      <pc:sldChg chg="addSp delSp modSp add del">
        <pc:chgData name="Parker, Brett" userId="6989d706-e1f3-4cda-ab7c-6c1216d22d98" providerId="ADAL" clId="{895717E7-5881-4BC7-AB4C-6CEDC4BA7A1E}" dt="2019-04-05T16:04:59.709" v="4478" actId="14861"/>
        <pc:sldMkLst>
          <pc:docMk/>
          <pc:sldMk cId="3709986034" sldId="321"/>
        </pc:sldMkLst>
        <pc:spChg chg="mod">
          <ac:chgData name="Parker, Brett" userId="6989d706-e1f3-4cda-ab7c-6c1216d22d98" providerId="ADAL" clId="{895717E7-5881-4BC7-AB4C-6CEDC4BA7A1E}" dt="2019-04-05T12:53:20.205" v="863" actId="20577"/>
          <ac:spMkLst>
            <pc:docMk/>
            <pc:sldMk cId="3709986034" sldId="321"/>
            <ac:spMk id="2" creationId="{40D9C3BB-A1D1-4A45-AAA2-0863C4636B64}"/>
          </ac:spMkLst>
        </pc:spChg>
        <pc:spChg chg="add del mod">
          <ac:chgData name="Parker, Brett" userId="6989d706-e1f3-4cda-ab7c-6c1216d22d98" providerId="ADAL" clId="{895717E7-5881-4BC7-AB4C-6CEDC4BA7A1E}" dt="2019-04-05T14:11:32.913" v="1837" actId="478"/>
          <ac:spMkLst>
            <pc:docMk/>
            <pc:sldMk cId="3709986034" sldId="321"/>
            <ac:spMk id="6" creationId="{29E69827-84F7-4F67-8315-D5596E085559}"/>
          </ac:spMkLst>
        </pc:spChg>
        <pc:spChg chg="del">
          <ac:chgData name="Parker, Brett" userId="6989d706-e1f3-4cda-ab7c-6c1216d22d98" providerId="ADAL" clId="{895717E7-5881-4BC7-AB4C-6CEDC4BA7A1E}" dt="2019-04-05T12:53:25.628" v="864" actId="478"/>
          <ac:spMkLst>
            <pc:docMk/>
            <pc:sldMk cId="3709986034" sldId="321"/>
            <ac:spMk id="9" creationId="{74F68D57-ABCE-4F32-885B-DAD42DEC342E}"/>
          </ac:spMkLst>
        </pc:spChg>
        <pc:spChg chg="add mod">
          <ac:chgData name="Parker, Brett" userId="6989d706-e1f3-4cda-ab7c-6c1216d22d98" providerId="ADAL" clId="{895717E7-5881-4BC7-AB4C-6CEDC4BA7A1E}" dt="2019-04-05T14:12:40.827" v="1854" actId="208"/>
          <ac:spMkLst>
            <pc:docMk/>
            <pc:sldMk cId="3709986034" sldId="321"/>
            <ac:spMk id="10" creationId="{E481CF4D-DC8E-433E-8060-3A0E6051D04A}"/>
          </ac:spMkLst>
        </pc:spChg>
        <pc:spChg chg="add mod">
          <ac:chgData name="Parker, Brett" userId="6989d706-e1f3-4cda-ab7c-6c1216d22d98" providerId="ADAL" clId="{895717E7-5881-4BC7-AB4C-6CEDC4BA7A1E}" dt="2019-04-05T12:57:55.471" v="927" actId="688"/>
          <ac:spMkLst>
            <pc:docMk/>
            <pc:sldMk cId="3709986034" sldId="321"/>
            <ac:spMk id="11" creationId="{25BBA51C-472B-45E8-B899-B4163E627AC7}"/>
          </ac:spMkLst>
        </pc:spChg>
        <pc:spChg chg="add mod">
          <ac:chgData name="Parker, Brett" userId="6989d706-e1f3-4cda-ab7c-6c1216d22d98" providerId="ADAL" clId="{895717E7-5881-4BC7-AB4C-6CEDC4BA7A1E}" dt="2019-04-05T12:57:32.910" v="907" actId="1037"/>
          <ac:spMkLst>
            <pc:docMk/>
            <pc:sldMk cId="3709986034" sldId="321"/>
            <ac:spMk id="12" creationId="{12299AF7-C44B-42A0-981C-2D2CD6E89527}"/>
          </ac:spMkLst>
        </pc:spChg>
        <pc:spChg chg="add mod">
          <ac:chgData name="Parker, Brett" userId="6989d706-e1f3-4cda-ab7c-6c1216d22d98" providerId="ADAL" clId="{895717E7-5881-4BC7-AB4C-6CEDC4BA7A1E}" dt="2019-04-05T12:58:26.733" v="972" actId="688"/>
          <ac:spMkLst>
            <pc:docMk/>
            <pc:sldMk cId="3709986034" sldId="321"/>
            <ac:spMk id="13" creationId="{B4E310A0-3DD5-4B3A-BF9E-03B271F3CED9}"/>
          </ac:spMkLst>
        </pc:spChg>
        <pc:spChg chg="add mod">
          <ac:chgData name="Parker, Brett" userId="6989d706-e1f3-4cda-ab7c-6c1216d22d98" providerId="ADAL" clId="{895717E7-5881-4BC7-AB4C-6CEDC4BA7A1E}" dt="2019-04-05T12:59:19.915" v="990" actId="688"/>
          <ac:spMkLst>
            <pc:docMk/>
            <pc:sldMk cId="3709986034" sldId="321"/>
            <ac:spMk id="14" creationId="{89218834-A7F8-49A3-A00B-9FB435B25CBC}"/>
          </ac:spMkLst>
        </pc:spChg>
        <pc:spChg chg="add mod">
          <ac:chgData name="Parker, Brett" userId="6989d706-e1f3-4cda-ab7c-6c1216d22d98" providerId="ADAL" clId="{895717E7-5881-4BC7-AB4C-6CEDC4BA7A1E}" dt="2019-04-05T12:59:53.974" v="1019" actId="1038"/>
          <ac:spMkLst>
            <pc:docMk/>
            <pc:sldMk cId="3709986034" sldId="321"/>
            <ac:spMk id="15" creationId="{05BF3D8E-6F9B-4B06-8B78-C29FBEB33624}"/>
          </ac:spMkLst>
        </pc:spChg>
        <pc:spChg chg="del">
          <ac:chgData name="Parker, Brett" userId="6989d706-e1f3-4cda-ab7c-6c1216d22d98" providerId="ADAL" clId="{895717E7-5881-4BC7-AB4C-6CEDC4BA7A1E}" dt="2019-04-05T12:53:25.628" v="864" actId="478"/>
          <ac:spMkLst>
            <pc:docMk/>
            <pc:sldMk cId="3709986034" sldId="321"/>
            <ac:spMk id="16" creationId="{9C96B6C9-AA66-4A9B-A046-7BD136FEEA45}"/>
          </ac:spMkLst>
        </pc:spChg>
        <pc:spChg chg="del">
          <ac:chgData name="Parker, Brett" userId="6989d706-e1f3-4cda-ab7c-6c1216d22d98" providerId="ADAL" clId="{895717E7-5881-4BC7-AB4C-6CEDC4BA7A1E}" dt="2019-04-05T12:53:25.628" v="864" actId="478"/>
          <ac:spMkLst>
            <pc:docMk/>
            <pc:sldMk cId="3709986034" sldId="321"/>
            <ac:spMk id="17" creationId="{4ECCA13C-66BA-4BC2-9636-45EAFC51A70F}"/>
          </ac:spMkLst>
        </pc:spChg>
        <pc:spChg chg="del">
          <ac:chgData name="Parker, Brett" userId="6989d706-e1f3-4cda-ab7c-6c1216d22d98" providerId="ADAL" clId="{895717E7-5881-4BC7-AB4C-6CEDC4BA7A1E}" dt="2019-04-05T12:53:25.628" v="864" actId="478"/>
          <ac:spMkLst>
            <pc:docMk/>
            <pc:sldMk cId="3709986034" sldId="321"/>
            <ac:spMk id="18" creationId="{373A020B-676D-4C63-AB32-E42B3C15F005}"/>
          </ac:spMkLst>
        </pc:spChg>
        <pc:spChg chg="del">
          <ac:chgData name="Parker, Brett" userId="6989d706-e1f3-4cda-ab7c-6c1216d22d98" providerId="ADAL" clId="{895717E7-5881-4BC7-AB4C-6CEDC4BA7A1E}" dt="2019-04-05T12:53:25.628" v="864" actId="478"/>
          <ac:spMkLst>
            <pc:docMk/>
            <pc:sldMk cId="3709986034" sldId="321"/>
            <ac:spMk id="19" creationId="{3D5F53F6-48BF-456B-8BFF-5CFB100C5639}"/>
          </ac:spMkLst>
        </pc:spChg>
        <pc:spChg chg="add mod">
          <ac:chgData name="Parker, Brett" userId="6989d706-e1f3-4cda-ab7c-6c1216d22d98" providerId="ADAL" clId="{895717E7-5881-4BC7-AB4C-6CEDC4BA7A1E}" dt="2019-04-05T13:01:51.746" v="1038" actId="688"/>
          <ac:spMkLst>
            <pc:docMk/>
            <pc:sldMk cId="3709986034" sldId="321"/>
            <ac:spMk id="20" creationId="{583B7488-01C1-4C3C-A06B-EFDD75F1A7AA}"/>
          </ac:spMkLst>
        </pc:spChg>
        <pc:spChg chg="add mod">
          <ac:chgData name="Parker, Brett" userId="6989d706-e1f3-4cda-ab7c-6c1216d22d98" providerId="ADAL" clId="{895717E7-5881-4BC7-AB4C-6CEDC4BA7A1E}" dt="2019-04-05T13:02:13.278" v="1070" actId="1038"/>
          <ac:spMkLst>
            <pc:docMk/>
            <pc:sldMk cId="3709986034" sldId="321"/>
            <ac:spMk id="21" creationId="{0DD462C8-7B1B-461A-B249-F71E82A218E6}"/>
          </ac:spMkLst>
        </pc:spChg>
        <pc:spChg chg="add mod">
          <ac:chgData name="Parker, Brett" userId="6989d706-e1f3-4cda-ab7c-6c1216d22d98" providerId="ADAL" clId="{895717E7-5881-4BC7-AB4C-6CEDC4BA7A1E}" dt="2019-04-05T13:02:23.360" v="1075" actId="688"/>
          <ac:spMkLst>
            <pc:docMk/>
            <pc:sldMk cId="3709986034" sldId="321"/>
            <ac:spMk id="22" creationId="{6841A3CC-CCD0-407D-B7F2-A9EB2A063163}"/>
          </ac:spMkLst>
        </pc:spChg>
        <pc:spChg chg="add mod">
          <ac:chgData name="Parker, Brett" userId="6989d706-e1f3-4cda-ab7c-6c1216d22d98" providerId="ADAL" clId="{895717E7-5881-4BC7-AB4C-6CEDC4BA7A1E}" dt="2019-04-05T13:02:33.231" v="1087" actId="688"/>
          <ac:spMkLst>
            <pc:docMk/>
            <pc:sldMk cId="3709986034" sldId="321"/>
            <ac:spMk id="23" creationId="{AF4C94BF-CC8F-4915-895B-7FBE973338B1}"/>
          </ac:spMkLst>
        </pc:spChg>
        <pc:spChg chg="add mod">
          <ac:chgData name="Parker, Brett" userId="6989d706-e1f3-4cda-ab7c-6c1216d22d98" providerId="ADAL" clId="{895717E7-5881-4BC7-AB4C-6CEDC4BA7A1E}" dt="2019-04-05T13:04:36.612" v="1131" actId="1076"/>
          <ac:spMkLst>
            <pc:docMk/>
            <pc:sldMk cId="3709986034" sldId="321"/>
            <ac:spMk id="24" creationId="{15D44C94-A915-4EB3-9F31-ADA4FD5A2447}"/>
          </ac:spMkLst>
        </pc:spChg>
        <pc:spChg chg="add mod">
          <ac:chgData name="Parker, Brett" userId="6989d706-e1f3-4cda-ab7c-6c1216d22d98" providerId="ADAL" clId="{895717E7-5881-4BC7-AB4C-6CEDC4BA7A1E}" dt="2019-04-05T13:04:56.143" v="1168" actId="1036"/>
          <ac:spMkLst>
            <pc:docMk/>
            <pc:sldMk cId="3709986034" sldId="321"/>
            <ac:spMk id="25" creationId="{9C0E2B45-D279-4C87-81C0-51EF9A568D76}"/>
          </ac:spMkLst>
        </pc:spChg>
        <pc:spChg chg="add mod">
          <ac:chgData name="Parker, Brett" userId="6989d706-e1f3-4cda-ab7c-6c1216d22d98" providerId="ADAL" clId="{895717E7-5881-4BC7-AB4C-6CEDC4BA7A1E}" dt="2019-04-05T13:53:44.942" v="1655" actId="1036"/>
          <ac:spMkLst>
            <pc:docMk/>
            <pc:sldMk cId="3709986034" sldId="321"/>
            <ac:spMk id="26" creationId="{E656E403-0AA8-4D46-92D5-E5DDEDCCEECD}"/>
          </ac:spMkLst>
        </pc:spChg>
        <pc:spChg chg="add mod">
          <ac:chgData name="Parker, Brett" userId="6989d706-e1f3-4cda-ab7c-6c1216d22d98" providerId="ADAL" clId="{895717E7-5881-4BC7-AB4C-6CEDC4BA7A1E}" dt="2019-04-05T13:57:14.080" v="1738" actId="1076"/>
          <ac:spMkLst>
            <pc:docMk/>
            <pc:sldMk cId="3709986034" sldId="321"/>
            <ac:spMk id="27" creationId="{9A492E0D-C09D-446D-8108-5C0C7619610B}"/>
          </ac:spMkLst>
        </pc:spChg>
        <pc:spChg chg="add mod">
          <ac:chgData name="Parker, Brett" userId="6989d706-e1f3-4cda-ab7c-6c1216d22d98" providerId="ADAL" clId="{895717E7-5881-4BC7-AB4C-6CEDC4BA7A1E}" dt="2019-04-05T16:04:59.709" v="4478" actId="14861"/>
          <ac:spMkLst>
            <pc:docMk/>
            <pc:sldMk cId="3709986034" sldId="321"/>
            <ac:spMk id="32" creationId="{174BBCBF-D58C-4ADD-8470-D05D3A1274E8}"/>
          </ac:spMkLst>
        </pc:spChg>
        <pc:spChg chg="add mod">
          <ac:chgData name="Parker, Brett" userId="6989d706-e1f3-4cda-ab7c-6c1216d22d98" providerId="ADAL" clId="{895717E7-5881-4BC7-AB4C-6CEDC4BA7A1E}" dt="2019-04-05T15:04:05.171" v="2799" actId="14100"/>
          <ac:spMkLst>
            <pc:docMk/>
            <pc:sldMk cId="3709986034" sldId="321"/>
            <ac:spMk id="33" creationId="{40CFAB52-A773-45A0-907F-0BC5A45D862D}"/>
          </ac:spMkLst>
        </pc:spChg>
        <pc:picChg chg="add mod modCrop">
          <ac:chgData name="Parker, Brett" userId="6989d706-e1f3-4cda-ab7c-6c1216d22d98" providerId="ADAL" clId="{895717E7-5881-4BC7-AB4C-6CEDC4BA7A1E}" dt="2019-04-05T13:08:16.728" v="1266" actId="1038"/>
          <ac:picMkLst>
            <pc:docMk/>
            <pc:sldMk cId="3709986034" sldId="321"/>
            <ac:picMk id="5" creationId="{DFFD38B2-B07B-4998-B4E7-F3C5D343B1D9}"/>
          </ac:picMkLst>
        </pc:picChg>
        <pc:cxnChg chg="add del mod">
          <ac:chgData name="Parker, Brett" userId="6989d706-e1f3-4cda-ab7c-6c1216d22d98" providerId="ADAL" clId="{895717E7-5881-4BC7-AB4C-6CEDC4BA7A1E}" dt="2019-04-05T13:09:44.293" v="1283" actId="478"/>
          <ac:cxnSpMkLst>
            <pc:docMk/>
            <pc:sldMk cId="3709986034" sldId="321"/>
            <ac:cxnSpMk id="8" creationId="{C55F758F-7124-4B07-A1E6-A99C54661288}"/>
          </ac:cxnSpMkLst>
        </pc:cxnChg>
        <pc:cxnChg chg="add mod">
          <ac:chgData name="Parker, Brett" userId="6989d706-e1f3-4cda-ab7c-6c1216d22d98" providerId="ADAL" clId="{895717E7-5881-4BC7-AB4C-6CEDC4BA7A1E}" dt="2019-04-05T13:57:26.095" v="1740" actId="14100"/>
          <ac:cxnSpMkLst>
            <pc:docMk/>
            <pc:sldMk cId="3709986034" sldId="321"/>
            <ac:cxnSpMk id="29" creationId="{308266B7-222D-4F06-9A20-A6A50C833B62}"/>
          </ac:cxnSpMkLst>
        </pc:cxnChg>
      </pc:sldChg>
    </pc:docChg>
  </pc:docChgLst>
  <pc:docChgLst>
    <pc:chgData name="Parker, Brett" userId="6989d706-e1f3-4cda-ab7c-6c1216d22d98" providerId="ADAL" clId="{939032C1-F85F-4AE2-A5DF-C6F24095633F}"/>
    <pc:docChg chg="undo custSel addSld delSld modSld sldOrd">
      <pc:chgData name="Parker, Brett" userId="6989d706-e1f3-4cda-ab7c-6c1216d22d98" providerId="ADAL" clId="{939032C1-F85F-4AE2-A5DF-C6F24095633F}" dt="2019-03-22T18:07:43.300" v="7971"/>
      <pc:docMkLst>
        <pc:docMk/>
      </pc:docMkLst>
      <pc:sldChg chg="modSp">
        <pc:chgData name="Parker, Brett" userId="6989d706-e1f3-4cda-ab7c-6c1216d22d98" providerId="ADAL" clId="{939032C1-F85F-4AE2-A5DF-C6F24095633F}" dt="2019-03-22T17:54:30.935" v="7944" actId="20577"/>
        <pc:sldMkLst>
          <pc:docMk/>
          <pc:sldMk cId="1092042911" sldId="256"/>
        </pc:sldMkLst>
        <pc:spChg chg="mod">
          <ac:chgData name="Parker, Brett" userId="6989d706-e1f3-4cda-ab7c-6c1216d22d98" providerId="ADAL" clId="{939032C1-F85F-4AE2-A5DF-C6F24095633F}" dt="2019-03-22T14:53:19.423" v="3214" actId="1036"/>
          <ac:spMkLst>
            <pc:docMk/>
            <pc:sldMk cId="1092042911" sldId="256"/>
            <ac:spMk id="2" creationId="{00000000-0000-0000-0000-000000000000}"/>
          </ac:spMkLst>
        </pc:spChg>
        <pc:spChg chg="mod">
          <ac:chgData name="Parker, Brett" userId="6989d706-e1f3-4cda-ab7c-6c1216d22d98" providerId="ADAL" clId="{939032C1-F85F-4AE2-A5DF-C6F24095633F}" dt="2019-03-22T17:54:30.935" v="7944" actId="20577"/>
          <ac:spMkLst>
            <pc:docMk/>
            <pc:sldMk cId="1092042911" sldId="256"/>
            <ac:spMk id="3" creationId="{00000000-0000-0000-0000-000000000000}"/>
          </ac:spMkLst>
        </pc:spChg>
      </pc:sldChg>
      <pc:sldChg chg="modSp">
        <pc:chgData name="Parker, Brett" userId="6989d706-e1f3-4cda-ab7c-6c1216d22d98" providerId="ADAL" clId="{939032C1-F85F-4AE2-A5DF-C6F24095633F}" dt="2019-03-22T17:56:39.913" v="7948" actId="20577"/>
        <pc:sldMkLst>
          <pc:docMk/>
          <pc:sldMk cId="222412128" sldId="257"/>
        </pc:sldMkLst>
        <pc:spChg chg="mod">
          <ac:chgData name="Parker, Brett" userId="6989d706-e1f3-4cda-ab7c-6c1216d22d98" providerId="ADAL" clId="{939032C1-F85F-4AE2-A5DF-C6F24095633F}" dt="2019-03-22T15:05:41.519" v="3873" actId="1035"/>
          <ac:spMkLst>
            <pc:docMk/>
            <pc:sldMk cId="222412128" sldId="257"/>
            <ac:spMk id="2" creationId="{00000000-0000-0000-0000-000000000000}"/>
          </ac:spMkLst>
        </pc:spChg>
        <pc:spChg chg="mod">
          <ac:chgData name="Parker, Brett" userId="6989d706-e1f3-4cda-ab7c-6c1216d22d98" providerId="ADAL" clId="{939032C1-F85F-4AE2-A5DF-C6F24095633F}" dt="2019-03-22T17:56:39.913" v="7948" actId="20577"/>
          <ac:spMkLst>
            <pc:docMk/>
            <pc:sldMk cId="222412128" sldId="257"/>
            <ac:spMk id="3" creationId="{00000000-0000-0000-0000-000000000000}"/>
          </ac:spMkLst>
        </pc:spChg>
      </pc:sldChg>
      <pc:sldChg chg="addSp delSp modSp add">
        <pc:chgData name="Parker, Brett" userId="6989d706-e1f3-4cda-ab7c-6c1216d22d98" providerId="ADAL" clId="{939032C1-F85F-4AE2-A5DF-C6F24095633F}" dt="2019-03-22T17:33:00.538" v="7504" actId="1036"/>
        <pc:sldMkLst>
          <pc:docMk/>
          <pc:sldMk cId="3122837640" sldId="265"/>
        </pc:sldMkLst>
        <pc:spChg chg="mod">
          <ac:chgData name="Parker, Brett" userId="6989d706-e1f3-4cda-ab7c-6c1216d22d98" providerId="ADAL" clId="{939032C1-F85F-4AE2-A5DF-C6F24095633F}" dt="2019-03-22T17:30:54.148" v="7447" actId="1036"/>
          <ac:spMkLst>
            <pc:docMk/>
            <pc:sldMk cId="3122837640" sldId="265"/>
            <ac:spMk id="2" creationId="{40D9C3BB-A1D1-4A45-AAA2-0863C4636B64}"/>
          </ac:spMkLst>
        </pc:spChg>
        <pc:spChg chg="add mod">
          <ac:chgData name="Parker, Brett" userId="6989d706-e1f3-4cda-ab7c-6c1216d22d98" providerId="ADAL" clId="{939032C1-F85F-4AE2-A5DF-C6F24095633F}" dt="2019-03-22T17:32:01.301" v="7467" actId="1076"/>
          <ac:spMkLst>
            <pc:docMk/>
            <pc:sldMk cId="3122837640" sldId="265"/>
            <ac:spMk id="9" creationId="{74F68D57-ABCE-4F32-885B-DAD42DEC342E}"/>
          </ac:spMkLst>
        </pc:spChg>
        <pc:spChg chg="del">
          <ac:chgData name="Parker, Brett" userId="6989d706-e1f3-4cda-ab7c-6c1216d22d98" providerId="ADAL" clId="{939032C1-F85F-4AE2-A5DF-C6F24095633F}" dt="2019-03-21T22:07:19.164" v="2032" actId="478"/>
          <ac:spMkLst>
            <pc:docMk/>
            <pc:sldMk cId="3122837640" sldId="265"/>
            <ac:spMk id="13" creationId="{3565C804-9F23-495E-BA52-0DE2F6EBB6E6}"/>
          </ac:spMkLst>
        </pc:spChg>
        <pc:spChg chg="del">
          <ac:chgData name="Parker, Brett" userId="6989d706-e1f3-4cda-ab7c-6c1216d22d98" providerId="ADAL" clId="{939032C1-F85F-4AE2-A5DF-C6F24095633F}" dt="2019-03-21T22:07:19.164" v="2032" actId="478"/>
          <ac:spMkLst>
            <pc:docMk/>
            <pc:sldMk cId="3122837640" sldId="265"/>
            <ac:spMk id="14" creationId="{B69A28CC-930A-47D7-AB5B-338E94AC94B7}"/>
          </ac:spMkLst>
        </pc:spChg>
        <pc:spChg chg="del">
          <ac:chgData name="Parker, Brett" userId="6989d706-e1f3-4cda-ab7c-6c1216d22d98" providerId="ADAL" clId="{939032C1-F85F-4AE2-A5DF-C6F24095633F}" dt="2019-03-21T22:07:19.164" v="2032" actId="478"/>
          <ac:spMkLst>
            <pc:docMk/>
            <pc:sldMk cId="3122837640" sldId="265"/>
            <ac:spMk id="15" creationId="{4EB9A7FF-6D63-448A-9CC4-0854F0E2DEF6}"/>
          </ac:spMkLst>
        </pc:spChg>
        <pc:spChg chg="add mod">
          <ac:chgData name="Parker, Brett" userId="6989d706-e1f3-4cda-ab7c-6c1216d22d98" providerId="ADAL" clId="{939032C1-F85F-4AE2-A5DF-C6F24095633F}" dt="2019-03-22T17:32:10.153" v="7470" actId="20577"/>
          <ac:spMkLst>
            <pc:docMk/>
            <pc:sldMk cId="3122837640" sldId="265"/>
            <ac:spMk id="16" creationId="{9C96B6C9-AA66-4A9B-A046-7BD136FEEA45}"/>
          </ac:spMkLst>
        </pc:spChg>
        <pc:spChg chg="add mod">
          <ac:chgData name="Parker, Brett" userId="6989d706-e1f3-4cda-ab7c-6c1216d22d98" providerId="ADAL" clId="{939032C1-F85F-4AE2-A5DF-C6F24095633F}" dt="2019-03-22T17:32:27.640" v="7478" actId="1035"/>
          <ac:spMkLst>
            <pc:docMk/>
            <pc:sldMk cId="3122837640" sldId="265"/>
            <ac:spMk id="17" creationId="{4ECCA13C-66BA-4BC2-9636-45EAFC51A70F}"/>
          </ac:spMkLst>
        </pc:spChg>
        <pc:spChg chg="add mod">
          <ac:chgData name="Parker, Brett" userId="6989d706-e1f3-4cda-ab7c-6c1216d22d98" providerId="ADAL" clId="{939032C1-F85F-4AE2-A5DF-C6F24095633F}" dt="2019-03-22T17:32:35.391" v="7480" actId="20577"/>
          <ac:spMkLst>
            <pc:docMk/>
            <pc:sldMk cId="3122837640" sldId="265"/>
            <ac:spMk id="18" creationId="{373A020B-676D-4C63-AB32-E42B3C15F005}"/>
          </ac:spMkLst>
        </pc:spChg>
        <pc:spChg chg="add mod">
          <ac:chgData name="Parker, Brett" userId="6989d706-e1f3-4cda-ab7c-6c1216d22d98" providerId="ADAL" clId="{939032C1-F85F-4AE2-A5DF-C6F24095633F}" dt="2019-03-22T17:33:00.538" v="7504" actId="1036"/>
          <ac:spMkLst>
            <pc:docMk/>
            <pc:sldMk cId="3122837640" sldId="265"/>
            <ac:spMk id="19" creationId="{3D5F53F6-48BF-456B-8BFF-5CFB100C5639}"/>
          </ac:spMkLst>
        </pc:spChg>
        <pc:graphicFrameChg chg="del">
          <ac:chgData name="Parker, Brett" userId="6989d706-e1f3-4cda-ab7c-6c1216d22d98" providerId="ADAL" clId="{939032C1-F85F-4AE2-A5DF-C6F24095633F}" dt="2019-03-21T22:07:19.164" v="2032" actId="478"/>
          <ac:graphicFrameMkLst>
            <pc:docMk/>
            <pc:sldMk cId="3122837640" sldId="265"/>
            <ac:graphicFrameMk id="10" creationId="{6E08C14F-EF1A-4AF9-8563-98BBDE4E3918}"/>
          </ac:graphicFrameMkLst>
        </pc:graphicFrameChg>
        <pc:picChg chg="del">
          <ac:chgData name="Parker, Brett" userId="6989d706-e1f3-4cda-ab7c-6c1216d22d98" providerId="ADAL" clId="{939032C1-F85F-4AE2-A5DF-C6F24095633F}" dt="2019-03-21T22:07:19.164" v="2032" actId="478"/>
          <ac:picMkLst>
            <pc:docMk/>
            <pc:sldMk cId="3122837640" sldId="265"/>
            <ac:picMk id="5" creationId="{B6DF74E2-2FC8-4920-B20F-382B08291B41}"/>
          </ac:picMkLst>
        </pc:picChg>
        <pc:picChg chg="add del mod">
          <ac:chgData name="Parker, Brett" userId="6989d706-e1f3-4cda-ab7c-6c1216d22d98" providerId="ADAL" clId="{939032C1-F85F-4AE2-A5DF-C6F24095633F}" dt="2019-03-21T22:08:28.622" v="2034" actId="478"/>
          <ac:picMkLst>
            <pc:docMk/>
            <pc:sldMk cId="3122837640" sldId="265"/>
            <ac:picMk id="6" creationId="{B77D5B6E-D0A1-46D7-890B-F97B61353A54}"/>
          </ac:picMkLst>
        </pc:picChg>
        <pc:picChg chg="add mod ord modCrop">
          <ac:chgData name="Parker, Brett" userId="6989d706-e1f3-4cda-ab7c-6c1216d22d98" providerId="ADAL" clId="{939032C1-F85F-4AE2-A5DF-C6F24095633F}" dt="2019-03-22T17:31:15.008" v="7460" actId="1035"/>
          <ac:picMkLst>
            <pc:docMk/>
            <pc:sldMk cId="3122837640" sldId="265"/>
            <ac:picMk id="8" creationId="{846E130A-1CEC-49D5-9FF0-3DFA83AF3E5E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F1C2C6F8-F0A7-4259-8FF7-90073C42A854}" type="datetimeFigureOut">
              <a:rPr lang="en-US" smtClean="0"/>
              <a:t>10/Apr/19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C8274DB4-1DAE-4143-B1E5-D86DF017E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6472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5E6D1A43-4927-448A-8709-1A639C18A13E}" type="datetimeFigureOut">
              <a:rPr lang="en-US" smtClean="0"/>
              <a:t>10/Apr/19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0" y="1154113"/>
            <a:ext cx="4156075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3918C55E-B25D-49F7-AC7B-3685D67F1C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779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>
            <a:spLocks noGrp="1" noRot="1" noChangeAspec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25" name="Shape 32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3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r>
              <a:rPr sz="2300"/>
              <a:t>spin-dependent gluon distribution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56186" y="2790092"/>
            <a:ext cx="4741984" cy="1774948"/>
          </a:xfrm>
        </p:spPr>
        <p:txBody>
          <a:bodyPr anchor="b">
            <a:normAutofit/>
          </a:bodyPr>
          <a:lstStyle>
            <a:lvl1pPr algn="r">
              <a:defRPr sz="4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56186" y="4642339"/>
            <a:ext cx="4741984" cy="580292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901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901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EAF8B965-77B2-F94E-9E8F-94DE39B1D789}"/>
              </a:ext>
            </a:extLst>
          </p:cNvPr>
          <p:cNvSpPr txBox="1"/>
          <p:nvPr userDrawn="1"/>
        </p:nvSpPr>
        <p:spPr>
          <a:xfrm>
            <a:off x="5982312" y="6495510"/>
            <a:ext cx="806631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>
                <a:latin typeface="Arial" panose="020B0604020202020204" pitchFamily="34" charset="0"/>
                <a:cs typeface="Arial" panose="020B0604020202020204" pitchFamily="34" charset="0"/>
              </a:rPr>
              <a:t>April 1-3, 2019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2ACF571-0826-4AB7-9F94-962DB2F42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50513" y="6311901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690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901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901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901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901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901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901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901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901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48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212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360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0519D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0.emf"/><Relationship Id="rId4" Type="http://schemas.openxmlformats.org/officeDocument/2006/relationships/hyperlink" Target="http://arxiv.org/pdf/1407.8055.pdf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83945" y="2186780"/>
            <a:ext cx="7302430" cy="2165241"/>
          </a:xfrm>
        </p:spPr>
        <p:txBody>
          <a:bodyPr anchor="t">
            <a:normAutofit fontScale="90000"/>
          </a:bodyPr>
          <a:lstStyle/>
          <a:p>
            <a:r>
              <a:rPr lang="en-US" dirty="0"/>
              <a:t> IR Design Considerations and </a:t>
            </a:r>
            <a:r>
              <a:rPr lang="en-US" spc="100" dirty="0"/>
              <a:t>Machine Detector Interface</a:t>
            </a:r>
            <a:r>
              <a:rPr lang="en-US" dirty="0"/>
              <a:t> for Electron Ion Colliders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88044" y="4169772"/>
            <a:ext cx="4890403" cy="954493"/>
          </a:xfrm>
        </p:spPr>
        <p:txBody>
          <a:bodyPr>
            <a:normAutofit/>
          </a:bodyPr>
          <a:lstStyle/>
          <a:p>
            <a:r>
              <a:rPr lang="en-US" sz="2800" dirty="0"/>
              <a:t>Brett  Parker  </a:t>
            </a:r>
          </a:p>
          <a:p>
            <a:r>
              <a:rPr lang="en-US" spc="-30" dirty="0"/>
              <a:t>April 11, 2019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D496F9-1578-4FE7-BF88-E925177A87D9}"/>
              </a:ext>
            </a:extLst>
          </p:cNvPr>
          <p:cNvSpPr txBox="1"/>
          <p:nvPr/>
        </p:nvSpPr>
        <p:spPr>
          <a:xfrm>
            <a:off x="99587" y="135251"/>
            <a:ext cx="5875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>
                <a:solidFill>
                  <a:srgbClr val="FFFF00"/>
                </a:solidFill>
              </a:rPr>
              <a:t>8th Workshop of the APS Topical Group on Hadronic Physics from Wednesday, 10 April to Friday, 12 April 2019, Denver, Colorado, USA</a:t>
            </a:r>
          </a:p>
        </p:txBody>
      </p:sp>
    </p:spTree>
    <p:extLst>
      <p:ext uri="{BB962C8B-B14F-4D97-AF65-F5344CB8AC3E}">
        <p14:creationId xmlns:p14="http://schemas.microsoft.com/office/powerpoint/2010/main" val="1092042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5962"/>
            <a:ext cx="9144000" cy="895916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dirty="0"/>
              <a:t>For our EIC, why use a crossing angle?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5" name="Picture 14" descr="beast.png">
            <a:extLst>
              <a:ext uri="{FF2B5EF4-FFF2-40B4-BE49-F238E27FC236}">
                <a16:creationId xmlns:a16="http://schemas.microsoft.com/office/drawing/2014/main" id="{0F687525-1982-472A-8ABE-D3CA7F8A72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9679" r="7001" b="3120"/>
          <a:stretch/>
        </p:blipFill>
        <p:spPr>
          <a:xfrm>
            <a:off x="91960" y="1435222"/>
            <a:ext cx="6241381" cy="4360966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BC74404-FE86-49DF-9107-662860875D64}"/>
              </a:ext>
            </a:extLst>
          </p:cNvPr>
          <p:cNvCxnSpPr/>
          <p:nvPr/>
        </p:nvCxnSpPr>
        <p:spPr>
          <a:xfrm>
            <a:off x="2857529" y="1177312"/>
            <a:ext cx="3505200" cy="1676400"/>
          </a:xfrm>
          <a:prstGeom prst="straightConnector1">
            <a:avLst/>
          </a:prstGeom>
          <a:ln w="19050">
            <a:solidFill>
              <a:srgbClr val="0432FF"/>
            </a:solidFill>
            <a:prstDash val="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C8A7472-AB05-4FA2-AD62-C762F82935FE}"/>
              </a:ext>
            </a:extLst>
          </p:cNvPr>
          <p:cNvSpPr txBox="1"/>
          <p:nvPr/>
        </p:nvSpPr>
        <p:spPr>
          <a:xfrm rot="1518545">
            <a:off x="4329804" y="1676496"/>
            <a:ext cx="5982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432FF"/>
                </a:solidFill>
                <a:latin typeface="+mj-lt"/>
                <a:cs typeface="Comic Sans MS"/>
              </a:rPr>
              <a:t>9.0m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F8987E0-1270-4CC4-B279-D34F30E888C4}"/>
              </a:ext>
            </a:extLst>
          </p:cNvPr>
          <p:cNvCxnSpPr>
            <a:cxnSpLocks/>
          </p:cNvCxnSpPr>
          <p:nvPr/>
        </p:nvCxnSpPr>
        <p:spPr>
          <a:xfrm>
            <a:off x="221101" y="3682828"/>
            <a:ext cx="1358574" cy="920304"/>
          </a:xfrm>
          <a:prstGeom prst="straightConnector1">
            <a:avLst/>
          </a:prstGeom>
          <a:ln w="19050">
            <a:solidFill>
              <a:srgbClr val="0432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7973C57-5E7E-4052-B9A8-8DCA3A4A951F}"/>
              </a:ext>
            </a:extLst>
          </p:cNvPr>
          <p:cNvCxnSpPr/>
          <p:nvPr/>
        </p:nvCxnSpPr>
        <p:spPr>
          <a:xfrm rot="60000" flipH="1" flipV="1">
            <a:off x="1690152" y="4695802"/>
            <a:ext cx="1447800" cy="914400"/>
          </a:xfrm>
          <a:prstGeom prst="straightConnector1">
            <a:avLst/>
          </a:prstGeom>
          <a:ln w="19050">
            <a:solidFill>
              <a:srgbClr val="0432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9D28800-9A5E-471B-A5C2-9CD0490C30FF}"/>
              </a:ext>
            </a:extLst>
          </p:cNvPr>
          <p:cNvSpPr txBox="1"/>
          <p:nvPr/>
        </p:nvSpPr>
        <p:spPr>
          <a:xfrm rot="2040000">
            <a:off x="431715" y="4084700"/>
            <a:ext cx="8410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432FF"/>
                </a:solidFill>
                <a:latin typeface="+mj-lt"/>
                <a:cs typeface="Comic Sans MS"/>
              </a:rPr>
              <a:t>hadrons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F87A8F8-284A-4D5B-AD3A-92D29789726C}"/>
              </a:ext>
            </a:extLst>
          </p:cNvPr>
          <p:cNvSpPr txBox="1"/>
          <p:nvPr/>
        </p:nvSpPr>
        <p:spPr>
          <a:xfrm rot="1961217">
            <a:off x="1794599" y="5010212"/>
            <a:ext cx="9324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432FF"/>
                </a:solidFill>
                <a:latin typeface="+mj-lt"/>
                <a:cs typeface="Comic Sans MS"/>
              </a:rPr>
              <a:t>electrons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E3CFC3A-521C-4BA6-AA72-85E58D838F43}"/>
              </a:ext>
            </a:extLst>
          </p:cNvPr>
          <p:cNvSpPr txBox="1"/>
          <p:nvPr/>
        </p:nvSpPr>
        <p:spPr>
          <a:xfrm>
            <a:off x="162591" y="1239787"/>
            <a:ext cx="1803400" cy="276999"/>
          </a:xfrm>
          <a:prstGeom prst="rect">
            <a:avLst/>
          </a:prstGeom>
          <a:solidFill>
            <a:srgbClr val="00E100"/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FFFFFF"/>
                </a:solidFill>
              </a:rPr>
              <a:t>hadronic</a:t>
            </a:r>
            <a:r>
              <a:rPr lang="en-US" sz="1200" dirty="0">
                <a:solidFill>
                  <a:srgbClr val="FFFFFF"/>
                </a:solidFill>
              </a:rPr>
              <a:t> calorimeters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C11419-E181-46C7-A7BC-56D2A0A2A3BB}"/>
              </a:ext>
            </a:extLst>
          </p:cNvPr>
          <p:cNvSpPr txBox="1"/>
          <p:nvPr/>
        </p:nvSpPr>
        <p:spPr>
          <a:xfrm>
            <a:off x="162591" y="5249950"/>
            <a:ext cx="421910" cy="276999"/>
          </a:xfrm>
          <a:prstGeom prst="rect">
            <a:avLst/>
          </a:prstGeom>
          <a:solidFill>
            <a:srgbClr val="4BD7E1"/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10000"/>
                  </a:schemeClr>
                </a:solidFill>
              </a:rPr>
              <a:t>TPC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5D90153-4AB6-47F0-B677-18BB93462E84}"/>
              </a:ext>
            </a:extLst>
          </p:cNvPr>
          <p:cNvSpPr txBox="1"/>
          <p:nvPr/>
        </p:nvSpPr>
        <p:spPr>
          <a:xfrm>
            <a:off x="162591" y="1657484"/>
            <a:ext cx="1447800" cy="276999"/>
          </a:xfrm>
          <a:prstGeom prst="rect">
            <a:avLst/>
          </a:prstGeom>
          <a:solidFill>
            <a:srgbClr val="0432FF"/>
          </a:solidFill>
          <a:ln w="9525">
            <a:solidFill>
              <a:srgbClr val="0432FF">
                <a:alpha val="63000"/>
              </a:srgb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</a:rPr>
              <a:t>e/m calorimeters         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D6195F2-138D-44AD-A269-E4C689C93456}"/>
              </a:ext>
            </a:extLst>
          </p:cNvPr>
          <p:cNvSpPr txBox="1"/>
          <p:nvPr/>
        </p:nvSpPr>
        <p:spPr>
          <a:xfrm>
            <a:off x="162591" y="4777516"/>
            <a:ext cx="1107226" cy="276999"/>
          </a:xfrm>
          <a:prstGeom prst="rect">
            <a:avLst/>
          </a:prstGeom>
          <a:solidFill>
            <a:srgbClr val="F2FF5F"/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1E1C11"/>
                </a:solidFill>
              </a:rPr>
              <a:t>silicon trackers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442F07B-6013-493C-8FF4-E744744B41FD}"/>
              </a:ext>
            </a:extLst>
          </p:cNvPr>
          <p:cNvSpPr txBox="1"/>
          <p:nvPr/>
        </p:nvSpPr>
        <p:spPr>
          <a:xfrm>
            <a:off x="887580" y="5249950"/>
            <a:ext cx="1018740" cy="276999"/>
          </a:xfrm>
          <a:prstGeom prst="rect">
            <a:avLst/>
          </a:prstGeom>
          <a:solidFill>
            <a:srgbClr val="FFD63F"/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1E1C11"/>
                </a:solidFill>
              </a:rPr>
              <a:t>GEM trackers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A97D741-C092-4A26-ACB2-A0E3F4DB04AD}"/>
              </a:ext>
            </a:extLst>
          </p:cNvPr>
          <p:cNvGrpSpPr/>
          <p:nvPr/>
        </p:nvGrpSpPr>
        <p:grpSpPr>
          <a:xfrm>
            <a:off x="3734770" y="1239787"/>
            <a:ext cx="2540100" cy="833195"/>
            <a:chOff x="3734770" y="1239787"/>
            <a:chExt cx="2540100" cy="833195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C737A8F-CA96-44BF-B6C0-D8FABC549CAA}"/>
                </a:ext>
              </a:extLst>
            </p:cNvPr>
            <p:cNvSpPr txBox="1"/>
            <p:nvPr/>
          </p:nvSpPr>
          <p:spPr>
            <a:xfrm>
              <a:off x="3734770" y="1239787"/>
              <a:ext cx="1295400" cy="261610"/>
            </a:xfrm>
            <a:prstGeom prst="rect">
              <a:avLst/>
            </a:prstGeom>
            <a:solidFill>
              <a:srgbClr val="FF00FF">
                <a:alpha val="64000"/>
              </a:srgbClr>
            </a:solidFill>
            <a:ln w="9525">
              <a:solidFill>
                <a:schemeClr val="bg2">
                  <a:lumMod val="10000"/>
                  <a:alpha val="63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rgbClr val="FFFFFF"/>
                  </a:solidFill>
                </a:rPr>
                <a:t>RICH detectors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C6A302A-C672-4114-892D-D3769BEE9DA9}"/>
                </a:ext>
              </a:extLst>
            </p:cNvPr>
            <p:cNvSpPr txBox="1"/>
            <p:nvPr/>
          </p:nvSpPr>
          <p:spPr>
            <a:xfrm>
              <a:off x="5030170" y="1795983"/>
              <a:ext cx="1244700" cy="27699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bg2">
                  <a:lumMod val="10000"/>
                  <a:alpha val="63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3T solenoid coils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F6D1C6B6-270F-40AB-B01A-B5DBB365B0D7}"/>
              </a:ext>
            </a:extLst>
          </p:cNvPr>
          <p:cNvSpPr txBox="1"/>
          <p:nvPr/>
        </p:nvSpPr>
        <p:spPr>
          <a:xfrm>
            <a:off x="652246" y="3564860"/>
            <a:ext cx="2462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BNL concept: BEAST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7E4F3C-0D0C-4365-9B8B-A9AA4695909D}"/>
              </a:ext>
            </a:extLst>
          </p:cNvPr>
          <p:cNvSpPr txBox="1"/>
          <p:nvPr/>
        </p:nvSpPr>
        <p:spPr>
          <a:xfrm>
            <a:off x="4971700" y="877565"/>
            <a:ext cx="4156598" cy="3299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500"/>
              </a:lnSpc>
            </a:pPr>
            <a:r>
              <a:rPr lang="en-US" sz="2400" dirty="0"/>
              <a:t>The HERA and LHeC concepts use separation dipoles to get the beams apart...</a:t>
            </a:r>
          </a:p>
          <a:p>
            <a:pPr algn="r">
              <a:lnSpc>
                <a:spcPts val="2500"/>
              </a:lnSpc>
            </a:pPr>
            <a:r>
              <a:rPr lang="en-US" sz="2400" dirty="0"/>
              <a:t>and dipoles generate</a:t>
            </a:r>
          </a:p>
          <a:p>
            <a:pPr algn="r">
              <a:lnSpc>
                <a:spcPts val="2500"/>
              </a:lnSpc>
            </a:pPr>
            <a:r>
              <a:rPr lang="en-US" sz="2400" dirty="0"/>
              <a:t>synrad which can lead to</a:t>
            </a:r>
          </a:p>
          <a:p>
            <a:pPr algn="r">
              <a:lnSpc>
                <a:spcPts val="2500"/>
              </a:lnSpc>
            </a:pPr>
            <a:r>
              <a:rPr lang="en-US" sz="2400" dirty="0"/>
              <a:t>backgrounds to avoid.</a:t>
            </a:r>
          </a:p>
          <a:p>
            <a:pPr algn="r">
              <a:lnSpc>
                <a:spcPts val="2500"/>
              </a:lnSpc>
            </a:pPr>
            <a:r>
              <a:rPr lang="en-US" sz="2400" dirty="0">
                <a:solidFill>
                  <a:srgbClr val="000066"/>
                </a:solidFill>
              </a:rPr>
              <a:t>But a crossing angle </a:t>
            </a:r>
          </a:p>
          <a:p>
            <a:pPr algn="r">
              <a:lnSpc>
                <a:spcPts val="2500"/>
              </a:lnSpc>
            </a:pPr>
            <a:r>
              <a:rPr lang="en-US" sz="2400" dirty="0">
                <a:solidFill>
                  <a:srgbClr val="000066"/>
                </a:solidFill>
              </a:rPr>
              <a:t>geometry needs Crab</a:t>
            </a:r>
          </a:p>
          <a:p>
            <a:pPr algn="r">
              <a:lnSpc>
                <a:spcPts val="2500"/>
              </a:lnSpc>
            </a:pPr>
            <a:r>
              <a:rPr lang="en-US" sz="2400" dirty="0">
                <a:solidFill>
                  <a:srgbClr val="000066"/>
                </a:solidFill>
              </a:rPr>
              <a:t>Cavities so not to lose</a:t>
            </a:r>
          </a:p>
          <a:p>
            <a:pPr algn="r">
              <a:lnSpc>
                <a:spcPts val="2500"/>
              </a:lnSpc>
            </a:pPr>
            <a:r>
              <a:rPr lang="en-US" sz="2400" dirty="0">
                <a:solidFill>
                  <a:srgbClr val="000066"/>
                </a:solidFill>
              </a:rPr>
              <a:t> too much luminosity...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01AFD8-FD0B-4DE8-A140-CE0740728298}"/>
              </a:ext>
            </a:extLst>
          </p:cNvPr>
          <p:cNvSpPr txBox="1"/>
          <p:nvPr/>
        </p:nvSpPr>
        <p:spPr>
          <a:xfrm>
            <a:off x="5933643" y="4656269"/>
            <a:ext cx="2866686" cy="523220"/>
          </a:xfrm>
          <a:prstGeom prst="rect">
            <a:avLst/>
          </a:prstGeom>
          <a:solidFill>
            <a:srgbClr val="FFFFCC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66"/>
                </a:solidFill>
              </a:rPr>
              <a:t>The answer is PID.</a:t>
            </a:r>
          </a:p>
        </p:txBody>
      </p:sp>
    </p:spTree>
    <p:extLst>
      <p:ext uri="{BB962C8B-B14F-4D97-AF65-F5344CB8AC3E}">
        <p14:creationId xmlns:p14="http://schemas.microsoft.com/office/powerpoint/2010/main" val="3093646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86F98D-3E9E-DF41-BBA6-B9FBC533D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5ADA26-AE96-954A-AE55-98CE1B630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4891"/>
            <a:ext cx="3796922" cy="62227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1269994-7CB5-7849-9422-6A4FD8F162C1}"/>
              </a:ext>
            </a:extLst>
          </p:cNvPr>
          <p:cNvSpPr txBox="1"/>
          <p:nvPr/>
        </p:nvSpPr>
        <p:spPr>
          <a:xfrm>
            <a:off x="4572000" y="862152"/>
            <a:ext cx="3542958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1200" dirty="0">
              <a:latin typeface="Comic Sans MS" panose="030F0902030302020204" pitchFamily="66" charset="0"/>
            </a:endParaRP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Comic Sans MS" panose="030F0902030302020204" pitchFamily="66" charset="0"/>
              </a:rPr>
              <a:t>EIC PID </a:t>
            </a:r>
          </a:p>
          <a:p>
            <a:pPr algn="ctr"/>
            <a:r>
              <a:rPr lang="en-US" sz="2800" dirty="0">
                <a:latin typeface="Comic Sans MS" panose="030F0902030302020204" pitchFamily="66" charset="0"/>
              </a:rPr>
              <a:t>needs</a:t>
            </a:r>
          </a:p>
          <a:p>
            <a:pPr algn="ctr"/>
            <a:r>
              <a:rPr lang="en-US" sz="2800" dirty="0">
                <a:latin typeface="Comic Sans MS" panose="030F0902030302020204" pitchFamily="66" charset="0"/>
              </a:rPr>
              <a:t>are more demanding</a:t>
            </a:r>
          </a:p>
          <a:p>
            <a:pPr algn="ctr"/>
            <a:r>
              <a:rPr lang="en-US" sz="2800" dirty="0">
                <a:latin typeface="Comic Sans MS" panose="030F0902030302020204" pitchFamily="66" charset="0"/>
              </a:rPr>
              <a:t>then your</a:t>
            </a:r>
          </a:p>
          <a:p>
            <a:pPr algn="ctr"/>
            <a:r>
              <a:rPr lang="en-US" sz="2800" dirty="0">
                <a:latin typeface="Comic Sans MS" panose="030F0902030302020204" pitchFamily="66" charset="0"/>
              </a:rPr>
              <a:t>normal</a:t>
            </a:r>
          </a:p>
          <a:p>
            <a:pPr algn="ctr"/>
            <a:r>
              <a:rPr lang="en-US" sz="2800" dirty="0">
                <a:latin typeface="Comic Sans MS" panose="030F0902030302020204" pitchFamily="66" charset="0"/>
              </a:rPr>
              <a:t>collider detector</a:t>
            </a:r>
          </a:p>
          <a:p>
            <a:pPr algn="ctr"/>
            <a:endParaRPr lang="en-US" sz="1400" dirty="0">
              <a:latin typeface="Comic Sans MS" panose="030F0902030302020204" pitchFamily="66" charset="0"/>
            </a:endParaRP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Comic Sans MS" panose="030F0902030302020204" pitchFamily="66" charset="0"/>
              </a:rPr>
              <a:t>EIC</a:t>
            </a:r>
          </a:p>
          <a:p>
            <a:pPr algn="ctr"/>
            <a:r>
              <a:rPr lang="en-US" sz="2800" dirty="0">
                <a:solidFill>
                  <a:srgbClr val="0432FF"/>
                </a:solidFill>
                <a:latin typeface="Comic Sans MS" panose="030F0902030302020204" pitchFamily="66" charset="0"/>
              </a:rPr>
              <a:t>needs absolute</a:t>
            </a:r>
          </a:p>
          <a:p>
            <a:pPr algn="ctr"/>
            <a:r>
              <a:rPr lang="en-US" sz="2800" dirty="0">
                <a:solidFill>
                  <a:srgbClr val="0432FF"/>
                </a:solidFill>
                <a:latin typeface="Comic Sans MS" panose="030F0902030302020204" pitchFamily="66" charset="0"/>
              </a:rPr>
              <a:t>particle numbers at</a:t>
            </a:r>
          </a:p>
          <a:p>
            <a:pPr algn="ctr"/>
            <a:r>
              <a:rPr lang="en-US" sz="2800" dirty="0">
                <a:solidFill>
                  <a:srgbClr val="0432FF"/>
                </a:solidFill>
                <a:latin typeface="Comic Sans MS" panose="030F0902030302020204" pitchFamily="66" charset="0"/>
              </a:rPr>
              <a:t>high purity and low</a:t>
            </a:r>
          </a:p>
          <a:p>
            <a:pPr algn="ctr"/>
            <a:r>
              <a:rPr lang="en-US" sz="2800" dirty="0">
                <a:solidFill>
                  <a:srgbClr val="0432FF"/>
                </a:solidFill>
                <a:latin typeface="Comic Sans MS" panose="030F0902030302020204" pitchFamily="66" charset="0"/>
              </a:rPr>
              <a:t>contamination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7C1758-98DF-E448-9EA6-4E571C7EB74F}"/>
              </a:ext>
            </a:extLst>
          </p:cNvPr>
          <p:cNvSpPr/>
          <p:nvPr/>
        </p:nvSpPr>
        <p:spPr>
          <a:xfrm>
            <a:off x="-413885" y="2423193"/>
            <a:ext cx="1645920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</a:rPr>
              <a:t>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792AC5E-BE56-457A-B156-90F823E8B11A}"/>
              </a:ext>
            </a:extLst>
          </p:cNvPr>
          <p:cNvSpPr txBox="1">
            <a:spLocks/>
          </p:cNvSpPr>
          <p:nvPr/>
        </p:nvSpPr>
        <p:spPr>
          <a:xfrm>
            <a:off x="0" y="85962"/>
            <a:ext cx="9144000" cy="895916"/>
          </a:xfrm>
          <a:prstGeom prst="rect">
            <a:avLst/>
          </a:prstGeom>
        </p:spPr>
        <p:txBody>
          <a:bodyPr anchor="t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en-US"/>
              <a:t>For our EIC, why use a crossing angle?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1141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5962"/>
            <a:ext cx="9144000" cy="895916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dirty="0"/>
              <a:t>For our EIC, why use a crossing angle?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5" name="Picture 14" descr="beast.png">
            <a:extLst>
              <a:ext uri="{FF2B5EF4-FFF2-40B4-BE49-F238E27FC236}">
                <a16:creationId xmlns:a16="http://schemas.microsoft.com/office/drawing/2014/main" id="{0F687525-1982-472A-8ABE-D3CA7F8A72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9679" r="7001" b="3120"/>
          <a:stretch/>
        </p:blipFill>
        <p:spPr>
          <a:xfrm>
            <a:off x="91960" y="1435222"/>
            <a:ext cx="6241381" cy="4360966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BC74404-FE86-49DF-9107-662860875D64}"/>
              </a:ext>
            </a:extLst>
          </p:cNvPr>
          <p:cNvCxnSpPr/>
          <p:nvPr/>
        </p:nvCxnSpPr>
        <p:spPr>
          <a:xfrm>
            <a:off x="2857529" y="1177312"/>
            <a:ext cx="3505200" cy="1676400"/>
          </a:xfrm>
          <a:prstGeom prst="straightConnector1">
            <a:avLst/>
          </a:prstGeom>
          <a:ln w="19050">
            <a:solidFill>
              <a:srgbClr val="0432FF"/>
            </a:solidFill>
            <a:prstDash val="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C8A7472-AB05-4FA2-AD62-C762F82935FE}"/>
              </a:ext>
            </a:extLst>
          </p:cNvPr>
          <p:cNvSpPr txBox="1"/>
          <p:nvPr/>
        </p:nvSpPr>
        <p:spPr>
          <a:xfrm rot="1518545">
            <a:off x="4329804" y="1676496"/>
            <a:ext cx="5982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432FF"/>
                </a:solidFill>
                <a:latin typeface="+mj-lt"/>
                <a:cs typeface="Comic Sans MS"/>
              </a:rPr>
              <a:t>9.0m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F8987E0-1270-4CC4-B279-D34F30E888C4}"/>
              </a:ext>
            </a:extLst>
          </p:cNvPr>
          <p:cNvCxnSpPr>
            <a:cxnSpLocks/>
          </p:cNvCxnSpPr>
          <p:nvPr/>
        </p:nvCxnSpPr>
        <p:spPr>
          <a:xfrm>
            <a:off x="221101" y="3682828"/>
            <a:ext cx="1358574" cy="920304"/>
          </a:xfrm>
          <a:prstGeom prst="straightConnector1">
            <a:avLst/>
          </a:prstGeom>
          <a:ln w="19050">
            <a:solidFill>
              <a:srgbClr val="0432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7973C57-5E7E-4052-B9A8-8DCA3A4A951F}"/>
              </a:ext>
            </a:extLst>
          </p:cNvPr>
          <p:cNvCxnSpPr/>
          <p:nvPr/>
        </p:nvCxnSpPr>
        <p:spPr>
          <a:xfrm rot="60000" flipH="1" flipV="1">
            <a:off x="1690152" y="4695802"/>
            <a:ext cx="1447800" cy="914400"/>
          </a:xfrm>
          <a:prstGeom prst="straightConnector1">
            <a:avLst/>
          </a:prstGeom>
          <a:ln w="19050">
            <a:solidFill>
              <a:srgbClr val="0432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9D28800-9A5E-471B-A5C2-9CD0490C30FF}"/>
              </a:ext>
            </a:extLst>
          </p:cNvPr>
          <p:cNvSpPr txBox="1"/>
          <p:nvPr/>
        </p:nvSpPr>
        <p:spPr>
          <a:xfrm rot="2040000">
            <a:off x="431715" y="4084700"/>
            <a:ext cx="8410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432FF"/>
                </a:solidFill>
                <a:latin typeface="+mj-lt"/>
                <a:cs typeface="Comic Sans MS"/>
              </a:rPr>
              <a:t>hadrons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F87A8F8-284A-4D5B-AD3A-92D29789726C}"/>
              </a:ext>
            </a:extLst>
          </p:cNvPr>
          <p:cNvSpPr txBox="1"/>
          <p:nvPr/>
        </p:nvSpPr>
        <p:spPr>
          <a:xfrm rot="1961217">
            <a:off x="1794599" y="5010212"/>
            <a:ext cx="9324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432FF"/>
                </a:solidFill>
                <a:latin typeface="+mj-lt"/>
                <a:cs typeface="Comic Sans MS"/>
              </a:rPr>
              <a:t>electrons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E3CFC3A-521C-4BA6-AA72-85E58D838F43}"/>
              </a:ext>
            </a:extLst>
          </p:cNvPr>
          <p:cNvSpPr txBox="1"/>
          <p:nvPr/>
        </p:nvSpPr>
        <p:spPr>
          <a:xfrm>
            <a:off x="162591" y="1239787"/>
            <a:ext cx="1803400" cy="276999"/>
          </a:xfrm>
          <a:prstGeom prst="rect">
            <a:avLst/>
          </a:prstGeom>
          <a:solidFill>
            <a:srgbClr val="00E100"/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FFFFFF"/>
                </a:solidFill>
              </a:rPr>
              <a:t>hadronic</a:t>
            </a:r>
            <a:r>
              <a:rPr lang="en-US" sz="1200" dirty="0">
                <a:solidFill>
                  <a:srgbClr val="FFFFFF"/>
                </a:solidFill>
              </a:rPr>
              <a:t> calorimeters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C11419-E181-46C7-A7BC-56D2A0A2A3BB}"/>
              </a:ext>
            </a:extLst>
          </p:cNvPr>
          <p:cNvSpPr txBox="1"/>
          <p:nvPr/>
        </p:nvSpPr>
        <p:spPr>
          <a:xfrm>
            <a:off x="162591" y="5249950"/>
            <a:ext cx="421910" cy="276999"/>
          </a:xfrm>
          <a:prstGeom prst="rect">
            <a:avLst/>
          </a:prstGeom>
          <a:solidFill>
            <a:srgbClr val="4BD7E1"/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10000"/>
                  </a:schemeClr>
                </a:solidFill>
              </a:rPr>
              <a:t>TPC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5D90153-4AB6-47F0-B677-18BB93462E84}"/>
              </a:ext>
            </a:extLst>
          </p:cNvPr>
          <p:cNvSpPr txBox="1"/>
          <p:nvPr/>
        </p:nvSpPr>
        <p:spPr>
          <a:xfrm>
            <a:off x="162591" y="1657484"/>
            <a:ext cx="1447800" cy="276999"/>
          </a:xfrm>
          <a:prstGeom prst="rect">
            <a:avLst/>
          </a:prstGeom>
          <a:solidFill>
            <a:srgbClr val="0432FF"/>
          </a:solidFill>
          <a:ln w="9525">
            <a:solidFill>
              <a:srgbClr val="0432FF">
                <a:alpha val="63000"/>
              </a:srgb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</a:rPr>
              <a:t>e/m calorimeters         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D6195F2-138D-44AD-A269-E4C689C93456}"/>
              </a:ext>
            </a:extLst>
          </p:cNvPr>
          <p:cNvSpPr txBox="1"/>
          <p:nvPr/>
        </p:nvSpPr>
        <p:spPr>
          <a:xfrm>
            <a:off x="162591" y="4777516"/>
            <a:ext cx="1107226" cy="276999"/>
          </a:xfrm>
          <a:prstGeom prst="rect">
            <a:avLst/>
          </a:prstGeom>
          <a:solidFill>
            <a:srgbClr val="F2FF5F"/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1E1C11"/>
                </a:solidFill>
              </a:rPr>
              <a:t>silicon trackers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442F07B-6013-493C-8FF4-E744744B41FD}"/>
              </a:ext>
            </a:extLst>
          </p:cNvPr>
          <p:cNvSpPr txBox="1"/>
          <p:nvPr/>
        </p:nvSpPr>
        <p:spPr>
          <a:xfrm>
            <a:off x="887580" y="5249950"/>
            <a:ext cx="1018740" cy="276999"/>
          </a:xfrm>
          <a:prstGeom prst="rect">
            <a:avLst/>
          </a:prstGeom>
          <a:solidFill>
            <a:srgbClr val="FFD63F"/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1E1C11"/>
                </a:solidFill>
              </a:rPr>
              <a:t>GEM trackers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DEDA200-21BC-4B13-9C5C-D6771A978C07}"/>
              </a:ext>
            </a:extLst>
          </p:cNvPr>
          <p:cNvGrpSpPr/>
          <p:nvPr/>
        </p:nvGrpSpPr>
        <p:grpSpPr>
          <a:xfrm>
            <a:off x="3734770" y="1239787"/>
            <a:ext cx="2540100" cy="833195"/>
            <a:chOff x="3734770" y="1239787"/>
            <a:chExt cx="2540100" cy="833195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C737A8F-CA96-44BF-B6C0-D8FABC549CAA}"/>
                </a:ext>
              </a:extLst>
            </p:cNvPr>
            <p:cNvSpPr txBox="1"/>
            <p:nvPr/>
          </p:nvSpPr>
          <p:spPr>
            <a:xfrm>
              <a:off x="3734770" y="1239787"/>
              <a:ext cx="1295400" cy="261610"/>
            </a:xfrm>
            <a:prstGeom prst="rect">
              <a:avLst/>
            </a:prstGeom>
            <a:solidFill>
              <a:srgbClr val="FF00FF">
                <a:alpha val="64000"/>
              </a:srgbClr>
            </a:solidFill>
            <a:ln w="9525">
              <a:solidFill>
                <a:schemeClr val="bg2">
                  <a:lumMod val="10000"/>
                  <a:alpha val="63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rgbClr val="FFFFFF"/>
                  </a:solidFill>
                </a:rPr>
                <a:t>RICH detectors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C6A302A-C672-4114-892D-D3769BEE9DA9}"/>
                </a:ext>
              </a:extLst>
            </p:cNvPr>
            <p:cNvSpPr txBox="1"/>
            <p:nvPr/>
          </p:nvSpPr>
          <p:spPr>
            <a:xfrm>
              <a:off x="5030170" y="1795983"/>
              <a:ext cx="1244700" cy="27699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bg2">
                  <a:lumMod val="10000"/>
                  <a:alpha val="63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3T solenoid coils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F6D1C6B6-270F-40AB-B01A-B5DBB365B0D7}"/>
              </a:ext>
            </a:extLst>
          </p:cNvPr>
          <p:cNvSpPr txBox="1"/>
          <p:nvPr/>
        </p:nvSpPr>
        <p:spPr>
          <a:xfrm>
            <a:off x="1029549" y="3900109"/>
            <a:ext cx="2462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BNL concept: BEAST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045C96-A992-4757-8C23-439AB9C75FC8}"/>
              </a:ext>
            </a:extLst>
          </p:cNvPr>
          <p:cNvSpPr txBox="1"/>
          <p:nvPr/>
        </p:nvSpPr>
        <p:spPr>
          <a:xfrm>
            <a:off x="5206333" y="907717"/>
            <a:ext cx="3770006" cy="631327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000" dirty="0"/>
              <a:t>Placing small radius dipoles inside the detector blocks acceptance.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4D5DA6A-D69A-4A95-9B31-749E73670D82}"/>
              </a:ext>
            </a:extLst>
          </p:cNvPr>
          <p:cNvSpPr txBox="1"/>
          <p:nvPr/>
        </p:nvSpPr>
        <p:spPr>
          <a:xfrm>
            <a:off x="5358292" y="2077241"/>
            <a:ext cx="37700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FF0000"/>
                </a:solidFill>
              </a:rPr>
              <a:t>So integrate dipole with solenoid,</a:t>
            </a:r>
            <a:r>
              <a:rPr lang="en-US" sz="2000" b="1" dirty="0"/>
              <a:t> </a:t>
            </a:r>
            <a:r>
              <a:rPr lang="en-US" sz="2000" b="1" dirty="0">
                <a:solidFill>
                  <a:srgbClr val="FF5CFF"/>
                </a:solidFill>
              </a:rPr>
              <a:t>but then cannot use a RICH!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BBEBD04-7EA3-4542-A07B-9F9DD9791633}"/>
              </a:ext>
            </a:extLst>
          </p:cNvPr>
          <p:cNvSpPr txBox="1"/>
          <p:nvPr/>
        </p:nvSpPr>
        <p:spPr>
          <a:xfrm>
            <a:off x="6073939" y="2867843"/>
            <a:ext cx="3029069" cy="900631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>
              <a:lnSpc>
                <a:spcPts val="2100"/>
              </a:lnSpc>
            </a:pPr>
            <a:r>
              <a:rPr lang="en-US" sz="2000" dirty="0"/>
              <a:t>“Projective” field for a RICH not compatible with a large diameter dipole.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430C3A-4C58-4A36-A1C7-72F12ECE7F96}"/>
              </a:ext>
            </a:extLst>
          </p:cNvPr>
          <p:cNvSpPr txBox="1"/>
          <p:nvPr/>
        </p:nvSpPr>
        <p:spPr>
          <a:xfrm rot="-2400000">
            <a:off x="3398204" y="3142106"/>
            <a:ext cx="1147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RICH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B088F3B-6ABE-4C06-87B0-FFF2CD6BF4FC}"/>
              </a:ext>
            </a:extLst>
          </p:cNvPr>
          <p:cNvSpPr txBox="1"/>
          <p:nvPr/>
        </p:nvSpPr>
        <p:spPr>
          <a:xfrm rot="1860000">
            <a:off x="2091662" y="2661864"/>
            <a:ext cx="1764266" cy="369332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No dipoles here!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6D44520-1842-4142-9404-D3C04387729C}"/>
              </a:ext>
            </a:extLst>
          </p:cNvPr>
          <p:cNvGrpSpPr/>
          <p:nvPr/>
        </p:nvGrpSpPr>
        <p:grpSpPr>
          <a:xfrm>
            <a:off x="1347206" y="2094984"/>
            <a:ext cx="3025031" cy="1532557"/>
            <a:chOff x="1347206" y="2094984"/>
            <a:chExt cx="3025031" cy="1532557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41DEB44-1949-4AF4-A21B-FFF374B47009}"/>
                </a:ext>
              </a:extLst>
            </p:cNvPr>
            <p:cNvSpPr txBox="1"/>
            <p:nvPr/>
          </p:nvSpPr>
          <p:spPr>
            <a:xfrm rot="1620000">
              <a:off x="2973456" y="2094984"/>
              <a:ext cx="1398781" cy="369332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</a:rPr>
                <a:t>Dipole here?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5EF65924-CF62-44E1-AE10-8D3643A759DB}"/>
                </a:ext>
              </a:extLst>
            </p:cNvPr>
            <p:cNvSpPr txBox="1"/>
            <p:nvPr/>
          </p:nvSpPr>
          <p:spPr>
            <a:xfrm rot="1800000">
              <a:off x="1347206" y="3258209"/>
              <a:ext cx="1398781" cy="369332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</a:rPr>
                <a:t>Dipole here?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2EE5373-5F2F-43BD-9666-576FEAE51BE6}"/>
              </a:ext>
            </a:extLst>
          </p:cNvPr>
          <p:cNvGrpSpPr/>
          <p:nvPr/>
        </p:nvGrpSpPr>
        <p:grpSpPr>
          <a:xfrm>
            <a:off x="46772" y="2877452"/>
            <a:ext cx="9005269" cy="3905768"/>
            <a:chOff x="46772" y="2877452"/>
            <a:chExt cx="9005269" cy="3905768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A0F32EEC-A154-414D-80C9-260FB670909A}"/>
                </a:ext>
              </a:extLst>
            </p:cNvPr>
            <p:cNvGrpSpPr/>
            <p:nvPr/>
          </p:nvGrpSpPr>
          <p:grpSpPr>
            <a:xfrm>
              <a:off x="3880265" y="2877452"/>
              <a:ext cx="5171776" cy="3905768"/>
              <a:chOff x="3880265" y="2877452"/>
              <a:chExt cx="5171776" cy="3905768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E735E38B-B58C-458A-8DA2-D18028FF3D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80265" y="2877452"/>
                <a:ext cx="5171776" cy="3905768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9B24F28-7248-4B47-A08A-6E8C1833DC12}"/>
                  </a:ext>
                </a:extLst>
              </p:cNvPr>
              <p:cNvSpPr txBox="1"/>
              <p:nvPr/>
            </p:nvSpPr>
            <p:spPr>
              <a:xfrm>
                <a:off x="5087921" y="6058908"/>
                <a:ext cx="2563522" cy="369332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b="1" dirty="0" err="1">
                    <a:latin typeface="Comic Sans MS" panose="030F0902030302020204" pitchFamily="66" charset="0"/>
                  </a:rPr>
                  <a:t>JLab</a:t>
                </a:r>
                <a:r>
                  <a:rPr lang="en-US" b="1" dirty="0">
                    <a:latin typeface="Comic Sans MS" panose="030F0902030302020204" pitchFamily="66" charset="0"/>
                  </a:rPr>
                  <a:t> concept: JLEIC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4DF17AB-C3B1-49DF-8DE8-1BD632EC4569}"/>
                  </a:ext>
                </a:extLst>
              </p:cNvPr>
              <p:cNvSpPr txBox="1"/>
              <p:nvPr/>
            </p:nvSpPr>
            <p:spPr>
              <a:xfrm>
                <a:off x="6369682" y="3798314"/>
                <a:ext cx="114731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rgbClr val="006652"/>
                    </a:solidFill>
                  </a:rPr>
                  <a:t>RICH</a:t>
                </a:r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78964F4-F063-4B77-BF1E-3E9C6D3EB629}"/>
                </a:ext>
              </a:extLst>
            </p:cNvPr>
            <p:cNvSpPr txBox="1"/>
            <p:nvPr/>
          </p:nvSpPr>
          <p:spPr>
            <a:xfrm>
              <a:off x="46772" y="6015571"/>
              <a:ext cx="4799548" cy="369332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FF00"/>
                  </a:solidFill>
                </a:rPr>
                <a:t>For RICH want tracks aligned with magnetic field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B7E4CB6-7FEF-4968-888E-8768B9EE0235}"/>
              </a:ext>
            </a:extLst>
          </p:cNvPr>
          <p:cNvGrpSpPr/>
          <p:nvPr/>
        </p:nvGrpSpPr>
        <p:grpSpPr>
          <a:xfrm>
            <a:off x="5544152" y="4584056"/>
            <a:ext cx="1699143" cy="1119872"/>
            <a:chOff x="5544152" y="4584056"/>
            <a:chExt cx="1699143" cy="1119872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FBF2708B-EE60-4E99-809F-06CE04EB30C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44152" y="4584056"/>
              <a:ext cx="1699143" cy="470460"/>
            </a:xfrm>
            <a:prstGeom prst="straightConnector1">
              <a:avLst/>
            </a:prstGeom>
            <a:ln w="38100">
              <a:solidFill>
                <a:schemeClr val="bg2">
                  <a:lumMod val="50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BA803E22-709D-47F1-9644-F7B9EAB5A9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62554" y="4819286"/>
              <a:ext cx="1680741" cy="256275"/>
            </a:xfrm>
            <a:prstGeom prst="straightConnector1">
              <a:avLst/>
            </a:prstGeom>
            <a:ln w="38100">
              <a:solidFill>
                <a:schemeClr val="bg2">
                  <a:lumMod val="50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06718A14-1568-48A2-9612-3C4C9D81B1F2}"/>
                </a:ext>
              </a:extLst>
            </p:cNvPr>
            <p:cNvCxnSpPr>
              <a:cxnSpLocks/>
            </p:cNvCxnSpPr>
            <p:nvPr/>
          </p:nvCxnSpPr>
          <p:spPr>
            <a:xfrm>
              <a:off x="5587701" y="5064125"/>
              <a:ext cx="1540343" cy="293086"/>
            </a:xfrm>
            <a:prstGeom prst="straightConnector1">
              <a:avLst/>
            </a:prstGeom>
            <a:ln w="38100">
              <a:solidFill>
                <a:schemeClr val="bg2">
                  <a:lumMod val="50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8E67E79C-A04E-4863-A718-2AB4DBF03550}"/>
                </a:ext>
              </a:extLst>
            </p:cNvPr>
            <p:cNvCxnSpPr>
              <a:cxnSpLocks/>
            </p:cNvCxnSpPr>
            <p:nvPr/>
          </p:nvCxnSpPr>
          <p:spPr>
            <a:xfrm>
              <a:off x="5587701" y="5085170"/>
              <a:ext cx="1540343" cy="618758"/>
            </a:xfrm>
            <a:prstGeom prst="straightConnector1">
              <a:avLst/>
            </a:prstGeom>
            <a:ln w="38100">
              <a:solidFill>
                <a:schemeClr val="bg2">
                  <a:lumMod val="50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5875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1" grpId="0"/>
      <p:bldP spid="42" grpId="0" animBg="1"/>
      <p:bldP spid="4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82">
            <a:extLst>
              <a:ext uri="{FF2B5EF4-FFF2-40B4-BE49-F238E27FC236}">
                <a16:creationId xmlns:a16="http://schemas.microsoft.com/office/drawing/2014/main" id="{050DBDAC-0BD3-465E-A2D0-957DAE6879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4706096"/>
            <a:ext cx="9144000" cy="24521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CCB2AB-1AE5-4905-B0A5-53CBFA83F53C}"/>
              </a:ext>
            </a:extLst>
          </p:cNvPr>
          <p:cNvSpPr txBox="1"/>
          <p:nvPr/>
        </p:nvSpPr>
        <p:spPr>
          <a:xfrm>
            <a:off x="7253891" y="4724061"/>
            <a:ext cx="134778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Roman Pots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830F097-1DF2-4330-8486-C7BEFA256B8D}"/>
              </a:ext>
            </a:extLst>
          </p:cNvPr>
          <p:cNvSpPr/>
          <p:nvPr/>
        </p:nvSpPr>
        <p:spPr>
          <a:xfrm>
            <a:off x="4243386" y="842963"/>
            <a:ext cx="320040" cy="3290887"/>
          </a:xfrm>
          <a:prstGeom prst="rect">
            <a:avLst/>
          </a:prstGeom>
          <a:solidFill>
            <a:srgbClr val="FFE533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68050"/>
            <a:ext cx="9144000" cy="1050139"/>
          </a:xfrm>
        </p:spPr>
        <p:txBody>
          <a:bodyPr anchor="t">
            <a:normAutofit/>
          </a:bodyPr>
          <a:lstStyle/>
          <a:p>
            <a:pPr algn="ctr"/>
            <a:r>
              <a:rPr lang="en-US" altLang="en-US" dirty="0"/>
              <a:t>JLEIC IR Design Layout Schematic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24878" y="6467336"/>
            <a:ext cx="536158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945F35D-7AA0-4AA4-B058-372425F27A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31519"/>
            <a:ext cx="9105900" cy="4350619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13C78AF8-987C-49E5-8199-AF3CC5EBFFC4}"/>
              </a:ext>
            </a:extLst>
          </p:cNvPr>
          <p:cNvSpPr txBox="1"/>
          <p:nvPr/>
        </p:nvSpPr>
        <p:spPr>
          <a:xfrm>
            <a:off x="6171201" y="887356"/>
            <a:ext cx="1975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Forward Side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B802BE0A-72CD-4E0E-B7F6-233BAD5C3D4E}"/>
              </a:ext>
            </a:extLst>
          </p:cNvPr>
          <p:cNvSpPr txBox="1"/>
          <p:nvPr/>
        </p:nvSpPr>
        <p:spPr>
          <a:xfrm>
            <a:off x="1191088" y="887356"/>
            <a:ext cx="1418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Rear Side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E82EF5EF-8071-40DC-9F4D-2515B6D43393}"/>
              </a:ext>
            </a:extLst>
          </p:cNvPr>
          <p:cNvSpPr txBox="1"/>
          <p:nvPr/>
        </p:nvSpPr>
        <p:spPr>
          <a:xfrm>
            <a:off x="2649823" y="6183066"/>
            <a:ext cx="1975055" cy="461665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Forward Side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FAB5A72-9A3A-4B24-B2A6-01274FCB9342}"/>
              </a:ext>
            </a:extLst>
          </p:cNvPr>
          <p:cNvCxnSpPr>
            <a:cxnSpLocks/>
          </p:cNvCxnSpPr>
          <p:nvPr/>
        </p:nvCxnSpPr>
        <p:spPr>
          <a:xfrm>
            <a:off x="4350619" y="1901138"/>
            <a:ext cx="3431306" cy="2632762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9D2D09BB-16BE-4BF5-B302-60AF2403FBE2}"/>
              </a:ext>
            </a:extLst>
          </p:cNvPr>
          <p:cNvCxnSpPr>
            <a:cxnSpLocks/>
          </p:cNvCxnSpPr>
          <p:nvPr/>
        </p:nvCxnSpPr>
        <p:spPr>
          <a:xfrm>
            <a:off x="4350619" y="1890714"/>
            <a:ext cx="4131394" cy="2148278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38C71896-F079-4D7E-ABDE-00732FCDFDEA}"/>
              </a:ext>
            </a:extLst>
          </p:cNvPr>
          <p:cNvCxnSpPr>
            <a:cxnSpLocks/>
          </p:cNvCxnSpPr>
          <p:nvPr/>
        </p:nvCxnSpPr>
        <p:spPr>
          <a:xfrm flipH="1" flipV="1">
            <a:off x="2543349" y="1874383"/>
            <a:ext cx="1819175" cy="23231"/>
          </a:xfrm>
          <a:prstGeom prst="line">
            <a:avLst/>
          </a:prstGeom>
          <a:ln w="12700">
            <a:solidFill>
              <a:srgbClr val="000066"/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A579A88F-47CB-4578-9669-8DC18512051A}"/>
              </a:ext>
            </a:extLst>
          </p:cNvPr>
          <p:cNvCxnSpPr>
            <a:cxnSpLocks/>
          </p:cNvCxnSpPr>
          <p:nvPr/>
        </p:nvCxnSpPr>
        <p:spPr>
          <a:xfrm flipH="1">
            <a:off x="2543349" y="1908282"/>
            <a:ext cx="1819176" cy="0"/>
          </a:xfrm>
          <a:prstGeom prst="line">
            <a:avLst/>
          </a:prstGeom>
          <a:ln w="12700">
            <a:solidFill>
              <a:srgbClr val="000066"/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>
            <a:extLst>
              <a:ext uri="{FF2B5EF4-FFF2-40B4-BE49-F238E27FC236}">
                <a16:creationId xmlns:a16="http://schemas.microsoft.com/office/drawing/2014/main" id="{6A96F91C-11AD-4094-9432-F611678A3693}"/>
              </a:ext>
            </a:extLst>
          </p:cNvPr>
          <p:cNvSpPr txBox="1"/>
          <p:nvPr/>
        </p:nvSpPr>
        <p:spPr>
          <a:xfrm>
            <a:off x="2543349" y="2331219"/>
            <a:ext cx="12423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66"/>
                </a:solidFill>
              </a:rPr>
              <a:t>e-Tagger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9D57ACE2-2F48-4F42-9004-E501C5BEC684}"/>
              </a:ext>
            </a:extLst>
          </p:cNvPr>
          <p:cNvSpPr txBox="1"/>
          <p:nvPr/>
        </p:nvSpPr>
        <p:spPr>
          <a:xfrm>
            <a:off x="1806607" y="1577833"/>
            <a:ext cx="812546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400"/>
              </a:lnSpc>
            </a:pPr>
            <a:r>
              <a:rPr lang="en-US" sz="1400" b="1" dirty="0">
                <a:solidFill>
                  <a:srgbClr val="000066"/>
                </a:solidFill>
              </a:rPr>
              <a:t>Lumi Monitor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CA27F031-A1D8-4008-889F-CD3A7D3A51BA}"/>
              </a:ext>
            </a:extLst>
          </p:cNvPr>
          <p:cNvSpPr txBox="1"/>
          <p:nvPr/>
        </p:nvSpPr>
        <p:spPr>
          <a:xfrm>
            <a:off x="1543031" y="2608897"/>
            <a:ext cx="17168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66"/>
                </a:solidFill>
              </a:rPr>
              <a:t>Polarimeter Chicane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844310DF-70BA-4A23-B6BD-C8CD2FC55474}"/>
              </a:ext>
            </a:extLst>
          </p:cNvPr>
          <p:cNvSpPr txBox="1"/>
          <p:nvPr/>
        </p:nvSpPr>
        <p:spPr>
          <a:xfrm>
            <a:off x="1117959" y="2810838"/>
            <a:ext cx="2850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(Triple function on rear side)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B360CFFA-3E24-4A95-856A-92328B6E607C}"/>
              </a:ext>
            </a:extLst>
          </p:cNvPr>
          <p:cNvSpPr txBox="1"/>
          <p:nvPr/>
        </p:nvSpPr>
        <p:spPr>
          <a:xfrm rot="1920000">
            <a:off x="4577336" y="3236004"/>
            <a:ext cx="4322728" cy="335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00"/>
              </a:lnSpc>
            </a:pPr>
            <a:r>
              <a:rPr lang="en-US" dirty="0"/>
              <a:t>(Charged and neutral </a:t>
            </a:r>
            <a:r>
              <a:rPr lang="en-US" spc="60" dirty="0"/>
              <a:t>particle acceptance</a:t>
            </a:r>
            <a:r>
              <a:rPr lang="en-US" dirty="0"/>
              <a:t>)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FEAB47B1-3A31-4D89-902B-605AEBBFE6A9}"/>
              </a:ext>
            </a:extLst>
          </p:cNvPr>
          <p:cNvSpPr txBox="1"/>
          <p:nvPr/>
        </p:nvSpPr>
        <p:spPr>
          <a:xfrm>
            <a:off x="7522001" y="2237873"/>
            <a:ext cx="12423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66"/>
                </a:solidFill>
              </a:rPr>
              <a:t>Roman Pots</a:t>
            </a:r>
          </a:p>
        </p:txBody>
      </p: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3F08CDBE-76D3-4D77-8A83-DA52AED8F003}"/>
              </a:ext>
            </a:extLst>
          </p:cNvPr>
          <p:cNvCxnSpPr>
            <a:cxnSpLocks/>
          </p:cNvCxnSpPr>
          <p:nvPr/>
        </p:nvCxnSpPr>
        <p:spPr>
          <a:xfrm>
            <a:off x="8416893" y="2545650"/>
            <a:ext cx="255598" cy="1059518"/>
          </a:xfrm>
          <a:prstGeom prst="straightConnector1">
            <a:avLst/>
          </a:prstGeom>
          <a:ln w="28575">
            <a:solidFill>
              <a:srgbClr val="000066"/>
            </a:solidFill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4C7E21CB-0E30-401F-8C4C-09A92A6D1FCE}"/>
              </a:ext>
            </a:extLst>
          </p:cNvPr>
          <p:cNvCxnSpPr>
            <a:cxnSpLocks/>
          </p:cNvCxnSpPr>
          <p:nvPr/>
        </p:nvCxnSpPr>
        <p:spPr>
          <a:xfrm flipH="1">
            <a:off x="7367752" y="2524517"/>
            <a:ext cx="470520" cy="706365"/>
          </a:xfrm>
          <a:prstGeom prst="straightConnector1">
            <a:avLst/>
          </a:prstGeom>
          <a:ln w="28575">
            <a:solidFill>
              <a:srgbClr val="000066"/>
            </a:solidFill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17F13EB-AF64-4038-ACB9-B8C75AE52367}"/>
              </a:ext>
            </a:extLst>
          </p:cNvPr>
          <p:cNvSpPr txBox="1"/>
          <p:nvPr/>
        </p:nvSpPr>
        <p:spPr>
          <a:xfrm>
            <a:off x="1376561" y="3746667"/>
            <a:ext cx="2273970" cy="492443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000066"/>
                </a:solidFill>
              </a:rPr>
              <a:t>JLEIC Example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2B20F78-F7DF-4415-B8C3-0D6BE09D2F15}"/>
              </a:ext>
            </a:extLst>
          </p:cNvPr>
          <p:cNvSpPr txBox="1"/>
          <p:nvPr/>
        </p:nvSpPr>
        <p:spPr>
          <a:xfrm>
            <a:off x="7227508" y="3989064"/>
            <a:ext cx="635267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rgbClr val="CC00CC"/>
                </a:solidFill>
              </a:rPr>
              <a:t>ZDC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4F6A837-D709-4149-9A5F-3E6873CCD69F}"/>
              </a:ext>
            </a:extLst>
          </p:cNvPr>
          <p:cNvSpPr txBox="1"/>
          <p:nvPr/>
        </p:nvSpPr>
        <p:spPr>
          <a:xfrm>
            <a:off x="239192" y="5534912"/>
            <a:ext cx="878767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Comic Sans MS" panose="030F0902030302020204" pitchFamily="66" charset="0"/>
              </a:rPr>
              <a:t>JLEIC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2539A85-32CA-4A64-9F2C-FEB75179F3C9}"/>
              </a:ext>
            </a:extLst>
          </p:cNvPr>
          <p:cNvGrpSpPr/>
          <p:nvPr/>
        </p:nvGrpSpPr>
        <p:grpSpPr>
          <a:xfrm>
            <a:off x="4785313" y="1453025"/>
            <a:ext cx="2468578" cy="1727145"/>
            <a:chOff x="4785313" y="1453025"/>
            <a:chExt cx="2468578" cy="1727145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640276B6-E9BD-4AF5-94DB-827D3CC6C442}"/>
                </a:ext>
              </a:extLst>
            </p:cNvPr>
            <p:cNvSpPr/>
            <p:nvPr/>
          </p:nvSpPr>
          <p:spPr>
            <a:xfrm>
              <a:off x="4785313" y="1577833"/>
              <a:ext cx="166160" cy="1602337"/>
            </a:xfrm>
            <a:prstGeom prst="roundRect">
              <a:avLst/>
            </a:prstGeom>
            <a:noFill/>
            <a:ln w="19050">
              <a:solidFill>
                <a:srgbClr val="00006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103B8DE-094F-485D-8E4D-D74FB8CAD94E}"/>
                </a:ext>
              </a:extLst>
            </p:cNvPr>
            <p:cNvSpPr txBox="1"/>
            <p:nvPr/>
          </p:nvSpPr>
          <p:spPr>
            <a:xfrm>
              <a:off x="5405536" y="1453025"/>
              <a:ext cx="184835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0066"/>
                  </a:solidFill>
                </a:rPr>
                <a:t>Spectrometer Dipole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7F7DC9E3-21D7-4D77-83E2-9EF5C895F9A7}"/>
                </a:ext>
              </a:extLst>
            </p:cNvPr>
            <p:cNvCxnSpPr>
              <a:cxnSpLocks/>
              <a:stCxn id="27" idx="1"/>
            </p:cNvCxnSpPr>
            <p:nvPr/>
          </p:nvCxnSpPr>
          <p:spPr>
            <a:xfrm flipH="1">
              <a:off x="4847390" y="1606914"/>
              <a:ext cx="558146" cy="43814"/>
            </a:xfrm>
            <a:prstGeom prst="straightConnector1">
              <a:avLst/>
            </a:prstGeom>
            <a:ln w="28575">
              <a:solidFill>
                <a:srgbClr val="0000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2112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9C3BB-A1D1-4A45-AAA2-0863C4636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8004"/>
            <a:ext cx="9144000" cy="74193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eRHIC IR Design Ape</a:t>
            </a:r>
            <a:r>
              <a:rPr lang="en-US" spc="100" dirty="0"/>
              <a:t>r</a:t>
            </a:r>
            <a:r>
              <a:rPr lang="en-US" dirty="0"/>
              <a:t>ture Schematic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C96157-6D5D-4F5C-80EC-E734EDF48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50513" y="6528206"/>
            <a:ext cx="2057400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BC7BD7-06ED-4E82-A471-089ACB846D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95" t="11217" r="9158" b="2140"/>
          <a:stretch/>
        </p:blipFill>
        <p:spPr>
          <a:xfrm>
            <a:off x="0" y="950501"/>
            <a:ext cx="9144000" cy="5246186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396BB1A7-910D-49B2-8599-94C60DE2E620}"/>
              </a:ext>
            </a:extLst>
          </p:cNvPr>
          <p:cNvSpPr txBox="1"/>
          <p:nvPr/>
        </p:nvSpPr>
        <p:spPr>
          <a:xfrm>
            <a:off x="4283396" y="3114403"/>
            <a:ext cx="5211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B0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72649E1-95BA-4B24-BB55-E77F70558F43}"/>
              </a:ext>
            </a:extLst>
          </p:cNvPr>
          <p:cNvSpPr txBox="1"/>
          <p:nvPr/>
        </p:nvSpPr>
        <p:spPr>
          <a:xfrm>
            <a:off x="4456400" y="3517836"/>
            <a:ext cx="5211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Q1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CBF610D-3519-452D-862D-61CBF13784EB}"/>
              </a:ext>
            </a:extLst>
          </p:cNvPr>
          <p:cNvSpPr txBox="1"/>
          <p:nvPr/>
        </p:nvSpPr>
        <p:spPr>
          <a:xfrm>
            <a:off x="4962086" y="3138323"/>
            <a:ext cx="5211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Q2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C04D6FE-FCCC-45AA-A666-E7F264DF2259}"/>
              </a:ext>
            </a:extLst>
          </p:cNvPr>
          <p:cNvSpPr txBox="1"/>
          <p:nvPr/>
        </p:nvSpPr>
        <p:spPr>
          <a:xfrm>
            <a:off x="5254008" y="2965567"/>
            <a:ext cx="5211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B1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F83978C-173C-4A09-B835-0A5802FDF6E2}"/>
              </a:ext>
            </a:extLst>
          </p:cNvPr>
          <p:cNvSpPr txBox="1"/>
          <p:nvPr/>
        </p:nvSpPr>
        <p:spPr>
          <a:xfrm>
            <a:off x="4643484" y="3321067"/>
            <a:ext cx="599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C1X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545FFF3-3761-45F1-B8EA-F471453585CC}"/>
              </a:ext>
            </a:extLst>
          </p:cNvPr>
          <p:cNvSpPr txBox="1"/>
          <p:nvPr/>
        </p:nvSpPr>
        <p:spPr>
          <a:xfrm>
            <a:off x="7382268" y="1353702"/>
            <a:ext cx="5211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B2A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CEB3F47-7158-44BC-A9E2-DACED00BA0A4}"/>
              </a:ext>
            </a:extLst>
          </p:cNvPr>
          <p:cNvSpPr txBox="1"/>
          <p:nvPr/>
        </p:nvSpPr>
        <p:spPr>
          <a:xfrm>
            <a:off x="7904706" y="1160351"/>
            <a:ext cx="5211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B2B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2AF2E34-C954-41B7-963A-20AC242FFFDB}"/>
              </a:ext>
            </a:extLst>
          </p:cNvPr>
          <p:cNvSpPr txBox="1"/>
          <p:nvPr/>
        </p:nvSpPr>
        <p:spPr>
          <a:xfrm>
            <a:off x="4294757" y="4251978"/>
            <a:ext cx="5211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Q0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71DF0CD-FF2D-4EBF-ABA7-C17E56A93FF0}"/>
              </a:ext>
            </a:extLst>
          </p:cNvPr>
          <p:cNvSpPr txBox="1"/>
          <p:nvPr/>
        </p:nvSpPr>
        <p:spPr>
          <a:xfrm>
            <a:off x="4701531" y="4454030"/>
            <a:ext cx="5211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Q1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10281C8-B21E-425E-96F3-AAD8C6E15F43}"/>
              </a:ext>
            </a:extLst>
          </p:cNvPr>
          <p:cNvSpPr txBox="1"/>
          <p:nvPr/>
        </p:nvSpPr>
        <p:spPr>
          <a:xfrm>
            <a:off x="3316025" y="4272373"/>
            <a:ext cx="5211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Q1A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E4F22A2-A055-4383-8C19-7BA5B870A0CB}"/>
              </a:ext>
            </a:extLst>
          </p:cNvPr>
          <p:cNvSpPr txBox="1"/>
          <p:nvPr/>
        </p:nvSpPr>
        <p:spPr>
          <a:xfrm>
            <a:off x="3138298" y="4431921"/>
            <a:ext cx="5211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Q1B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9C8BC89-2850-41A1-AC7A-BED9A6500857}"/>
              </a:ext>
            </a:extLst>
          </p:cNvPr>
          <p:cNvSpPr txBox="1"/>
          <p:nvPr/>
        </p:nvSpPr>
        <p:spPr>
          <a:xfrm>
            <a:off x="2794915" y="4528977"/>
            <a:ext cx="5211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Q2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6FAFE01-493E-4BE4-A950-A7A7A9CE22A1}"/>
              </a:ext>
            </a:extLst>
          </p:cNvPr>
          <p:cNvSpPr txBox="1"/>
          <p:nvPr/>
        </p:nvSpPr>
        <p:spPr>
          <a:xfrm>
            <a:off x="3332610" y="3598066"/>
            <a:ext cx="5211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Q1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177C4AE-9997-4B86-AECC-6F33CBB68871}"/>
              </a:ext>
            </a:extLst>
          </p:cNvPr>
          <p:cNvSpPr txBox="1"/>
          <p:nvPr/>
        </p:nvSpPr>
        <p:spPr>
          <a:xfrm>
            <a:off x="3138298" y="3486763"/>
            <a:ext cx="5211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Q2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7E7361A-87A7-497A-BC4D-218C4BA3B19B}"/>
              </a:ext>
            </a:extLst>
          </p:cNvPr>
          <p:cNvSpPr txBox="1"/>
          <p:nvPr/>
        </p:nvSpPr>
        <p:spPr>
          <a:xfrm>
            <a:off x="2779504" y="3304669"/>
            <a:ext cx="5211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B2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24AAC28-5526-4B75-AE96-C51F8F17A19B}"/>
              </a:ext>
            </a:extLst>
          </p:cNvPr>
          <p:cNvSpPr txBox="1"/>
          <p:nvPr/>
        </p:nvSpPr>
        <p:spPr>
          <a:xfrm>
            <a:off x="769949" y="2699495"/>
            <a:ext cx="400110" cy="126060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66"/>
                </a:solidFill>
              </a:rPr>
              <a:t>Lumi Monitor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3A89630-295D-413E-B9BC-A0F1A0BCDF9F}"/>
              </a:ext>
            </a:extLst>
          </p:cNvPr>
          <p:cNvSpPr txBox="1"/>
          <p:nvPr/>
        </p:nvSpPr>
        <p:spPr>
          <a:xfrm>
            <a:off x="1847554" y="2639566"/>
            <a:ext cx="12423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66"/>
                </a:solidFill>
              </a:rPr>
              <a:t>e-Tagger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701647D-CDC2-4A77-878E-5CD1F4960B02}"/>
              </a:ext>
            </a:extLst>
          </p:cNvPr>
          <p:cNvSpPr txBox="1"/>
          <p:nvPr/>
        </p:nvSpPr>
        <p:spPr>
          <a:xfrm>
            <a:off x="7372718" y="2838456"/>
            <a:ext cx="5211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66"/>
                </a:solidFill>
              </a:rPr>
              <a:t>ZDC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22050F4-7F4B-4FDE-8731-802AE5F635EC}"/>
              </a:ext>
            </a:extLst>
          </p:cNvPr>
          <p:cNvSpPr txBox="1"/>
          <p:nvPr/>
        </p:nvSpPr>
        <p:spPr>
          <a:xfrm rot="-2400000">
            <a:off x="6362276" y="1602798"/>
            <a:ext cx="11201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66"/>
                </a:solidFill>
              </a:rPr>
              <a:t>Roman Pots</a:t>
            </a:r>
          </a:p>
        </p:txBody>
      </p:sp>
      <p:sp>
        <p:nvSpPr>
          <p:cNvPr id="59" name="Left Brace 58">
            <a:extLst>
              <a:ext uri="{FF2B5EF4-FFF2-40B4-BE49-F238E27FC236}">
                <a16:creationId xmlns:a16="http://schemas.microsoft.com/office/drawing/2014/main" id="{1DCF4014-EE1C-4F2A-8810-32B6E51497FA}"/>
              </a:ext>
            </a:extLst>
          </p:cNvPr>
          <p:cNvSpPr/>
          <p:nvPr/>
        </p:nvSpPr>
        <p:spPr>
          <a:xfrm rot="2940000">
            <a:off x="7015855" y="1486198"/>
            <a:ext cx="71823" cy="864753"/>
          </a:xfrm>
          <a:prstGeom prst="leftBrace">
            <a:avLst/>
          </a:prstGeom>
          <a:ln w="1905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FF9C92E-05ED-46C0-AB72-3EC258983A1B}"/>
              </a:ext>
            </a:extLst>
          </p:cNvPr>
          <p:cNvSpPr txBox="1"/>
          <p:nvPr/>
        </p:nvSpPr>
        <p:spPr>
          <a:xfrm>
            <a:off x="4456400" y="1324543"/>
            <a:ext cx="1975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Forward Side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809F349-E242-403F-835E-E340D95019CC}"/>
              </a:ext>
            </a:extLst>
          </p:cNvPr>
          <p:cNvSpPr txBox="1"/>
          <p:nvPr/>
        </p:nvSpPr>
        <p:spPr>
          <a:xfrm>
            <a:off x="2182491" y="1324543"/>
            <a:ext cx="1418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Rear Side</a:t>
            </a:r>
          </a:p>
        </p:txBody>
      </p:sp>
      <p:sp>
        <p:nvSpPr>
          <p:cNvPr id="62" name="Arrow: Right 61">
            <a:extLst>
              <a:ext uri="{FF2B5EF4-FFF2-40B4-BE49-F238E27FC236}">
                <a16:creationId xmlns:a16="http://schemas.microsoft.com/office/drawing/2014/main" id="{567A1BAE-83C3-4C57-AE2B-313FF388702C}"/>
              </a:ext>
            </a:extLst>
          </p:cNvPr>
          <p:cNvSpPr/>
          <p:nvPr/>
        </p:nvSpPr>
        <p:spPr>
          <a:xfrm rot="-1380000">
            <a:off x="2186922" y="4782867"/>
            <a:ext cx="386569" cy="193462"/>
          </a:xfrm>
          <a:prstGeom prst="rightArrow">
            <a:avLst/>
          </a:prstGeom>
          <a:solidFill>
            <a:srgbClr val="7F7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Arrow: Right 62">
            <a:extLst>
              <a:ext uri="{FF2B5EF4-FFF2-40B4-BE49-F238E27FC236}">
                <a16:creationId xmlns:a16="http://schemas.microsoft.com/office/drawing/2014/main" id="{9D529A43-F0F3-43DE-85F6-B57C2EED08F0}"/>
              </a:ext>
            </a:extLst>
          </p:cNvPr>
          <p:cNvSpPr/>
          <p:nvPr/>
        </p:nvSpPr>
        <p:spPr>
          <a:xfrm rot="-9900000">
            <a:off x="5280136" y="4596103"/>
            <a:ext cx="386569" cy="193462"/>
          </a:xfrm>
          <a:prstGeom prst="rightArrow">
            <a:avLst/>
          </a:prstGeom>
          <a:solidFill>
            <a:srgbClr val="F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A973428-27CC-47B2-AB29-13A7D02F9858}"/>
              </a:ext>
            </a:extLst>
          </p:cNvPr>
          <p:cNvSpPr txBox="1"/>
          <p:nvPr/>
        </p:nvSpPr>
        <p:spPr>
          <a:xfrm rot="-1260000">
            <a:off x="1551473" y="4915188"/>
            <a:ext cx="7287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/>
              <a:t>Protons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758B290-73E1-43C2-85CE-841F228908E2}"/>
              </a:ext>
            </a:extLst>
          </p:cNvPr>
          <p:cNvSpPr txBox="1"/>
          <p:nvPr/>
        </p:nvSpPr>
        <p:spPr>
          <a:xfrm rot="900000">
            <a:off x="5580626" y="4695786"/>
            <a:ext cx="8523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Electrons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48E204B-D3FA-4762-ACC5-61ACB220B86A}"/>
              </a:ext>
            </a:extLst>
          </p:cNvPr>
          <p:cNvCxnSpPr/>
          <p:nvPr/>
        </p:nvCxnSpPr>
        <p:spPr>
          <a:xfrm flipH="1">
            <a:off x="3089865" y="2229342"/>
            <a:ext cx="569543" cy="0"/>
          </a:xfrm>
          <a:prstGeom prst="straightConnector1">
            <a:avLst/>
          </a:prstGeom>
          <a:ln w="28575">
            <a:solidFill>
              <a:srgbClr val="000066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1764AC0-4355-4527-8E1D-6C175714CA24}"/>
              </a:ext>
            </a:extLst>
          </p:cNvPr>
          <p:cNvCxnSpPr>
            <a:cxnSpLocks/>
          </p:cNvCxnSpPr>
          <p:nvPr/>
        </p:nvCxnSpPr>
        <p:spPr>
          <a:xfrm>
            <a:off x="4428445" y="2229342"/>
            <a:ext cx="569543" cy="0"/>
          </a:xfrm>
          <a:prstGeom prst="straightConnector1">
            <a:avLst/>
          </a:prstGeom>
          <a:ln w="28575">
            <a:solidFill>
              <a:srgbClr val="000066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CE25A5B-567A-4AFB-ACE2-B23D2DA02FBE}"/>
              </a:ext>
            </a:extLst>
          </p:cNvPr>
          <p:cNvSpPr txBox="1"/>
          <p:nvPr/>
        </p:nvSpPr>
        <p:spPr>
          <a:xfrm>
            <a:off x="814146" y="2023901"/>
            <a:ext cx="2327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66"/>
                </a:solidFill>
                <a:latin typeface="Arial Rounded MT Bold" panose="020F0704030504030204" pitchFamily="34" charset="0"/>
              </a:rPr>
              <a:t>±</a:t>
            </a:r>
            <a:r>
              <a:rPr lang="en-US" b="1" dirty="0">
                <a:solidFill>
                  <a:srgbClr val="000066"/>
                </a:solidFill>
              </a:rPr>
              <a:t>4.5 m Detector Space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4ED094A-BB9D-463D-9007-455A05BCFCD9}"/>
              </a:ext>
            </a:extLst>
          </p:cNvPr>
          <p:cNvSpPr txBox="1"/>
          <p:nvPr/>
        </p:nvSpPr>
        <p:spPr>
          <a:xfrm>
            <a:off x="2862947" y="5015584"/>
            <a:ext cx="2273970" cy="492443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000066"/>
                </a:solidFill>
              </a:rPr>
              <a:t>eRHIC Example</a:t>
            </a:r>
          </a:p>
        </p:txBody>
      </p:sp>
    </p:spTree>
    <p:extLst>
      <p:ext uri="{BB962C8B-B14F-4D97-AF65-F5344CB8AC3E}">
        <p14:creationId xmlns:p14="http://schemas.microsoft.com/office/powerpoint/2010/main" val="31228376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Detector Requirements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15</a:t>
            </a:fld>
            <a:endParaRPr lang="en-US" altLang="ja-JP" dirty="0"/>
          </a:p>
        </p:txBody>
      </p:sp>
      <p:sp>
        <p:nvSpPr>
          <p:cNvPr id="60" name="TextBox 59"/>
          <p:cNvSpPr txBox="1"/>
          <p:nvPr/>
        </p:nvSpPr>
        <p:spPr>
          <a:xfrm>
            <a:off x="2" y="513495"/>
            <a:ext cx="5997155" cy="2831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00FF00"/>
                </a:solidFill>
                <a:latin typeface="Comic Sans MS" panose="030F0902030302020204" pitchFamily="66" charset="0"/>
              </a:rPr>
              <a:t>Exclusive Reactions in ep/</a:t>
            </a:r>
            <a:r>
              <a:rPr lang="en-US" u="sng" dirty="0" err="1">
                <a:solidFill>
                  <a:srgbClr val="00FF00"/>
                </a:solidFill>
                <a:latin typeface="Comic Sans MS" panose="030F0902030302020204" pitchFamily="66" charset="0"/>
              </a:rPr>
              <a:t>eA</a:t>
            </a:r>
            <a:r>
              <a:rPr lang="en-US" u="sng" dirty="0">
                <a:solidFill>
                  <a:srgbClr val="00FF00"/>
                </a:solidFill>
                <a:latin typeface="Comic Sans MS" panose="030F0902030302020204" pitchFamily="66" charset="0"/>
              </a:rPr>
              <a:t>:</a:t>
            </a:r>
          </a:p>
          <a:p>
            <a:pPr marL="285750" indent="-285750">
              <a:buClr>
                <a:srgbClr val="00FF00"/>
              </a:buClr>
              <a:buFont typeface="Wingdings" charset="2"/>
              <a:buChar char="q"/>
            </a:pPr>
            <a:r>
              <a:rPr lang="en-US" sz="1600" dirty="0">
                <a:solidFill>
                  <a:schemeClr val="dk1"/>
                </a:solidFill>
                <a:latin typeface="Comic Sans MS" panose="030F0902030302020204" pitchFamily="66" charset="0"/>
              </a:rPr>
              <a:t>Exclusivity criteria: </a:t>
            </a:r>
            <a:endParaRPr lang="en-US" sz="1600" dirty="0">
              <a:solidFill>
                <a:schemeClr val="dk1"/>
              </a:solidFill>
              <a:latin typeface="Comic Sans MS" panose="030F0902030302020204" pitchFamily="66" charset="0"/>
              <a:sym typeface="Wingdings"/>
            </a:endParaRPr>
          </a:p>
          <a:p>
            <a:pPr marL="742950" lvl="1" indent="-285750">
              <a:buClr>
                <a:srgbClr val="00FF00"/>
              </a:buClr>
              <a:buFont typeface="Wingdings" charset="2"/>
              <a:buChar char="Ø"/>
            </a:pPr>
            <a:r>
              <a:rPr lang="en-US" sz="1600" dirty="0" err="1">
                <a:solidFill>
                  <a:srgbClr val="0000FF"/>
                </a:solidFill>
                <a:latin typeface="Comic Sans MS" panose="030F0902030302020204" pitchFamily="66" charset="0"/>
                <a:sym typeface="Wingdings"/>
              </a:rPr>
              <a:t>eA</a:t>
            </a:r>
            <a:r>
              <a:rPr lang="en-US" sz="1600" dirty="0">
                <a:solidFill>
                  <a:srgbClr val="0000FF"/>
                </a:solidFill>
                <a:latin typeface="Comic Sans MS" panose="030F0902030302020204" pitchFamily="66" charset="0"/>
                <a:sym typeface="Wingdings"/>
              </a:rPr>
              <a:t>:</a:t>
            </a:r>
            <a:r>
              <a:rPr lang="en-US" sz="1600" dirty="0">
                <a:solidFill>
                  <a:schemeClr val="dk1"/>
                </a:solidFill>
                <a:latin typeface="Comic Sans MS" panose="030F0902030302020204" pitchFamily="66" charset="0"/>
                <a:sym typeface="Wingdings"/>
              </a:rPr>
              <a:t> large rapidity coverage  rapidity gap events</a:t>
            </a:r>
          </a:p>
          <a:p>
            <a:pPr marL="1200150" lvl="2" indent="-285750">
              <a:buClr>
                <a:srgbClr val="00FF00"/>
              </a:buClr>
              <a:buFont typeface="Wingdings" charset="2"/>
              <a:buChar char="Ø"/>
            </a:pPr>
            <a:r>
              <a:rPr lang="en-US" sz="1600" dirty="0" err="1">
                <a:solidFill>
                  <a:schemeClr val="dk1"/>
                </a:solidFill>
                <a:latin typeface="Comic Sans MS" panose="030F0902030302020204" pitchFamily="66" charset="0"/>
                <a:sym typeface="Wingdings"/>
              </a:rPr>
              <a:t>HCal</a:t>
            </a:r>
            <a:r>
              <a:rPr lang="en-US" sz="1600" dirty="0">
                <a:solidFill>
                  <a:schemeClr val="dk1"/>
                </a:solidFill>
                <a:latin typeface="Comic Sans MS" panose="030F0902030302020204" pitchFamily="66" charset="0"/>
                <a:sym typeface="Wingdings"/>
              </a:rPr>
              <a:t> for 1&lt;</a:t>
            </a:r>
            <a:r>
              <a:rPr lang="en-US" sz="1600" dirty="0">
                <a:solidFill>
                  <a:schemeClr val="dk1"/>
                </a:solidFill>
                <a:latin typeface="Symbol" pitchFamily="2" charset="2"/>
                <a:cs typeface="Symbol" charset="2"/>
                <a:sym typeface="Wingdings"/>
              </a:rPr>
              <a:t>h</a:t>
            </a:r>
            <a:r>
              <a:rPr lang="en-US" sz="1600" dirty="0">
                <a:solidFill>
                  <a:schemeClr val="dk1"/>
                </a:solidFill>
                <a:latin typeface="Comic Sans MS" panose="030F0902030302020204" pitchFamily="66" charset="0"/>
                <a:sym typeface="Wingdings"/>
              </a:rPr>
              <a:t>&lt;4.5</a:t>
            </a:r>
          </a:p>
          <a:p>
            <a:pPr marL="742950" lvl="1" indent="-285750">
              <a:buClr>
                <a:srgbClr val="00FF00"/>
              </a:buClr>
              <a:buFont typeface="Wingdings" charset="2"/>
              <a:buChar char="Ø"/>
            </a:pPr>
            <a:r>
              <a:rPr lang="en-US" sz="1600" dirty="0" err="1">
                <a:solidFill>
                  <a:srgbClr val="0000FF"/>
                </a:solidFill>
                <a:latin typeface="Comic Sans MS" panose="030F0902030302020204" pitchFamily="66" charset="0"/>
              </a:rPr>
              <a:t>ep</a:t>
            </a:r>
            <a:r>
              <a:rPr lang="en-US" sz="1600" dirty="0">
                <a:solidFill>
                  <a:srgbClr val="0000FF"/>
                </a:solidFill>
                <a:latin typeface="Comic Sans MS" panose="030F0902030302020204" pitchFamily="66" charset="0"/>
              </a:rPr>
              <a:t>:</a:t>
            </a:r>
            <a:r>
              <a:rPr lang="en-US" sz="1600" dirty="0">
                <a:solidFill>
                  <a:schemeClr val="dk1"/>
                </a:solidFill>
                <a:latin typeface="Comic Sans MS" panose="030F0902030302020204" pitchFamily="66" charset="0"/>
              </a:rPr>
              <a:t> reconstruction of all particles in event</a:t>
            </a:r>
          </a:p>
          <a:p>
            <a:pPr marL="1200150" lvl="2" indent="-285750">
              <a:buClr>
                <a:srgbClr val="00FF00"/>
              </a:buClr>
              <a:buFont typeface="Wingdings" charset="2"/>
              <a:buChar char="Ø"/>
            </a:pPr>
            <a:r>
              <a:rPr lang="en-US" sz="1600" dirty="0">
                <a:solidFill>
                  <a:schemeClr val="dk1"/>
                </a:solidFill>
                <a:latin typeface="Comic Sans MS" panose="030F0902030302020204" pitchFamily="66" charset="0"/>
              </a:rPr>
              <a:t>wide coverage in t (=p</a:t>
            </a:r>
            <a:r>
              <a:rPr lang="en-US" sz="1600" baseline="-25000" dirty="0">
                <a:solidFill>
                  <a:schemeClr val="dk1"/>
                </a:solidFill>
                <a:latin typeface="Comic Sans MS" panose="030F0902030302020204" pitchFamily="66" charset="0"/>
              </a:rPr>
              <a:t>t</a:t>
            </a:r>
            <a:r>
              <a:rPr lang="en-US" sz="1600" baseline="30000" dirty="0">
                <a:solidFill>
                  <a:schemeClr val="dk1"/>
                </a:solidFill>
                <a:latin typeface="Comic Sans MS" panose="030F0902030302020204" pitchFamily="66" charset="0"/>
              </a:rPr>
              <a:t>2</a:t>
            </a:r>
            <a:r>
              <a:rPr lang="en-US" sz="1600" dirty="0">
                <a:solidFill>
                  <a:schemeClr val="dk1"/>
                </a:solidFill>
                <a:latin typeface="Comic Sans MS" panose="030F0902030302020204" pitchFamily="66" charset="0"/>
              </a:rPr>
              <a:t>) </a:t>
            </a:r>
            <a:r>
              <a:rPr lang="en-US" sz="1600" dirty="0">
                <a:solidFill>
                  <a:schemeClr val="dk1"/>
                </a:solidFill>
                <a:latin typeface="Comic Sans MS" panose="030F0902030302020204" pitchFamily="66" charset="0"/>
                <a:sym typeface="Wingdings"/>
              </a:rPr>
              <a:t> </a:t>
            </a:r>
            <a:r>
              <a:rPr lang="en-US" sz="1600" dirty="0">
                <a:solidFill>
                  <a:schemeClr val="dk1"/>
                </a:solidFill>
                <a:latin typeface="Comic Sans MS" panose="030F0902030302020204" pitchFamily="66" charset="0"/>
              </a:rPr>
              <a:t>Roman pots</a:t>
            </a:r>
          </a:p>
          <a:p>
            <a:pPr marL="285750" indent="-285750">
              <a:buClr>
                <a:srgbClr val="00FF00"/>
              </a:buClr>
              <a:buFont typeface="Wingdings" charset="2"/>
              <a:buChar char="q"/>
            </a:pPr>
            <a:r>
              <a:rPr lang="en-US" sz="1600" dirty="0" err="1">
                <a:solidFill>
                  <a:srgbClr val="0000FF"/>
                </a:solidFill>
                <a:latin typeface="Comic Sans MS" panose="030F0902030302020204" pitchFamily="66" charset="0"/>
              </a:rPr>
              <a:t>eA</a:t>
            </a:r>
            <a:r>
              <a:rPr lang="en-US" sz="1600" dirty="0">
                <a:solidFill>
                  <a:srgbClr val="0000FF"/>
                </a:solidFill>
                <a:latin typeface="Comic Sans MS" panose="030F0902030302020204" pitchFamily="66" charset="0"/>
              </a:rPr>
              <a:t>:</a:t>
            </a:r>
            <a:r>
              <a:rPr lang="en-US" sz="1600" dirty="0">
                <a:solidFill>
                  <a:schemeClr val="dk1"/>
                </a:solidFill>
                <a:latin typeface="Comic Sans MS" panose="030F0902030302020204" pitchFamily="66" charset="0"/>
              </a:rPr>
              <a:t> </a:t>
            </a:r>
            <a:r>
              <a:rPr lang="en-US" sz="1600" dirty="0">
                <a:solidFill>
                  <a:schemeClr val="dk1"/>
                </a:solidFill>
                <a:latin typeface="Comic Sans MS" panose="030F0902030302020204" pitchFamily="66" charset="0"/>
                <a:sym typeface="Wingdings"/>
              </a:rPr>
              <a:t>large acceptance for neutrons from nucleus break-up </a:t>
            </a:r>
          </a:p>
          <a:p>
            <a:pPr marL="742950" lvl="1" indent="-285750">
              <a:buClr>
                <a:srgbClr val="00FF00"/>
              </a:buClr>
              <a:buFont typeface="Wingdings" charset="2"/>
              <a:buChar char="Ø"/>
            </a:pPr>
            <a:r>
              <a:rPr lang="en-US" sz="1600" dirty="0">
                <a:solidFill>
                  <a:schemeClr val="dk1"/>
                </a:solidFill>
                <a:latin typeface="Comic Sans MS" panose="030F0902030302020204" pitchFamily="66" charset="0"/>
                <a:sym typeface="Wingdings"/>
              </a:rPr>
              <a:t>Zero Degree Calorimeter</a:t>
            </a:r>
            <a:endParaRPr lang="en-US" sz="1600" dirty="0">
              <a:solidFill>
                <a:schemeClr val="dk1"/>
              </a:solidFill>
              <a:latin typeface="Comic Sans MS" panose="030F0902030302020204" pitchFamily="66" charset="0"/>
            </a:endParaRPr>
          </a:p>
          <a:p>
            <a:pPr marL="1200150" lvl="2" indent="-285750">
              <a:buClr>
                <a:srgbClr val="00FF00"/>
              </a:buClr>
              <a:buFont typeface="Wingdings" charset="2"/>
              <a:buChar char="Ø"/>
            </a:pPr>
            <a:r>
              <a:rPr lang="en-US" sz="1600" dirty="0">
                <a:solidFill>
                  <a:schemeClr val="dk1"/>
                </a:solidFill>
                <a:latin typeface="Comic Sans MS" panose="030F0902030302020204" pitchFamily="66" charset="0"/>
              </a:rPr>
              <a:t>veto nucleus breakup </a:t>
            </a:r>
          </a:p>
          <a:p>
            <a:pPr marL="1200150" lvl="2" indent="-285750">
              <a:buClr>
                <a:srgbClr val="00FF00"/>
              </a:buClr>
              <a:buFont typeface="Wingdings" charset="2"/>
              <a:buChar char="Ø"/>
            </a:pPr>
            <a:r>
              <a:rPr lang="en-US" sz="1600" dirty="0">
                <a:solidFill>
                  <a:schemeClr val="dk1"/>
                </a:solidFill>
                <a:latin typeface="Comic Sans MS" panose="030F0902030302020204" pitchFamily="66" charset="0"/>
              </a:rPr>
              <a:t>determine impact parameter of collision</a:t>
            </a:r>
          </a:p>
          <a:p>
            <a:pPr>
              <a:buClr>
                <a:srgbClr val="00FF00"/>
              </a:buClr>
            </a:pPr>
            <a:r>
              <a:rPr lang="en-US" sz="1600" dirty="0">
                <a:solidFill>
                  <a:srgbClr val="00FF00"/>
                </a:solidFill>
                <a:latin typeface="Comic Sans MS" panose="030F0902030302020204" pitchFamily="66" charset="0"/>
                <a:sym typeface="Wingdings"/>
              </a:rPr>
              <a:t></a:t>
            </a:r>
            <a:r>
              <a:rPr lang="en-US" sz="1600" dirty="0">
                <a:solidFill>
                  <a:schemeClr val="dk1"/>
                </a:solidFill>
                <a:latin typeface="Comic Sans MS" panose="030F0902030302020204" pitchFamily="66" charset="0"/>
              </a:rPr>
              <a:t> Poses stringent requirements on IR design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216044" y="229812"/>
            <a:ext cx="2286000" cy="1936689"/>
            <a:chOff x="5791200" y="448733"/>
            <a:chExt cx="2286000" cy="1936689"/>
          </a:xfrm>
        </p:grpSpPr>
        <p:pic>
          <p:nvPicPr>
            <p:cNvPr id="8" name="Picture 7" descr="sidebarDiffractiveGraph.eps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1200" y="448733"/>
              <a:ext cx="2286000" cy="1714500"/>
            </a:xfrm>
            <a:prstGeom prst="rect">
              <a:avLst/>
            </a:prstGeom>
          </p:spPr>
        </p:pic>
        <p:sp>
          <p:nvSpPr>
            <p:cNvPr id="12" name="Freeform 174"/>
            <p:cNvSpPr>
              <a:spLocks/>
            </p:cNvSpPr>
            <p:nvPr/>
          </p:nvSpPr>
          <p:spPr bwMode="auto">
            <a:xfrm rot="180000" flipV="1">
              <a:off x="6417732" y="1981200"/>
              <a:ext cx="1016001" cy="147947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624" y="0"/>
                </a:cxn>
                <a:cxn ang="0">
                  <a:pos x="1200" y="48"/>
                </a:cxn>
              </a:cxnLst>
              <a:rect l="0" t="0" r="r" b="b"/>
              <a:pathLst>
                <a:path w="1200" h="48">
                  <a:moveTo>
                    <a:pt x="0" y="48"/>
                  </a:moveTo>
                  <a:cubicBezTo>
                    <a:pt x="212" y="24"/>
                    <a:pt x="424" y="0"/>
                    <a:pt x="624" y="0"/>
                  </a:cubicBezTo>
                  <a:cubicBezTo>
                    <a:pt x="824" y="0"/>
                    <a:pt x="1012" y="24"/>
                    <a:pt x="1200" y="48"/>
                  </a:cubicBezTo>
                </a:path>
              </a:pathLst>
            </a:custGeom>
            <a:noFill/>
            <a:ln w="9525" cap="flat">
              <a:solidFill>
                <a:srgbClr val="FF0000"/>
              </a:solidFill>
              <a:prstDash val="dash"/>
              <a:round/>
              <a:headEnd type="none" w="med" len="med"/>
              <a:tailEnd type="arrow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Text Box 175"/>
            <p:cNvSpPr txBox="1">
              <a:spLocks noChangeArrowheads="1"/>
            </p:cNvSpPr>
            <p:nvPr/>
          </p:nvSpPr>
          <p:spPr bwMode="auto">
            <a:xfrm>
              <a:off x="6603664" y="1985312"/>
              <a:ext cx="86393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 dirty="0">
                  <a:solidFill>
                    <a:srgbClr val="FF0000"/>
                  </a:solidFill>
                  <a:latin typeface="Times New Roman" pitchFamily="-112" charset="0"/>
                </a:rPr>
                <a:t>t=p</a:t>
              </a:r>
              <a:r>
                <a:rPr lang="en-US" sz="2000" b="1" baseline="-25000" dirty="0">
                  <a:solidFill>
                    <a:srgbClr val="FF0000"/>
                  </a:solidFill>
                  <a:latin typeface="Times New Roman" pitchFamily="-112" charset="0"/>
                </a:rPr>
                <a:t>t</a:t>
              </a:r>
              <a:r>
                <a:rPr lang="en-US" sz="2000" b="1" baseline="30000" dirty="0">
                  <a:solidFill>
                    <a:srgbClr val="FF0000"/>
                  </a:solidFill>
                  <a:latin typeface="Times New Roman" pitchFamily="-112" charset="0"/>
                </a:rPr>
                <a:t>2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466" y="4834072"/>
            <a:ext cx="3039534" cy="2022343"/>
          </a:xfrm>
          <a:prstGeom prst="rect">
            <a:avLst/>
          </a:prstGeom>
        </p:spPr>
      </p:pic>
      <p:grpSp>
        <p:nvGrpSpPr>
          <p:cNvPr id="15" name="Group 24"/>
          <p:cNvGrpSpPr>
            <a:grpSpLocks noChangeAspect="1"/>
          </p:cNvGrpSpPr>
          <p:nvPr/>
        </p:nvGrpSpPr>
        <p:grpSpPr bwMode="auto">
          <a:xfrm>
            <a:off x="6240753" y="2496581"/>
            <a:ext cx="2903249" cy="2115727"/>
            <a:chOff x="-1650723" y="3024568"/>
            <a:chExt cx="4838157" cy="3526504"/>
          </a:xfrm>
        </p:grpSpPr>
        <p:pic>
          <p:nvPicPr>
            <p:cNvPr id="16" name="Picture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63"/>
            <a:stretch/>
          </p:blipFill>
          <p:spPr bwMode="auto">
            <a:xfrm>
              <a:off x="-1650723" y="3024568"/>
              <a:ext cx="4838157" cy="3526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7" name="Straight Connector 16"/>
            <p:cNvCxnSpPr/>
            <p:nvPr/>
          </p:nvCxnSpPr>
          <p:spPr>
            <a:xfrm>
              <a:off x="-1310355" y="3929099"/>
              <a:ext cx="4455460" cy="1477"/>
            </a:xfrm>
            <a:prstGeom prst="line">
              <a:avLst/>
            </a:prstGeom>
            <a:ln w="31750"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23"/>
            <p:cNvSpPr txBox="1">
              <a:spLocks noChangeArrowheads="1"/>
            </p:cNvSpPr>
            <p:nvPr/>
          </p:nvSpPr>
          <p:spPr bwMode="auto">
            <a:xfrm>
              <a:off x="1520373" y="3536815"/>
              <a:ext cx="1468785" cy="410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00" i="1" dirty="0">
                  <a:solidFill>
                    <a:srgbClr val="FF0000"/>
                  </a:solidFill>
                  <a:latin typeface="Calibri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-4.5&lt;</a:t>
              </a:r>
              <a:r>
                <a:rPr lang="en-US" sz="1000" i="1" dirty="0">
                  <a:solidFill>
                    <a:srgbClr val="FF0000"/>
                  </a:solidFill>
                  <a:latin typeface="Symbol" charset="2"/>
                  <a:ea typeface="Arial Unicode MS" panose="020B0604020202020204" pitchFamily="34" charset="-128"/>
                  <a:cs typeface="Symbol" charset="2"/>
                </a:rPr>
                <a:t>h</a:t>
              </a:r>
              <a:r>
                <a:rPr lang="en-US" sz="1000" i="1" dirty="0">
                  <a:solidFill>
                    <a:srgbClr val="FF0000"/>
                  </a:solidFill>
                  <a:latin typeface="Calibri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&lt;4.5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6678905" y="2286181"/>
            <a:ext cx="2185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scattered protons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20934" y="4631463"/>
            <a:ext cx="2151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break-up neutrons</a:t>
            </a:r>
          </a:p>
        </p:txBody>
      </p:sp>
      <p:pic>
        <p:nvPicPr>
          <p:cNvPr id="21" name="Picture 20" descr="EtaVsE.50.100.250GeV.DVCS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55" y="4203329"/>
            <a:ext cx="5357641" cy="153205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50404" y="3951239"/>
            <a:ext cx="2534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mic Sans MS" panose="030F0902030302020204" pitchFamily="66" charset="0"/>
              </a:rPr>
              <a:t>Cuts: Q</a:t>
            </a:r>
            <a:r>
              <a:rPr lang="en-US" sz="1400" baseline="30000" dirty="0">
                <a:latin typeface="Comic Sans MS" panose="030F0902030302020204" pitchFamily="66" charset="0"/>
              </a:rPr>
              <a:t>2</a:t>
            </a:r>
            <a:r>
              <a:rPr lang="en-US" sz="1400" dirty="0">
                <a:latin typeface="Comic Sans MS" panose="030F0902030302020204" pitchFamily="66" charset="0"/>
              </a:rPr>
              <a:t>&gt;1 </a:t>
            </a:r>
            <a:r>
              <a:rPr lang="en-US" sz="1400" dirty="0" err="1">
                <a:latin typeface="Comic Sans MS" panose="030F0902030302020204" pitchFamily="66" charset="0"/>
              </a:rPr>
              <a:t>GeV</a:t>
            </a:r>
            <a:r>
              <a:rPr lang="en-US" sz="1400" dirty="0">
                <a:latin typeface="Comic Sans MS" panose="030F0902030302020204" pitchFamily="66" charset="0"/>
              </a:rPr>
              <a:t>, 0.01&lt;y&lt;0.85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38677" y="3705431"/>
            <a:ext cx="29531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>
                <a:solidFill>
                  <a:srgbClr val="0000FF"/>
                </a:solidFill>
                <a:latin typeface="Comic Sans MS" panose="030F0902030302020204" pitchFamily="66" charset="0"/>
              </a:rPr>
              <a:t>DVCS – photon kinematics: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144D15-4814-446B-ABE9-0B8C258C0673}"/>
              </a:ext>
            </a:extLst>
          </p:cNvPr>
          <p:cNvSpPr/>
          <p:nvPr/>
        </p:nvSpPr>
        <p:spPr>
          <a:xfrm>
            <a:off x="6104466" y="2286181"/>
            <a:ext cx="3039536" cy="4571819"/>
          </a:xfrm>
          <a:prstGeom prst="rect">
            <a:avLst/>
          </a:prstGeom>
          <a:noFill/>
          <a:ln w="38100">
            <a:solidFill>
              <a:srgbClr val="00006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570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fld id="{86CB4B4D-7CA3-9044-876B-883B54F8677D}" type="slidenum">
              <a:rPr sz="1000">
                <a:solidFill>
                  <a:srgbClr val="FFFFFF"/>
                </a:solidFill>
                <a:uFill>
                  <a:solidFill>
                    <a:srgbClr val="011585"/>
                  </a:solidFill>
                </a:uFill>
              </a:rPr>
              <a:t>16</a:t>
            </a:fld>
            <a:endParaRPr sz="1000" dirty="0">
              <a:solidFill>
                <a:srgbClr val="FFFFFF"/>
              </a:solidFill>
              <a:uFill>
                <a:solidFill>
                  <a:srgbClr val="011585"/>
                </a:solidFill>
              </a:u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417" y="16401"/>
            <a:ext cx="7886700" cy="1325563"/>
          </a:xfrm>
        </p:spPr>
        <p:txBody>
          <a:bodyPr anchor="t">
            <a:normAutofit/>
          </a:bodyPr>
          <a:lstStyle/>
          <a:p>
            <a:pPr algn="ctr"/>
            <a:r>
              <a:rPr lang="en-US" dirty="0"/>
              <a:t>Forward Scattered Neutrons</a:t>
            </a:r>
            <a:endParaRPr lang="en-US" cap="none" dirty="0"/>
          </a:p>
        </p:txBody>
      </p:sp>
      <p:sp>
        <p:nvSpPr>
          <p:cNvPr id="302" name="Shape 302"/>
          <p:cNvSpPr/>
          <p:nvPr/>
        </p:nvSpPr>
        <p:spPr>
          <a:xfrm>
            <a:off x="64489" y="617793"/>
            <a:ext cx="6076317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/>
          <a:p>
            <a:pPr lvl="0">
              <a:defRPr sz="1800">
                <a:uFillTx/>
              </a:defRPr>
            </a:pPr>
            <a:r>
              <a:rPr lang="en-US" dirty="0">
                <a:solidFill>
                  <a:srgbClr val="0000FF"/>
                </a:solidFill>
                <a:uFill>
                  <a:solidFill/>
                </a:uFill>
                <a:latin typeface="Comic Sans MS"/>
                <a:cs typeface="Comic Sans MS"/>
              </a:rPr>
              <a:t>Diffractive physics in </a:t>
            </a:r>
            <a:r>
              <a:rPr lang="en-US" dirty="0" err="1">
                <a:solidFill>
                  <a:srgbClr val="0000FF"/>
                </a:solidFill>
                <a:uFill>
                  <a:solidFill/>
                </a:uFill>
                <a:latin typeface="Comic Sans MS"/>
                <a:cs typeface="Comic Sans MS"/>
              </a:rPr>
              <a:t>eA</a:t>
            </a:r>
            <a:endParaRPr lang="en-US" dirty="0">
              <a:solidFill>
                <a:srgbClr val="0000FF"/>
              </a:solidFill>
              <a:uFill>
                <a:solidFill/>
              </a:uFill>
              <a:latin typeface="Comic Sans MS"/>
              <a:cs typeface="Comic Sans MS"/>
            </a:endParaRPr>
          </a:p>
          <a:p>
            <a:pPr marL="285750" indent="-285750">
              <a:buClr>
                <a:srgbClr val="0000FF"/>
              </a:buClr>
              <a:buFont typeface="Wingdings" charset="0"/>
              <a:buChar char="à"/>
              <a:defRPr sz="1800">
                <a:uFillTx/>
              </a:defRPr>
            </a:pPr>
            <a:r>
              <a:rPr lang="en-US" sz="1600" dirty="0">
                <a:uFill>
                  <a:solidFill/>
                </a:uFill>
                <a:latin typeface="Comic Sans MS"/>
                <a:cs typeface="Comic Sans MS"/>
              </a:rPr>
              <a:t>Measure spatial gluon distribution in nuclei</a:t>
            </a:r>
          </a:p>
          <a:p>
            <a:pPr marL="285750" indent="-285750">
              <a:buFont typeface="Wingdings" charset="0"/>
              <a:buChar char="à"/>
              <a:defRPr sz="1800">
                <a:uFillTx/>
              </a:defRPr>
            </a:pPr>
            <a:r>
              <a:rPr lang="en-US" sz="1600" dirty="0">
                <a:solidFill>
                  <a:srgbClr val="0000FF"/>
                </a:solidFill>
                <a:uFill>
                  <a:solidFill/>
                </a:uFill>
                <a:latin typeface="Comic Sans MS"/>
                <a:cs typeface="Comic Sans MS"/>
              </a:rPr>
              <a:t>Reaction: </a:t>
            </a:r>
          </a:p>
          <a:p>
            <a:pPr>
              <a:defRPr sz="1800">
                <a:uFillTx/>
              </a:defRPr>
            </a:pPr>
            <a:r>
              <a:rPr lang="en-US" sz="1600" dirty="0">
                <a:solidFill>
                  <a:srgbClr val="0000FF"/>
                </a:solidFill>
                <a:uFill>
                  <a:solidFill/>
                </a:uFill>
                <a:latin typeface="Comic Sans MS"/>
                <a:cs typeface="Comic Sans MS"/>
                <a:sym typeface="Wingdings"/>
              </a:rPr>
              <a:t></a:t>
            </a:r>
            <a:r>
              <a:rPr lang="en-US" sz="1600" dirty="0">
                <a:uFill>
                  <a:solidFill/>
                </a:uFill>
                <a:latin typeface="Comic Sans MS"/>
                <a:cs typeface="Comic Sans MS"/>
                <a:sym typeface="Wingdings"/>
              </a:rPr>
              <a:t> </a:t>
            </a:r>
            <a:r>
              <a:rPr lang="en-US" sz="1600" dirty="0">
                <a:uFill>
                  <a:solidFill/>
                </a:uFill>
                <a:latin typeface="Comic Sans MS"/>
                <a:cs typeface="Comic Sans MS"/>
              </a:rPr>
              <a:t>Momentum transfer </a:t>
            </a:r>
            <a:r>
              <a:rPr lang="en-US" sz="1600" i="1" dirty="0">
                <a:solidFill>
                  <a:srgbClr val="0000FF"/>
                </a:solidFill>
                <a:uFill>
                  <a:solidFill/>
                </a:uFill>
                <a:latin typeface="Comic Sans MS"/>
                <a:cs typeface="Comic Sans MS"/>
              </a:rPr>
              <a:t>t</a:t>
            </a:r>
            <a:r>
              <a:rPr lang="en-US" sz="1600" dirty="0">
                <a:solidFill>
                  <a:srgbClr val="0000FF"/>
                </a:solidFill>
                <a:uFill>
                  <a:solidFill/>
                </a:uFill>
                <a:latin typeface="Comic Sans MS"/>
                <a:cs typeface="Comic Sans MS"/>
              </a:rPr>
              <a:t> </a:t>
            </a:r>
            <a:r>
              <a:rPr lang="en-US" sz="1600" dirty="0">
                <a:uFill>
                  <a:solidFill/>
                </a:uFill>
                <a:latin typeface="Comic Sans MS"/>
                <a:cs typeface="Comic Sans MS"/>
              </a:rPr>
              <a:t>= |p</a:t>
            </a:r>
            <a:r>
              <a:rPr lang="en-US" sz="1600" baseline="-5999" dirty="0">
                <a:uFill>
                  <a:solidFill/>
                </a:uFill>
                <a:latin typeface="Comic Sans MS"/>
                <a:cs typeface="Comic Sans MS"/>
              </a:rPr>
              <a:t>Au</a:t>
            </a:r>
            <a:r>
              <a:rPr lang="en-US" sz="1600" dirty="0">
                <a:uFill>
                  <a:solidFill/>
                </a:uFill>
                <a:latin typeface="Comic Sans MS"/>
                <a:cs typeface="Comic Sans MS"/>
              </a:rPr>
              <a:t>-p</a:t>
            </a:r>
            <a:r>
              <a:rPr lang="en-US" sz="1600" baseline="-5999" dirty="0">
                <a:uFill>
                  <a:solidFill/>
                </a:uFill>
                <a:latin typeface="Comic Sans MS"/>
                <a:cs typeface="Comic Sans MS"/>
              </a:rPr>
              <a:t>Au</a:t>
            </a:r>
            <a:r>
              <a:rPr lang="en-US" sz="1600" baseline="-5999" dirty="0">
                <a:uFill>
                  <a:solidFill/>
                </a:uFill>
                <a:latin typeface="Comic Sans MS"/>
                <a:ea typeface="Symbol"/>
                <a:cs typeface="Comic Sans MS"/>
                <a:sym typeface="Symbol"/>
              </a:rPr>
              <a:t>′</a:t>
            </a:r>
            <a:r>
              <a:rPr lang="en-US" sz="1600" dirty="0">
                <a:uFill>
                  <a:solidFill/>
                </a:uFill>
                <a:latin typeface="Comic Sans MS"/>
                <a:cs typeface="Comic Sans MS"/>
              </a:rPr>
              <a:t>|</a:t>
            </a:r>
            <a:r>
              <a:rPr lang="en-US" sz="1600" baseline="31999" dirty="0">
                <a:uFill>
                  <a:solidFill/>
                </a:uFill>
                <a:latin typeface="Comic Sans MS"/>
                <a:cs typeface="Comic Sans MS"/>
              </a:rPr>
              <a:t>2 </a:t>
            </a:r>
            <a:endParaRPr lang="en-US" sz="1600" dirty="0">
              <a:solidFill>
                <a:srgbClr val="0000FF"/>
              </a:solidFill>
              <a:uFill>
                <a:solidFill/>
              </a:uFill>
              <a:latin typeface="Comic Sans MS"/>
              <a:cs typeface="Comic Sans MS"/>
            </a:endParaRPr>
          </a:p>
        </p:txBody>
      </p:sp>
      <p:pic>
        <p:nvPicPr>
          <p:cNvPr id="31" name="Picture 30" descr="dsigma_dt_jpsi_phi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30"/>
          <a:stretch/>
        </p:blipFill>
        <p:spPr>
          <a:xfrm>
            <a:off x="76354" y="1783807"/>
            <a:ext cx="3477185" cy="3241763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 bwMode="auto">
          <a:xfrm flipV="1">
            <a:off x="2305744" y="2922448"/>
            <a:ext cx="10160" cy="13208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2247047" y="3030818"/>
            <a:ext cx="11865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Comic Sans MS"/>
                <a:cs typeface="Comic Sans MS"/>
              </a:rPr>
              <a:t>suppress </a:t>
            </a:r>
          </a:p>
          <a:p>
            <a:pPr algn="ctr"/>
            <a:r>
              <a:rPr lang="en-US" sz="1200" b="1" dirty="0">
                <a:solidFill>
                  <a:srgbClr val="FF0000"/>
                </a:solidFill>
                <a:latin typeface="Comic Sans MS"/>
                <a:cs typeface="Comic Sans MS"/>
              </a:rPr>
              <a:t>by detecting </a:t>
            </a:r>
          </a:p>
          <a:p>
            <a:pPr algn="ctr"/>
            <a:r>
              <a:rPr lang="en-US" sz="1200" b="1" dirty="0">
                <a:solidFill>
                  <a:srgbClr val="FF0000"/>
                </a:solidFill>
                <a:latin typeface="Comic Sans MS"/>
                <a:cs typeface="Comic Sans MS"/>
              </a:rPr>
              <a:t>break-up</a:t>
            </a:r>
          </a:p>
          <a:p>
            <a:pPr algn="ctr"/>
            <a:r>
              <a:rPr lang="en-US" sz="1200" b="1" dirty="0">
                <a:solidFill>
                  <a:srgbClr val="FF0000"/>
                </a:solidFill>
                <a:latin typeface="Comic Sans MS"/>
                <a:cs typeface="Comic Sans MS"/>
              </a:rPr>
              <a:t>neutrons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9072" y="5196785"/>
            <a:ext cx="3161443" cy="1477328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/>
                <a:cs typeface="Comic Sans MS"/>
              </a:rPr>
              <a:t>Physics requires forward </a:t>
            </a:r>
          </a:p>
          <a:p>
            <a:r>
              <a:rPr lang="en-US" dirty="0">
                <a:latin typeface="Comic Sans MS"/>
                <a:cs typeface="Comic Sans MS"/>
              </a:rPr>
              <a:t>scattered nucleus needs to </a:t>
            </a:r>
          </a:p>
          <a:p>
            <a:r>
              <a:rPr lang="en-US" dirty="0">
                <a:latin typeface="Comic Sans MS"/>
                <a:cs typeface="Comic Sans MS"/>
              </a:rPr>
              <a:t>stay intact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Veto breakup through </a:t>
            </a:r>
          </a:p>
          <a:p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     neutron detection</a:t>
            </a:r>
            <a:endParaRPr lang="en-US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15" name="AutoShape 49"/>
          <p:cNvSpPr>
            <a:spLocks noChangeArrowheads="1"/>
          </p:cNvSpPr>
          <p:nvPr/>
        </p:nvSpPr>
        <p:spPr bwMode="auto">
          <a:xfrm>
            <a:off x="76353" y="5025570"/>
            <a:ext cx="624342" cy="492511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18" name="AutoShape 49"/>
          <p:cNvSpPr>
            <a:spLocks noChangeArrowheads="1"/>
          </p:cNvSpPr>
          <p:nvPr/>
        </p:nvSpPr>
        <p:spPr bwMode="auto">
          <a:xfrm>
            <a:off x="3622023" y="3912250"/>
            <a:ext cx="900641" cy="492511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39762" y="574497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498498" y="3771218"/>
            <a:ext cx="4645502" cy="2585323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>
              <a:buClr>
                <a:srgbClr val="0000FF"/>
              </a:buClr>
            </a:pPr>
            <a:r>
              <a:rPr lang="en-US" b="1" dirty="0">
                <a:solidFill>
                  <a:srgbClr val="0000FF"/>
                </a:solidFill>
                <a:latin typeface="Comic Sans MS"/>
                <a:cs typeface="Comic Sans MS"/>
              </a:rPr>
              <a:t>Requirement: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>
                <a:latin typeface="Comic Sans MS"/>
                <a:cs typeface="Comic Sans MS"/>
              </a:rPr>
              <a:t>Need at +/- 4 </a:t>
            </a:r>
            <a:r>
              <a:rPr lang="en-US" sz="1600" dirty="0" err="1">
                <a:latin typeface="Comic Sans MS"/>
                <a:cs typeface="Comic Sans MS"/>
              </a:rPr>
              <a:t>mrad</a:t>
            </a:r>
            <a:r>
              <a:rPr lang="en-US" sz="1600" dirty="0">
                <a:latin typeface="Comic Sans MS"/>
                <a:cs typeface="Comic Sans MS"/>
              </a:rPr>
              <a:t> beam element free 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latin typeface="Comic Sans MS"/>
                <a:cs typeface="Comic Sans MS"/>
              </a:rPr>
              <a:t>     cone before the zero degree calorimeter 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latin typeface="Comic Sans MS"/>
                <a:cs typeface="Comic Sans MS"/>
              </a:rPr>
              <a:t>     to detect the breakup neutrons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>
                <a:latin typeface="Comic Sans MS"/>
                <a:cs typeface="Comic Sans MS"/>
              </a:rPr>
              <a:t>No nuclear dependence for heavy A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>
                <a:latin typeface="Comic Sans MS"/>
                <a:cs typeface="Comic Sans MS"/>
              </a:rPr>
              <a:t>there neutrons are also critical to 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latin typeface="Comic Sans MS"/>
                <a:cs typeface="Comic Sans MS"/>
              </a:rPr>
              <a:t>     reconstruct collisions geometry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latin typeface="Comic Sans MS"/>
                <a:cs typeface="Comic Sans MS"/>
              </a:rPr>
              <a:t>     </a:t>
            </a:r>
            <a:r>
              <a:rPr lang="en-US" sz="1200" dirty="0">
                <a:latin typeface="Comic Sans MS"/>
                <a:cs typeface="Comic Sans MS"/>
              </a:rPr>
              <a:t>L. </a:t>
            </a:r>
            <a:r>
              <a:rPr lang="en-US" sz="1200" dirty="0" err="1">
                <a:latin typeface="Comic Sans MS"/>
                <a:cs typeface="Comic Sans MS"/>
              </a:rPr>
              <a:t>Zheng</a:t>
            </a:r>
            <a:r>
              <a:rPr lang="en-US" sz="1200" dirty="0">
                <a:latin typeface="Comic Sans MS"/>
                <a:cs typeface="Comic Sans MS"/>
              </a:rPr>
              <a:t>, ECA, J-H. Lee </a:t>
            </a:r>
            <a:r>
              <a:rPr lang="tr-TR" sz="1200" dirty="0">
                <a:latin typeface="Comic Sans MS"/>
                <a:cs typeface="Comic Sans MS"/>
                <a:hlinkClick r:id="rId4"/>
              </a:rPr>
              <a:t>arXiv:1407.8055 </a:t>
            </a:r>
            <a:endParaRPr lang="tr-TR" sz="1200" dirty="0">
              <a:latin typeface="Comic Sans MS"/>
              <a:cs typeface="Comic Sans MS"/>
            </a:endParaRPr>
          </a:p>
          <a:p>
            <a:pPr marL="742950" lvl="1" indent="-285750">
              <a:buClr>
                <a:srgbClr val="0000FF"/>
              </a:buClr>
              <a:buFont typeface="Wingdings" charset="0"/>
              <a:buChar char="à"/>
            </a:pPr>
            <a:r>
              <a:rPr lang="en-US" sz="1600" dirty="0">
                <a:latin typeface="Comic Sans MS"/>
                <a:cs typeface="Comic Sans MS"/>
                <a:sym typeface="Wingdings"/>
              </a:rPr>
              <a:t>precision neutron energy </a:t>
            </a:r>
          </a:p>
          <a:p>
            <a:pPr lvl="1">
              <a:buClr>
                <a:srgbClr val="0000FF"/>
              </a:buClr>
            </a:pPr>
            <a:r>
              <a:rPr lang="en-US" sz="1600" dirty="0">
                <a:latin typeface="Comic Sans MS"/>
                <a:cs typeface="Comic Sans MS"/>
                <a:sym typeface="Wingdings"/>
              </a:rPr>
              <a:t>     reconstruction </a:t>
            </a:r>
            <a:r>
              <a:rPr lang="tr-TR" sz="1600" dirty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</a:t>
            </a:r>
            <a:r>
              <a:rPr lang="tr-TR" sz="1600" dirty="0">
                <a:latin typeface="Comic Sans MS"/>
                <a:cs typeface="Comic Sans MS"/>
                <a:sym typeface="Wingdings"/>
              </a:rPr>
              <a:t> </a:t>
            </a:r>
            <a:r>
              <a:rPr lang="tr-TR" sz="1600" dirty="0" err="1">
                <a:latin typeface="Comic Sans MS"/>
                <a:cs typeface="Comic Sans MS"/>
                <a:sym typeface="Wingdings"/>
              </a:rPr>
              <a:t>transv</a:t>
            </a:r>
            <a:r>
              <a:rPr lang="tr-TR" sz="1600" dirty="0">
                <a:latin typeface="Comic Sans MS"/>
                <a:cs typeface="Comic Sans MS"/>
                <a:sym typeface="Wingdings"/>
              </a:rPr>
              <a:t>. </a:t>
            </a:r>
            <a:r>
              <a:rPr lang="tr-TR" sz="1600" b="1" dirty="0">
                <a:solidFill>
                  <a:srgbClr val="CC00CC"/>
                </a:solidFill>
                <a:latin typeface="Comic Sans MS"/>
                <a:cs typeface="Comic Sans MS"/>
                <a:sym typeface="Wingdings"/>
              </a:rPr>
              <a:t>size of ZDC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842445" y="1170048"/>
            <a:ext cx="5217226" cy="2558713"/>
            <a:chOff x="3780495" y="1906968"/>
            <a:chExt cx="5217226" cy="255871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0495" y="1906968"/>
              <a:ext cx="5217226" cy="2558713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8000997" y="2075692"/>
              <a:ext cx="4735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omic Sans MS"/>
                  <a:cs typeface="Comic Sans MS"/>
                </a:rPr>
                <a:t>Au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588F6BFD-E1BE-40C1-AB5B-032CDA3CE7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873" y="1109036"/>
            <a:ext cx="2834886" cy="45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92801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9C3BB-A1D1-4A45-AAA2-0863C4636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504"/>
            <a:ext cx="9144000" cy="741939"/>
          </a:xfrm>
        </p:spPr>
        <p:txBody>
          <a:bodyPr/>
          <a:lstStyle/>
          <a:p>
            <a:pPr algn="ctr"/>
            <a:r>
              <a:rPr lang="en-US" dirty="0"/>
              <a:t>eRHIC Forward Magnet Ape</a:t>
            </a:r>
            <a:r>
              <a:rPr lang="en-US" spc="100" dirty="0"/>
              <a:t>r</a:t>
            </a:r>
            <a:r>
              <a:rPr lang="en-US" dirty="0"/>
              <a:t>tures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C96157-6D5D-4F5C-80EC-E734EDF48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50513" y="6528206"/>
            <a:ext cx="2057400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A03081-3C6A-4ACE-8878-5886DBDBED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84" t="10842" r="8737" b="2140"/>
          <a:stretch/>
        </p:blipFill>
        <p:spPr>
          <a:xfrm>
            <a:off x="2" y="809943"/>
            <a:ext cx="9152319" cy="52347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1C4C84-B1C4-40A0-8956-65D12162826F}"/>
              </a:ext>
            </a:extLst>
          </p:cNvPr>
          <p:cNvSpPr txBox="1"/>
          <p:nvPr/>
        </p:nvSpPr>
        <p:spPr>
          <a:xfrm rot="-900000">
            <a:off x="1240356" y="3256208"/>
            <a:ext cx="6253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B0PF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81C40D-533B-4331-B50A-1B8AB6A41BC0}"/>
              </a:ext>
            </a:extLst>
          </p:cNvPr>
          <p:cNvSpPr txBox="1"/>
          <p:nvPr/>
        </p:nvSpPr>
        <p:spPr>
          <a:xfrm rot="-720000">
            <a:off x="1529235" y="3354468"/>
            <a:ext cx="6253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Q1PF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A6DB4E-5BF1-406D-89E8-973C12F07BBD}"/>
              </a:ext>
            </a:extLst>
          </p:cNvPr>
          <p:cNvSpPr txBox="1"/>
          <p:nvPr/>
        </p:nvSpPr>
        <p:spPr>
          <a:xfrm rot="-840000">
            <a:off x="1941152" y="3178227"/>
            <a:ext cx="6729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C1XPF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A8F0C7-7D95-4FD8-B668-54CA36B4E886}"/>
              </a:ext>
            </a:extLst>
          </p:cNvPr>
          <p:cNvSpPr txBox="1"/>
          <p:nvPr/>
        </p:nvSpPr>
        <p:spPr>
          <a:xfrm rot="-600000">
            <a:off x="2362474" y="3013088"/>
            <a:ext cx="6729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Q2PF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398F86-A198-447E-97E7-03E780DCC24E}"/>
              </a:ext>
            </a:extLst>
          </p:cNvPr>
          <p:cNvSpPr txBox="1"/>
          <p:nvPr/>
        </p:nvSpPr>
        <p:spPr>
          <a:xfrm rot="-1140000">
            <a:off x="2863657" y="2885425"/>
            <a:ext cx="6729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B1PF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856331-AEFB-4A7F-A544-FCD73B9C04C3}"/>
              </a:ext>
            </a:extLst>
          </p:cNvPr>
          <p:cNvSpPr txBox="1"/>
          <p:nvPr/>
        </p:nvSpPr>
        <p:spPr>
          <a:xfrm rot="-1200000">
            <a:off x="6421347" y="1675156"/>
            <a:ext cx="6729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B2APF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45F7CC-CAC0-40DA-B4F5-B8AA3980E75D}"/>
              </a:ext>
            </a:extLst>
          </p:cNvPr>
          <p:cNvSpPr txBox="1"/>
          <p:nvPr/>
        </p:nvSpPr>
        <p:spPr>
          <a:xfrm rot="-420000">
            <a:off x="7097546" y="1496744"/>
            <a:ext cx="6729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B2BPF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DCB515-136D-4337-B529-B0A6D9786CF0}"/>
              </a:ext>
            </a:extLst>
          </p:cNvPr>
          <p:cNvSpPr txBox="1"/>
          <p:nvPr/>
        </p:nvSpPr>
        <p:spPr>
          <a:xfrm rot="600000">
            <a:off x="1281849" y="4151719"/>
            <a:ext cx="6253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Q0EF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B1F2C9-743B-46FD-B31C-C7A361312A8E}"/>
              </a:ext>
            </a:extLst>
          </p:cNvPr>
          <p:cNvSpPr txBox="1"/>
          <p:nvPr/>
        </p:nvSpPr>
        <p:spPr>
          <a:xfrm rot="480000">
            <a:off x="1946148" y="4317492"/>
            <a:ext cx="6253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Q1EF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2D4952-B297-4582-B2BB-A0CAB6975B87}"/>
              </a:ext>
            </a:extLst>
          </p:cNvPr>
          <p:cNvSpPr txBox="1"/>
          <p:nvPr/>
        </p:nvSpPr>
        <p:spPr>
          <a:xfrm>
            <a:off x="6206126" y="2766866"/>
            <a:ext cx="7161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66"/>
                </a:solidFill>
              </a:rPr>
              <a:t>ZDC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4EF1516-7E5E-4579-91BC-5DD568045B36}"/>
              </a:ext>
            </a:extLst>
          </p:cNvPr>
          <p:cNvSpPr txBox="1"/>
          <p:nvPr/>
        </p:nvSpPr>
        <p:spPr>
          <a:xfrm>
            <a:off x="2661385" y="4785980"/>
            <a:ext cx="2198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Forward Side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315B450-777C-4ADB-8099-C0C02D7DF6C1}"/>
              </a:ext>
            </a:extLst>
          </p:cNvPr>
          <p:cNvSpPr txBox="1"/>
          <p:nvPr/>
        </p:nvSpPr>
        <p:spPr>
          <a:xfrm>
            <a:off x="926169" y="1024806"/>
            <a:ext cx="2273970" cy="492443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000066"/>
                </a:solidFill>
              </a:rPr>
              <a:t>eRHIC Example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31668FF-65C0-45B1-AB7A-183C210ACB00}"/>
              </a:ext>
            </a:extLst>
          </p:cNvPr>
          <p:cNvGrpSpPr/>
          <p:nvPr/>
        </p:nvGrpSpPr>
        <p:grpSpPr>
          <a:xfrm>
            <a:off x="729768" y="2914123"/>
            <a:ext cx="1250241" cy="1597335"/>
            <a:chOff x="729768" y="2914123"/>
            <a:chExt cx="1250241" cy="1597335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6DD5C7BD-01C3-40AC-9DD2-231E5E2D42C2}"/>
                </a:ext>
              </a:extLst>
            </p:cNvPr>
            <p:cNvSpPr/>
            <p:nvPr/>
          </p:nvSpPr>
          <p:spPr>
            <a:xfrm>
              <a:off x="1380392" y="3180520"/>
              <a:ext cx="342990" cy="1330938"/>
            </a:xfrm>
            <a:prstGeom prst="roundRect">
              <a:avLst/>
            </a:prstGeom>
            <a:noFill/>
            <a:ln w="28575">
              <a:solidFill>
                <a:srgbClr val="000066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1E1F36B-6C41-41FE-AED8-B02EA5D70F25}"/>
                </a:ext>
              </a:extLst>
            </p:cNvPr>
            <p:cNvSpPr txBox="1"/>
            <p:nvPr/>
          </p:nvSpPr>
          <p:spPr>
            <a:xfrm>
              <a:off x="729768" y="2914123"/>
              <a:ext cx="1250241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n-US" sz="1400" b="1" dirty="0">
                  <a:solidFill>
                    <a:srgbClr val="000066"/>
                  </a:solidFill>
                </a:rPr>
                <a:t>Spectrometer Dipole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FC23966-CA28-4EF1-8DDE-CFD9D13DC441}"/>
              </a:ext>
            </a:extLst>
          </p:cNvPr>
          <p:cNvGrpSpPr/>
          <p:nvPr/>
        </p:nvGrpSpPr>
        <p:grpSpPr>
          <a:xfrm>
            <a:off x="4777963" y="1460817"/>
            <a:ext cx="1644161" cy="847806"/>
            <a:chOff x="4777963" y="1460817"/>
            <a:chExt cx="1644161" cy="84780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6245DBB-9598-41A5-BBD9-E6DB77AB2314}"/>
                </a:ext>
              </a:extLst>
            </p:cNvPr>
            <p:cNvSpPr/>
            <p:nvPr/>
          </p:nvSpPr>
          <p:spPr>
            <a:xfrm rot="19982250">
              <a:off x="5418906" y="1680927"/>
              <a:ext cx="999392" cy="627696"/>
            </a:xfrm>
            <a:prstGeom prst="roundRect">
              <a:avLst/>
            </a:prstGeom>
            <a:noFill/>
            <a:ln w="28575">
              <a:solidFill>
                <a:srgbClr val="00006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CF7E85C-F8C1-49B3-AB98-3B1ACD82C1AE}"/>
                </a:ext>
              </a:extLst>
            </p:cNvPr>
            <p:cNvSpPr txBox="1"/>
            <p:nvPr/>
          </p:nvSpPr>
          <p:spPr>
            <a:xfrm rot="20001639">
              <a:off x="4777963" y="1460817"/>
              <a:ext cx="1644161" cy="284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ts val="1500"/>
                </a:lnSpc>
              </a:pPr>
              <a:r>
                <a:rPr lang="en-US" sz="1400" b="1" dirty="0">
                  <a:solidFill>
                    <a:srgbClr val="000066"/>
                  </a:solidFill>
                </a:rPr>
                <a:t>Roman Pot Region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2382B4C-CD5C-43AD-B769-56C784FF56FA}"/>
              </a:ext>
            </a:extLst>
          </p:cNvPr>
          <p:cNvGrpSpPr/>
          <p:nvPr/>
        </p:nvGrpSpPr>
        <p:grpSpPr>
          <a:xfrm>
            <a:off x="1913917" y="2247445"/>
            <a:ext cx="2068997" cy="1181555"/>
            <a:chOff x="1913917" y="2247445"/>
            <a:chExt cx="2068997" cy="1181555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A20A986-7888-4FBE-B491-09948E47E7B8}"/>
                </a:ext>
              </a:extLst>
            </p:cNvPr>
            <p:cNvSpPr txBox="1"/>
            <p:nvPr/>
          </p:nvSpPr>
          <p:spPr>
            <a:xfrm>
              <a:off x="1994960" y="2247445"/>
              <a:ext cx="1987954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n-US" sz="1400" b="1" dirty="0">
                  <a:solidFill>
                    <a:srgbClr val="800000"/>
                  </a:solidFill>
                </a:rPr>
                <a:t>Closest Large Aperture, High Field Quadrupole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74CA5E9F-5F75-4AC6-AA3C-354BAFD4BB1C}"/>
                </a:ext>
              </a:extLst>
            </p:cNvPr>
            <p:cNvCxnSpPr/>
            <p:nvPr/>
          </p:nvCxnSpPr>
          <p:spPr>
            <a:xfrm flipH="1">
              <a:off x="1913917" y="2691537"/>
              <a:ext cx="328121" cy="737463"/>
            </a:xfrm>
            <a:prstGeom prst="straightConnector1">
              <a:avLst/>
            </a:prstGeom>
            <a:ln w="28575">
              <a:solidFill>
                <a:srgbClr val="8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09986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9C3BB-A1D1-4A45-AAA2-0863C4636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504"/>
            <a:ext cx="9144000" cy="74193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Compact Forward Magnet Example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C96157-6D5D-4F5C-80EC-E734EDF48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50513" y="6528206"/>
            <a:ext cx="2057400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7A6580-FAA4-49B6-8965-B24ED9DBE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1038580"/>
            <a:ext cx="4662311" cy="37155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A2EDB9-F09F-4E8A-B3D4-1431061BD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0513" y="823007"/>
            <a:ext cx="5314464" cy="26077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6C89F8D-1BB1-4E8F-805E-97DD1FDC2EF5}"/>
              </a:ext>
            </a:extLst>
          </p:cNvPr>
          <p:cNvSpPr txBox="1"/>
          <p:nvPr/>
        </p:nvSpPr>
        <p:spPr>
          <a:xfrm>
            <a:off x="177852" y="771443"/>
            <a:ext cx="3696058" cy="830997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Direct Wind, </a:t>
            </a:r>
            <a:r>
              <a:rPr lang="en-US" sz="2400" b="1" dirty="0" err="1">
                <a:solidFill>
                  <a:srgbClr val="0000FF"/>
                </a:solidFill>
              </a:rPr>
              <a:t>NbTi</a:t>
            </a:r>
            <a:r>
              <a:rPr lang="en-US" sz="2400" b="1" dirty="0">
                <a:solidFill>
                  <a:srgbClr val="0000FF"/>
                </a:solidFill>
              </a:rPr>
              <a:t>, Actively Shielded eRHIC Q1PF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B6236F-756D-4FDC-8C5B-17C581BF9ACF}"/>
              </a:ext>
            </a:extLst>
          </p:cNvPr>
          <p:cNvSpPr/>
          <p:nvPr/>
        </p:nvSpPr>
        <p:spPr>
          <a:xfrm>
            <a:off x="5657699" y="948965"/>
            <a:ext cx="246888" cy="2029968"/>
          </a:xfrm>
          <a:prstGeom prst="rect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3AC0220-C406-41B1-9208-AD8926E691FB}"/>
              </a:ext>
            </a:extLst>
          </p:cNvPr>
          <p:cNvSpPr/>
          <p:nvPr/>
        </p:nvSpPr>
        <p:spPr>
          <a:xfrm>
            <a:off x="6753228" y="948965"/>
            <a:ext cx="64008" cy="2029968"/>
          </a:xfrm>
          <a:prstGeom prst="rect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28FA62-A529-4A51-AB52-BFBFCEDF6B54}"/>
              </a:ext>
            </a:extLst>
          </p:cNvPr>
          <p:cNvSpPr txBox="1"/>
          <p:nvPr/>
        </p:nvSpPr>
        <p:spPr>
          <a:xfrm>
            <a:off x="7083974" y="3099944"/>
            <a:ext cx="9669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X (mm)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28D26A1-1B77-444E-82FD-7CFCA0F8D975}"/>
              </a:ext>
            </a:extLst>
          </p:cNvPr>
          <p:cNvSpPr txBox="1"/>
          <p:nvPr/>
        </p:nvSpPr>
        <p:spPr>
          <a:xfrm rot="16200000">
            <a:off x="3615359" y="1783040"/>
            <a:ext cx="9669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B</a:t>
            </a:r>
            <a:r>
              <a:rPr lang="en-US" sz="2000" b="1" baseline="-25000" dirty="0"/>
              <a:t>Y</a:t>
            </a:r>
            <a:r>
              <a:rPr lang="en-US" sz="1600" b="1" dirty="0"/>
              <a:t> (T)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F53883-718F-4170-8AA7-A77065FFFD95}"/>
              </a:ext>
            </a:extLst>
          </p:cNvPr>
          <p:cNvSpPr txBox="1"/>
          <p:nvPr/>
        </p:nvSpPr>
        <p:spPr>
          <a:xfrm>
            <a:off x="4424856" y="2055951"/>
            <a:ext cx="1093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Main Coil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408AB121-5D5F-40FF-8C60-C856CBA28AC6}"/>
              </a:ext>
            </a:extLst>
          </p:cNvPr>
          <p:cNvSpPr/>
          <p:nvPr/>
        </p:nvSpPr>
        <p:spPr>
          <a:xfrm>
            <a:off x="5415508" y="2188065"/>
            <a:ext cx="246888" cy="115614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9ABC3D7-2767-40BA-9B30-CF04D7A7E2F4}"/>
              </a:ext>
            </a:extLst>
          </p:cNvPr>
          <p:cNvSpPr txBox="1"/>
          <p:nvPr/>
        </p:nvSpPr>
        <p:spPr>
          <a:xfrm>
            <a:off x="7012779" y="2219597"/>
            <a:ext cx="1306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Shield Coil</a:t>
            </a: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D70FA913-895C-4ED4-9CAA-7B26ABB24012}"/>
              </a:ext>
            </a:extLst>
          </p:cNvPr>
          <p:cNvSpPr/>
          <p:nvPr/>
        </p:nvSpPr>
        <p:spPr>
          <a:xfrm flipH="1">
            <a:off x="6837084" y="2367476"/>
            <a:ext cx="246888" cy="115614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27D7D44E-B3E9-4978-8F58-8FB93BE947A4}"/>
              </a:ext>
            </a:extLst>
          </p:cNvPr>
          <p:cNvSpPr/>
          <p:nvPr/>
        </p:nvSpPr>
        <p:spPr>
          <a:xfrm rot="16200000">
            <a:off x="7838061" y="837118"/>
            <a:ext cx="115613" cy="1991778"/>
          </a:xfrm>
          <a:prstGeom prst="rightBrace">
            <a:avLst/>
          </a:prstGeom>
          <a:ln w="285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A4B004E-7DD3-4D88-8343-3E1D8A3BE32F}"/>
              </a:ext>
            </a:extLst>
          </p:cNvPr>
          <p:cNvSpPr txBox="1"/>
          <p:nvPr/>
        </p:nvSpPr>
        <p:spPr>
          <a:xfrm>
            <a:off x="7055414" y="1314598"/>
            <a:ext cx="1832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66"/>
                </a:solidFill>
              </a:rPr>
              <a:t>Zero Field Region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6578474-7E68-4F83-A673-ED18E2BE84FB}"/>
              </a:ext>
            </a:extLst>
          </p:cNvPr>
          <p:cNvSpPr/>
          <p:nvPr/>
        </p:nvSpPr>
        <p:spPr>
          <a:xfrm>
            <a:off x="6899975" y="874549"/>
            <a:ext cx="19225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Q1PF B</a:t>
            </a:r>
            <a:r>
              <a:rPr lang="en-US" sz="2800" b="1" baseline="-20000" dirty="0">
                <a:solidFill>
                  <a:srgbClr val="0000FF"/>
                </a:solidFill>
              </a:rPr>
              <a:t>y</a:t>
            </a:r>
            <a:r>
              <a:rPr lang="en-US" sz="2400" b="1" dirty="0">
                <a:solidFill>
                  <a:srgbClr val="0000FF"/>
                </a:solidFill>
              </a:rPr>
              <a:t> Field</a:t>
            </a:r>
            <a:endParaRPr lang="en-US" sz="24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F12BA24-7472-41CC-97BC-621C0B3ECAED}"/>
              </a:ext>
            </a:extLst>
          </p:cNvPr>
          <p:cNvSpPr txBox="1"/>
          <p:nvPr/>
        </p:nvSpPr>
        <p:spPr>
          <a:xfrm>
            <a:off x="2143493" y="3836171"/>
            <a:ext cx="28180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66"/>
                </a:solidFill>
              </a:rPr>
              <a:t>R</a:t>
            </a:r>
            <a:r>
              <a:rPr lang="en-US" sz="2200" b="1" baseline="-20000" dirty="0">
                <a:solidFill>
                  <a:srgbClr val="000066"/>
                </a:solidFill>
              </a:rPr>
              <a:t>apt</a:t>
            </a:r>
            <a:r>
              <a:rPr lang="en-US" b="1" dirty="0">
                <a:solidFill>
                  <a:srgbClr val="000066"/>
                </a:solidFill>
              </a:rPr>
              <a:t> = 55 mm</a:t>
            </a:r>
          </a:p>
          <a:p>
            <a:r>
              <a:rPr lang="en-US" b="1" dirty="0">
                <a:solidFill>
                  <a:srgbClr val="000066"/>
                </a:solidFill>
              </a:rPr>
              <a:t>Efficiency Factor = 90%</a:t>
            </a:r>
          </a:p>
          <a:p>
            <a:r>
              <a:rPr lang="en-US" b="1" dirty="0" err="1">
                <a:solidFill>
                  <a:srgbClr val="000066"/>
                </a:solidFill>
              </a:rPr>
              <a:t>G</a:t>
            </a:r>
            <a:r>
              <a:rPr lang="en-US" sz="2200" b="1" baseline="-20000" dirty="0" err="1">
                <a:solidFill>
                  <a:srgbClr val="000066"/>
                </a:solidFill>
              </a:rPr>
              <a:t>net</a:t>
            </a:r>
            <a:r>
              <a:rPr lang="en-US" b="1" dirty="0">
                <a:solidFill>
                  <a:srgbClr val="000066"/>
                </a:solidFill>
              </a:rPr>
              <a:t> @ 275 GeV = 80.8 T/m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2D632DE-FB70-489D-936E-C572224FF9BD}"/>
              </a:ext>
            </a:extLst>
          </p:cNvPr>
          <p:cNvSpPr txBox="1"/>
          <p:nvPr/>
        </p:nvSpPr>
        <p:spPr>
          <a:xfrm>
            <a:off x="435968" y="5204959"/>
            <a:ext cx="3988888" cy="646331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b="1" spc="30" dirty="0">
                <a:solidFill>
                  <a:srgbClr val="000066"/>
                </a:solidFill>
              </a:rPr>
              <a:t>Budget for outer structure was set to</a:t>
            </a:r>
            <a:r>
              <a:rPr lang="en-US" b="1" dirty="0">
                <a:solidFill>
                  <a:srgbClr val="000066"/>
                </a:solidFill>
              </a:rPr>
              <a:t> accommodate the electron beam pipe.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2544482-1613-4C4E-B1EF-9DAD13A107DD}"/>
              </a:ext>
            </a:extLst>
          </p:cNvPr>
          <p:cNvSpPr txBox="1"/>
          <p:nvPr/>
        </p:nvSpPr>
        <p:spPr>
          <a:xfrm>
            <a:off x="4833083" y="3764713"/>
            <a:ext cx="4231894" cy="2298065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ts val="19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/>
              <a:t>Forward magnets must have large apertures to accommodate neutrons and forward charged particles.</a:t>
            </a:r>
          </a:p>
          <a:p>
            <a:pPr marL="285750" indent="-285750" algn="just">
              <a:lnSpc>
                <a:spcPts val="19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/>
              <a:t>But combination of large aperture and large gradient mean a large B-field at the coil....</a:t>
            </a:r>
          </a:p>
          <a:p>
            <a:pPr marL="285750" indent="-285750" algn="just">
              <a:lnSpc>
                <a:spcPts val="19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/>
              <a:t>However, the electron beam must be shielded from any large external fields.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B9095D-603D-4BD5-B17F-E461A70D74FF}"/>
              </a:ext>
            </a:extLst>
          </p:cNvPr>
          <p:cNvSpPr txBox="1"/>
          <p:nvPr/>
        </p:nvSpPr>
        <p:spPr>
          <a:xfrm>
            <a:off x="108174" y="1683498"/>
            <a:ext cx="2564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3300"/>
                </a:solidFill>
              </a:rPr>
              <a:t>“Pole Tip Field” = 4.4 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D9E9B8-9A3D-4573-8FD9-077EC0309E28}"/>
              </a:ext>
            </a:extLst>
          </p:cNvPr>
          <p:cNvSpPr txBox="1"/>
          <p:nvPr/>
        </p:nvSpPr>
        <p:spPr>
          <a:xfrm rot="19459333">
            <a:off x="4559998" y="1267909"/>
            <a:ext cx="8755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3300"/>
                </a:solidFill>
              </a:rPr>
              <a:t>Quad Field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9EE9298-65E4-41EF-8155-28150FE5FB8D}"/>
              </a:ext>
            </a:extLst>
          </p:cNvPr>
          <p:cNvSpPr txBox="1"/>
          <p:nvPr/>
        </p:nvSpPr>
        <p:spPr>
          <a:xfrm rot="19459333">
            <a:off x="5884541" y="2536575"/>
            <a:ext cx="9171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3300"/>
                </a:solidFill>
              </a:rPr>
              <a:t>Return Flux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3AF8733-9D07-46C2-8596-BDC56148216D}"/>
              </a:ext>
            </a:extLst>
          </p:cNvPr>
          <p:cNvCxnSpPr/>
          <p:nvPr/>
        </p:nvCxnSpPr>
        <p:spPr>
          <a:xfrm>
            <a:off x="4442440" y="1963949"/>
            <a:ext cx="4466901" cy="0"/>
          </a:xfrm>
          <a:prstGeom prst="line">
            <a:avLst/>
          </a:prstGeom>
          <a:ln w="1905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25521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2DEDC1-FCF9-5F4D-8FAD-7DF3B9541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4BB0F3C-337B-EC40-8BAD-77674AEF9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3" y="-51035"/>
            <a:ext cx="9144000" cy="697935"/>
          </a:xfrm>
        </p:spPr>
        <p:txBody>
          <a:bodyPr anchor="t">
            <a:normAutofit/>
          </a:bodyPr>
          <a:lstStyle/>
          <a:p>
            <a:pPr algn="ctr"/>
            <a:r>
              <a:rPr lang="en-US" sz="4200" dirty="0"/>
              <a:t>Very forward scattered particles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5B2AF42F-2F74-B043-AEA9-572AC07E9E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3"/>
          <a:stretch/>
        </p:blipFill>
        <p:spPr bwMode="auto">
          <a:xfrm>
            <a:off x="2653" y="1264288"/>
            <a:ext cx="4071153" cy="2966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B2393AF-3DD0-1946-B498-7E56BF03D909}"/>
              </a:ext>
            </a:extLst>
          </p:cNvPr>
          <p:cNvSpPr txBox="1"/>
          <p:nvPr/>
        </p:nvSpPr>
        <p:spPr>
          <a:xfrm>
            <a:off x="2652" y="582253"/>
            <a:ext cx="5805261" cy="646331"/>
          </a:xfrm>
          <a:prstGeom prst="rect">
            <a:avLst/>
          </a:prstGeom>
          <a:solidFill>
            <a:srgbClr val="CCEC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b="1" dirty="0">
                <a:latin typeface="+mj-lt"/>
              </a:rPr>
              <a:t>The very forward scattered particles are critical to detect for elastic/diffractive physics and not detectable in main detector.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913CA0-6CB5-E04B-ADA3-C47503E5D268}"/>
              </a:ext>
            </a:extLst>
          </p:cNvPr>
          <p:cNvSpPr txBox="1"/>
          <p:nvPr/>
        </p:nvSpPr>
        <p:spPr>
          <a:xfrm>
            <a:off x="2368326" y="1370980"/>
            <a:ext cx="8671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1" dirty="0">
                <a:solidFill>
                  <a:srgbClr val="0432FF"/>
                </a:solidFill>
                <a:latin typeface="+mj-lt"/>
              </a:rPr>
              <a:t>Proton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FB4BEF-D843-D041-A61E-A1EABE1F9214}"/>
              </a:ext>
            </a:extLst>
          </p:cNvPr>
          <p:cNvSpPr txBox="1"/>
          <p:nvPr/>
        </p:nvSpPr>
        <p:spPr>
          <a:xfrm>
            <a:off x="4073806" y="3175152"/>
            <a:ext cx="5039832" cy="3170099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+mj-lt"/>
                <a:cs typeface="Comic Sans MS"/>
              </a:rPr>
              <a:t>Note:</a:t>
            </a:r>
          </a:p>
          <a:p>
            <a:r>
              <a:rPr lang="en-US" dirty="0">
                <a:latin typeface="+mj-lt"/>
                <a:cs typeface="Comic Sans MS"/>
                <a:sym typeface="Wingdings"/>
              </a:rPr>
              <a:t>Main detector acceptance starts at 35 </a:t>
            </a:r>
            <a:r>
              <a:rPr lang="en-US" dirty="0" err="1">
                <a:latin typeface="+mj-lt"/>
                <a:cs typeface="Comic Sans MS"/>
                <a:sym typeface="Wingdings"/>
              </a:rPr>
              <a:t>mrad</a:t>
            </a:r>
            <a:endParaRPr lang="en-US" dirty="0">
              <a:latin typeface="+mj-lt"/>
              <a:cs typeface="Comic Sans MS"/>
              <a:sym typeface="Wingdings"/>
            </a:endParaRPr>
          </a:p>
          <a:p>
            <a:r>
              <a:rPr lang="en-US" dirty="0">
                <a:latin typeface="+mj-lt"/>
                <a:cs typeface="Comic Sans MS"/>
                <a:sym typeface="Wingdings"/>
              </a:rPr>
              <a:t>Full </a:t>
            </a:r>
            <a:r>
              <a:rPr lang="en-US" dirty="0" err="1">
                <a:latin typeface="+mj-lt"/>
                <a:cs typeface="Comic Sans MS"/>
                <a:sym typeface="Wingdings"/>
              </a:rPr>
              <a:t>p</a:t>
            </a:r>
            <a:r>
              <a:rPr lang="en-US" baseline="-25000" dirty="0" err="1">
                <a:latin typeface="+mj-lt"/>
                <a:cs typeface="Comic Sans MS"/>
                <a:sym typeface="Wingdings"/>
              </a:rPr>
              <a:t>T</a:t>
            </a:r>
            <a:r>
              <a:rPr lang="en-US" dirty="0">
                <a:latin typeface="+mj-lt"/>
                <a:cs typeface="Comic Sans MS"/>
                <a:sym typeface="Wingdings"/>
              </a:rPr>
              <a:t> coverage of proton critical for physics</a:t>
            </a:r>
          </a:p>
          <a:p>
            <a:r>
              <a:rPr lang="en-US" dirty="0" err="1">
                <a:latin typeface="+mj-lt"/>
                <a:cs typeface="Comic Sans MS"/>
                <a:sym typeface="Wingdings"/>
              </a:rPr>
              <a:t>p</a:t>
            </a:r>
            <a:r>
              <a:rPr lang="en-US" baseline="-25000" dirty="0" err="1">
                <a:latin typeface="+mj-lt"/>
                <a:cs typeface="Comic Sans MS"/>
                <a:sym typeface="Wingdings"/>
              </a:rPr>
              <a:t>T</a:t>
            </a:r>
            <a:r>
              <a:rPr lang="en-US" dirty="0">
                <a:latin typeface="+mj-lt"/>
                <a:cs typeface="Comic Sans MS"/>
                <a:sym typeface="Wingdings"/>
              </a:rPr>
              <a:t> = </a:t>
            </a:r>
            <a:r>
              <a:rPr lang="en-US" dirty="0" err="1">
                <a:latin typeface="+mj-lt"/>
                <a:cs typeface="Comic Sans MS"/>
                <a:sym typeface="Wingdings"/>
              </a:rPr>
              <a:t>p’</a:t>
            </a:r>
            <a:r>
              <a:rPr lang="en-US" baseline="-25000" dirty="0" err="1">
                <a:latin typeface="+mj-lt"/>
                <a:cs typeface="Comic Sans MS"/>
                <a:sym typeface="Wingdings"/>
              </a:rPr>
              <a:t>L</a:t>
            </a:r>
            <a:r>
              <a:rPr lang="en-US" dirty="0">
                <a:latin typeface="+mj-lt"/>
                <a:cs typeface="Comic Sans MS"/>
                <a:sym typeface="Wingdings"/>
              </a:rPr>
              <a:t> sin(</a:t>
            </a:r>
            <a:r>
              <a:rPr lang="en-US" dirty="0">
                <a:latin typeface="Symbol" pitchFamily="2" charset="2"/>
                <a:cs typeface="Symbol" charset="2"/>
                <a:sym typeface="Wingdings"/>
              </a:rPr>
              <a:t>Q</a:t>
            </a:r>
            <a:r>
              <a:rPr lang="en-US" dirty="0">
                <a:latin typeface="+mj-lt"/>
                <a:cs typeface="Comic Sans MS"/>
                <a:sym typeface="Wingdings"/>
              </a:rPr>
              <a:t>)         </a:t>
            </a:r>
            <a:r>
              <a:rPr lang="en-US" dirty="0" err="1">
                <a:latin typeface="+mj-lt"/>
                <a:cs typeface="Comic Sans MS"/>
                <a:sym typeface="Wingdings"/>
              </a:rPr>
              <a:t>p’</a:t>
            </a:r>
            <a:r>
              <a:rPr lang="en-US" baseline="-25000" dirty="0" err="1">
                <a:latin typeface="+mj-lt"/>
                <a:cs typeface="Comic Sans MS"/>
                <a:sym typeface="Wingdings"/>
              </a:rPr>
              <a:t>L</a:t>
            </a:r>
            <a:r>
              <a:rPr lang="en-US" dirty="0">
                <a:latin typeface="+mj-lt"/>
                <a:cs typeface="Comic Sans MS"/>
                <a:sym typeface="Wingdings"/>
              </a:rPr>
              <a:t> &gt; 97% of </a:t>
            </a:r>
            <a:r>
              <a:rPr lang="en-US" dirty="0" err="1">
                <a:latin typeface="+mj-lt"/>
                <a:cs typeface="Comic Sans MS"/>
                <a:sym typeface="Wingdings"/>
              </a:rPr>
              <a:t>p</a:t>
            </a:r>
            <a:r>
              <a:rPr lang="en-US" baseline="-25000" dirty="0" err="1">
                <a:latin typeface="+mj-lt"/>
                <a:cs typeface="Comic Sans MS"/>
                <a:sym typeface="Wingdings"/>
              </a:rPr>
              <a:t>Beam</a:t>
            </a:r>
            <a:r>
              <a:rPr lang="en-US" dirty="0">
                <a:latin typeface="+mj-lt"/>
                <a:cs typeface="Comic Sans MS"/>
                <a:sym typeface="Wingdings"/>
              </a:rPr>
              <a:t> </a:t>
            </a:r>
            <a:endParaRPr lang="en-US" baseline="-25000" dirty="0">
              <a:latin typeface="+mj-lt"/>
              <a:cs typeface="Comic Sans MS"/>
            </a:endParaRPr>
          </a:p>
          <a:p>
            <a:pPr marL="285750" indent="-285750">
              <a:buFont typeface="Wingdings" charset="0"/>
              <a:buChar char="à"/>
            </a:pPr>
            <a:r>
              <a:rPr lang="en-US" dirty="0">
                <a:solidFill>
                  <a:srgbClr val="0432FF"/>
                </a:solidFill>
                <a:latin typeface="+mj-lt"/>
                <a:cs typeface="Symbol" charset="2"/>
                <a:sym typeface="Wingdings"/>
              </a:rPr>
              <a:t>0.65 &lt; </a:t>
            </a:r>
            <a:r>
              <a:rPr lang="en-US" dirty="0">
                <a:solidFill>
                  <a:srgbClr val="0432FF"/>
                </a:solidFill>
                <a:latin typeface="Symbol" pitchFamily="2" charset="2"/>
                <a:cs typeface="Symbol" charset="2"/>
                <a:sym typeface="Wingdings"/>
              </a:rPr>
              <a:t>Q</a:t>
            </a:r>
            <a:r>
              <a:rPr lang="en-US" dirty="0">
                <a:solidFill>
                  <a:srgbClr val="0432FF"/>
                </a:solidFill>
                <a:latin typeface="+mj-lt"/>
                <a:cs typeface="Comic Sans MS"/>
                <a:sym typeface="Wingdings"/>
              </a:rPr>
              <a:t> (</a:t>
            </a:r>
            <a:r>
              <a:rPr lang="en-US" dirty="0" err="1">
                <a:solidFill>
                  <a:srgbClr val="0432FF"/>
                </a:solidFill>
                <a:latin typeface="+mj-lt"/>
                <a:cs typeface="Comic Sans MS"/>
                <a:sym typeface="Wingdings"/>
              </a:rPr>
              <a:t>mrad</a:t>
            </a:r>
            <a:r>
              <a:rPr lang="en-US" dirty="0">
                <a:solidFill>
                  <a:srgbClr val="0432FF"/>
                </a:solidFill>
                <a:latin typeface="+mj-lt"/>
                <a:cs typeface="Comic Sans MS"/>
                <a:sym typeface="Wingdings"/>
              </a:rPr>
              <a:t>) &lt; 10 </a:t>
            </a:r>
          </a:p>
          <a:p>
            <a:pPr lvl="1"/>
            <a:r>
              <a:rPr lang="en-US" dirty="0">
                <a:solidFill>
                  <a:srgbClr val="0432FF"/>
                </a:solidFill>
                <a:latin typeface="+mj-lt"/>
                <a:cs typeface="Comic Sans MS"/>
                <a:sym typeface="Wingdings" pitchFamily="2" charset="2"/>
              </a:rPr>
              <a:t></a:t>
            </a:r>
            <a:r>
              <a:rPr lang="en-US" dirty="0">
                <a:solidFill>
                  <a:srgbClr val="0432FF"/>
                </a:solidFill>
                <a:latin typeface="+mj-lt"/>
                <a:cs typeface="Comic Sans MS"/>
                <a:sym typeface="Wingdings"/>
              </a:rPr>
              <a:t> </a:t>
            </a:r>
            <a:r>
              <a:rPr lang="en-US" dirty="0">
                <a:solidFill>
                  <a:srgbClr val="0432FF"/>
                </a:solidFill>
                <a:latin typeface="+mj-lt"/>
              </a:rPr>
              <a:t>0.2 GeV &lt; </a:t>
            </a:r>
            <a:r>
              <a:rPr lang="en-US" dirty="0" err="1">
                <a:solidFill>
                  <a:srgbClr val="0432FF"/>
                </a:solidFill>
                <a:latin typeface="+mj-lt"/>
              </a:rPr>
              <a:t>p</a:t>
            </a:r>
            <a:r>
              <a:rPr lang="en-US" baseline="-25000" dirty="0" err="1">
                <a:solidFill>
                  <a:srgbClr val="0432FF"/>
                </a:solidFill>
                <a:latin typeface="+mj-lt"/>
              </a:rPr>
              <a:t>t</a:t>
            </a:r>
            <a:r>
              <a:rPr lang="en-US" dirty="0">
                <a:solidFill>
                  <a:srgbClr val="0432FF"/>
                </a:solidFill>
                <a:latin typeface="+mj-lt"/>
              </a:rPr>
              <a:t> &lt; 1.3 GeV</a:t>
            </a:r>
            <a:endParaRPr lang="en-US" dirty="0">
              <a:solidFill>
                <a:srgbClr val="0432FF"/>
              </a:solidFill>
              <a:latin typeface="+mj-lt"/>
              <a:cs typeface="Comic Sans MS"/>
              <a:sym typeface="Wingdings"/>
            </a:endParaRPr>
          </a:p>
          <a:p>
            <a:pPr marL="285750" indent="-285750">
              <a:buFont typeface="Wingdings" charset="0"/>
              <a:buChar char="à"/>
            </a:pPr>
            <a:r>
              <a:rPr lang="en-US" dirty="0">
                <a:solidFill>
                  <a:srgbClr val="000000"/>
                </a:solidFill>
                <a:latin typeface="+mj-lt"/>
                <a:cs typeface="Comic Sans MS"/>
                <a:sym typeface="Wingdings"/>
              </a:rPr>
              <a:t>small </a:t>
            </a:r>
            <a:r>
              <a:rPr lang="en-US" dirty="0" err="1">
                <a:latin typeface="+mj-lt"/>
                <a:cs typeface="Comic Sans MS"/>
                <a:sym typeface="Wingdings"/>
              </a:rPr>
              <a:t>p</a:t>
            </a:r>
            <a:r>
              <a:rPr lang="en-US" baseline="-25000" dirty="0" err="1">
                <a:latin typeface="+mj-lt"/>
                <a:cs typeface="Comic Sans MS"/>
                <a:sym typeface="Wingdings"/>
              </a:rPr>
              <a:t>T</a:t>
            </a:r>
            <a:r>
              <a:rPr lang="en-US" dirty="0">
                <a:latin typeface="+mj-lt"/>
                <a:cs typeface="Comic Sans MS"/>
                <a:sym typeface="Wingdings"/>
              </a:rPr>
              <a:t>-acceptance limited by</a:t>
            </a:r>
          </a:p>
          <a:p>
            <a:r>
              <a:rPr lang="en-US" dirty="0">
                <a:solidFill>
                  <a:srgbClr val="000000"/>
                </a:solidFill>
                <a:latin typeface="+mj-lt"/>
                <a:cs typeface="Comic Sans MS"/>
                <a:sym typeface="Wingdings"/>
              </a:rPr>
              <a:t>     beam divergence, emittance and beta-function</a:t>
            </a:r>
          </a:p>
          <a:p>
            <a:pPr marL="742950" lvl="1" indent="-285750">
              <a:buFont typeface="Wingdings" pitchFamily="2" charset="2"/>
              <a:buChar char="à"/>
            </a:pPr>
            <a:r>
              <a:rPr lang="en-US" dirty="0">
                <a:solidFill>
                  <a:srgbClr val="000000"/>
                </a:solidFill>
                <a:latin typeface="+mj-lt"/>
                <a:cs typeface="Comic Sans MS"/>
                <a:sym typeface="Wingdings"/>
              </a:rPr>
              <a:t>rule of thumb keep 10</a:t>
            </a:r>
            <a:r>
              <a:rPr lang="en-US" dirty="0">
                <a:solidFill>
                  <a:srgbClr val="000000"/>
                </a:solidFill>
                <a:latin typeface="Symbol" pitchFamily="2" charset="2"/>
                <a:cs typeface="Symbol" charset="2"/>
                <a:sym typeface="Wingdings"/>
              </a:rPr>
              <a:t>s</a:t>
            </a:r>
            <a:r>
              <a:rPr lang="en-US" dirty="0">
                <a:solidFill>
                  <a:srgbClr val="000000"/>
                </a:solidFill>
                <a:latin typeface="+mj-lt"/>
                <a:cs typeface="Comic Sans MS"/>
                <a:sym typeface="Wingdings"/>
              </a:rPr>
              <a:t> between 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+mj-lt"/>
                <a:cs typeface="Comic Sans MS"/>
                <a:sym typeface="Wingdings"/>
              </a:rPr>
              <a:t>     Roman Pot and beam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>
                <a:solidFill>
                  <a:srgbClr val="000000"/>
                </a:solidFill>
                <a:latin typeface="+mj-lt"/>
                <a:cs typeface="Comic Sans MS"/>
                <a:sym typeface="Wingdings"/>
              </a:rPr>
              <a:t>large </a:t>
            </a:r>
            <a:r>
              <a:rPr lang="en-US" dirty="0" err="1">
                <a:latin typeface="+mj-lt"/>
                <a:cs typeface="Comic Sans MS"/>
                <a:sym typeface="Wingdings"/>
              </a:rPr>
              <a:t>p</a:t>
            </a:r>
            <a:r>
              <a:rPr lang="en-US" baseline="-25000" dirty="0" err="1">
                <a:latin typeface="+mj-lt"/>
                <a:cs typeface="Comic Sans MS"/>
                <a:sym typeface="Wingdings"/>
              </a:rPr>
              <a:t>T</a:t>
            </a:r>
            <a:r>
              <a:rPr lang="en-US" dirty="0">
                <a:latin typeface="+mj-lt"/>
                <a:cs typeface="Comic Sans MS"/>
                <a:sym typeface="Wingdings"/>
              </a:rPr>
              <a:t>-acceptance limited by magnet </a:t>
            </a:r>
            <a:r>
              <a:rPr lang="en-US" dirty="0">
                <a:latin typeface="+mj-lt"/>
              </a:rPr>
              <a:t>apertures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286EF4C-1577-42EA-811C-AC79E3472B88}"/>
              </a:ext>
            </a:extLst>
          </p:cNvPr>
          <p:cNvGrpSpPr/>
          <p:nvPr/>
        </p:nvGrpSpPr>
        <p:grpSpPr>
          <a:xfrm>
            <a:off x="314177" y="654472"/>
            <a:ext cx="8768079" cy="6158438"/>
            <a:chOff x="243841" y="628096"/>
            <a:chExt cx="8768079" cy="615843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8892C66-BB22-43C1-83A3-11404D962461}"/>
                </a:ext>
              </a:extLst>
            </p:cNvPr>
            <p:cNvGrpSpPr/>
            <p:nvPr/>
          </p:nvGrpSpPr>
          <p:grpSpPr>
            <a:xfrm>
              <a:off x="5807912" y="628096"/>
              <a:ext cx="3204008" cy="2818187"/>
              <a:chOff x="5807912" y="628096"/>
              <a:chExt cx="3204008" cy="2818187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ED3B927A-FDFC-44E5-85C8-B8F1311795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807912" y="628096"/>
                <a:ext cx="3204008" cy="2818187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C915D68-1DA9-4978-860E-1E4E8DC0FC79}"/>
                  </a:ext>
                </a:extLst>
              </p:cNvPr>
              <p:cNvSpPr txBox="1"/>
              <p:nvPr/>
            </p:nvSpPr>
            <p:spPr>
              <a:xfrm>
                <a:off x="6202562" y="1220328"/>
                <a:ext cx="782320" cy="369332"/>
              </a:xfrm>
              <a:prstGeom prst="rect">
                <a:avLst/>
              </a:prstGeom>
              <a:solidFill>
                <a:srgbClr val="FFFFCC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eRHIC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60B2DF4-8810-4A2B-AE55-4D071A374004}"/>
                </a:ext>
              </a:extLst>
            </p:cNvPr>
            <p:cNvGrpSpPr/>
            <p:nvPr/>
          </p:nvGrpSpPr>
          <p:grpSpPr>
            <a:xfrm>
              <a:off x="243841" y="4255282"/>
              <a:ext cx="3434080" cy="2531252"/>
              <a:chOff x="243841" y="4255282"/>
              <a:chExt cx="3434080" cy="253125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556B7437-D2A2-453C-98F4-DCDE29FA44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3841" y="4255282"/>
                <a:ext cx="3434080" cy="2531252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7F59C01-E3F7-412F-91C1-33835288EA49}"/>
                  </a:ext>
                </a:extLst>
              </p:cNvPr>
              <p:cNvSpPr txBox="1"/>
              <p:nvPr/>
            </p:nvSpPr>
            <p:spPr>
              <a:xfrm>
                <a:off x="2514122" y="4681719"/>
                <a:ext cx="721364" cy="369332"/>
              </a:xfrm>
              <a:prstGeom prst="rect">
                <a:avLst/>
              </a:prstGeom>
              <a:solidFill>
                <a:srgbClr val="FFFFCC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JLEIC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3849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lowchart: Direct Access Storage 17">
            <a:extLst>
              <a:ext uri="{FF2B5EF4-FFF2-40B4-BE49-F238E27FC236}">
                <a16:creationId xmlns:a16="http://schemas.microsoft.com/office/drawing/2014/main" id="{F133BA06-5AF2-4FF6-8BCA-5D5DDE587C96}"/>
              </a:ext>
            </a:extLst>
          </p:cNvPr>
          <p:cNvSpPr/>
          <p:nvPr/>
        </p:nvSpPr>
        <p:spPr>
          <a:xfrm>
            <a:off x="62053" y="1216749"/>
            <a:ext cx="9018872" cy="4044933"/>
          </a:xfrm>
          <a:prstGeom prst="flowChartMagneticDrum">
            <a:avLst/>
          </a:pr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5055"/>
            <a:ext cx="9018872" cy="1165590"/>
          </a:xfrm>
        </p:spPr>
        <p:txBody>
          <a:bodyPr anchor="t">
            <a:normAutofit/>
          </a:bodyPr>
          <a:lstStyle/>
          <a:p>
            <a:pPr algn="ctr"/>
            <a:r>
              <a:rPr lang="en-US" sz="3000" dirty="0"/>
              <a:t>EIC Machine Detector Interface (MDI) 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2624" y="1866478"/>
            <a:ext cx="6972301" cy="3771900"/>
          </a:xfrm>
          <a:effectLst>
            <a:outerShdw blurRad="50800" dist="50800" dir="5400000" algn="ctr" rotWithShape="0">
              <a:schemeClr val="tx1"/>
            </a:outerShdw>
          </a:effectLst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2000"/>
              </a:spcAft>
            </a:pPr>
            <a:r>
              <a:rPr lang="en-US" sz="4800" dirty="0">
                <a:solidFill>
                  <a:srgbClr val="E68900"/>
                </a:solidFill>
              </a:rPr>
              <a:t>Experimental Goals</a:t>
            </a:r>
          </a:p>
          <a:p>
            <a:pPr>
              <a:spcBef>
                <a:spcPts val="0"/>
              </a:spcBef>
              <a:spcAft>
                <a:spcPts val="2000"/>
              </a:spcAft>
            </a:pPr>
            <a:r>
              <a:rPr lang="en-US" sz="4800" dirty="0">
                <a:solidFill>
                  <a:srgbClr val="0070C0"/>
                </a:solidFill>
              </a:rPr>
              <a:t>Accelerator Operations</a:t>
            </a:r>
          </a:p>
          <a:p>
            <a:pPr>
              <a:spcBef>
                <a:spcPts val="0"/>
              </a:spcBef>
              <a:spcAft>
                <a:spcPts val="2000"/>
              </a:spcAft>
            </a:pPr>
            <a:r>
              <a:rPr lang="en-US" sz="4800" dirty="0">
                <a:solidFill>
                  <a:srgbClr val="500000"/>
                </a:solidFill>
              </a:rPr>
              <a:t>IR Magnet Pe</a:t>
            </a:r>
            <a:r>
              <a:rPr lang="en-US" sz="4800" spc="100" dirty="0">
                <a:solidFill>
                  <a:srgbClr val="500000"/>
                </a:solidFill>
              </a:rPr>
              <a:t>rf</a:t>
            </a:r>
            <a:r>
              <a:rPr lang="en-US" sz="4800" dirty="0">
                <a:solidFill>
                  <a:srgbClr val="500000"/>
                </a:solidFill>
              </a:rPr>
              <a:t>ormance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C772CC7-B21E-4925-BF6A-25FBE31641C0}"/>
              </a:ext>
            </a:extLst>
          </p:cNvPr>
          <p:cNvGrpSpPr/>
          <p:nvPr/>
        </p:nvGrpSpPr>
        <p:grpSpPr>
          <a:xfrm>
            <a:off x="115102" y="148197"/>
            <a:ext cx="8840167" cy="6346266"/>
            <a:chOff x="128501" y="392502"/>
            <a:chExt cx="8840167" cy="634626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EC47F55-DFAA-4B63-9637-CA73AE88782E}"/>
                </a:ext>
              </a:extLst>
            </p:cNvPr>
            <p:cNvSpPr txBox="1"/>
            <p:nvPr/>
          </p:nvSpPr>
          <p:spPr>
            <a:xfrm>
              <a:off x="128501" y="5915466"/>
              <a:ext cx="4494998" cy="823302"/>
            </a:xfrm>
            <a:prstGeom prst="rect">
              <a:avLst/>
            </a:prstGeom>
            <a:solidFill>
              <a:srgbClr val="FFFFCC"/>
            </a:soli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just">
                <a:lnSpc>
                  <a:spcPts val="1900"/>
                </a:lnSpc>
              </a:pPr>
              <a:r>
                <a:rPr lang="en-US" dirty="0"/>
                <a:t>*This presentation ruthlessly borrows slides from other presentations... please wait for a list of sources when the end credits roll by.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75BF7D4-6644-4E4D-ABD8-FB047690A654}"/>
                </a:ext>
              </a:extLst>
            </p:cNvPr>
            <p:cNvSpPr/>
            <p:nvPr/>
          </p:nvSpPr>
          <p:spPr>
            <a:xfrm>
              <a:off x="8634922" y="392502"/>
              <a:ext cx="333746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000" dirty="0">
                  <a:solidFill>
                    <a:srgbClr val="30519D"/>
                  </a:solidFill>
                  <a:latin typeface="Arial" charset="0"/>
                  <a:cs typeface="Arial" charset="0"/>
                </a:rPr>
                <a:t>*</a:t>
              </a:r>
              <a:endParaRPr lang="en-US" dirty="0"/>
            </a:p>
          </p:txBody>
        </p:sp>
      </p:grpSp>
      <p:sp>
        <p:nvSpPr>
          <p:cNvPr id="6" name="Arrow: Down 5">
            <a:extLst>
              <a:ext uri="{FF2B5EF4-FFF2-40B4-BE49-F238E27FC236}">
                <a16:creationId xmlns:a16="http://schemas.microsoft.com/office/drawing/2014/main" id="{1FD7810D-FEE7-44C3-B742-7985657B98EA}"/>
              </a:ext>
            </a:extLst>
          </p:cNvPr>
          <p:cNvSpPr/>
          <p:nvPr/>
        </p:nvSpPr>
        <p:spPr>
          <a:xfrm>
            <a:off x="645960" y="2049166"/>
            <a:ext cx="931991" cy="2431781"/>
          </a:xfrm>
          <a:prstGeom prst="downArrow">
            <a:avLst/>
          </a:prstGeom>
          <a:gradFill>
            <a:gsLst>
              <a:gs pos="11000">
                <a:srgbClr val="E68900"/>
              </a:gs>
              <a:gs pos="42000">
                <a:srgbClr val="0070C0"/>
              </a:gs>
              <a:gs pos="85000">
                <a:srgbClr val="500000"/>
              </a:gs>
            </a:gsLst>
            <a:lin ang="5400000" scaled="1"/>
          </a:gradFill>
          <a:effectLst>
            <a:outerShdw blurRad="50800" dist="50800" dir="468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12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0974"/>
            <a:ext cx="9144000" cy="784226"/>
          </a:xfrm>
        </p:spPr>
        <p:txBody>
          <a:bodyPr anchor="t">
            <a:normAutofit/>
          </a:bodyPr>
          <a:lstStyle/>
          <a:p>
            <a:pPr algn="ctr"/>
            <a:r>
              <a:rPr lang="en-US" sz="3400" dirty="0"/>
              <a:t>Shielding e-Beam Inside Spectrometer Dipole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16BBB6-3FEA-4E8A-903D-23D5E68E90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60" y="1109283"/>
            <a:ext cx="4558366" cy="29412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06894A-FA75-4D62-9802-AD06782FDA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61" y="4383077"/>
            <a:ext cx="4546907" cy="19929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2B59E8-0CFA-412D-8963-4AA8536676B7}"/>
              </a:ext>
            </a:extLst>
          </p:cNvPr>
          <p:cNvSpPr txBox="1"/>
          <p:nvPr/>
        </p:nvSpPr>
        <p:spPr>
          <a:xfrm rot="-420000">
            <a:off x="157795" y="1052802"/>
            <a:ext cx="1841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B0 Magnetic Yoke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4C5763-B367-46DF-8AFF-B60AA5550879}"/>
              </a:ext>
            </a:extLst>
          </p:cNvPr>
          <p:cNvSpPr txBox="1"/>
          <p:nvPr/>
        </p:nvSpPr>
        <p:spPr>
          <a:xfrm rot="-420000">
            <a:off x="724047" y="2223264"/>
            <a:ext cx="1874319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00"/>
              </a:lnSpc>
            </a:pPr>
            <a:r>
              <a:rPr lang="en-US" dirty="0"/>
              <a:t>Superconducting Coils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1A11719-3358-44EB-BDFA-5CAE80B9A3E1}"/>
              </a:ext>
            </a:extLst>
          </p:cNvPr>
          <p:cNvCxnSpPr/>
          <p:nvPr/>
        </p:nvCxnSpPr>
        <p:spPr>
          <a:xfrm>
            <a:off x="1327813" y="2579931"/>
            <a:ext cx="692727" cy="62804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08E0437-65A1-48E3-8088-D20F3BF8C5A3}"/>
              </a:ext>
            </a:extLst>
          </p:cNvPr>
          <p:cNvCxnSpPr/>
          <p:nvPr/>
        </p:nvCxnSpPr>
        <p:spPr>
          <a:xfrm>
            <a:off x="1327813" y="2579931"/>
            <a:ext cx="934179" cy="6288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0716558-8CCF-4DC3-91FE-48C18C4D1BD3}"/>
              </a:ext>
            </a:extLst>
          </p:cNvPr>
          <p:cNvSpPr txBox="1"/>
          <p:nvPr/>
        </p:nvSpPr>
        <p:spPr>
          <a:xfrm>
            <a:off x="2048876" y="3914253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e-Beam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DC99B19-2939-49BE-AC3F-28E7DE9D9A98}"/>
              </a:ext>
            </a:extLst>
          </p:cNvPr>
          <p:cNvCxnSpPr>
            <a:stCxn id="12" idx="0"/>
          </p:cNvCxnSpPr>
          <p:nvPr/>
        </p:nvCxnSpPr>
        <p:spPr>
          <a:xfrm flipH="1" flipV="1">
            <a:off x="2267724" y="3521993"/>
            <a:ext cx="234161" cy="39226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A6E7E55-528A-499E-89FA-2A024D513936}"/>
              </a:ext>
            </a:extLst>
          </p:cNvPr>
          <p:cNvCxnSpPr>
            <a:stCxn id="12" idx="2"/>
          </p:cNvCxnSpPr>
          <p:nvPr/>
        </p:nvCxnSpPr>
        <p:spPr>
          <a:xfrm flipH="1">
            <a:off x="2015350" y="4283585"/>
            <a:ext cx="486535" cy="134431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573FB8D-9EA2-4C77-8ACE-7826D748E04C}"/>
              </a:ext>
            </a:extLst>
          </p:cNvPr>
          <p:cNvCxnSpPr/>
          <p:nvPr/>
        </p:nvCxnSpPr>
        <p:spPr>
          <a:xfrm flipH="1" flipV="1">
            <a:off x="2694796" y="3422254"/>
            <a:ext cx="377178" cy="49199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CF10926-1254-4DB7-B1DB-D893521DA063}"/>
              </a:ext>
            </a:extLst>
          </p:cNvPr>
          <p:cNvCxnSpPr/>
          <p:nvPr/>
        </p:nvCxnSpPr>
        <p:spPr>
          <a:xfrm flipH="1">
            <a:off x="2520356" y="3904963"/>
            <a:ext cx="546000" cy="170446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666DD0A-C29E-443D-93CE-BE4ED06A542B}"/>
              </a:ext>
            </a:extLst>
          </p:cNvPr>
          <p:cNvCxnSpPr/>
          <p:nvPr/>
        </p:nvCxnSpPr>
        <p:spPr>
          <a:xfrm>
            <a:off x="732388" y="1427426"/>
            <a:ext cx="346363" cy="41356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DFB86BC-0CF0-4E2B-B234-8F6A029E6D8E}"/>
              </a:ext>
            </a:extLst>
          </p:cNvPr>
          <p:cNvSpPr txBox="1"/>
          <p:nvPr/>
        </p:nvSpPr>
        <p:spPr>
          <a:xfrm>
            <a:off x="1710025" y="1515659"/>
            <a:ext cx="2305574" cy="70788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600" b="1" spc="70" dirty="0">
                <a:solidFill>
                  <a:srgbClr val="FFFE00"/>
                </a:solidFill>
              </a:rPr>
              <a:t>Magnet is aligned with</a:t>
            </a:r>
            <a:r>
              <a:rPr lang="en-US" sz="1600" b="1" dirty="0">
                <a:solidFill>
                  <a:srgbClr val="FFFE00"/>
                </a:solidFill>
              </a:rPr>
              <a:t> </a:t>
            </a:r>
            <a:r>
              <a:rPr lang="en-US" sz="1600" b="1" spc="50" dirty="0">
                <a:solidFill>
                  <a:srgbClr val="FFFE00"/>
                </a:solidFill>
              </a:rPr>
              <a:t>the e-beam, so p-beam</a:t>
            </a:r>
            <a:r>
              <a:rPr lang="en-US" sz="1600" b="1" dirty="0">
                <a:solidFill>
                  <a:srgbClr val="FFFE00"/>
                </a:solidFill>
              </a:rPr>
              <a:t> enters at 25 mrad angle.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F144A8F-D3DA-4C95-8837-2BB922DABC08}"/>
              </a:ext>
            </a:extLst>
          </p:cNvPr>
          <p:cNvSpPr txBox="1"/>
          <p:nvPr/>
        </p:nvSpPr>
        <p:spPr>
          <a:xfrm>
            <a:off x="2883385" y="4693744"/>
            <a:ext cx="1538609" cy="502702"/>
          </a:xfrm>
          <a:prstGeom prst="rect">
            <a:avLst/>
          </a:prstGeom>
          <a:noFill/>
          <a:effectLst>
            <a:outerShdw blurRad="101600" dist="25400" dir="9600000" algn="t" rotWithShape="0">
              <a:schemeClr val="tx1"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1600" b="1" spc="40" dirty="0">
                <a:solidFill>
                  <a:srgbClr val="CC3300"/>
                </a:solidFill>
              </a:rPr>
              <a:t>Experimental</a:t>
            </a:r>
          </a:p>
          <a:p>
            <a:pPr algn="ctr">
              <a:lnSpc>
                <a:spcPts val="1600"/>
              </a:lnSpc>
            </a:pPr>
            <a:r>
              <a:rPr lang="en-US" sz="1600" b="1" dirty="0">
                <a:solidFill>
                  <a:srgbClr val="CC3300"/>
                </a:solidFill>
              </a:rPr>
              <a:t>Detector Here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23007C1-6827-48EA-9626-A3579BB15880}"/>
              </a:ext>
            </a:extLst>
          </p:cNvPr>
          <p:cNvCxnSpPr/>
          <p:nvPr/>
        </p:nvCxnSpPr>
        <p:spPr>
          <a:xfrm flipH="1">
            <a:off x="2862813" y="5122558"/>
            <a:ext cx="198203" cy="394505"/>
          </a:xfrm>
          <a:prstGeom prst="straightConnector1">
            <a:avLst/>
          </a:prstGeom>
          <a:ln w="19050">
            <a:solidFill>
              <a:srgbClr val="CC3300"/>
            </a:solidFill>
            <a:tailEnd type="arrow"/>
          </a:ln>
          <a:effectLst>
            <a:outerShdw blurRad="50800" dist="38100" dir="5400000" algn="t" rotWithShape="0">
              <a:srgbClr val="0000CC">
                <a:alpha val="40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35E3CA4C-9F99-4CB0-A2E5-4D394D78C0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356" y="889777"/>
            <a:ext cx="4015008" cy="195738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702338E-E823-4F63-B1BB-0B9339EA4B56}"/>
              </a:ext>
            </a:extLst>
          </p:cNvPr>
          <p:cNvSpPr txBox="1"/>
          <p:nvPr/>
        </p:nvSpPr>
        <p:spPr>
          <a:xfrm>
            <a:off x="5364453" y="901057"/>
            <a:ext cx="2419378" cy="335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00"/>
              </a:lnSpc>
            </a:pPr>
            <a:r>
              <a:rPr lang="en-US" b="1" i="1" dirty="0">
                <a:solidFill>
                  <a:srgbClr val="000066"/>
                </a:solidFill>
              </a:rPr>
              <a:t>1.3 T Cancel Coil Detail</a:t>
            </a:r>
            <a:endParaRPr lang="en-US" b="1" i="1" spc="50" dirty="0">
              <a:solidFill>
                <a:srgbClr val="000066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7D6065D-7333-42E8-8893-719FDA58C164}"/>
              </a:ext>
            </a:extLst>
          </p:cNvPr>
          <p:cNvSpPr txBox="1"/>
          <p:nvPr/>
        </p:nvSpPr>
        <p:spPr>
          <a:xfrm>
            <a:off x="6523339" y="2280756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Q0EF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A0C296-6FB7-46F2-B9D4-15C3E767C21B}"/>
              </a:ext>
            </a:extLst>
          </p:cNvPr>
          <p:cNvSpPr txBox="1"/>
          <p:nvPr/>
        </p:nvSpPr>
        <p:spPr>
          <a:xfrm>
            <a:off x="1856144" y="756910"/>
            <a:ext cx="1874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00066"/>
                </a:solidFill>
              </a:rPr>
              <a:t>eRHIC B0PF/Q0EF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221E844-2BA4-4BEB-B7BF-C81880A0D60E}"/>
              </a:ext>
            </a:extLst>
          </p:cNvPr>
          <p:cNvSpPr txBox="1"/>
          <p:nvPr/>
        </p:nvSpPr>
        <p:spPr>
          <a:xfrm>
            <a:off x="4800292" y="3263111"/>
            <a:ext cx="4364787" cy="2669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9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/>
              <a:t>Both eRHIC and JLEIC need to pass an     e-beam through main aperture of first hadron spectrometer dipole (B0PF).</a:t>
            </a:r>
          </a:p>
          <a:p>
            <a:pPr marL="285750" indent="-285750">
              <a:lnSpc>
                <a:spcPts val="19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/>
              <a:t>eRHIC even places a quad (Q0EF) inside.</a:t>
            </a:r>
          </a:p>
          <a:p>
            <a:pPr marL="285750" indent="-285750">
              <a:lnSpc>
                <a:spcPts val="19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/>
              <a:t>This slide shows how, with a combination of a bucking dipole and passive shielding, this can be accomplished.</a:t>
            </a:r>
          </a:p>
          <a:p>
            <a:pPr marL="285750" indent="-285750">
              <a:lnSpc>
                <a:spcPts val="19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/>
              <a:t>There are also other options for doing this with various tradeoffs possible.</a:t>
            </a:r>
          </a:p>
        </p:txBody>
      </p:sp>
    </p:spTree>
    <p:extLst>
      <p:ext uri="{BB962C8B-B14F-4D97-AF65-F5344CB8AC3E}">
        <p14:creationId xmlns:p14="http://schemas.microsoft.com/office/powerpoint/2010/main" val="42339766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0974"/>
            <a:ext cx="9144000" cy="784226"/>
          </a:xfrm>
        </p:spPr>
        <p:txBody>
          <a:bodyPr anchor="t">
            <a:normAutofit/>
          </a:bodyPr>
          <a:lstStyle/>
          <a:p>
            <a:pPr algn="ctr"/>
            <a:r>
              <a:rPr lang="en-US" sz="3400" dirty="0"/>
              <a:t>JLEIC Magnets and Component Integration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21</a:t>
            </a:fld>
            <a:endParaRPr lang="en-US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3547335-9767-494A-A847-8BE503FA6298}"/>
              </a:ext>
            </a:extLst>
          </p:cNvPr>
          <p:cNvGrpSpPr/>
          <p:nvPr/>
        </p:nvGrpSpPr>
        <p:grpSpPr>
          <a:xfrm>
            <a:off x="2086785" y="2112403"/>
            <a:ext cx="7057215" cy="4280656"/>
            <a:chOff x="861666" y="2704146"/>
            <a:chExt cx="6096000" cy="3697617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9280800-A1F0-446C-82E5-09B464D80CB8}"/>
                </a:ext>
              </a:extLst>
            </p:cNvPr>
            <p:cNvGrpSpPr/>
            <p:nvPr/>
          </p:nvGrpSpPr>
          <p:grpSpPr>
            <a:xfrm>
              <a:off x="861666" y="2704146"/>
              <a:ext cx="6096000" cy="3697617"/>
              <a:chOff x="3357067" y="1056903"/>
              <a:chExt cx="6096000" cy="3697617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B645C8E3-20BA-4407-BFB1-7778DDB0EA56}"/>
                  </a:ext>
                </a:extLst>
              </p:cNvPr>
              <p:cNvGrpSpPr/>
              <p:nvPr/>
            </p:nvGrpSpPr>
            <p:grpSpPr>
              <a:xfrm>
                <a:off x="3357067" y="1056903"/>
                <a:ext cx="6096000" cy="3697617"/>
                <a:chOff x="3475820" y="1056903"/>
                <a:chExt cx="6096000" cy="3697617"/>
              </a:xfrm>
            </p:grpSpPr>
            <p:pic>
              <p:nvPicPr>
                <p:cNvPr id="37" name="Picture 36">
                  <a:extLst>
                    <a:ext uri="{FF2B5EF4-FFF2-40B4-BE49-F238E27FC236}">
                      <a16:creationId xmlns:a16="http://schemas.microsoft.com/office/drawing/2014/main" id="{FD938801-11B3-4E76-93F6-6F0561050B5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3475820" y="2744745"/>
                  <a:ext cx="6096000" cy="2009775"/>
                </a:xfrm>
                <a:prstGeom prst="rect">
                  <a:avLst/>
                </a:prstGeom>
              </p:spPr>
            </p:pic>
            <p:pic>
              <p:nvPicPr>
                <p:cNvPr id="38" name="Picture 37">
                  <a:extLst>
                    <a:ext uri="{FF2B5EF4-FFF2-40B4-BE49-F238E27FC236}">
                      <a16:creationId xmlns:a16="http://schemas.microsoft.com/office/drawing/2014/main" id="{547822B4-0717-4902-AEEA-82951472A4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t="35467" b="20396"/>
                <a:stretch/>
              </p:blipFill>
              <p:spPr>
                <a:xfrm>
                  <a:off x="4874512" y="1056903"/>
                  <a:ext cx="4505325" cy="1757215"/>
                </a:xfrm>
                <a:prstGeom prst="rect">
                  <a:avLst/>
                </a:prstGeom>
                <a:ln>
                  <a:solidFill>
                    <a:schemeClr val="accent1">
                      <a:shade val="50000"/>
                    </a:schemeClr>
                  </a:solidFill>
                </a:ln>
              </p:spPr>
            </p:pic>
            <p:cxnSp>
              <p:nvCxnSpPr>
                <p:cNvPr id="39" name="Straight Arrow Connector 38">
                  <a:extLst>
                    <a:ext uri="{FF2B5EF4-FFF2-40B4-BE49-F238E27FC236}">
                      <a16:creationId xmlns:a16="http://schemas.microsoft.com/office/drawing/2014/main" id="{A07F8C5E-6A29-4E57-9DC2-14E23C171CF1}"/>
                    </a:ext>
                  </a:extLst>
                </p:cNvPr>
                <p:cNvCxnSpPr/>
                <p:nvPr/>
              </p:nvCxnSpPr>
              <p:spPr>
                <a:xfrm>
                  <a:off x="5616271" y="4240033"/>
                  <a:ext cx="3230088" cy="28177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F8F3051F-805F-44E1-98D5-F57EC97C0727}"/>
                    </a:ext>
                  </a:extLst>
                </p:cNvPr>
                <p:cNvSpPr txBox="1"/>
                <p:nvPr/>
              </p:nvSpPr>
              <p:spPr>
                <a:xfrm>
                  <a:off x="7141363" y="4220661"/>
                  <a:ext cx="96159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~2.6 m</a:t>
                  </a:r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B57F483E-2BCB-40E5-997A-A54B76E1555B}"/>
                    </a:ext>
                  </a:extLst>
                </p:cNvPr>
                <p:cNvSpPr txBox="1"/>
                <p:nvPr/>
              </p:nvSpPr>
              <p:spPr>
                <a:xfrm>
                  <a:off x="5922262" y="3813576"/>
                  <a:ext cx="12049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ion beam</a:t>
                  </a:r>
                </a:p>
              </p:txBody>
            </p:sp>
            <p:cxnSp>
              <p:nvCxnSpPr>
                <p:cNvPr id="42" name="Straight Arrow Connector 41">
                  <a:extLst>
                    <a:ext uri="{FF2B5EF4-FFF2-40B4-BE49-F238E27FC236}">
                      <a16:creationId xmlns:a16="http://schemas.microsoft.com/office/drawing/2014/main" id="{CF9BFDBD-B253-42D9-81DA-04B74D1F8681}"/>
                    </a:ext>
                  </a:extLst>
                </p:cNvPr>
                <p:cNvCxnSpPr/>
                <p:nvPr/>
              </p:nvCxnSpPr>
              <p:spPr>
                <a:xfrm>
                  <a:off x="6998353" y="3961977"/>
                  <a:ext cx="1165685" cy="59902"/>
                </a:xfrm>
                <a:prstGeom prst="straightConnector1">
                  <a:avLst/>
                </a:prstGeom>
                <a:ln w="2222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6D38350-7983-4CE8-93C6-75F3E09D5572}"/>
                  </a:ext>
                </a:extLst>
              </p:cNvPr>
              <p:cNvSpPr txBox="1"/>
              <p:nvPr/>
            </p:nvSpPr>
            <p:spPr>
              <a:xfrm>
                <a:off x="4571895" y="2953605"/>
                <a:ext cx="1024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e beam</a:t>
                </a:r>
              </a:p>
            </p:txBody>
          </p: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E568E66B-ABA9-4098-A223-695B82DF1060}"/>
                  </a:ext>
                </a:extLst>
              </p:cNvPr>
              <p:cNvCxnSpPr/>
              <p:nvPr/>
            </p:nvCxnSpPr>
            <p:spPr>
              <a:xfrm flipH="1" flipV="1">
                <a:off x="4379620" y="3314205"/>
                <a:ext cx="1065144" cy="3393"/>
              </a:xfrm>
              <a:prstGeom prst="straightConnector1">
                <a:avLst/>
              </a:prstGeom>
              <a:ln w="2222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E1D6B27D-ABD2-4674-8752-F0F3AF04B088}"/>
                </a:ext>
              </a:extLst>
            </p:cNvPr>
            <p:cNvGrpSpPr/>
            <p:nvPr/>
          </p:nvGrpSpPr>
          <p:grpSpPr>
            <a:xfrm>
              <a:off x="1884219" y="4639644"/>
              <a:ext cx="4905922" cy="1717441"/>
              <a:chOff x="1884219" y="4639644"/>
              <a:chExt cx="4905922" cy="1717441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9EA5AD33-0BCF-4752-97B9-ADC4044E7653}"/>
                  </a:ext>
                </a:extLst>
              </p:cNvPr>
              <p:cNvGrpSpPr/>
              <p:nvPr/>
            </p:nvGrpSpPr>
            <p:grpSpPr>
              <a:xfrm>
                <a:off x="3627261" y="4639644"/>
                <a:ext cx="3162880" cy="1717441"/>
                <a:chOff x="3709350" y="4654103"/>
                <a:chExt cx="3162880" cy="1717441"/>
              </a:xfrm>
            </p:grpSpPr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F217004E-2665-4A91-A15D-1925A91ADE65}"/>
                    </a:ext>
                  </a:extLst>
                </p:cNvPr>
                <p:cNvSpPr txBox="1"/>
                <p:nvPr/>
              </p:nvSpPr>
              <p:spPr>
                <a:xfrm>
                  <a:off x="3709350" y="4654103"/>
                  <a:ext cx="590146" cy="26585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/>
                    <a:t>eQUS1</a:t>
                  </a:r>
                </a:p>
              </p:txBody>
            </p: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EDCA6EA9-430D-44E5-9D62-FBF4D579374B}"/>
                    </a:ext>
                  </a:extLst>
                </p:cNvPr>
                <p:cNvSpPr txBox="1"/>
                <p:nvPr/>
              </p:nvSpPr>
              <p:spPr>
                <a:xfrm>
                  <a:off x="5253504" y="4671523"/>
                  <a:ext cx="590146" cy="26585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/>
                    <a:t>eQUS2</a:t>
                  </a:r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856E9DE9-35AC-4F93-9A19-2F6177D686FC}"/>
                    </a:ext>
                  </a:extLst>
                </p:cNvPr>
                <p:cNvSpPr txBox="1"/>
                <p:nvPr/>
              </p:nvSpPr>
              <p:spPr>
                <a:xfrm>
                  <a:off x="6294546" y="5893002"/>
                  <a:ext cx="577684" cy="4785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br>
                    <a:rPr lang="en-US" sz="1400" dirty="0"/>
                  </a:br>
                  <a:r>
                    <a:rPr lang="en-US" sz="1600" dirty="0"/>
                    <a:t>iBDS1</a:t>
                  </a:r>
                </a:p>
              </p:txBody>
            </p:sp>
          </p:grp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7CCB29D-26A7-46A5-975B-8F5960E86FD7}"/>
                  </a:ext>
                </a:extLst>
              </p:cNvPr>
              <p:cNvSpPr txBox="1"/>
              <p:nvPr/>
            </p:nvSpPr>
            <p:spPr>
              <a:xfrm>
                <a:off x="1884219" y="5568541"/>
                <a:ext cx="98896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Detector Solenoid</a:t>
                </a:r>
              </a:p>
            </p:txBody>
          </p:sp>
        </p:grpSp>
      </p:grpSp>
      <p:pic>
        <p:nvPicPr>
          <p:cNvPr id="44" name="Picture 43" descr="Field in iQUS1a skew quad with all the coils">
            <a:extLst>
              <a:ext uri="{FF2B5EF4-FFF2-40B4-BE49-F238E27FC236}">
                <a16:creationId xmlns:a16="http://schemas.microsoft.com/office/drawing/2014/main" id="{BE386CBA-43BA-4299-967D-6D63BE75C729}"/>
              </a:ext>
            </a:extLst>
          </p:cNvPr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819"/>
          <a:stretch/>
        </p:blipFill>
        <p:spPr bwMode="auto">
          <a:xfrm>
            <a:off x="28104" y="810606"/>
            <a:ext cx="4387378" cy="243586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2D55032A-1CF7-4D75-8342-B8BFFC7D58BE}"/>
              </a:ext>
            </a:extLst>
          </p:cNvPr>
          <p:cNvSpPr txBox="1"/>
          <p:nvPr/>
        </p:nvSpPr>
        <p:spPr>
          <a:xfrm>
            <a:off x="2696213" y="1005823"/>
            <a:ext cx="1599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66"/>
                </a:solidFill>
              </a:rPr>
              <a:t>JLEIC iQUS1a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C223ED-5778-478C-A60B-B76F74BBF44F}"/>
              </a:ext>
            </a:extLst>
          </p:cNvPr>
          <p:cNvSpPr txBox="1"/>
          <p:nvPr/>
        </p:nvSpPr>
        <p:spPr>
          <a:xfrm>
            <a:off x="676913" y="2870813"/>
            <a:ext cx="2634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(Magnet yoke not shown)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AEDFCA-7D81-4904-BB8D-C4EB45A38FE5}"/>
              </a:ext>
            </a:extLst>
          </p:cNvPr>
          <p:cNvSpPr txBox="1"/>
          <p:nvPr/>
        </p:nvSpPr>
        <p:spPr>
          <a:xfrm>
            <a:off x="4600586" y="914068"/>
            <a:ext cx="45434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/>
              <a:t>IR designs require production of many new challenging magnets (fortunately </a:t>
            </a:r>
            <a:r>
              <a:rPr lang="en-US" b="1" dirty="0" err="1"/>
              <a:t>NbTi</a:t>
            </a:r>
            <a:r>
              <a:rPr lang="en-US" b="1" dirty="0"/>
              <a:t> seems to be ok and Nb</a:t>
            </a:r>
            <a:r>
              <a:rPr lang="en-US" sz="2000" b="1" baseline="-20000" dirty="0"/>
              <a:t>3</a:t>
            </a:r>
            <a:r>
              <a:rPr lang="en-US" b="1" dirty="0"/>
              <a:t>Sn may not be needed).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264F30E-97D2-4639-B47D-56799D29C890}"/>
              </a:ext>
            </a:extLst>
          </p:cNvPr>
          <p:cNvSpPr txBox="1"/>
          <p:nvPr/>
        </p:nvSpPr>
        <p:spPr>
          <a:xfrm>
            <a:off x="4600586" y="2244004"/>
            <a:ext cx="2273970" cy="492443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000066"/>
                </a:solidFill>
              </a:rPr>
              <a:t>JLEIC Example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4A252C4-E2B9-4606-BC05-012C0D6D377A}"/>
              </a:ext>
            </a:extLst>
          </p:cNvPr>
          <p:cNvSpPr txBox="1"/>
          <p:nvPr/>
        </p:nvSpPr>
        <p:spPr>
          <a:xfrm>
            <a:off x="-1894" y="3364526"/>
            <a:ext cx="36774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>
                <a:solidFill>
                  <a:srgbClr val="0000CC"/>
                </a:solidFill>
              </a:rPr>
              <a:t>But there are still quite significant engineering challenges in order to fit </a:t>
            </a:r>
            <a:r>
              <a:rPr lang="en-US" b="1" spc="100" dirty="0">
                <a:solidFill>
                  <a:srgbClr val="0000CC"/>
                </a:solidFill>
              </a:rPr>
              <a:t>everything in very</a:t>
            </a:r>
          </a:p>
          <a:p>
            <a:pPr algn="just"/>
            <a:r>
              <a:rPr lang="en-US" b="1" spc="50" dirty="0">
                <a:solidFill>
                  <a:srgbClr val="0000CC"/>
                </a:solidFill>
              </a:rPr>
              <a:t>restricted available</a:t>
            </a:r>
          </a:p>
          <a:p>
            <a:pPr algn="just"/>
            <a:r>
              <a:rPr lang="en-US" b="1" dirty="0">
                <a:solidFill>
                  <a:srgbClr val="0000CC"/>
                </a:solidFill>
              </a:rPr>
              <a:t>space!</a:t>
            </a:r>
          </a:p>
        </p:txBody>
      </p:sp>
    </p:spTree>
    <p:extLst>
      <p:ext uri="{BB962C8B-B14F-4D97-AF65-F5344CB8AC3E}">
        <p14:creationId xmlns:p14="http://schemas.microsoft.com/office/powerpoint/2010/main" val="22138290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1473288-AA65-400D-8E71-ADD1A010F1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67" t="10988" r="9221" b="2099"/>
          <a:stretch/>
        </p:blipFill>
        <p:spPr>
          <a:xfrm>
            <a:off x="-12469" y="1041400"/>
            <a:ext cx="9171039" cy="52679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D9C3BB-A1D1-4A45-AAA2-0863C4636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504"/>
            <a:ext cx="9144000" cy="741939"/>
          </a:xfrm>
        </p:spPr>
        <p:txBody>
          <a:bodyPr/>
          <a:lstStyle/>
          <a:p>
            <a:pPr algn="ctr"/>
            <a:r>
              <a:rPr lang="en-US" dirty="0"/>
              <a:t>eRHIC Rear Side Magnet Ape</a:t>
            </a:r>
            <a:r>
              <a:rPr lang="en-US" spc="100" dirty="0"/>
              <a:t>r</a:t>
            </a:r>
            <a:r>
              <a:rPr lang="en-US" dirty="0"/>
              <a:t>tures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C96157-6D5D-4F5C-80EC-E734EDF48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50513" y="6528206"/>
            <a:ext cx="2057400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752719-A383-4B09-8784-1DF223F581A8}"/>
              </a:ext>
            </a:extLst>
          </p:cNvPr>
          <p:cNvSpPr txBox="1"/>
          <p:nvPr/>
        </p:nvSpPr>
        <p:spPr>
          <a:xfrm>
            <a:off x="6108674" y="5003422"/>
            <a:ext cx="19786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Rear Side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86DFB1D-8220-437F-918F-037CCA1E1237}"/>
              </a:ext>
            </a:extLst>
          </p:cNvPr>
          <p:cNvSpPr>
            <a:spLocks noChangeAspect="1"/>
          </p:cNvSpPr>
          <p:nvPr/>
        </p:nvSpPr>
        <p:spPr>
          <a:xfrm>
            <a:off x="869185" y="3182449"/>
            <a:ext cx="1582999" cy="795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2800"/>
              </a:lnSpc>
            </a:pPr>
            <a:r>
              <a:rPr lang="en-US" sz="2200" b="1" spc="100" dirty="0">
                <a:ln w="22225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707070"/>
                </a:solidFill>
              </a:rPr>
              <a:t>Lumi Monitor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49F8E1-74C3-4128-80DA-0D7E41842422}"/>
              </a:ext>
            </a:extLst>
          </p:cNvPr>
          <p:cNvSpPr>
            <a:spLocks noChangeAspect="1"/>
          </p:cNvSpPr>
          <p:nvPr/>
        </p:nvSpPr>
        <p:spPr>
          <a:xfrm>
            <a:off x="3526075" y="2522965"/>
            <a:ext cx="1582999" cy="38805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2300"/>
              </a:lnSpc>
            </a:pPr>
            <a:r>
              <a:rPr lang="en-US" sz="2200" b="1" spc="100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6D896D"/>
                </a:solidFill>
              </a:rPr>
              <a:t>e-Tagger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582BFF-0091-4815-ADCC-D2A1BF986E47}"/>
              </a:ext>
            </a:extLst>
          </p:cNvPr>
          <p:cNvSpPr txBox="1"/>
          <p:nvPr/>
        </p:nvSpPr>
        <p:spPr>
          <a:xfrm>
            <a:off x="6625929" y="1252892"/>
            <a:ext cx="2273970" cy="492443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000066"/>
                </a:solidFill>
              </a:rPr>
              <a:t>eRHIC Example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048ABF08-92AE-4F8B-B15D-B780AB806E0F}"/>
              </a:ext>
            </a:extLst>
          </p:cNvPr>
          <p:cNvSpPr/>
          <p:nvPr/>
        </p:nvSpPr>
        <p:spPr>
          <a:xfrm rot="-600000">
            <a:off x="3218083" y="5078647"/>
            <a:ext cx="386569" cy="193462"/>
          </a:xfrm>
          <a:prstGeom prst="rightArrow">
            <a:avLst/>
          </a:prstGeom>
          <a:solidFill>
            <a:srgbClr val="7F7FBF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DD67963F-C6FC-4C3F-99D1-E1CA05DC98C0}"/>
              </a:ext>
            </a:extLst>
          </p:cNvPr>
          <p:cNvSpPr/>
          <p:nvPr/>
        </p:nvSpPr>
        <p:spPr>
          <a:xfrm rot="11610922">
            <a:off x="2712638" y="2700960"/>
            <a:ext cx="386569" cy="193462"/>
          </a:xfrm>
          <a:prstGeom prst="rightArrow">
            <a:avLst/>
          </a:prstGeom>
          <a:solidFill>
            <a:srgbClr val="FF7F7F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81CA56-DE37-477B-A8B0-F32F7FA1CE35}"/>
              </a:ext>
            </a:extLst>
          </p:cNvPr>
          <p:cNvSpPr txBox="1"/>
          <p:nvPr/>
        </p:nvSpPr>
        <p:spPr>
          <a:xfrm rot="-540000">
            <a:off x="2545008" y="5113450"/>
            <a:ext cx="728720" cy="276999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/>
              <a:t>Protons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2F2F2AF-CE15-476D-AD4E-16290200CA38}"/>
              </a:ext>
            </a:extLst>
          </p:cNvPr>
          <p:cNvSpPr txBox="1"/>
          <p:nvPr/>
        </p:nvSpPr>
        <p:spPr>
          <a:xfrm rot="900000">
            <a:off x="3020632" y="2802652"/>
            <a:ext cx="852373" cy="276999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200" b="1" dirty="0"/>
              <a:t>Electrons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1B8270-CEAD-43E6-874E-446B472EBF56}"/>
              </a:ext>
            </a:extLst>
          </p:cNvPr>
          <p:cNvSpPr txBox="1"/>
          <p:nvPr/>
        </p:nvSpPr>
        <p:spPr>
          <a:xfrm rot="780000">
            <a:off x="6153479" y="3521195"/>
            <a:ext cx="2709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Tapered aperture magnets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A8C87B-A437-47C5-A5E7-3F01F403DDDC}"/>
              </a:ext>
            </a:extLst>
          </p:cNvPr>
          <p:cNvSpPr txBox="1"/>
          <p:nvPr/>
        </p:nvSpPr>
        <p:spPr>
          <a:xfrm>
            <a:off x="4728363" y="2099255"/>
            <a:ext cx="4263237" cy="823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900"/>
              </a:lnSpc>
            </a:pPr>
            <a:r>
              <a:rPr lang="en-US" b="1" dirty="0">
                <a:solidFill>
                  <a:srgbClr val="000066"/>
                </a:solidFill>
              </a:rPr>
              <a:t>Dipole bend to separate e-beam from lumi photons and quad synrad fan and analyze rear going electrons from physics events.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CBFB90F-59E6-407C-8324-451643C7E1A3}"/>
              </a:ext>
            </a:extLst>
          </p:cNvPr>
          <p:cNvCxnSpPr>
            <a:cxnSpLocks/>
          </p:cNvCxnSpPr>
          <p:nvPr/>
        </p:nvCxnSpPr>
        <p:spPr>
          <a:xfrm>
            <a:off x="5979687" y="2852308"/>
            <a:ext cx="128987" cy="727750"/>
          </a:xfrm>
          <a:prstGeom prst="straightConnector1">
            <a:avLst/>
          </a:prstGeom>
          <a:ln w="28575">
            <a:solidFill>
              <a:srgbClr val="000066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6282A0F-9DDC-4A8F-9714-2AECEEEC4FDE}"/>
              </a:ext>
            </a:extLst>
          </p:cNvPr>
          <p:cNvSpPr txBox="1"/>
          <p:nvPr/>
        </p:nvSpPr>
        <p:spPr>
          <a:xfrm rot="379778">
            <a:off x="4428236" y="4058990"/>
            <a:ext cx="852373" cy="276999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0066"/>
                </a:solidFill>
              </a:rPr>
              <a:t>Synrad</a:t>
            </a: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F21824BC-7E86-40D7-AB67-0590F8CED138}"/>
              </a:ext>
            </a:extLst>
          </p:cNvPr>
          <p:cNvSpPr/>
          <p:nvPr/>
        </p:nvSpPr>
        <p:spPr>
          <a:xfrm rot="11125357">
            <a:off x="4077259" y="4040839"/>
            <a:ext cx="386569" cy="193462"/>
          </a:xfrm>
          <a:prstGeom prst="rightArrow">
            <a:avLst/>
          </a:prstGeom>
          <a:solidFill>
            <a:srgbClr val="FFCF4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28D75790-DC8D-4AD0-B2EC-9C35CCE4DD27}"/>
              </a:ext>
            </a:extLst>
          </p:cNvPr>
          <p:cNvSpPr/>
          <p:nvPr/>
        </p:nvSpPr>
        <p:spPr>
          <a:xfrm rot="11220000">
            <a:off x="3000671" y="3478409"/>
            <a:ext cx="386569" cy="193462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0383174-54C3-40B3-9C4F-6B31F7462FB3}"/>
              </a:ext>
            </a:extLst>
          </p:cNvPr>
          <p:cNvSpPr txBox="1"/>
          <p:nvPr/>
        </p:nvSpPr>
        <p:spPr>
          <a:xfrm rot="300000">
            <a:off x="3341271" y="3476169"/>
            <a:ext cx="1407293" cy="338554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0066"/>
                </a:solidFill>
              </a:rPr>
              <a:t>Bethe-</a:t>
            </a:r>
            <a:r>
              <a:rPr lang="en-US" sz="1200" b="1" dirty="0" err="1">
                <a:solidFill>
                  <a:srgbClr val="000066"/>
                </a:solidFill>
              </a:rPr>
              <a:t>Heitler</a:t>
            </a:r>
            <a:r>
              <a:rPr lang="en-US" sz="1600" b="1" dirty="0">
                <a:solidFill>
                  <a:srgbClr val="000066"/>
                </a:solidFill>
              </a:rPr>
              <a:t> </a:t>
            </a:r>
            <a:r>
              <a:rPr lang="en-US" sz="1600" b="1" dirty="0">
                <a:solidFill>
                  <a:srgbClr val="000066"/>
                </a:solidFill>
                <a:sym typeface="Symbol" panose="05050102010706020507" pitchFamily="18" charset="2"/>
              </a:rPr>
              <a:t></a:t>
            </a:r>
            <a:r>
              <a:rPr lang="en-US" sz="1200" b="1" dirty="0">
                <a:solidFill>
                  <a:srgbClr val="000066"/>
                </a:solidFill>
              </a:rPr>
              <a:t>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23B03D1-E32E-4893-AD4D-DFF9C561678A}"/>
              </a:ext>
            </a:extLst>
          </p:cNvPr>
          <p:cNvSpPr txBox="1"/>
          <p:nvPr/>
        </p:nvSpPr>
        <p:spPr>
          <a:xfrm>
            <a:off x="884236" y="4112391"/>
            <a:ext cx="3199798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00"/>
              </a:lnSpc>
            </a:pP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For eRHIC, the e-polarimetry chicane is located elsewhere.</a:t>
            </a:r>
          </a:p>
        </p:txBody>
      </p:sp>
    </p:spTree>
    <p:extLst>
      <p:ext uri="{BB962C8B-B14F-4D97-AF65-F5344CB8AC3E}">
        <p14:creationId xmlns:p14="http://schemas.microsoft.com/office/powerpoint/2010/main" val="1033877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BE9637-7856-B94D-8A4E-99211BB0F6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71923" y="6491017"/>
            <a:ext cx="2057400" cy="365125"/>
          </a:xfrm>
        </p:spPr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2F2C08-266B-6F46-8304-5E4C62168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B138A4E-5CA7-F24F-BFEE-00A21B2D7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4202"/>
            <a:ext cx="9129323" cy="844819"/>
          </a:xfrm>
        </p:spPr>
        <p:txBody>
          <a:bodyPr anchor="t"/>
          <a:lstStyle/>
          <a:p>
            <a:pPr algn="ctr"/>
            <a:r>
              <a:rPr lang="en-US" dirty="0"/>
              <a:t>Requirements for Lepton Beam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442C7D-1F81-8C48-A94B-8414C33A413B}"/>
              </a:ext>
            </a:extLst>
          </p:cNvPr>
          <p:cNvSpPr txBox="1"/>
          <p:nvPr/>
        </p:nvSpPr>
        <p:spPr>
          <a:xfrm>
            <a:off x="126538" y="699838"/>
            <a:ext cx="26361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solidFill>
                  <a:srgbClr val="0432FF"/>
                </a:solidFill>
                <a:latin typeface="+mj-lt"/>
              </a:rPr>
              <a:t>Luminosity Detector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7C198D48-98BD-6E41-A3AC-4D16DDEE8710}"/>
              </a:ext>
            </a:extLst>
          </p:cNvPr>
          <p:cNvSpPr txBox="1">
            <a:spLocks/>
          </p:cNvSpPr>
          <p:nvPr/>
        </p:nvSpPr>
        <p:spPr>
          <a:xfrm>
            <a:off x="126538" y="1161503"/>
            <a:ext cx="5174903" cy="534866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rgbClr val="0000FF"/>
                </a:solidFill>
                <a:latin typeface="+mj-lt"/>
                <a:cs typeface="Comic Sans MS"/>
              </a:rPr>
              <a:t>Concept: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latin typeface="+mj-lt"/>
                <a:cs typeface="Comic Sans MS"/>
              </a:rPr>
              <a:t>Use Bremsstrahlung </a:t>
            </a:r>
            <a:r>
              <a:rPr lang="en-US" sz="1600" dirty="0">
                <a:solidFill>
                  <a:srgbClr val="FF00FF"/>
                </a:solidFill>
                <a:latin typeface="+mj-lt"/>
                <a:cs typeface="Comic Sans MS"/>
              </a:rPr>
              <a:t>ep </a:t>
            </a:r>
            <a:r>
              <a:rPr lang="en-US" sz="1600" dirty="0">
                <a:solidFill>
                  <a:srgbClr val="FF00FF"/>
                </a:solidFill>
                <a:latin typeface="+mj-lt"/>
                <a:cs typeface="Comic Sans MS"/>
                <a:sym typeface="Wingdings"/>
              </a:rPr>
              <a:t> </a:t>
            </a:r>
            <a:r>
              <a:rPr lang="en-US" sz="1600" dirty="0" err="1">
                <a:solidFill>
                  <a:srgbClr val="FF00FF"/>
                </a:solidFill>
                <a:latin typeface="+mj-lt"/>
                <a:cs typeface="Comic Sans MS"/>
                <a:sym typeface="Wingdings"/>
              </a:rPr>
              <a:t>ep</a:t>
            </a:r>
            <a:r>
              <a:rPr lang="en-US" sz="1600" dirty="0" err="1">
                <a:solidFill>
                  <a:srgbClr val="FF00FF"/>
                </a:solidFill>
                <a:latin typeface="Symbol" pitchFamily="2" charset="2"/>
                <a:cs typeface="Symbol" charset="2"/>
                <a:sym typeface="Wingdings"/>
              </a:rPr>
              <a:t>g</a:t>
            </a:r>
            <a:r>
              <a:rPr lang="en-US" sz="1600" dirty="0">
                <a:latin typeface="+mj-lt"/>
                <a:cs typeface="Comic Sans MS"/>
                <a:sym typeface="Wingdings"/>
              </a:rPr>
              <a:t> as reference cross section</a:t>
            </a:r>
          </a:p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+mj-lt"/>
                <a:cs typeface="Comic Sans MS"/>
              </a:rPr>
              <a:t>different methods: </a:t>
            </a:r>
          </a:p>
          <a:p>
            <a:pPr marL="0" lvl="1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+mj-lt"/>
                <a:cs typeface="Comic Sans MS"/>
              </a:rPr>
              <a:t>Bethe </a:t>
            </a:r>
            <a:r>
              <a:rPr lang="en-US" sz="1600" dirty="0" err="1">
                <a:latin typeface="+mj-lt"/>
                <a:cs typeface="Comic Sans MS"/>
              </a:rPr>
              <a:t>Heitler</a:t>
            </a:r>
            <a:r>
              <a:rPr lang="en-US" sz="1600" dirty="0">
                <a:latin typeface="+mj-lt"/>
                <a:cs typeface="Comic Sans MS"/>
              </a:rPr>
              <a:t>, QED Compton, Pair Production</a:t>
            </a:r>
          </a:p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+mj-lt"/>
                <a:cs typeface="Comic Sans MS"/>
              </a:rPr>
              <a:t>Hera: reached 1-2% systematic uncertainty</a:t>
            </a:r>
          </a:p>
          <a:p>
            <a:pPr marL="0">
              <a:lnSpc>
                <a:spcPct val="100000"/>
              </a:lnSpc>
              <a:spcBef>
                <a:spcPts val="0"/>
              </a:spcBef>
            </a:pPr>
            <a:endParaRPr lang="en-US" sz="1600" dirty="0">
              <a:latin typeface="+mj-lt"/>
              <a:cs typeface="Comic Sans MS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rgbClr val="0000FF"/>
                </a:solidFill>
                <a:latin typeface="+mj-lt"/>
              </a:rPr>
              <a:t>Goals for Luminosity Measurement:</a:t>
            </a:r>
          </a:p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+mj-lt"/>
              </a:rPr>
              <a:t>Integrated luminosity with precision </a:t>
            </a:r>
            <a:r>
              <a:rPr lang="en-US" sz="1600" dirty="0" err="1">
                <a:latin typeface="+mj-lt"/>
              </a:rPr>
              <a:t>δL</a:t>
            </a:r>
            <a:r>
              <a:rPr lang="en-US" sz="1600" dirty="0">
                <a:latin typeface="+mj-lt"/>
              </a:rPr>
              <a:t>/L&lt; 1%</a:t>
            </a:r>
          </a:p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+mj-lt"/>
              </a:rPr>
              <a:t>Measurement of relative luminosity: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rgbClr val="0000FF"/>
                </a:solidFill>
                <a:latin typeface="+mj-lt"/>
              </a:rPr>
              <a:t>     physics-asymmetry/10 </a:t>
            </a:r>
            <a:r>
              <a:rPr lang="en-US" sz="1600" dirty="0">
                <a:solidFill>
                  <a:srgbClr val="0000FF"/>
                </a:solidFill>
                <a:latin typeface="+mj-lt"/>
                <a:sym typeface="Wingdings"/>
              </a:rPr>
              <a:t> ~10</a:t>
            </a:r>
            <a:r>
              <a:rPr lang="en-US" sz="1600" baseline="30000" dirty="0">
                <a:solidFill>
                  <a:srgbClr val="0000FF"/>
                </a:solidFill>
                <a:latin typeface="+mj-lt"/>
                <a:sym typeface="Wingdings"/>
              </a:rPr>
              <a:t>-4 </a:t>
            </a:r>
            <a:r>
              <a:rPr lang="en-US" sz="1600" dirty="0">
                <a:solidFill>
                  <a:srgbClr val="0000FF"/>
                </a:solidFill>
                <a:latin typeface="+mj-lt"/>
                <a:sym typeface="Wingdings"/>
              </a:rPr>
              <a:t>– 10</a:t>
            </a:r>
            <a:r>
              <a:rPr lang="en-US" sz="1600" baseline="30000" dirty="0">
                <a:solidFill>
                  <a:srgbClr val="0000FF"/>
                </a:solidFill>
                <a:latin typeface="+mj-lt"/>
                <a:sym typeface="Wingdings"/>
              </a:rPr>
              <a:t>-5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baseline="30000" dirty="0">
              <a:solidFill>
                <a:srgbClr val="0000FF"/>
              </a:solidFill>
              <a:latin typeface="+mj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rgbClr val="0000FF"/>
                </a:solidFill>
                <a:latin typeface="+mj-lt"/>
                <a:cs typeface="Comic Sans MS"/>
              </a:rPr>
              <a:t>EIC challenges:</a:t>
            </a:r>
          </a:p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rgbClr val="000000"/>
                </a:solidFill>
                <a:latin typeface="+mj-lt"/>
                <a:cs typeface="Comic Sans MS"/>
                <a:sym typeface="Wingdings"/>
              </a:rPr>
              <a:t>with 10</a:t>
            </a:r>
            <a:r>
              <a:rPr lang="en-US" sz="1600" baseline="30000" dirty="0">
                <a:solidFill>
                  <a:srgbClr val="000000"/>
                </a:solidFill>
                <a:latin typeface="+mj-lt"/>
                <a:cs typeface="Comic Sans MS"/>
                <a:sym typeface="Wingdings"/>
              </a:rPr>
              <a:t>33 </a:t>
            </a:r>
            <a:r>
              <a:rPr lang="en-US" sz="1600" dirty="0">
                <a:solidFill>
                  <a:srgbClr val="000000"/>
                </a:solidFill>
                <a:latin typeface="+mj-lt"/>
                <a:cs typeface="Comic Sans MS"/>
                <a:sym typeface="Wingdings"/>
              </a:rPr>
              <a:t>cm</a:t>
            </a:r>
            <a:r>
              <a:rPr lang="en-US" sz="1600" baseline="30000" dirty="0">
                <a:solidFill>
                  <a:srgbClr val="000000"/>
                </a:solidFill>
                <a:latin typeface="+mj-lt"/>
                <a:cs typeface="Comic Sans MS"/>
                <a:sym typeface="Wingdings"/>
              </a:rPr>
              <a:t>-2</a:t>
            </a:r>
            <a:r>
              <a:rPr lang="en-US" sz="1600" dirty="0">
                <a:solidFill>
                  <a:srgbClr val="000000"/>
                </a:solidFill>
                <a:latin typeface="+mj-lt"/>
                <a:cs typeface="Comic Sans MS"/>
                <a:sym typeface="Wingdings"/>
              </a:rPr>
              <a:t>s</a:t>
            </a:r>
            <a:r>
              <a:rPr lang="en-US" sz="1600" baseline="30000" dirty="0">
                <a:solidFill>
                  <a:srgbClr val="000000"/>
                </a:solidFill>
                <a:latin typeface="+mj-lt"/>
                <a:cs typeface="Comic Sans MS"/>
                <a:sym typeface="Wingdings"/>
              </a:rPr>
              <a:t>-1 </a:t>
            </a:r>
            <a:r>
              <a:rPr lang="en-US" sz="1600" dirty="0">
                <a:solidFill>
                  <a:srgbClr val="000000"/>
                </a:solidFill>
                <a:latin typeface="+mj-lt"/>
                <a:cs typeface="Comic Sans MS"/>
                <a:sym typeface="Wingdings"/>
              </a:rPr>
              <a:t>one gets on average 23 </a:t>
            </a:r>
            <a:r>
              <a:rPr lang="en-US" sz="1600" dirty="0" err="1">
                <a:solidFill>
                  <a:srgbClr val="000000"/>
                </a:solidFill>
                <a:latin typeface="+mj-lt"/>
                <a:cs typeface="Comic Sans MS"/>
                <a:sym typeface="Wingdings"/>
              </a:rPr>
              <a:t>bremsstrahlungs</a:t>
            </a:r>
            <a:r>
              <a:rPr lang="en-US" sz="1600" dirty="0">
                <a:solidFill>
                  <a:srgbClr val="000000"/>
                </a:solidFill>
                <a:latin typeface="+mj-lt"/>
                <a:cs typeface="Comic Sans MS"/>
                <a:sym typeface="Wingdings"/>
              </a:rPr>
              <a:t> 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rgbClr val="000000"/>
                </a:solidFill>
                <a:latin typeface="+mj-lt"/>
                <a:cs typeface="Comic Sans MS"/>
                <a:sym typeface="Wingdings"/>
              </a:rPr>
              <a:t>      photons/bunch for proton beam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rgbClr val="000000"/>
                </a:solidFill>
                <a:latin typeface="+mj-lt"/>
                <a:cs typeface="Comic Sans MS"/>
                <a:sym typeface="Wingdings"/>
              </a:rPr>
              <a:t>      </a:t>
            </a:r>
            <a:r>
              <a:rPr lang="en-US" sz="1600" dirty="0">
                <a:solidFill>
                  <a:srgbClr val="0000FF"/>
                </a:solidFill>
                <a:latin typeface="+mj-lt"/>
                <a:cs typeface="Comic Sans MS"/>
                <a:sym typeface="Wingdings"/>
              </a:rPr>
              <a:t></a:t>
            </a:r>
            <a:r>
              <a:rPr lang="en-US" sz="1600" dirty="0">
                <a:solidFill>
                  <a:srgbClr val="000000"/>
                </a:solidFill>
                <a:latin typeface="+mj-lt"/>
                <a:cs typeface="Comic Sans MS"/>
                <a:sym typeface="Wingdings"/>
              </a:rPr>
              <a:t> A-beam Z</a:t>
            </a:r>
            <a:r>
              <a:rPr lang="en-US" sz="1600" baseline="30000" dirty="0">
                <a:solidFill>
                  <a:srgbClr val="000000"/>
                </a:solidFill>
                <a:latin typeface="+mj-lt"/>
                <a:cs typeface="Comic Sans MS"/>
                <a:sym typeface="Wingdings"/>
              </a:rPr>
              <a:t>2</a:t>
            </a:r>
            <a:r>
              <a:rPr lang="en-US" sz="1600" dirty="0">
                <a:solidFill>
                  <a:srgbClr val="000000"/>
                </a:solidFill>
                <a:latin typeface="+mj-lt"/>
                <a:cs typeface="Comic Sans MS"/>
                <a:sym typeface="Wingdings"/>
              </a:rPr>
              <a:t>-dependence</a:t>
            </a:r>
          </a:p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rgbClr val="000000"/>
                </a:solidFill>
                <a:latin typeface="+mj-lt"/>
                <a:cs typeface="Comic Sans MS"/>
                <a:sym typeface="Wingdings"/>
              </a:rPr>
              <a:t>Need more sophisticated solution</a:t>
            </a:r>
          </a:p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rgbClr val="000000"/>
                </a:solidFill>
                <a:latin typeface="+mj-lt"/>
                <a:cs typeface="Comic Sans MS"/>
                <a:sym typeface="Wingdings"/>
              </a:rPr>
              <a:t>BH photon cone &lt; 0.03 </a:t>
            </a:r>
            <a:r>
              <a:rPr lang="en-US" sz="1600" dirty="0" err="1">
                <a:solidFill>
                  <a:srgbClr val="000000"/>
                </a:solidFill>
                <a:latin typeface="+mj-lt"/>
                <a:cs typeface="Comic Sans MS"/>
                <a:sym typeface="Wingdings"/>
              </a:rPr>
              <a:t>mrad</a:t>
            </a:r>
            <a:endParaRPr lang="en-US" sz="1600" dirty="0">
              <a:solidFill>
                <a:srgbClr val="000000"/>
              </a:solidFill>
              <a:latin typeface="+mj-lt"/>
              <a:cs typeface="Comic Sans MS"/>
              <a:sym typeface="Wingdings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rgbClr val="000000"/>
                </a:solidFill>
                <a:latin typeface="+mj-lt"/>
                <a:cs typeface="Comic Sans MS"/>
                <a:sym typeface="Wingdings" pitchFamily="2" charset="2"/>
              </a:rPr>
              <a:t>       acceptance completely dominated by lepton beam size</a:t>
            </a:r>
            <a:endParaRPr lang="en-US" sz="1600" dirty="0">
              <a:solidFill>
                <a:srgbClr val="0000FF"/>
              </a:solidFill>
              <a:latin typeface="+mj-lt"/>
              <a:cs typeface="Comic Sans MS"/>
            </a:endParaRPr>
          </a:p>
        </p:txBody>
      </p:sp>
      <p:pic>
        <p:nvPicPr>
          <p:cNvPr id="28" name="Picture 27" descr="bubu.png">
            <a:extLst>
              <a:ext uri="{FF2B5EF4-FFF2-40B4-BE49-F238E27FC236}">
                <a16:creationId xmlns:a16="http://schemas.microsoft.com/office/drawing/2014/main" id="{BABF2A65-144E-7B4C-A582-DF925E82CB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109" y="1768608"/>
            <a:ext cx="4143022" cy="187306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D7945E9-D7D2-664C-BC02-D845BFEBC62F}"/>
              </a:ext>
            </a:extLst>
          </p:cNvPr>
          <p:cNvSpPr txBox="1"/>
          <p:nvPr/>
        </p:nvSpPr>
        <p:spPr>
          <a:xfrm>
            <a:off x="5519901" y="4920252"/>
            <a:ext cx="2951998" cy="1384995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  <a:latin typeface="+mj-lt"/>
                <a:cs typeface="Comic Sans MS"/>
              </a:rPr>
              <a:t>zero degree photon calorimeter</a:t>
            </a:r>
          </a:p>
          <a:p>
            <a:r>
              <a:rPr lang="en-US" sz="1400" dirty="0">
                <a:latin typeface="+mj-lt"/>
                <a:cs typeface="Comic Sans MS"/>
              </a:rPr>
              <a:t>high rate </a:t>
            </a:r>
          </a:p>
          <a:p>
            <a:pPr marL="171450" indent="-171450">
              <a:buClr>
                <a:srgbClr val="0000FF"/>
              </a:buClr>
              <a:buFont typeface="Wingdings" charset="2"/>
              <a:buChar char="Ø"/>
            </a:pPr>
            <a:r>
              <a:rPr lang="en-US" sz="1400" dirty="0">
                <a:latin typeface="+mj-lt"/>
                <a:cs typeface="Comic Sans MS"/>
                <a:sym typeface="Wingdings"/>
              </a:rPr>
              <a:t>Fast feedback for machine tuning</a:t>
            </a:r>
          </a:p>
          <a:p>
            <a:pPr marL="171450" indent="-171450">
              <a:buClr>
                <a:srgbClr val="0000FF"/>
              </a:buClr>
              <a:buFont typeface="Wingdings" charset="2"/>
              <a:buChar char="Ø"/>
            </a:pPr>
            <a:r>
              <a:rPr lang="en-US" sz="1400" dirty="0">
                <a:latin typeface="+mj-lt"/>
                <a:cs typeface="Comic Sans MS"/>
                <a:sym typeface="Wingdings"/>
              </a:rPr>
              <a:t>measured energy proportional to # photons</a:t>
            </a:r>
          </a:p>
          <a:p>
            <a:pPr marL="171450" indent="-171450">
              <a:buClr>
                <a:srgbClr val="0000FF"/>
              </a:buClr>
              <a:buFont typeface="Wingdings" charset="2"/>
              <a:buChar char="Ø"/>
            </a:pPr>
            <a:r>
              <a:rPr lang="en-US" sz="1400" dirty="0">
                <a:latin typeface="+mj-lt"/>
                <a:cs typeface="Comic Sans MS"/>
                <a:sym typeface="Wingdings"/>
              </a:rPr>
              <a:t>subject to synchrotron radiation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5C0B35E-C72C-E543-A62D-3065D31E4317}"/>
              </a:ext>
            </a:extLst>
          </p:cNvPr>
          <p:cNvSpPr txBox="1"/>
          <p:nvPr/>
        </p:nvSpPr>
        <p:spPr>
          <a:xfrm>
            <a:off x="5519901" y="3431892"/>
            <a:ext cx="28669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+mj-lt"/>
                <a:cs typeface="Comic Sans MS"/>
                <a:sym typeface="Wingdings"/>
              </a:rPr>
              <a:t>pair spectrometer</a:t>
            </a:r>
          </a:p>
          <a:p>
            <a:pPr>
              <a:buClr>
                <a:srgbClr val="0000FF"/>
              </a:buClr>
            </a:pPr>
            <a:r>
              <a:rPr lang="en-US" sz="1400" dirty="0">
                <a:latin typeface="+mj-lt"/>
                <a:cs typeface="Comic Sans MS"/>
                <a:sym typeface="Wingdings"/>
              </a:rPr>
              <a:t>low rate</a:t>
            </a:r>
          </a:p>
          <a:p>
            <a:pPr marL="171450" indent="-171450">
              <a:buClr>
                <a:srgbClr val="0000FF"/>
              </a:buClr>
              <a:buFont typeface="Wingdings" charset="2"/>
              <a:buChar char="Ø"/>
            </a:pPr>
            <a:r>
              <a:rPr lang="en-US" sz="1400" dirty="0">
                <a:latin typeface="+mj-lt"/>
                <a:cs typeface="Comic Sans MS"/>
              </a:rPr>
              <a:t>High precision measurement for physics analysis </a:t>
            </a:r>
          </a:p>
          <a:p>
            <a:pPr marL="171450" indent="-171450">
              <a:buClr>
                <a:srgbClr val="0000FF"/>
              </a:buClr>
              <a:buFont typeface="Wingdings" charset="2"/>
              <a:buChar char="Ø"/>
            </a:pPr>
            <a:r>
              <a:rPr lang="en-US" sz="1400" dirty="0">
                <a:latin typeface="+mj-lt"/>
                <a:cs typeface="Comic Sans MS"/>
              </a:rPr>
              <a:t>The calorimeters are outside of the primary synchrotron radiation fan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769CA6-6421-461B-8A1D-FA418974CECC}"/>
              </a:ext>
            </a:extLst>
          </p:cNvPr>
          <p:cNvSpPr txBox="1"/>
          <p:nvPr/>
        </p:nvSpPr>
        <p:spPr>
          <a:xfrm>
            <a:off x="88618" y="5728297"/>
            <a:ext cx="5294104" cy="492443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000066"/>
                </a:solidFill>
              </a:rPr>
              <a:t>Workgroup explores common issues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07849E-64DA-4FA6-AFCF-C9D4A2E9A9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3611" y="753203"/>
            <a:ext cx="3127864" cy="9890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F80EAB4-4E08-4224-810A-67B435E9DA7E}"/>
              </a:ext>
            </a:extLst>
          </p:cNvPr>
          <p:cNvSpPr txBox="1"/>
          <p:nvPr/>
        </p:nvSpPr>
        <p:spPr>
          <a:xfrm>
            <a:off x="4779109" y="1828013"/>
            <a:ext cx="2866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00CC"/>
                </a:solidFill>
              </a:rPr>
              <a:t>Lumi Monitor Schematic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A2F02FC-1A25-47A2-A79C-4765DFE6FC60}"/>
              </a:ext>
            </a:extLst>
          </p:cNvPr>
          <p:cNvSpPr/>
          <p:nvPr/>
        </p:nvSpPr>
        <p:spPr>
          <a:xfrm>
            <a:off x="7602086" y="905397"/>
            <a:ext cx="1067599" cy="711573"/>
          </a:xfrm>
          <a:prstGeom prst="ellipse">
            <a:avLst/>
          </a:prstGeom>
          <a:noFill/>
          <a:ln w="28575">
            <a:solidFill>
              <a:srgbClr val="0000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0103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B0F6227-BD31-49C5-9124-9A21EEF3EAF1}"/>
              </a:ext>
            </a:extLst>
          </p:cNvPr>
          <p:cNvSpPr txBox="1"/>
          <p:nvPr/>
        </p:nvSpPr>
        <p:spPr>
          <a:xfrm>
            <a:off x="6235539" y="2462415"/>
            <a:ext cx="23050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13863"/>
                </a:solidFill>
              </a:rPr>
              <a:t>B-Factories put our challenges in perspective.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D9C3BB-A1D1-4A45-AAA2-0863C4636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504"/>
            <a:ext cx="9144000" cy="741939"/>
          </a:xfrm>
        </p:spPr>
        <p:txBody>
          <a:bodyPr>
            <a:noAutofit/>
          </a:bodyPr>
          <a:lstStyle/>
          <a:p>
            <a:pPr algn="ctr"/>
            <a:r>
              <a:rPr lang="en-US" sz="3800" dirty="0"/>
              <a:t>Managing Synrad Backgrounds at an EIC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C96157-6D5D-4F5C-80EC-E734EDF48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50513" y="6528206"/>
            <a:ext cx="2057400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26" name="Picture 4" descr="pepii_ir">
            <a:extLst>
              <a:ext uri="{FF2B5EF4-FFF2-40B4-BE49-F238E27FC236}">
                <a16:creationId xmlns:a16="http://schemas.microsoft.com/office/drawing/2014/main" id="{2376D946-4A90-4A3C-8004-A9A1AF858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9097"/>
            <a:ext cx="5210503" cy="417577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526652-2337-4F50-90F6-85D36E1967C4}"/>
              </a:ext>
            </a:extLst>
          </p:cNvPr>
          <p:cNvSpPr txBox="1"/>
          <p:nvPr/>
        </p:nvSpPr>
        <p:spPr>
          <a:xfrm>
            <a:off x="5269118" y="708383"/>
            <a:ext cx="3874882" cy="572246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ts val="21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Look to have only soft bends, well upstream of the IR region.</a:t>
            </a:r>
          </a:p>
          <a:p>
            <a:pPr marL="285750" indent="-285750" algn="just">
              <a:lnSpc>
                <a:spcPts val="21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And use upstream masks to control upstream synrad that is unavoidably generated.</a:t>
            </a:r>
          </a:p>
          <a:p>
            <a:pPr marL="285750" indent="-285750" algn="just">
              <a:lnSpc>
                <a:spcPts val="21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Look to limit the maximum synrad critical energy to be less than 40 keV (k-edge of W).</a:t>
            </a:r>
          </a:p>
          <a:p>
            <a:pPr marL="285750" indent="-285750" algn="just">
              <a:lnSpc>
                <a:spcPts val="21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Look to let residual synrad fan pass completely though central detector region on to absorbers and masks far from IP.</a:t>
            </a:r>
          </a:p>
          <a:p>
            <a:pPr marL="285750" indent="-285750" algn="just">
              <a:lnSpc>
                <a:spcPts val="21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Look to block as much synrad backscatter albedo as possible with downstream masks.</a:t>
            </a:r>
          </a:p>
          <a:p>
            <a:pPr marL="285750" indent="-285750" algn="just">
              <a:lnSpc>
                <a:spcPts val="21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For eRHIC rear side design the rear side apertures are tapered to allow passage of synrad cone generated by upstream quads.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213142-3123-46EE-999E-9BF6567BD008}"/>
              </a:ext>
            </a:extLst>
          </p:cNvPr>
          <p:cNvSpPr txBox="1"/>
          <p:nvPr/>
        </p:nvSpPr>
        <p:spPr>
          <a:xfrm>
            <a:off x="0" y="5363888"/>
            <a:ext cx="5210503" cy="1066959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>
              <a:lnSpc>
                <a:spcPts val="1900"/>
              </a:lnSpc>
            </a:pPr>
            <a:r>
              <a:rPr lang="en-US" dirty="0">
                <a:solidFill>
                  <a:srgbClr val="000066"/>
                </a:solidFill>
              </a:rPr>
              <a:t>In addition to using existing synrad codes to estimate and mitigate the anticipated backgrounds, we also collaborate with B-factory experts who have a lot of experience dealing with such backgrounds.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38CCC51-06CA-4DD7-BFE2-ED35A05A8E57}"/>
              </a:ext>
            </a:extLst>
          </p:cNvPr>
          <p:cNvGrpSpPr/>
          <p:nvPr/>
        </p:nvGrpSpPr>
        <p:grpSpPr>
          <a:xfrm>
            <a:off x="694593" y="1548449"/>
            <a:ext cx="3341076" cy="1956750"/>
            <a:chOff x="694593" y="1548449"/>
            <a:chExt cx="3341076" cy="195675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27FA0C6A-6176-449C-9D11-CA25CB7A740C}"/>
                </a:ext>
              </a:extLst>
            </p:cNvPr>
            <p:cNvSpPr/>
            <p:nvPr/>
          </p:nvSpPr>
          <p:spPr>
            <a:xfrm rot="21161010">
              <a:off x="1529862" y="2540976"/>
              <a:ext cx="2356338" cy="964223"/>
            </a:xfrm>
            <a:prstGeom prst="ellipse">
              <a:avLst/>
            </a:prstGeom>
            <a:noFill/>
            <a:ln w="28575">
              <a:solidFill>
                <a:srgbClr val="0000C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EBEBA1F-4684-4E72-BBCE-E90F402BF9B2}"/>
                </a:ext>
              </a:extLst>
            </p:cNvPr>
            <p:cNvSpPr txBox="1"/>
            <p:nvPr/>
          </p:nvSpPr>
          <p:spPr>
            <a:xfrm>
              <a:off x="694593" y="1548449"/>
              <a:ext cx="3341076" cy="557204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b="1" dirty="0">
                  <a:solidFill>
                    <a:srgbClr val="FF8200"/>
                  </a:solidFill>
                </a:rPr>
                <a:t>B-Factory designs must take into account complex synrad masking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A8BADF4B-ACFF-492A-9E73-0EA4655C8538}"/>
                </a:ext>
              </a:extLst>
            </p:cNvPr>
            <p:cNvCxnSpPr/>
            <p:nvPr/>
          </p:nvCxnSpPr>
          <p:spPr>
            <a:xfrm>
              <a:off x="1881554" y="2135842"/>
              <a:ext cx="237392" cy="528227"/>
            </a:xfrm>
            <a:prstGeom prst="straightConnector1">
              <a:avLst/>
            </a:prstGeom>
            <a:ln w="28575">
              <a:solidFill>
                <a:srgbClr val="0000CC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26964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9C3BB-A1D1-4A45-AAA2-0863C4636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504"/>
            <a:ext cx="9144000" cy="741939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Detector Beam Pipes for an EIC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C96157-6D5D-4F5C-80EC-E734EDF48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50513" y="6528206"/>
            <a:ext cx="2057400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1DCB26C-81A9-423E-AE5B-35301B2073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840" y="3911600"/>
            <a:ext cx="7099016" cy="25556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31DD545-43E8-426F-BE28-EAF42DBED5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771443"/>
            <a:ext cx="4251199" cy="325640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47DA721-23B2-4845-9886-523D0765559D}"/>
              </a:ext>
            </a:extLst>
          </p:cNvPr>
          <p:cNvSpPr txBox="1"/>
          <p:nvPr/>
        </p:nvSpPr>
        <p:spPr>
          <a:xfrm>
            <a:off x="874273" y="6281984"/>
            <a:ext cx="3601262" cy="492443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000066"/>
                </a:solidFill>
              </a:rPr>
              <a:t>JLEIC Central Beam Pipe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553F9BF-B8CC-46C1-9B56-3D9CE365EE8D}"/>
              </a:ext>
            </a:extLst>
          </p:cNvPr>
          <p:cNvSpPr txBox="1"/>
          <p:nvPr/>
        </p:nvSpPr>
        <p:spPr>
          <a:xfrm>
            <a:off x="5117513" y="850406"/>
            <a:ext cx="2123743" cy="892552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000066"/>
                </a:solidFill>
              </a:rPr>
              <a:t>eRHIC Central Beam Pipe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0E000B-0F0F-472C-9C64-9E9314CF3674}"/>
              </a:ext>
            </a:extLst>
          </p:cNvPr>
          <p:cNvSpPr txBox="1"/>
          <p:nvPr/>
        </p:nvSpPr>
        <p:spPr>
          <a:xfrm>
            <a:off x="136357" y="1118111"/>
            <a:ext cx="4860799" cy="2310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9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/>
              <a:t>Small diameter, thin walled Be in center region.</a:t>
            </a:r>
          </a:p>
          <a:p>
            <a:pPr marL="285750" indent="-285750">
              <a:lnSpc>
                <a:spcPts val="19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/>
              <a:t>Smooth tapers and transitions to limit energy deposited by beam in trapped modes (wakes).</a:t>
            </a:r>
          </a:p>
          <a:p>
            <a:pPr marL="285750" indent="-285750">
              <a:lnSpc>
                <a:spcPts val="19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/>
              <a:t>Need to provide beam tube cooling and for any Higher Order Mode (HOM) damping absorbers.</a:t>
            </a:r>
          </a:p>
          <a:p>
            <a:pPr marL="285750" indent="-285750">
              <a:lnSpc>
                <a:spcPts val="19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/>
              <a:t>Need to provide adequate vacuum pumping.</a:t>
            </a:r>
          </a:p>
          <a:p>
            <a:pPr marL="285750" indent="-285750">
              <a:lnSpc>
                <a:spcPts val="19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/>
              <a:t>eRHIC / Beast plans include </a:t>
            </a:r>
            <a:r>
              <a:rPr lang="en-US" i="1" dirty="0"/>
              <a:t>in situ</a:t>
            </a:r>
            <a:r>
              <a:rPr lang="en-US" dirty="0"/>
              <a:t> bakeout.</a:t>
            </a:r>
          </a:p>
        </p:txBody>
      </p:sp>
    </p:spTree>
    <p:extLst>
      <p:ext uri="{BB962C8B-B14F-4D97-AF65-F5344CB8AC3E}">
        <p14:creationId xmlns:p14="http://schemas.microsoft.com/office/powerpoint/2010/main" val="28441277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9C3BB-A1D1-4A45-AAA2-0863C4636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0784"/>
            <a:ext cx="9126768" cy="1040359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... and there is still plenty more work that needs be done to realize an EIC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C96157-6D5D-4F5C-80EC-E734EDF48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50513" y="6528206"/>
            <a:ext cx="2057400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6C6D11-F67E-48EF-8E91-82E643D63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251" y="1428136"/>
            <a:ext cx="2723909" cy="17187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301982-BFA7-49A5-A782-8FB17B3285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251" y="3525520"/>
            <a:ext cx="2723138" cy="153983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C465617-3068-48B7-A87F-C8AE281F5126}"/>
              </a:ext>
            </a:extLst>
          </p:cNvPr>
          <p:cNvSpPr/>
          <p:nvPr/>
        </p:nvSpPr>
        <p:spPr>
          <a:xfrm>
            <a:off x="3351283" y="1465054"/>
            <a:ext cx="577548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CD0000"/>
                </a:solidFill>
                <a:ea typeface="Comic Sans MS" charset="0"/>
                <a:cs typeface="Comic Sans MS" charset="0"/>
              </a:rPr>
              <a:t>EICUG IR / Luminosity Working Group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600" dirty="0">
                <a:solidFill>
                  <a:srgbClr val="000000"/>
                </a:solidFill>
                <a:ea typeface="Comic Sans MS" charset="0"/>
                <a:cs typeface="Comic Sans MS" charset="0"/>
              </a:rPr>
              <a:t>interface between accelerator / IR design and the</a:t>
            </a:r>
          </a:p>
          <a:p>
            <a:r>
              <a:rPr lang="en-US" sz="1600" dirty="0">
                <a:solidFill>
                  <a:srgbClr val="000000"/>
                </a:solidFill>
                <a:ea typeface="Comic Sans MS" charset="0"/>
                <a:cs typeface="Comic Sans MS" charset="0"/>
              </a:rPr>
              <a:t>physics requirements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600" dirty="0">
                <a:solidFill>
                  <a:srgbClr val="000000"/>
                </a:solidFill>
                <a:ea typeface="Comic Sans MS" charset="0"/>
                <a:cs typeface="Comic Sans MS" charset="0"/>
              </a:rPr>
              <a:t>proper implementation of the physics program  in particular for forward / backward detection</a:t>
            </a:r>
          </a:p>
          <a:p>
            <a:r>
              <a:rPr lang="en-US" sz="1600" dirty="0">
                <a:solidFill>
                  <a:srgbClr val="000000"/>
                </a:solidFill>
                <a:ea typeface="Comic Sans MS" charset="0"/>
                <a:cs typeface="Comic Sans MS" charset="0"/>
              </a:rPr>
              <a:t>Conveners:  </a:t>
            </a:r>
          </a:p>
          <a:p>
            <a:r>
              <a:rPr lang="en-US" sz="1600" dirty="0">
                <a:solidFill>
                  <a:srgbClr val="000000"/>
                </a:solidFill>
                <a:ea typeface="Comic Sans MS" charset="0"/>
                <a:cs typeface="Comic Sans MS" charset="0"/>
              </a:rPr>
              <a:t>• Accelerator / IR: </a:t>
            </a:r>
            <a:r>
              <a:rPr lang="en-US" sz="1600" b="1" dirty="0">
                <a:solidFill>
                  <a:srgbClr val="000066"/>
                </a:solidFill>
                <a:ea typeface="Comic Sans MS" charset="0"/>
                <a:cs typeface="Comic Sans MS" charset="0"/>
              </a:rPr>
              <a:t>C. Montag (BNL), V. </a:t>
            </a:r>
            <a:r>
              <a:rPr lang="en-US" sz="1600" b="1" dirty="0" err="1">
                <a:solidFill>
                  <a:srgbClr val="000066"/>
                </a:solidFill>
                <a:ea typeface="Comic Sans MS" charset="0"/>
                <a:cs typeface="Comic Sans MS" charset="0"/>
              </a:rPr>
              <a:t>Morozov</a:t>
            </a:r>
            <a:r>
              <a:rPr lang="en-US" sz="1600" b="1" dirty="0">
                <a:solidFill>
                  <a:srgbClr val="000066"/>
                </a:solidFill>
                <a:ea typeface="Comic Sans MS" charset="0"/>
                <a:cs typeface="Comic Sans MS" charset="0"/>
              </a:rPr>
              <a:t> (</a:t>
            </a:r>
            <a:r>
              <a:rPr lang="en-US" sz="1600" b="1" dirty="0" err="1">
                <a:solidFill>
                  <a:srgbClr val="000066"/>
                </a:solidFill>
                <a:ea typeface="Comic Sans MS" charset="0"/>
                <a:cs typeface="Comic Sans MS" charset="0"/>
              </a:rPr>
              <a:t>JLab</a:t>
            </a:r>
            <a:r>
              <a:rPr lang="en-US" sz="1600" b="1" dirty="0">
                <a:solidFill>
                  <a:srgbClr val="000066"/>
                </a:solidFill>
                <a:ea typeface="Comic Sans MS" charset="0"/>
                <a:cs typeface="Comic Sans MS" charset="0"/>
              </a:rPr>
              <a:t>)</a:t>
            </a:r>
          </a:p>
          <a:p>
            <a:r>
              <a:rPr lang="en-US" sz="1600" dirty="0">
                <a:solidFill>
                  <a:srgbClr val="000000"/>
                </a:solidFill>
                <a:ea typeface="Comic Sans MS" charset="0"/>
                <a:cs typeface="Comic Sans MS" charset="0"/>
              </a:rPr>
              <a:t>• Physics: </a:t>
            </a:r>
            <a:r>
              <a:rPr lang="en-US" sz="1600" b="1" dirty="0">
                <a:solidFill>
                  <a:srgbClr val="000066"/>
                </a:solidFill>
                <a:ea typeface="Comic Sans MS" charset="0"/>
                <a:cs typeface="Comic Sans MS" charset="0"/>
              </a:rPr>
              <a:t>C. Hyde (ODU), A, </a:t>
            </a:r>
            <a:r>
              <a:rPr lang="en-US" sz="1600" b="1" dirty="0" err="1">
                <a:solidFill>
                  <a:srgbClr val="000066"/>
                </a:solidFill>
                <a:ea typeface="Comic Sans MS" charset="0"/>
                <a:cs typeface="Comic Sans MS" charset="0"/>
              </a:rPr>
              <a:t>Kiselev</a:t>
            </a:r>
            <a:r>
              <a:rPr lang="en-US" sz="1600" b="1" dirty="0">
                <a:solidFill>
                  <a:srgbClr val="000066"/>
                </a:solidFill>
                <a:ea typeface="Comic Sans MS" charset="0"/>
                <a:cs typeface="Comic Sans MS" charset="0"/>
              </a:rPr>
              <a:t> (BNL)</a:t>
            </a:r>
          </a:p>
          <a:p>
            <a:endParaRPr lang="en-US" sz="1600" dirty="0">
              <a:solidFill>
                <a:srgbClr val="C10000"/>
              </a:solidFill>
              <a:ea typeface="Comic Sans MS" charset="0"/>
              <a:cs typeface="Comic Sans MS" charset="0"/>
            </a:endParaRPr>
          </a:p>
          <a:p>
            <a:r>
              <a:rPr lang="en-US" sz="1600" dirty="0">
                <a:solidFill>
                  <a:srgbClr val="C10000"/>
                </a:solidFill>
                <a:ea typeface="Comic Sans MS" charset="0"/>
                <a:cs typeface="Comic Sans MS" charset="0"/>
              </a:rPr>
              <a:t>EICUG Working Group on Polarimetry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600" dirty="0">
                <a:solidFill>
                  <a:srgbClr val="000000"/>
                </a:solidFill>
                <a:ea typeface="Comic Sans MS" charset="0"/>
                <a:cs typeface="Comic Sans MS" charset="0"/>
              </a:rPr>
              <a:t>plan / develop the optimal methods and techniques for</a:t>
            </a:r>
          </a:p>
          <a:p>
            <a:r>
              <a:rPr lang="en-US" sz="1600" dirty="0">
                <a:solidFill>
                  <a:srgbClr val="000000"/>
                </a:solidFill>
                <a:ea typeface="Comic Sans MS" charset="0"/>
                <a:cs typeface="Comic Sans MS" charset="0"/>
              </a:rPr>
              <a:t>measuring the electron and ion beam polarization with high</a:t>
            </a:r>
          </a:p>
          <a:p>
            <a:r>
              <a:rPr lang="en-US" sz="1600" dirty="0">
                <a:solidFill>
                  <a:srgbClr val="000000"/>
                </a:solidFill>
                <a:ea typeface="Comic Sans MS" charset="0"/>
                <a:cs typeface="Comic Sans MS" charset="0"/>
              </a:rPr>
              <a:t>precision</a:t>
            </a:r>
          </a:p>
          <a:p>
            <a:r>
              <a:rPr lang="en-US" sz="1600" dirty="0">
                <a:solidFill>
                  <a:srgbClr val="000000"/>
                </a:solidFill>
                <a:ea typeface="Comic Sans MS" charset="0"/>
                <a:cs typeface="Comic Sans MS" charset="0"/>
              </a:rPr>
              <a:t>Conveners </a:t>
            </a:r>
          </a:p>
          <a:p>
            <a:r>
              <a:rPr lang="en-US" sz="1600" b="1" dirty="0">
                <a:solidFill>
                  <a:srgbClr val="000066"/>
                </a:solidFill>
                <a:ea typeface="Comic Sans MS" charset="0"/>
                <a:cs typeface="Comic Sans MS" charset="0"/>
              </a:rPr>
              <a:t>E.-C. </a:t>
            </a:r>
            <a:r>
              <a:rPr lang="en-US" sz="1600" b="1" dirty="0" err="1">
                <a:solidFill>
                  <a:srgbClr val="000066"/>
                </a:solidFill>
                <a:ea typeface="Comic Sans MS" charset="0"/>
                <a:cs typeface="Comic Sans MS" charset="0"/>
              </a:rPr>
              <a:t>Aschenauer</a:t>
            </a:r>
            <a:r>
              <a:rPr lang="en-US" sz="1600" b="1" dirty="0">
                <a:solidFill>
                  <a:srgbClr val="000066"/>
                </a:solidFill>
                <a:ea typeface="Comic Sans MS" charset="0"/>
                <a:cs typeface="Comic Sans MS" charset="0"/>
              </a:rPr>
              <a:t> (BNL), D. Gaskell (</a:t>
            </a:r>
            <a:r>
              <a:rPr lang="en-US" sz="1600" b="1" dirty="0" err="1">
                <a:solidFill>
                  <a:srgbClr val="000066"/>
                </a:solidFill>
                <a:ea typeface="Comic Sans MS" charset="0"/>
                <a:cs typeface="Comic Sans MS" charset="0"/>
              </a:rPr>
              <a:t>JLab</a:t>
            </a:r>
            <a:r>
              <a:rPr lang="en-US" sz="1600" b="1" dirty="0">
                <a:solidFill>
                  <a:srgbClr val="000066"/>
                </a:solidFill>
                <a:ea typeface="Comic Sans MS" charset="0"/>
                <a:cs typeface="Comic Sans MS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791151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F5EBB8B-FB1C-4C47-B934-D1EA23A0A050}"/>
              </a:ext>
            </a:extLst>
          </p:cNvPr>
          <p:cNvSpPr/>
          <p:nvPr/>
        </p:nvSpPr>
        <p:spPr>
          <a:xfrm>
            <a:off x="1555532" y="771443"/>
            <a:ext cx="5738648" cy="4813738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66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D9C3BB-A1D1-4A45-AAA2-0863C4636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504"/>
            <a:ext cx="9144000" cy="741939"/>
          </a:xfrm>
        </p:spPr>
        <p:txBody>
          <a:bodyPr>
            <a:normAutofit fontScale="90000"/>
          </a:bodyPr>
          <a:lstStyle/>
          <a:p>
            <a:r>
              <a:rPr lang="en-US" dirty="0"/>
              <a:t>...and I would like to thank many people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C96157-6D5D-4F5C-80EC-E734EDF48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50513" y="6528206"/>
            <a:ext cx="2057400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8669724-8414-4A5C-91CB-CFC5F26857B4}"/>
              </a:ext>
            </a:extLst>
          </p:cNvPr>
          <p:cNvSpPr/>
          <p:nvPr/>
        </p:nvSpPr>
        <p:spPr>
          <a:xfrm>
            <a:off x="2133601" y="917382"/>
            <a:ext cx="4572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rgbClr val="FFFF66"/>
                </a:solidFill>
              </a:rPr>
              <a:t>Elke-Caroline Aschenauer </a:t>
            </a:r>
          </a:p>
          <a:p>
            <a:pPr algn="ctr"/>
            <a:r>
              <a:rPr lang="en-US" sz="2800" b="1" dirty="0">
                <a:solidFill>
                  <a:srgbClr val="FFFF66"/>
                </a:solidFill>
              </a:rPr>
              <a:t>Roman Martin</a:t>
            </a:r>
          </a:p>
          <a:p>
            <a:pPr algn="ctr"/>
            <a:r>
              <a:rPr lang="en-US" sz="2800" b="1" dirty="0">
                <a:solidFill>
                  <a:srgbClr val="FFFF66"/>
                </a:solidFill>
              </a:rPr>
              <a:t>Tim Michalski </a:t>
            </a:r>
          </a:p>
          <a:p>
            <a:pPr algn="ctr"/>
            <a:r>
              <a:rPr lang="en-US" sz="2800" b="1" dirty="0">
                <a:solidFill>
                  <a:srgbClr val="FFFF66"/>
                </a:solidFill>
              </a:rPr>
              <a:t>Vasiliy Morozov</a:t>
            </a:r>
          </a:p>
          <a:p>
            <a:pPr algn="ctr"/>
            <a:r>
              <a:rPr lang="en-US" sz="2800" b="1" dirty="0">
                <a:solidFill>
                  <a:srgbClr val="FFFF66"/>
                </a:solidFill>
              </a:rPr>
              <a:t>Robert Palmer</a:t>
            </a:r>
          </a:p>
          <a:p>
            <a:pPr algn="ctr"/>
            <a:r>
              <a:rPr lang="en-US" sz="2800" b="1" dirty="0">
                <a:solidFill>
                  <a:srgbClr val="FFFF66"/>
                </a:solidFill>
              </a:rPr>
              <a:t>Renuka Rajput-Ghoshal</a:t>
            </a:r>
          </a:p>
          <a:p>
            <a:pPr algn="ctr"/>
            <a:r>
              <a:rPr lang="en-US" sz="2800" b="1" dirty="0">
                <a:solidFill>
                  <a:srgbClr val="FFFF66"/>
                </a:solidFill>
              </a:rPr>
              <a:t>Dmitry Romanov</a:t>
            </a:r>
          </a:p>
          <a:p>
            <a:pPr algn="ctr"/>
            <a:r>
              <a:rPr lang="en-US" sz="2800" b="1" dirty="0">
                <a:solidFill>
                  <a:srgbClr val="FFFF66"/>
                </a:solidFill>
              </a:rPr>
              <a:t>Michael Sullivan</a:t>
            </a:r>
          </a:p>
          <a:p>
            <a:pPr algn="ctr"/>
            <a:r>
              <a:rPr lang="en-US" sz="2800" b="1" dirty="0">
                <a:solidFill>
                  <a:srgbClr val="FFFF66"/>
                </a:solidFill>
              </a:rPr>
              <a:t>Mark Wiseman</a:t>
            </a:r>
          </a:p>
          <a:p>
            <a:pPr algn="ctr"/>
            <a:r>
              <a:rPr lang="en-US" sz="2800" b="1" dirty="0">
                <a:solidFill>
                  <a:srgbClr val="FFFF66"/>
                </a:solidFill>
              </a:rPr>
              <a:t>Holger Witte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3FD3372-E608-4693-A378-33A46A6C912B}"/>
              </a:ext>
            </a:extLst>
          </p:cNvPr>
          <p:cNvSpPr txBox="1">
            <a:spLocks/>
          </p:cNvSpPr>
          <p:nvPr/>
        </p:nvSpPr>
        <p:spPr>
          <a:xfrm>
            <a:off x="0" y="5685724"/>
            <a:ext cx="9144000" cy="741939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r"/>
            <a:r>
              <a:rPr lang="en-US" dirty="0"/>
              <a:t>...for much of the material presented today.</a:t>
            </a:r>
          </a:p>
        </p:txBody>
      </p:sp>
    </p:spTree>
    <p:extLst>
      <p:ext uri="{BB962C8B-B14F-4D97-AF65-F5344CB8AC3E}">
        <p14:creationId xmlns:p14="http://schemas.microsoft.com/office/powerpoint/2010/main" val="1978245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500"/>
                            </p:stCondLst>
                            <p:childTnLst>
                              <p:par>
                                <p:cTn id="47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0"/>
                            </p:stCondLst>
                            <p:childTnLst>
                              <p:par>
                                <p:cTn id="54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500"/>
                            </p:stCondLst>
                            <p:childTnLst>
                              <p:par>
                                <p:cTn id="61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3000"/>
                            </p:stCondLst>
                            <p:childTnLst>
                              <p:par>
                                <p:cTn id="68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decel="100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2CF89-AEA7-8145-9166-2221403FF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370"/>
            <a:ext cx="9144000" cy="1041663"/>
          </a:xfrm>
        </p:spPr>
        <p:txBody>
          <a:bodyPr anchor="t">
            <a:normAutofit/>
          </a:bodyPr>
          <a:lstStyle/>
          <a:p>
            <a:pPr algn="ctr"/>
            <a:r>
              <a:rPr lang="en-US" sz="3600" dirty="0"/>
              <a:t>What is needed to address EIC Physics?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E2D290-83C6-D545-8294-12E5EA741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B5D28D-CC57-A345-BCB9-2862A30B05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02" t="3222" r="2157" b="1000"/>
          <a:stretch/>
        </p:blipFill>
        <p:spPr>
          <a:xfrm>
            <a:off x="5140687" y="1547289"/>
            <a:ext cx="3769360" cy="224391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50D22AC-05CC-0F45-82AD-FE75455FECEE}"/>
              </a:ext>
            </a:extLst>
          </p:cNvPr>
          <p:cNvSpPr txBox="1"/>
          <p:nvPr/>
        </p:nvSpPr>
        <p:spPr>
          <a:xfrm>
            <a:off x="138488" y="3355142"/>
            <a:ext cx="843173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latin typeface="Comic Sans MS" panose="030F0902030302020204" pitchFamily="66" charset="0"/>
                <a:cs typeface="Comic Sans MS"/>
              </a:rPr>
              <a:t>polarized electron and hadron (p,d,He-3) beams: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sz="1600" dirty="0">
                <a:latin typeface="Comic Sans MS" panose="030F0902030302020204" pitchFamily="66" charset="0"/>
                <a:cs typeface="Comic Sans MS"/>
              </a:rPr>
              <a:t>access to spin structure of nucleons and nuclei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sz="1600" dirty="0">
                <a:solidFill>
                  <a:srgbClr val="322F31"/>
                </a:solidFill>
                <a:latin typeface="Comic Sans MS" panose="030F0902030302020204" pitchFamily="66" charset="0"/>
                <a:cs typeface="Comic Sans MS"/>
              </a:rPr>
              <a:t>Spin vehicle to access the spatial and momentum structure of the nucleon in 3d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sz="1600" dirty="0">
                <a:latin typeface="Comic Sans MS" panose="030F0902030302020204" pitchFamily="66" charset="0"/>
                <a:cs typeface="Comic Sans MS"/>
              </a:rPr>
              <a:t>Full specification of initial and final states to probe q-g structure of NN and NNN interaction in light nuclei</a:t>
            </a:r>
            <a:endParaRPr lang="en-US" sz="1600" dirty="0">
              <a:solidFill>
                <a:srgbClr val="322F31"/>
              </a:solidFill>
              <a:latin typeface="Comic Sans MS" panose="030F0902030302020204" pitchFamily="66" charset="0"/>
              <a:cs typeface="Comic Sans MS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endParaRPr lang="en-US" sz="1100" dirty="0">
              <a:solidFill>
                <a:srgbClr val="322F31"/>
              </a:solidFill>
              <a:latin typeface="Comic Sans MS" panose="030F0902030302020204" pitchFamily="66" charset="0"/>
              <a:cs typeface="Comic Sans MS"/>
            </a:endParaRPr>
          </a:p>
          <a:p>
            <a:r>
              <a:rPr lang="en-US" sz="1600" dirty="0">
                <a:solidFill>
                  <a:srgbClr val="0000FF"/>
                </a:solidFill>
                <a:latin typeface="Comic Sans MS" panose="030F0902030302020204" pitchFamily="66" charset="0"/>
                <a:cs typeface="Comic Sans MS"/>
              </a:rPr>
              <a:t>nuclear beams: D to Pb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sz="1600" dirty="0">
                <a:solidFill>
                  <a:srgbClr val="322F31"/>
                </a:solidFill>
                <a:latin typeface="Comic Sans MS" panose="030F0902030302020204" pitchFamily="66" charset="0"/>
                <a:cs typeface="Comic Sans MS"/>
              </a:rPr>
              <a:t>accessing the highest gluon densities </a:t>
            </a:r>
            <a:r>
              <a:rPr lang="en-US" sz="1600" dirty="0">
                <a:solidFill>
                  <a:srgbClr val="0432FF"/>
                </a:solidFill>
                <a:latin typeface="Comic Sans MS" panose="030F0902030302020204" pitchFamily="66" charset="0"/>
                <a:cs typeface="Comic Sans MS"/>
                <a:sym typeface="Wingdings" pitchFamily="2" charset="2"/>
              </a:rPr>
              <a:t> saturation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sz="1600" dirty="0">
                <a:latin typeface="Comic Sans MS" panose="030F0902030302020204" pitchFamily="66" charset="0"/>
                <a:cs typeface="Comic Sans MS"/>
                <a:sym typeface="Wingdings" pitchFamily="2" charset="2"/>
              </a:rPr>
              <a:t>quark and gluon </a:t>
            </a:r>
            <a:r>
              <a:rPr lang="en-US" sz="1600" dirty="0">
                <a:latin typeface="Comic Sans MS"/>
                <a:cs typeface="Comic Sans MS"/>
              </a:rPr>
              <a:t>interact with a nuclear medium</a:t>
            </a:r>
            <a:endParaRPr lang="en-US" sz="1600" dirty="0">
              <a:solidFill>
                <a:srgbClr val="0432FF"/>
              </a:solidFill>
              <a:latin typeface="Comic Sans MS" panose="030F0902030302020204" pitchFamily="66" charset="0"/>
              <a:cs typeface="Comic Sans MS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endParaRPr lang="en-US" sz="1100" dirty="0">
              <a:solidFill>
                <a:srgbClr val="322F31"/>
              </a:solidFill>
              <a:latin typeface="Comic Sans MS" panose="030F0902030302020204" pitchFamily="66" charset="0"/>
              <a:cs typeface="Comic Sans MS"/>
            </a:endParaRPr>
          </a:p>
          <a:p>
            <a:pPr>
              <a:buClr>
                <a:srgbClr val="0000FF"/>
              </a:buClr>
            </a:pPr>
            <a:r>
              <a:rPr lang="en-US" sz="1600" dirty="0">
                <a:solidFill>
                  <a:srgbClr val="0000FF"/>
                </a:solidFill>
                <a:latin typeface="Comic Sans MS" panose="030F0902030302020204" pitchFamily="66" charset="0"/>
                <a:cs typeface="Comic Sans MS"/>
              </a:rPr>
              <a:t>high luminosity 10</a:t>
            </a:r>
            <a:r>
              <a:rPr lang="en-US" sz="1600" baseline="30000" dirty="0">
                <a:solidFill>
                  <a:srgbClr val="0000FF"/>
                </a:solidFill>
                <a:latin typeface="Comic Sans MS" panose="030F0902030302020204" pitchFamily="66" charset="0"/>
                <a:cs typeface="Comic Sans MS"/>
              </a:rPr>
              <a:t>33-34</a:t>
            </a:r>
            <a:r>
              <a:rPr lang="en-US" sz="1600" dirty="0">
                <a:solidFill>
                  <a:srgbClr val="0000FF"/>
                </a:solidFill>
                <a:latin typeface="Comic Sans MS" panose="030F0902030302020204" pitchFamily="66" charset="0"/>
                <a:cs typeface="Comic Sans MS"/>
              </a:rPr>
              <a:t> cm</a:t>
            </a:r>
            <a:r>
              <a:rPr lang="en-US" sz="1600" baseline="30000" dirty="0">
                <a:solidFill>
                  <a:srgbClr val="0000FF"/>
                </a:solidFill>
                <a:latin typeface="Comic Sans MS" panose="030F0902030302020204" pitchFamily="66" charset="0"/>
                <a:cs typeface="Comic Sans MS"/>
              </a:rPr>
              <a:t>-2</a:t>
            </a:r>
            <a:r>
              <a:rPr lang="en-US" sz="1600" dirty="0">
                <a:solidFill>
                  <a:srgbClr val="0000FF"/>
                </a:solidFill>
                <a:latin typeface="Comic Sans MS" panose="030F0902030302020204" pitchFamily="66" charset="0"/>
                <a:cs typeface="Comic Sans MS"/>
              </a:rPr>
              <a:t>s</a:t>
            </a:r>
            <a:r>
              <a:rPr lang="en-US" sz="1600" baseline="30000" dirty="0">
                <a:solidFill>
                  <a:srgbClr val="0000FF"/>
                </a:solidFill>
                <a:latin typeface="Comic Sans MS" panose="030F0902030302020204" pitchFamily="66" charset="0"/>
                <a:cs typeface="Comic Sans MS"/>
              </a:rPr>
              <a:t>-1</a:t>
            </a:r>
            <a:r>
              <a:rPr lang="en-US" sz="1600" dirty="0">
                <a:solidFill>
                  <a:srgbClr val="0000FF"/>
                </a:solidFill>
                <a:latin typeface="Comic Sans MS" panose="030F0902030302020204" pitchFamily="66" charset="0"/>
                <a:cs typeface="Comic Sans MS"/>
              </a:rPr>
              <a:t>: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sz="1600" dirty="0">
                <a:latin typeface="Comic Sans MS" panose="030F0902030302020204" pitchFamily="66" charset="0"/>
                <a:cs typeface="Comic Sans MS"/>
              </a:rPr>
              <a:t>mapping the spatial and momentum structure of nucleons and nuclei in 3d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sz="1600" dirty="0">
                <a:latin typeface="Comic Sans MS" panose="030F0902030302020204" pitchFamily="66" charset="0"/>
                <a:cs typeface="Comic Sans MS"/>
              </a:rPr>
              <a:t>access to rare probes, i.e. </a:t>
            </a:r>
            <a:r>
              <a:rPr lang="en-US" sz="1600" dirty="0" err="1">
                <a:latin typeface="Comic Sans MS" panose="030F0902030302020204" pitchFamily="66" charset="0"/>
                <a:cs typeface="Comic Sans MS"/>
              </a:rPr>
              <a:t>Ws</a:t>
            </a:r>
            <a:endParaRPr lang="en-US" sz="1600" dirty="0">
              <a:latin typeface="Comic Sans MS" panose="030F0902030302020204" pitchFamily="66" charset="0"/>
              <a:cs typeface="Comic Sans M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DF96CCE-72AB-4A46-926F-18BA2F2581BE}"/>
              </a:ext>
            </a:extLst>
          </p:cNvPr>
          <p:cNvSpPr txBox="1"/>
          <p:nvPr/>
        </p:nvSpPr>
        <p:spPr>
          <a:xfrm>
            <a:off x="4155826" y="757923"/>
            <a:ext cx="48109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omic Sans MS" panose="030F0902030302020204" pitchFamily="66" charset="0"/>
                <a:cs typeface="Comic Sans MS"/>
              </a:rPr>
              <a:t>large kinematic coverage: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dirty="0">
                <a:latin typeface="Comic Sans MS" panose="030F0902030302020204" pitchFamily="66" charset="0"/>
                <a:cs typeface="Comic Sans MS"/>
              </a:rPr>
              <a:t>access to </a:t>
            </a:r>
            <a:r>
              <a:rPr lang="en-US" i="1" dirty="0">
                <a:latin typeface="Comic Sans MS" panose="030F0902030302020204" pitchFamily="66" charset="0"/>
                <a:cs typeface="Comic Sans MS"/>
              </a:rPr>
              <a:t>x</a:t>
            </a:r>
            <a:r>
              <a:rPr lang="en-US" dirty="0">
                <a:latin typeface="Comic Sans MS" panose="030F0902030302020204" pitchFamily="66" charset="0"/>
                <a:cs typeface="Comic Sans MS"/>
              </a:rPr>
              <a:t> and </a:t>
            </a:r>
            <a:r>
              <a:rPr lang="en-US" i="1" dirty="0">
                <a:latin typeface="Comic Sans MS" panose="030F0902030302020204" pitchFamily="66" charset="0"/>
                <a:cs typeface="Comic Sans MS"/>
              </a:rPr>
              <a:t>Q</a:t>
            </a:r>
            <a:r>
              <a:rPr lang="en-US" i="1" baseline="30000" dirty="0">
                <a:latin typeface="Comic Sans MS" panose="030F0902030302020204" pitchFamily="66" charset="0"/>
                <a:cs typeface="Comic Sans MS"/>
              </a:rPr>
              <a:t>2</a:t>
            </a:r>
            <a:r>
              <a:rPr lang="en-US" dirty="0">
                <a:latin typeface="Comic Sans MS" panose="030F0902030302020204" pitchFamily="66" charset="0"/>
                <a:cs typeface="Comic Sans MS"/>
              </a:rPr>
              <a:t> over a wide range </a:t>
            </a:r>
          </a:p>
          <a:p>
            <a:pPr>
              <a:buClr>
                <a:srgbClr val="0000FF"/>
              </a:buClr>
            </a:pPr>
            <a:r>
              <a:rPr lang="en-US" dirty="0">
                <a:solidFill>
                  <a:srgbClr val="0000FF"/>
                </a:solidFill>
                <a:latin typeface="Comic Sans MS" panose="030F0902030302020204" pitchFamily="66" charset="0"/>
                <a:cs typeface="Comic Sans MS"/>
                <a:sym typeface="Wingdings"/>
              </a:rPr>
              <a:t></a:t>
            </a:r>
            <a:r>
              <a:rPr lang="en-US" dirty="0">
                <a:latin typeface="Comic Sans MS" panose="030F0902030302020204" pitchFamily="66" charset="0"/>
                <a:cs typeface="Comic Sans MS"/>
                <a:sym typeface="Wingdings"/>
              </a:rPr>
              <a:t> </a:t>
            </a:r>
            <a:r>
              <a:rPr lang="en-US" dirty="0">
                <a:solidFill>
                  <a:srgbClr val="0432FF"/>
                </a:solidFill>
                <a:latin typeface="Comic Sans MS" panose="030F0902030302020204" pitchFamily="66" charset="0"/>
                <a:cs typeface="Comic Sans MS"/>
                <a:sym typeface="Wingdings"/>
              </a:rPr>
              <a:t>center-of-mass energy </a:t>
            </a:r>
            <a:r>
              <a:rPr lang="en-US" dirty="0">
                <a:solidFill>
                  <a:srgbClr val="0000FF"/>
                </a:solidFill>
                <a:latin typeface="Comic Sans MS" panose="030F0902030302020204" pitchFamily="66" charset="0"/>
                <a:cs typeface="Comic Sans MS"/>
              </a:rPr>
              <a:t>√s: 20 – 140 GeV</a:t>
            </a:r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68F3CC9F-06F4-564E-813D-3C97695060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12" y="688504"/>
            <a:ext cx="4681182" cy="257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889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 bwMode="auto">
          <a:xfrm>
            <a:off x="304800" y="645945"/>
            <a:ext cx="8534400" cy="5737880"/>
          </a:xfrm>
          <a:prstGeom prst="roundRect">
            <a:avLst>
              <a:gd name="adj" fmla="val 6673"/>
            </a:avLst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Calibri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DD2B659-1D1F-6549-B592-42C0FC2F2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7319"/>
            <a:ext cx="9144000" cy="707459"/>
          </a:xfrm>
        </p:spPr>
        <p:txBody>
          <a:bodyPr anchor="t">
            <a:normAutofit/>
          </a:bodyPr>
          <a:lstStyle/>
          <a:p>
            <a:r>
              <a:rPr lang="en-US" sz="3200" dirty="0"/>
              <a:t>Current EIC General Purpose Detector Concepts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46335" y="846024"/>
            <a:ext cx="3482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Jefferson lab concept: JLEIC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16622" y="3679785"/>
            <a:ext cx="1996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Comic Sans MS" panose="030F0902030302020204" pitchFamily="66" charset="0"/>
              </a:rPr>
              <a:t>sPHENIX</a:t>
            </a:r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→</a:t>
            </a:r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 EIC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64059" y="3660191"/>
            <a:ext cx="3220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Argonne concept: </a:t>
            </a:r>
            <a:r>
              <a:rPr lang="en-US" dirty="0" err="1">
                <a:solidFill>
                  <a:schemeClr val="bg1"/>
                </a:solidFill>
                <a:latin typeface="Comic Sans MS" panose="030F0902030302020204" pitchFamily="66" charset="0"/>
              </a:rPr>
              <a:t>TOPSiDE</a:t>
            </a:r>
            <a:endParaRPr lang="en-US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20909" y="820193"/>
            <a:ext cx="3241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Brookhaven concept: BEAST</a:t>
            </a:r>
          </a:p>
        </p:txBody>
      </p:sp>
      <p:cxnSp>
        <p:nvCxnSpPr>
          <p:cNvPr id="16" name="Straight Connector 15"/>
          <p:cNvCxnSpPr/>
          <p:nvPr/>
        </p:nvCxnSpPr>
        <p:spPr bwMode="auto">
          <a:xfrm>
            <a:off x="4572000" y="645945"/>
            <a:ext cx="0" cy="5783918"/>
          </a:xfrm>
          <a:prstGeom prst="line">
            <a:avLst/>
          </a:prstGeom>
          <a:noFill/>
          <a:ln w="984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 flipH="1">
            <a:off x="304800" y="3475525"/>
            <a:ext cx="8534400" cy="0"/>
          </a:xfrm>
          <a:prstGeom prst="line">
            <a:avLst/>
          </a:prstGeom>
          <a:noFill/>
          <a:ln w="984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5110" y="4154952"/>
            <a:ext cx="3449796" cy="18177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6459" y="1265727"/>
            <a:ext cx="2746412" cy="192093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3597A5C-1ABA-D243-969B-C32522C411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277" y="1041778"/>
            <a:ext cx="2954458" cy="2199626"/>
          </a:xfrm>
          <a:prstGeom prst="rect">
            <a:avLst/>
          </a:prstGeom>
        </p:spPr>
      </p:pic>
      <p:pic>
        <p:nvPicPr>
          <p:cNvPr id="23" name="Picture 22" descr="A close up of a box&#10;&#10;Description automatically generated">
            <a:extLst>
              <a:ext uri="{FF2B5EF4-FFF2-40B4-BE49-F238E27FC236}">
                <a16:creationId xmlns:a16="http://schemas.microsoft.com/office/drawing/2014/main" id="{C248FB30-FC17-5745-9DC5-175C71B369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85" t="733" r="5164" b="2164"/>
          <a:stretch/>
        </p:blipFill>
        <p:spPr>
          <a:xfrm>
            <a:off x="1099542" y="4066459"/>
            <a:ext cx="2888089" cy="2130045"/>
          </a:xfrm>
          <a:prstGeom prst="rect">
            <a:avLst/>
          </a:prstGeom>
        </p:spPr>
      </p:pic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06B6558B-820D-0B4E-820B-2C3D35B7E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2620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189711" y="4821453"/>
            <a:ext cx="7117403" cy="954107"/>
          </a:xfrm>
          <a:solidFill>
            <a:srgbClr val="FFFFCC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75"/>
              </a:spcAft>
              <a:buNone/>
            </a:pPr>
            <a:r>
              <a:rPr lang="en-US" altLang="en-US" dirty="0">
                <a:solidFill>
                  <a:srgbClr val="000066"/>
                </a:solidFill>
              </a:rPr>
              <a:t>Ideal is to measure everything, everywhere. ~100% acceptance for the whole event!</a:t>
            </a:r>
            <a:endParaRPr lang="en-US" dirty="0">
              <a:solidFill>
                <a:srgbClr val="0000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24878" y="6467336"/>
            <a:ext cx="536158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grpSp>
        <p:nvGrpSpPr>
          <p:cNvPr id="7" name="Group 47"/>
          <p:cNvGrpSpPr>
            <a:grpSpLocks/>
          </p:cNvGrpSpPr>
          <p:nvPr/>
        </p:nvGrpSpPr>
        <p:grpSpPr bwMode="auto">
          <a:xfrm>
            <a:off x="1795663" y="1028727"/>
            <a:ext cx="5543550" cy="3504010"/>
            <a:chOff x="794" y="923"/>
            <a:chExt cx="4656" cy="2943"/>
          </a:xfrm>
        </p:grpSpPr>
        <p:pic>
          <p:nvPicPr>
            <p:cNvPr id="8" name="Picture 3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78856">
              <a:off x="2628" y="2302"/>
              <a:ext cx="859" cy="8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Straight Connector 8"/>
            <p:cNvCxnSpPr/>
            <p:nvPr/>
          </p:nvCxnSpPr>
          <p:spPr>
            <a:xfrm flipV="1">
              <a:off x="1689" y="2012"/>
              <a:ext cx="3119" cy="391"/>
            </a:xfrm>
            <a:prstGeom prst="line">
              <a:avLst/>
            </a:prstGeom>
            <a:noFill/>
            <a:ln w="31750" cap="flat" cmpd="sng" algn="ctr">
              <a:solidFill>
                <a:srgbClr val="FF0000"/>
              </a:solidFill>
              <a:prstDash val="solid"/>
              <a:headEnd type="none" w="lg" len="lg"/>
              <a:tailEnd type="none"/>
            </a:ln>
            <a:effectLst/>
          </p:spPr>
        </p:cxnSp>
        <p:sp>
          <p:nvSpPr>
            <p:cNvPr id="10" name="TextBox 18"/>
            <p:cNvSpPr txBox="1">
              <a:spLocks noChangeArrowheads="1"/>
            </p:cNvSpPr>
            <p:nvPr/>
          </p:nvSpPr>
          <p:spPr bwMode="auto">
            <a:xfrm rot="1736580">
              <a:off x="926" y="1498"/>
              <a:ext cx="1014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342900" fontAlgn="base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en-US" sz="1500" kern="0">
                  <a:solidFill>
                    <a:srgbClr val="000000"/>
                  </a:solidFill>
                  <a:latin typeface="Calibri" panose="020F0502020204030204" pitchFamily="34" charset="0"/>
                </a:rPr>
                <a:t>Ion beamline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218" y="1398"/>
              <a:ext cx="2658" cy="1402"/>
            </a:xfrm>
            <a:prstGeom prst="line">
              <a:avLst/>
            </a:prstGeom>
            <a:noFill/>
            <a:ln w="31750" cap="flat" cmpd="sng" algn="ctr">
              <a:solidFill>
                <a:srgbClr val="000090"/>
              </a:solidFill>
              <a:prstDash val="solid"/>
              <a:tailEnd type="none" w="lg" len="lg"/>
            </a:ln>
            <a:effectLst/>
          </p:spPr>
        </p:cxnSp>
        <p:sp>
          <p:nvSpPr>
            <p:cNvPr id="12" name="TextBox 48"/>
            <p:cNvSpPr txBox="1">
              <a:spLocks noChangeArrowheads="1"/>
            </p:cNvSpPr>
            <p:nvPr/>
          </p:nvSpPr>
          <p:spPr bwMode="auto">
            <a:xfrm rot="21241863">
              <a:off x="3553" y="1842"/>
              <a:ext cx="1351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342900" fontAlgn="base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en-US" sz="1500" kern="0">
                  <a:solidFill>
                    <a:srgbClr val="000000"/>
                  </a:solidFill>
                  <a:latin typeface="Calibri" panose="020F0502020204030204" pitchFamily="34" charset="0"/>
                </a:rPr>
                <a:t>Electron beamline</a:t>
              </a:r>
            </a:p>
          </p:txBody>
        </p:sp>
        <p:sp>
          <p:nvSpPr>
            <p:cNvPr id="13" name="Can 12"/>
            <p:cNvSpPr>
              <a:spLocks noChangeArrowheads="1"/>
            </p:cNvSpPr>
            <p:nvPr/>
          </p:nvSpPr>
          <p:spPr bwMode="auto">
            <a:xfrm rot="-5667381">
              <a:off x="1748" y="1420"/>
              <a:ext cx="2106" cy="1610"/>
            </a:xfrm>
            <a:prstGeom prst="can">
              <a:avLst>
                <a:gd name="adj" fmla="val 25000"/>
              </a:avLst>
            </a:prstGeom>
            <a:noFill/>
            <a:ln w="9525" algn="ctr">
              <a:solidFill>
                <a:srgbClr val="4A7EBB"/>
              </a:solidFill>
              <a:round/>
              <a:headEnd/>
              <a:tailEnd/>
            </a:ln>
            <a:effectLst>
              <a:outerShdw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anchor="ctr"/>
            <a:lstStyle/>
            <a:p>
              <a:pPr algn="ctr" defTabSz="342900">
                <a:defRPr/>
              </a:pPr>
              <a:endParaRPr lang="en-US" sz="1350" kern="0" dirty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4" name="Cube 13"/>
            <p:cNvSpPr>
              <a:spLocks noChangeArrowheads="1"/>
            </p:cNvSpPr>
            <p:nvPr/>
          </p:nvSpPr>
          <p:spPr bwMode="auto">
            <a:xfrm rot="-6409865">
              <a:off x="3671" y="2450"/>
              <a:ext cx="370" cy="589"/>
            </a:xfrm>
            <a:prstGeom prst="cube">
              <a:avLst>
                <a:gd name="adj" fmla="val 58255"/>
              </a:avLst>
            </a:prstGeom>
            <a:noFill/>
            <a:ln w="9525" algn="ctr">
              <a:solidFill>
                <a:srgbClr val="4A7EBB"/>
              </a:solidFill>
              <a:miter lim="800000"/>
              <a:headEnd/>
              <a:tailEnd/>
            </a:ln>
            <a:effectLst>
              <a:outerShdw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anchor="ctr"/>
            <a:lstStyle/>
            <a:p>
              <a:pPr algn="ctr" defTabSz="342900">
                <a:defRPr/>
              </a:pPr>
              <a:endParaRPr lang="en-US" sz="1350" kern="0" dirty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3876" y="2800"/>
              <a:ext cx="773" cy="649"/>
            </a:xfrm>
            <a:prstGeom prst="line">
              <a:avLst/>
            </a:prstGeom>
            <a:noFill/>
            <a:ln w="31750" cap="flat" cmpd="sng" algn="ctr">
              <a:solidFill>
                <a:srgbClr val="000090"/>
              </a:solidFill>
              <a:prstDash val="solid"/>
              <a:tailEnd type="triangle" w="lg" len="lg"/>
            </a:ln>
            <a:effectLst/>
          </p:spPr>
        </p:cxnSp>
        <p:pic>
          <p:nvPicPr>
            <p:cNvPr id="16" name="Picture 22" descr="Screen Shot 2016-06-28 at 10.14.02 A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339224">
              <a:off x="2345" y="1816"/>
              <a:ext cx="647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Oval 16"/>
            <p:cNvSpPr/>
            <p:nvPr/>
          </p:nvSpPr>
          <p:spPr>
            <a:xfrm flipH="1">
              <a:off x="3102" y="1541"/>
              <a:ext cx="72" cy="85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algn="ctr" defTabSz="342900">
                <a:defRPr/>
              </a:pPr>
              <a:endParaRPr lang="en-US" sz="1350" kern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8" name="Picture 29" descr="Screen Shot 2016-06-28 at 10.14.02 A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52291">
              <a:off x="819" y="2418"/>
              <a:ext cx="647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Oval 18"/>
            <p:cNvSpPr/>
            <p:nvPr/>
          </p:nvSpPr>
          <p:spPr>
            <a:xfrm flipH="1">
              <a:off x="794" y="2688"/>
              <a:ext cx="72" cy="85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algn="ctr" defTabSz="342900">
                <a:defRPr/>
              </a:pPr>
              <a:endParaRPr lang="en-US" sz="135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" name="Cube 19"/>
            <p:cNvSpPr>
              <a:spLocks noChangeArrowheads="1"/>
            </p:cNvSpPr>
            <p:nvPr/>
          </p:nvSpPr>
          <p:spPr bwMode="auto">
            <a:xfrm rot="-5753109">
              <a:off x="1549" y="2142"/>
              <a:ext cx="309" cy="588"/>
            </a:xfrm>
            <a:prstGeom prst="cube">
              <a:avLst>
                <a:gd name="adj" fmla="val 42449"/>
              </a:avLst>
            </a:prstGeom>
            <a:noFill/>
            <a:ln w="9525" algn="ctr">
              <a:solidFill>
                <a:srgbClr val="4A7EBB"/>
              </a:solidFill>
              <a:miter lim="800000"/>
              <a:headEnd/>
              <a:tailEnd/>
            </a:ln>
            <a:effectLst>
              <a:outerShdw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anchor="ctr"/>
            <a:lstStyle/>
            <a:p>
              <a:pPr algn="ctr" defTabSz="342900">
                <a:defRPr/>
              </a:pPr>
              <a:endParaRPr lang="en-US" sz="1350" kern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 flipV="1">
              <a:off x="850" y="2403"/>
              <a:ext cx="839" cy="307"/>
            </a:xfrm>
            <a:prstGeom prst="line">
              <a:avLst/>
            </a:prstGeom>
            <a:noFill/>
            <a:ln w="31750" cap="flat" cmpd="sng" algn="ctr">
              <a:solidFill>
                <a:srgbClr val="FF0000"/>
              </a:solidFill>
              <a:prstDash val="solid"/>
              <a:headEnd type="triangle" w="lg" len="lg"/>
              <a:tailEnd type="none"/>
            </a:ln>
            <a:effectLst/>
          </p:spPr>
        </p:cxnSp>
        <p:cxnSp>
          <p:nvCxnSpPr>
            <p:cNvPr id="22" name="Straight Connector 21"/>
            <p:cNvCxnSpPr/>
            <p:nvPr/>
          </p:nvCxnSpPr>
          <p:spPr>
            <a:xfrm>
              <a:off x="3973" y="2836"/>
              <a:ext cx="773" cy="357"/>
            </a:xfrm>
            <a:prstGeom prst="line">
              <a:avLst/>
            </a:prstGeom>
            <a:noFill/>
            <a:ln w="31750" cap="flat" cmpd="sng" algn="ctr">
              <a:solidFill>
                <a:srgbClr val="000090"/>
              </a:solidFill>
              <a:prstDash val="sysDot"/>
              <a:tailEnd type="triangle" w="sm" len="med"/>
            </a:ln>
            <a:effectLst/>
          </p:spPr>
        </p:cxnSp>
        <p:cxnSp>
          <p:nvCxnSpPr>
            <p:cNvPr id="23" name="Curved Connector 22"/>
            <p:cNvCxnSpPr/>
            <p:nvPr/>
          </p:nvCxnSpPr>
          <p:spPr>
            <a:xfrm rot="5400000" flipH="1" flipV="1">
              <a:off x="2587" y="1737"/>
              <a:ext cx="629" cy="454"/>
            </a:xfrm>
            <a:prstGeom prst="curvedConnector3">
              <a:avLst>
                <a:gd name="adj1" fmla="val 3424"/>
              </a:avLst>
            </a:prstGeom>
            <a:noFill/>
            <a:ln w="25400" cap="flat" cmpd="sng" algn="ctr">
              <a:solidFill>
                <a:srgbClr val="FF6600"/>
              </a:solidFill>
              <a:prstDash val="sysDash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 flipV="1">
              <a:off x="2476" y="2691"/>
              <a:ext cx="85" cy="118"/>
            </a:xfrm>
            <a:prstGeom prst="ellipse">
              <a:avLst/>
            </a:prstGeom>
            <a:solidFill>
              <a:srgbClr val="953735"/>
            </a:solidFill>
            <a:ln w="9525" algn="ctr">
              <a:solidFill>
                <a:srgbClr val="FF6600"/>
              </a:solidFill>
              <a:round/>
              <a:headEnd/>
              <a:tailEnd/>
            </a:ln>
            <a:effectLst>
              <a:outerShdw dist="23000" dir="5400000" rotWithShape="0">
                <a:srgbClr val="000000">
                  <a:alpha val="34999"/>
                </a:srgbClr>
              </a:outerShdw>
            </a:effectLst>
          </p:spPr>
          <p:txBody>
            <a:bodyPr rot="10800000" anchor="ctr"/>
            <a:lstStyle/>
            <a:p>
              <a:pPr algn="ctr" defTabSz="342900">
                <a:defRPr/>
              </a:pPr>
              <a:endParaRPr lang="en-US" sz="1350" kern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5" name="Oval 24"/>
            <p:cNvSpPr>
              <a:spLocks noChangeArrowheads="1"/>
            </p:cNvSpPr>
            <p:nvPr/>
          </p:nvSpPr>
          <p:spPr bwMode="auto">
            <a:xfrm flipV="1">
              <a:off x="3274" y="2655"/>
              <a:ext cx="105" cy="127"/>
            </a:xfrm>
            <a:prstGeom prst="ellipse">
              <a:avLst/>
            </a:prstGeom>
            <a:solidFill>
              <a:srgbClr val="953735"/>
            </a:solidFill>
            <a:ln w="9525" algn="ctr">
              <a:solidFill>
                <a:srgbClr val="FF6600"/>
              </a:solidFill>
              <a:round/>
              <a:headEnd/>
              <a:tailEnd/>
            </a:ln>
            <a:effectLst>
              <a:outerShdw dist="23000" dir="5400000" rotWithShape="0">
                <a:srgbClr val="000000">
                  <a:alpha val="34999"/>
                </a:srgbClr>
              </a:outerShdw>
            </a:effectLst>
          </p:spPr>
          <p:txBody>
            <a:bodyPr rot="10800000" anchor="ctr"/>
            <a:lstStyle/>
            <a:p>
              <a:pPr algn="ctr" defTabSz="342900">
                <a:defRPr/>
              </a:pPr>
              <a:endParaRPr lang="en-US" sz="1350" kern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6" name="Oval 25"/>
            <p:cNvSpPr>
              <a:spLocks noChangeArrowheads="1"/>
            </p:cNvSpPr>
            <p:nvPr/>
          </p:nvSpPr>
          <p:spPr bwMode="auto">
            <a:xfrm flipV="1">
              <a:off x="3363" y="2919"/>
              <a:ext cx="85" cy="118"/>
            </a:xfrm>
            <a:prstGeom prst="ellipse">
              <a:avLst/>
            </a:prstGeom>
            <a:solidFill>
              <a:srgbClr val="953735"/>
            </a:solidFill>
            <a:ln w="9525" algn="ctr">
              <a:solidFill>
                <a:srgbClr val="FF6600"/>
              </a:solidFill>
              <a:round/>
              <a:headEnd/>
              <a:tailEnd/>
            </a:ln>
            <a:effectLst>
              <a:outerShdw dist="23000" dir="5400000" rotWithShape="0">
                <a:srgbClr val="000000">
                  <a:alpha val="34999"/>
                </a:srgbClr>
              </a:outerShdw>
            </a:effectLst>
          </p:spPr>
          <p:txBody>
            <a:bodyPr rot="10800000" anchor="ctr"/>
            <a:lstStyle/>
            <a:p>
              <a:pPr algn="ctr" defTabSz="342900">
                <a:defRPr/>
              </a:pPr>
              <a:endParaRPr lang="en-US" sz="1350" kern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3804" y="3193"/>
              <a:ext cx="72" cy="112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algn="ctr" defTabSz="342900">
                <a:defRPr/>
              </a:pPr>
              <a:endParaRPr lang="en-US" sz="1350" kern="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3939" y="2883"/>
              <a:ext cx="0" cy="233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sp>
          <p:nvSpPr>
            <p:cNvPr id="29" name="Oval 28"/>
            <p:cNvSpPr/>
            <p:nvPr/>
          </p:nvSpPr>
          <p:spPr>
            <a:xfrm>
              <a:off x="4774" y="3161"/>
              <a:ext cx="116" cy="136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algn="ctr" defTabSz="342900">
                <a:defRPr/>
              </a:pPr>
              <a:endParaRPr lang="en-US" sz="135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4517" y="2722"/>
              <a:ext cx="88" cy="86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algn="ctr" defTabSz="342900">
                <a:defRPr/>
              </a:pPr>
              <a:endParaRPr lang="en-US" sz="135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4120" y="3209"/>
              <a:ext cx="72" cy="96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algn="ctr" defTabSz="342900">
                <a:defRPr/>
              </a:pPr>
              <a:endParaRPr lang="en-US" sz="135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3804" y="3095"/>
              <a:ext cx="72" cy="96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algn="ctr" defTabSz="342900">
                <a:defRPr/>
              </a:pPr>
              <a:endParaRPr lang="en-US" sz="1350" kern="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 flipV="1">
              <a:off x="4066" y="2771"/>
              <a:ext cx="348" cy="38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sp>
          <p:nvSpPr>
            <p:cNvPr id="34" name="Oval 33"/>
            <p:cNvSpPr/>
            <p:nvPr/>
          </p:nvSpPr>
          <p:spPr>
            <a:xfrm>
              <a:off x="3915" y="3193"/>
              <a:ext cx="151" cy="156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algn="ctr" defTabSz="342900">
                <a:defRPr/>
              </a:pPr>
              <a:endParaRPr lang="en-US" sz="1350" kern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36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78856">
              <a:off x="2736" y="2239"/>
              <a:ext cx="579" cy="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0718347">
              <a:off x="2527" y="2254"/>
              <a:ext cx="580" cy="580"/>
            </a:xfrm>
            <a:prstGeom prst="rect">
              <a:avLst/>
            </a:prstGeom>
            <a:scene3d>
              <a:camera prst="orthographicFront">
                <a:rot lat="0" lon="10799999" rev="0"/>
              </a:camera>
              <a:lightRig rig="threePt" dir="t"/>
            </a:scene3d>
          </p:spPr>
        </p:pic>
        <p:sp>
          <p:nvSpPr>
            <p:cNvPr id="38" name="TextBox 37"/>
            <p:cNvSpPr txBox="1"/>
            <p:nvPr/>
          </p:nvSpPr>
          <p:spPr>
            <a:xfrm rot="21347903">
              <a:off x="1955" y="923"/>
              <a:ext cx="1532" cy="233"/>
            </a:xfrm>
            <a:prstGeom prst="rect">
              <a:avLst/>
            </a:prstGeom>
            <a:solidFill>
              <a:srgbClr val="4F81BD">
                <a:lumMod val="20000"/>
                <a:lumOff val="80000"/>
              </a:srgbClr>
            </a:solidFill>
          </p:spPr>
          <p:txBody>
            <a:bodyPr wrap="none">
              <a:spAutoFit/>
            </a:bodyPr>
            <a:lstStyle/>
            <a:p>
              <a:pPr defTabSz="342900">
                <a:defRPr/>
              </a:pPr>
              <a:r>
                <a:rPr lang="en-US" sz="1200" kern="0" dirty="0">
                  <a:solidFill>
                    <a:prstClr val="black"/>
                  </a:solidFill>
                  <a:cs typeface="Arial" panose="020B0604020202020204" pitchFamily="34" charset="0"/>
                </a:rPr>
                <a:t>Central Detector/Solenoid</a:t>
              </a:r>
            </a:p>
          </p:txBody>
        </p:sp>
        <p:sp>
          <p:nvSpPr>
            <p:cNvPr id="39" name="TextBox 5"/>
            <p:cNvSpPr txBox="1">
              <a:spLocks noChangeArrowheads="1"/>
            </p:cNvSpPr>
            <p:nvPr/>
          </p:nvSpPr>
          <p:spPr bwMode="auto">
            <a:xfrm rot="20961145">
              <a:off x="3600" y="2422"/>
              <a:ext cx="581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342900" fontAlgn="base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en-US" sz="1500" kern="0">
                  <a:solidFill>
                    <a:prstClr val="black"/>
                  </a:solidFill>
                  <a:latin typeface="Calibri" panose="020F0502020204030204" pitchFamily="34" charset="0"/>
                </a:rPr>
                <a:t>Dipole</a:t>
              </a:r>
            </a:p>
          </p:txBody>
        </p:sp>
        <p:sp>
          <p:nvSpPr>
            <p:cNvPr id="40" name="TextBox 36"/>
            <p:cNvSpPr txBox="1">
              <a:spLocks noChangeArrowheads="1"/>
            </p:cNvSpPr>
            <p:nvPr/>
          </p:nvSpPr>
          <p:spPr bwMode="auto">
            <a:xfrm rot="21207718">
              <a:off x="1363" y="2021"/>
              <a:ext cx="581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342900" fontAlgn="base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en-US" sz="1500" kern="0">
                  <a:solidFill>
                    <a:prstClr val="black"/>
                  </a:solidFill>
                  <a:latin typeface="Calibri" panose="020F0502020204030204" pitchFamily="34" charset="0"/>
                </a:rPr>
                <a:t>Dipole</a:t>
              </a:r>
            </a:p>
          </p:txBody>
        </p:sp>
        <p:pic>
          <p:nvPicPr>
            <p:cNvPr id="41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" y="2846"/>
              <a:ext cx="226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9" y="1310"/>
              <a:ext cx="23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1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3" y="2751"/>
              <a:ext cx="242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Right Brace 43"/>
            <p:cNvSpPr>
              <a:spLocks/>
            </p:cNvSpPr>
            <p:nvPr/>
          </p:nvSpPr>
          <p:spPr bwMode="auto">
            <a:xfrm rot="-2787383">
              <a:off x="4834" y="2349"/>
              <a:ext cx="148" cy="1085"/>
            </a:xfrm>
            <a:prstGeom prst="rightBrace">
              <a:avLst>
                <a:gd name="adj1" fmla="val 8315"/>
                <a:gd name="adj2" fmla="val 50000"/>
              </a:avLst>
            </a:prstGeom>
            <a:noFill/>
            <a:ln w="25400" algn="ctr">
              <a:solidFill>
                <a:srgbClr val="4F81BD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anchor="ctr"/>
            <a:lstStyle/>
            <a:p>
              <a:pPr algn="ctr" defTabSz="342900">
                <a:defRPr/>
              </a:pPr>
              <a:endParaRPr lang="en-US" sz="1350" kern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 rot="2783333">
              <a:off x="4403" y="2689"/>
              <a:ext cx="1363" cy="233"/>
            </a:xfrm>
            <a:prstGeom prst="rect">
              <a:avLst/>
            </a:prstGeom>
            <a:solidFill>
              <a:srgbClr val="4F81BD">
                <a:lumMod val="20000"/>
                <a:lumOff val="80000"/>
              </a:srgbClr>
            </a:solidFill>
          </p:spPr>
          <p:txBody>
            <a:bodyPr wrap="none">
              <a:spAutoFit/>
            </a:bodyPr>
            <a:lstStyle/>
            <a:p>
              <a:pPr defTabSz="342900">
                <a:defRPr/>
              </a:pPr>
              <a:r>
                <a:rPr lang="en-US" sz="1200" kern="0" dirty="0">
                  <a:solidFill>
                    <a:prstClr val="black"/>
                  </a:solidFill>
                  <a:cs typeface="Arial" panose="020B0604020202020204" pitchFamily="34" charset="0"/>
                </a:rPr>
                <a:t>Forward (Ion) Detector</a:t>
              </a:r>
            </a:p>
          </p:txBody>
        </p:sp>
        <p:sp>
          <p:nvSpPr>
            <p:cNvPr id="46" name="TextBox 6"/>
            <p:cNvSpPr txBox="1">
              <a:spLocks noChangeArrowheads="1"/>
            </p:cNvSpPr>
            <p:nvPr/>
          </p:nvSpPr>
          <p:spPr bwMode="auto">
            <a:xfrm>
              <a:off x="3205" y="1468"/>
              <a:ext cx="125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342900" fontAlgn="base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en-US" sz="1350" kern="0">
                  <a:solidFill>
                    <a:prstClr val="black"/>
                  </a:solidFill>
                  <a:latin typeface="Calibri" panose="020F0502020204030204" pitchFamily="34" charset="0"/>
                </a:rPr>
                <a:t>Scattered Electron</a:t>
              </a:r>
            </a:p>
          </p:txBody>
        </p:sp>
        <p:sp>
          <p:nvSpPr>
            <p:cNvPr id="47" name="TextBox 7"/>
            <p:cNvSpPr txBox="1">
              <a:spLocks noChangeArrowheads="1"/>
            </p:cNvSpPr>
            <p:nvPr/>
          </p:nvSpPr>
          <p:spPr bwMode="auto">
            <a:xfrm>
              <a:off x="3840" y="3439"/>
              <a:ext cx="1421" cy="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342900" fontAlgn="base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en-US" sz="1350" kern="0">
                  <a:solidFill>
                    <a:prstClr val="black"/>
                  </a:solidFill>
                  <a:latin typeface="Calibri" panose="020F0502020204030204" pitchFamily="34" charset="0"/>
                </a:rPr>
                <a:t>Particles Associated </a:t>
              </a:r>
            </a:p>
            <a:p>
              <a:pPr defTabSz="342900" fontAlgn="base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en-US" sz="1350" kern="0">
                  <a:solidFill>
                    <a:prstClr val="black"/>
                  </a:solidFill>
                  <a:latin typeface="Calibri" panose="020F0502020204030204" pitchFamily="34" charset="0"/>
                </a:rPr>
                <a:t>with Initial Ion</a:t>
              </a:r>
            </a:p>
          </p:txBody>
        </p:sp>
        <p:sp>
          <p:nvSpPr>
            <p:cNvPr id="48" name="TextBox 8"/>
            <p:cNvSpPr txBox="1">
              <a:spLocks noChangeArrowheads="1"/>
            </p:cNvSpPr>
            <p:nvPr/>
          </p:nvSpPr>
          <p:spPr bwMode="auto">
            <a:xfrm>
              <a:off x="1866" y="3147"/>
              <a:ext cx="1360" cy="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342900" fontAlgn="base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en-US" sz="1350" kern="0">
                  <a:solidFill>
                    <a:prstClr val="black"/>
                  </a:solidFill>
                  <a:latin typeface="Calibri" panose="020F0502020204030204" pitchFamily="34" charset="0"/>
                </a:rPr>
                <a:t>Particles Associated </a:t>
              </a:r>
              <a:br>
                <a:rPr lang="en-US" altLang="en-US" sz="1350" kern="0">
                  <a:solidFill>
                    <a:prstClr val="black"/>
                  </a:solidFill>
                  <a:latin typeface="Calibri" panose="020F0502020204030204" pitchFamily="34" charset="0"/>
                </a:rPr>
              </a:br>
              <a:r>
                <a:rPr lang="en-US" altLang="en-US" sz="1350" kern="0">
                  <a:solidFill>
                    <a:prstClr val="black"/>
                  </a:solidFill>
                  <a:latin typeface="Calibri" panose="020F0502020204030204" pitchFamily="34" charset="0"/>
                </a:rPr>
                <a:t>with struck parton</a:t>
              </a:r>
            </a:p>
          </p:txBody>
        </p:sp>
      </p:grpSp>
      <p:sp>
        <p:nvSpPr>
          <p:cNvPr id="49" name="Title 1">
            <a:extLst>
              <a:ext uri="{FF2B5EF4-FFF2-40B4-BE49-F238E27FC236}">
                <a16:creationId xmlns:a16="http://schemas.microsoft.com/office/drawing/2014/main" id="{0E5D43D4-C24C-4131-BA0B-298E4CAE669F}"/>
              </a:ext>
            </a:extLst>
          </p:cNvPr>
          <p:cNvSpPr txBox="1">
            <a:spLocks/>
          </p:cNvSpPr>
          <p:nvPr/>
        </p:nvSpPr>
        <p:spPr>
          <a:xfrm>
            <a:off x="0" y="57495"/>
            <a:ext cx="9144000" cy="702899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en-US" sz="3600" dirty="0"/>
              <a:t>What does an idealized EIC detector have?</a:t>
            </a:r>
          </a:p>
        </p:txBody>
      </p:sp>
    </p:spTree>
    <p:extLst>
      <p:ext uri="{BB962C8B-B14F-4D97-AF65-F5344CB8AC3E}">
        <p14:creationId xmlns:p14="http://schemas.microsoft.com/office/powerpoint/2010/main" val="5998147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5961"/>
            <a:ext cx="9144000" cy="1183603"/>
          </a:xfrm>
        </p:spPr>
        <p:txBody>
          <a:bodyPr anchor="t">
            <a:normAutofit/>
          </a:bodyPr>
          <a:lstStyle/>
          <a:p>
            <a:pPr algn="ctr"/>
            <a:r>
              <a:rPr lang="en-US" dirty="0"/>
              <a:t>EIC IR Design Optimization Logic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0A551CC-DAF0-4E81-A252-48609ECC70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2" y="803685"/>
            <a:ext cx="5846313" cy="600686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127703A-A006-4246-A7AB-156C9541D2B6}"/>
              </a:ext>
            </a:extLst>
          </p:cNvPr>
          <p:cNvSpPr txBox="1"/>
          <p:nvPr/>
        </p:nvSpPr>
        <p:spPr>
          <a:xfrm>
            <a:off x="2436095" y="3838485"/>
            <a:ext cx="9669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All OK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3FABB1-87EB-46D0-8B2B-097B01D32B6D}"/>
              </a:ext>
            </a:extLst>
          </p:cNvPr>
          <p:cNvSpPr txBox="1"/>
          <p:nvPr/>
        </p:nvSpPr>
        <p:spPr>
          <a:xfrm>
            <a:off x="1410904" y="1513933"/>
            <a:ext cx="33527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Wingdings" panose="05000000000000000000" pitchFamily="2" charset="2"/>
              <a:buChar char="ü"/>
            </a:pPr>
            <a:r>
              <a:rPr lang="en-US" dirty="0"/>
              <a:t>Forward Charged Acceptance</a:t>
            </a:r>
          </a:p>
          <a:p>
            <a:pPr marL="228600" indent="-228600">
              <a:buFont typeface="Wingdings" panose="05000000000000000000" pitchFamily="2" charset="2"/>
              <a:buChar char="ü"/>
            </a:pPr>
            <a:r>
              <a:rPr lang="en-US" dirty="0"/>
              <a:t>Forward Neutral Acceptance</a:t>
            </a:r>
          </a:p>
          <a:p>
            <a:pPr marL="228600" indent="-228600">
              <a:buFont typeface="Wingdings" panose="05000000000000000000" pitchFamily="2" charset="2"/>
              <a:buChar char="ü"/>
            </a:pPr>
            <a:r>
              <a:rPr lang="en-US" dirty="0"/>
              <a:t>Rear Acceptance (Polarization &amp; Luminosity Measurements) </a:t>
            </a:r>
          </a:p>
          <a:p>
            <a:pPr marL="228600" indent="-228600">
              <a:buFont typeface="Wingdings" panose="05000000000000000000" pitchFamily="2" charset="2"/>
              <a:buChar char="ü"/>
            </a:pPr>
            <a:r>
              <a:rPr lang="en-US" dirty="0"/>
              <a:t>Detector / IR Magnet Overlap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CFEEEA1-175D-408D-926F-030F6019DF07}"/>
              </a:ext>
            </a:extLst>
          </p:cNvPr>
          <p:cNvSpPr txBox="1"/>
          <p:nvPr/>
        </p:nvSpPr>
        <p:spPr>
          <a:xfrm>
            <a:off x="3803138" y="4304801"/>
            <a:ext cx="2133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Wingdings" panose="05000000000000000000" pitchFamily="2" charset="2"/>
              <a:buChar char="ü"/>
            </a:pPr>
            <a:r>
              <a:rPr lang="en-US" dirty="0"/>
              <a:t>Coil Stress Limit</a:t>
            </a:r>
          </a:p>
          <a:p>
            <a:pPr marL="228600" indent="-228600">
              <a:buFont typeface="Wingdings" panose="05000000000000000000" pitchFamily="2" charset="2"/>
              <a:buChar char="ü"/>
            </a:pPr>
            <a:r>
              <a:rPr lang="en-US" dirty="0"/>
              <a:t>Beam Pipe Design (Lose Aperture) </a:t>
            </a:r>
          </a:p>
          <a:p>
            <a:pPr marL="228600" indent="-228600">
              <a:buFont typeface="Wingdings" panose="05000000000000000000" pitchFamily="2" charset="2"/>
              <a:buChar char="ü"/>
            </a:pPr>
            <a:r>
              <a:rPr lang="en-US" dirty="0"/>
              <a:t>Field Strength</a:t>
            </a:r>
          </a:p>
          <a:p>
            <a:pPr marL="228600" indent="-228600">
              <a:buFont typeface="Wingdings" panose="05000000000000000000" pitchFamily="2" charset="2"/>
              <a:buChar char="ü"/>
            </a:pPr>
            <a:r>
              <a:rPr lang="en-US" dirty="0"/>
              <a:t>Coil End Fields   (e-beam)</a:t>
            </a:r>
          </a:p>
          <a:p>
            <a:pPr marL="228600" indent="-228600">
              <a:buFont typeface="Wingdings" panose="05000000000000000000" pitchFamily="2" charset="2"/>
              <a:buChar char="ü"/>
            </a:pP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1CC87AC-2DE7-4478-9FF0-CBB84AE416C2}"/>
              </a:ext>
            </a:extLst>
          </p:cNvPr>
          <p:cNvSpPr txBox="1"/>
          <p:nvPr/>
        </p:nvSpPr>
        <p:spPr>
          <a:xfrm>
            <a:off x="5102697" y="1073849"/>
            <a:ext cx="33265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E68900"/>
                </a:solidFill>
                <a:latin typeface="Arial Narrow" panose="020B0606020202030204" pitchFamily="34" charset="0"/>
              </a:rPr>
              <a:t>Experimental Goals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7C82DC7-9AF8-4362-A1DB-235531C22A67}"/>
              </a:ext>
            </a:extLst>
          </p:cNvPr>
          <p:cNvSpPr txBox="1"/>
          <p:nvPr/>
        </p:nvSpPr>
        <p:spPr>
          <a:xfrm>
            <a:off x="5102697" y="1755421"/>
            <a:ext cx="39084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Arial Narrow" panose="020B0606020202030204" pitchFamily="34" charset="0"/>
              </a:rPr>
              <a:t>Accelerator Operations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6E6A3AA-9F82-4A16-AE49-D0A3598017E7}"/>
              </a:ext>
            </a:extLst>
          </p:cNvPr>
          <p:cNvSpPr txBox="1"/>
          <p:nvPr/>
        </p:nvSpPr>
        <p:spPr>
          <a:xfrm>
            <a:off x="5102697" y="2436992"/>
            <a:ext cx="39453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500000"/>
                </a:solidFill>
                <a:latin typeface="Arial Narrow" panose="020B0606020202030204" pitchFamily="34" charset="0"/>
              </a:rPr>
              <a:t>IR Magnet Performance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990B9C20-4398-4BF6-A6B4-EBCB18E4E064}"/>
              </a:ext>
            </a:extLst>
          </p:cNvPr>
          <p:cNvSpPr/>
          <p:nvPr/>
        </p:nvSpPr>
        <p:spPr>
          <a:xfrm>
            <a:off x="1992431" y="4417797"/>
            <a:ext cx="490889" cy="1540042"/>
          </a:xfrm>
          <a:custGeom>
            <a:avLst/>
            <a:gdLst>
              <a:gd name="connsiteX0" fmla="*/ 221382 w 490889"/>
              <a:gd name="connsiteY0" fmla="*/ 48127 h 1540042"/>
              <a:gd name="connsiteX1" fmla="*/ 38502 w 490889"/>
              <a:gd name="connsiteY1" fmla="*/ 0 h 1540042"/>
              <a:gd name="connsiteX2" fmla="*/ 0 w 490889"/>
              <a:gd name="connsiteY2" fmla="*/ 539015 h 1540042"/>
              <a:gd name="connsiteX3" fmla="*/ 0 w 490889"/>
              <a:gd name="connsiteY3" fmla="*/ 904775 h 1540042"/>
              <a:gd name="connsiteX4" fmla="*/ 86628 w 490889"/>
              <a:gd name="connsiteY4" fmla="*/ 1251284 h 1540042"/>
              <a:gd name="connsiteX5" fmla="*/ 211756 w 490889"/>
              <a:gd name="connsiteY5" fmla="*/ 1540042 h 1540042"/>
              <a:gd name="connsiteX6" fmla="*/ 490889 w 490889"/>
              <a:gd name="connsiteY6" fmla="*/ 1520792 h 1540042"/>
              <a:gd name="connsiteX7" fmla="*/ 298384 w 490889"/>
              <a:gd name="connsiteY7" fmla="*/ 1174282 h 1540042"/>
              <a:gd name="connsiteX8" fmla="*/ 231007 w 490889"/>
              <a:gd name="connsiteY8" fmla="*/ 808522 h 1540042"/>
              <a:gd name="connsiteX9" fmla="*/ 211756 w 490889"/>
              <a:gd name="connsiteY9" fmla="*/ 250257 h 1540042"/>
              <a:gd name="connsiteX10" fmla="*/ 221382 w 490889"/>
              <a:gd name="connsiteY10" fmla="*/ 48127 h 1540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90889" h="1540042">
                <a:moveTo>
                  <a:pt x="221382" y="48127"/>
                </a:moveTo>
                <a:lnTo>
                  <a:pt x="38502" y="0"/>
                </a:lnTo>
                <a:lnTo>
                  <a:pt x="0" y="539015"/>
                </a:lnTo>
                <a:lnTo>
                  <a:pt x="0" y="904775"/>
                </a:lnTo>
                <a:lnTo>
                  <a:pt x="86628" y="1251284"/>
                </a:lnTo>
                <a:lnTo>
                  <a:pt x="211756" y="1540042"/>
                </a:lnTo>
                <a:lnTo>
                  <a:pt x="490889" y="1520792"/>
                </a:lnTo>
                <a:lnTo>
                  <a:pt x="298384" y="1174282"/>
                </a:lnTo>
                <a:lnTo>
                  <a:pt x="231007" y="808522"/>
                </a:lnTo>
                <a:lnTo>
                  <a:pt x="211756" y="250257"/>
                </a:lnTo>
                <a:lnTo>
                  <a:pt x="221382" y="48127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D28159B-7102-4836-A418-54AEDE2CB1F6}"/>
              </a:ext>
            </a:extLst>
          </p:cNvPr>
          <p:cNvSpPr txBox="1"/>
          <p:nvPr/>
        </p:nvSpPr>
        <p:spPr>
          <a:xfrm>
            <a:off x="198985" y="4486129"/>
            <a:ext cx="32869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Wingdings" panose="05000000000000000000" pitchFamily="2" charset="2"/>
              <a:buChar char="ü"/>
            </a:pPr>
            <a:r>
              <a:rPr lang="en-US" dirty="0"/>
              <a:t>Magnet Strength (Peak Beta)</a:t>
            </a:r>
          </a:p>
          <a:p>
            <a:pPr marL="228600" indent="-228600">
              <a:buFont typeface="Wingdings" panose="05000000000000000000" pitchFamily="2" charset="2"/>
              <a:buChar char="ü"/>
            </a:pPr>
            <a:r>
              <a:rPr lang="en-US" dirty="0"/>
              <a:t>Field Leakage (e-Beam Synrad)</a:t>
            </a:r>
          </a:p>
          <a:p>
            <a:pPr marL="228600" indent="-228600">
              <a:buFont typeface="Wingdings" panose="05000000000000000000" pitchFamily="2" charset="2"/>
              <a:buChar char="ü"/>
            </a:pPr>
            <a:r>
              <a:rPr lang="en-US" dirty="0"/>
              <a:t>Field Quality (Harmonic errors, Local Correction Coils)</a:t>
            </a:r>
          </a:p>
          <a:p>
            <a:pPr marL="228600" indent="-228600">
              <a:buFont typeface="Wingdings" panose="05000000000000000000" pitchFamily="2" charset="2"/>
              <a:buChar char="ü"/>
            </a:pPr>
            <a:r>
              <a:rPr lang="en-US" dirty="0"/>
              <a:t>Magnet Apertures (e-beam &amp; hadron injection)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4712CAC-5C4E-4788-BB2A-57C96CD1E682}"/>
              </a:ext>
            </a:extLst>
          </p:cNvPr>
          <p:cNvSpPr txBox="1"/>
          <p:nvPr/>
        </p:nvSpPr>
        <p:spPr>
          <a:xfrm>
            <a:off x="5983165" y="3429000"/>
            <a:ext cx="3064843" cy="923330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rgbClr val="000066"/>
                </a:solidFill>
              </a:rPr>
              <a:t>The IR designer’s challenge is to prove that the valid solution space is not of measure zero.</a:t>
            </a:r>
          </a:p>
        </p:txBody>
      </p:sp>
    </p:spTree>
    <p:extLst>
      <p:ext uri="{BB962C8B-B14F-4D97-AF65-F5344CB8AC3E}">
        <p14:creationId xmlns:p14="http://schemas.microsoft.com/office/powerpoint/2010/main" val="3365829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F42E9-3EFE-5840-8A95-72AC6CBE9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8008"/>
            <a:ext cx="9144000" cy="937616"/>
          </a:xfrm>
        </p:spPr>
        <p:txBody>
          <a:bodyPr anchor="t">
            <a:normAutofit/>
          </a:bodyPr>
          <a:lstStyle/>
          <a:p>
            <a:pPr algn="ctr"/>
            <a:r>
              <a:rPr lang="en-US" dirty="0"/>
              <a:t>EICs are unique colliders.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D3B1CB-5053-444A-A764-97CA0B6DB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7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9E7C077-BF62-914D-A5CB-6A5A52CC62D1}"/>
              </a:ext>
            </a:extLst>
          </p:cNvPr>
          <p:cNvCxnSpPr>
            <a:cxnSpLocks/>
          </p:cNvCxnSpPr>
          <p:nvPr/>
        </p:nvCxnSpPr>
        <p:spPr>
          <a:xfrm>
            <a:off x="4543125" y="494027"/>
            <a:ext cx="0" cy="5527857"/>
          </a:xfrm>
          <a:prstGeom prst="line">
            <a:avLst/>
          </a:prstGeom>
          <a:ln w="28575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8A7FB0E-6B4C-5E44-B62B-750ECFE9AAB2}"/>
              </a:ext>
            </a:extLst>
          </p:cNvPr>
          <p:cNvCxnSpPr>
            <a:cxnSpLocks/>
          </p:cNvCxnSpPr>
          <p:nvPr/>
        </p:nvCxnSpPr>
        <p:spPr>
          <a:xfrm>
            <a:off x="163632" y="886845"/>
            <a:ext cx="8726323" cy="0"/>
          </a:xfrm>
          <a:prstGeom prst="line">
            <a:avLst/>
          </a:prstGeom>
          <a:ln w="28575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A850121-26E9-944C-8D16-BBA47F66AA0F}"/>
              </a:ext>
            </a:extLst>
          </p:cNvPr>
          <p:cNvSpPr txBox="1"/>
          <p:nvPr/>
        </p:nvSpPr>
        <p:spPr>
          <a:xfrm>
            <a:off x="2281188" y="471293"/>
            <a:ext cx="731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432FF"/>
                </a:solidFill>
                <a:latin typeface="Comic Sans MS" panose="030F0902030302020204" pitchFamily="66" charset="0"/>
              </a:rPr>
              <a:t>EIC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904204-91D5-4E4C-8529-B1156E2357B1}"/>
              </a:ext>
            </a:extLst>
          </p:cNvPr>
          <p:cNvSpPr txBox="1"/>
          <p:nvPr/>
        </p:nvSpPr>
        <p:spPr>
          <a:xfrm>
            <a:off x="5821681" y="479993"/>
            <a:ext cx="180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432FF"/>
                </a:solidFill>
                <a:latin typeface="Comic Sans MS" panose="030F0902030302020204" pitchFamily="66" charset="0"/>
              </a:rPr>
              <a:t>LHC /RHIC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8D8B9A-8F4D-D945-9DFF-AE34F1828941}"/>
              </a:ext>
            </a:extLst>
          </p:cNvPr>
          <p:cNvSpPr txBox="1"/>
          <p:nvPr/>
        </p:nvSpPr>
        <p:spPr>
          <a:xfrm>
            <a:off x="196299" y="986191"/>
            <a:ext cx="4479111" cy="50475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Comic Sans MS" panose="030F0902030302020204" pitchFamily="66" charset="0"/>
              </a:rPr>
              <a:t>collide different beam species: ep &amp; </a:t>
            </a:r>
            <a:r>
              <a:rPr lang="en-US" sz="1600" dirty="0" err="1">
                <a:latin typeface="Comic Sans MS" panose="030F0902030302020204" pitchFamily="66" charset="0"/>
              </a:rPr>
              <a:t>eA</a:t>
            </a:r>
            <a:endParaRPr lang="en-US" sz="1600" dirty="0">
              <a:latin typeface="Comic Sans MS" panose="030F0902030302020204" pitchFamily="66" charset="0"/>
            </a:endParaRP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600" dirty="0">
                <a:latin typeface="Comic Sans MS" panose="030F0902030302020204" pitchFamily="66" charset="0"/>
                <a:sym typeface="Wingdings" pitchFamily="2" charset="2"/>
              </a:rPr>
              <a:t>consequences for beam backgrounds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600" dirty="0">
                <a:latin typeface="Comic Sans MS" panose="030F0902030302020204" pitchFamily="66" charset="0"/>
                <a:sym typeface="Wingdings" pitchFamily="2" charset="2"/>
              </a:rPr>
              <a:t>hadron beam backgrounds, </a:t>
            </a:r>
          </a:p>
          <a:p>
            <a:pPr lvl="1"/>
            <a:r>
              <a:rPr lang="en-US" sz="1600" dirty="0">
                <a:latin typeface="Comic Sans MS" panose="030F0902030302020204" pitchFamily="66" charset="0"/>
                <a:sym typeface="Wingdings" pitchFamily="2" charset="2"/>
              </a:rPr>
              <a:t>     i.e. beam gas events</a:t>
            </a:r>
          </a:p>
          <a:p>
            <a:pPr lvl="1"/>
            <a:r>
              <a:rPr lang="en-US" sz="1600" dirty="0">
                <a:solidFill>
                  <a:srgbClr val="0432FF"/>
                </a:solidFill>
                <a:latin typeface="Comic Sans MS" panose="030F0902030302020204" pitchFamily="66" charset="0"/>
                <a:sym typeface="Wingdings" pitchFamily="2" charset="2"/>
              </a:rPr>
              <a:t> </a:t>
            </a:r>
            <a:r>
              <a:rPr lang="en-US" sz="1600" dirty="0">
                <a:latin typeface="Comic Sans MS" panose="030F0902030302020204" pitchFamily="66" charset="0"/>
                <a:sym typeface="Wingdings" pitchFamily="2" charset="2"/>
              </a:rPr>
              <a:t>synchrotron radiation</a:t>
            </a:r>
            <a:endParaRPr lang="en-US" sz="1600" dirty="0">
              <a:latin typeface="Comic Sans MS" panose="030F0902030302020204" pitchFamily="66" charset="0"/>
            </a:endParaRPr>
          </a:p>
          <a:p>
            <a:pPr algn="l"/>
            <a:endParaRPr lang="en-US" sz="1000" dirty="0">
              <a:latin typeface="Comic Sans MS" panose="030F0902030302020204" pitchFamily="66" charset="0"/>
            </a:endParaRPr>
          </a:p>
          <a:p>
            <a:pPr algn="l"/>
            <a:r>
              <a:rPr lang="en-US" sz="1600" dirty="0">
                <a:latin typeface="Comic Sans MS" panose="030F0902030302020204" pitchFamily="66" charset="0"/>
              </a:rPr>
              <a:t>asymmetric beam energies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600" dirty="0">
                <a:latin typeface="Comic Sans MS" panose="030F0902030302020204" pitchFamily="66" charset="0"/>
                <a:sym typeface="Wingdings" pitchFamily="2" charset="2"/>
              </a:rPr>
              <a:t>boosted kinematics 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600" dirty="0">
                <a:latin typeface="Comic Sans MS" panose="030F0902030302020204" pitchFamily="66" charset="0"/>
                <a:sym typeface="Wingdings" pitchFamily="2" charset="2"/>
              </a:rPr>
              <a:t>high activity at high |</a:t>
            </a:r>
            <a:r>
              <a:rPr lang="en-US" sz="1600" dirty="0">
                <a:latin typeface="Symbol" pitchFamily="2" charset="2"/>
                <a:sym typeface="Wingdings" pitchFamily="2" charset="2"/>
              </a:rPr>
              <a:t>h</a:t>
            </a:r>
            <a:r>
              <a:rPr lang="en-US" sz="1600" dirty="0">
                <a:latin typeface="Comic Sans MS" panose="030F0902030302020204" pitchFamily="66" charset="0"/>
                <a:sym typeface="Wingdings" pitchFamily="2" charset="2"/>
              </a:rPr>
              <a:t>|</a:t>
            </a:r>
          </a:p>
          <a:p>
            <a:pPr>
              <a:buClr>
                <a:srgbClr val="0432FF"/>
              </a:buClr>
            </a:pPr>
            <a:endParaRPr lang="en-US" sz="1000" dirty="0">
              <a:latin typeface="Comic Sans MS" panose="030F0902030302020204" pitchFamily="66" charset="0"/>
              <a:sym typeface="Wingdings" pitchFamily="2" charset="2"/>
            </a:endParaRPr>
          </a:p>
          <a:p>
            <a:pPr>
              <a:buClr>
                <a:srgbClr val="0432FF"/>
              </a:buClr>
            </a:pPr>
            <a:r>
              <a:rPr lang="en-US" sz="1600" dirty="0">
                <a:latin typeface="Comic Sans MS" panose="030F0902030302020204" pitchFamily="66" charset="0"/>
                <a:sym typeface="Wingdings" pitchFamily="2" charset="2"/>
              </a:rPr>
              <a:t>High repetition rate</a:t>
            </a:r>
          </a:p>
          <a:p>
            <a:pPr>
              <a:buClr>
                <a:srgbClr val="0432FF"/>
              </a:buClr>
            </a:pPr>
            <a:r>
              <a:rPr lang="en-US" sz="1600" dirty="0">
                <a:latin typeface="Comic Sans MS" panose="030F0902030302020204" pitchFamily="66" charset="0"/>
                <a:sym typeface="Wingdings" pitchFamily="2" charset="2"/>
              </a:rPr>
              <a:t>JLEIC: 2.1ns   </a:t>
            </a:r>
            <a:r>
              <a:rPr lang="en-US" sz="1600" dirty="0" err="1">
                <a:latin typeface="Comic Sans MS" panose="030F0902030302020204" pitchFamily="66" charset="0"/>
                <a:sym typeface="Wingdings" pitchFamily="2" charset="2"/>
              </a:rPr>
              <a:t>eRHIC</a:t>
            </a:r>
            <a:r>
              <a:rPr lang="en-US" sz="1600" dirty="0">
                <a:latin typeface="Comic Sans MS" panose="030F0902030302020204" pitchFamily="66" charset="0"/>
                <a:sym typeface="Wingdings" pitchFamily="2" charset="2"/>
              </a:rPr>
              <a:t> 8.7ns between bunches</a:t>
            </a:r>
          </a:p>
          <a:p>
            <a:pPr>
              <a:buClr>
                <a:srgbClr val="0432FF"/>
              </a:buClr>
            </a:pPr>
            <a:endParaRPr lang="en-US" sz="1000" dirty="0">
              <a:latin typeface="Comic Sans MS" panose="030F0902030302020204" pitchFamily="66" charset="0"/>
              <a:sym typeface="Wingdings" pitchFamily="2" charset="2"/>
            </a:endParaRPr>
          </a:p>
          <a:p>
            <a:pPr>
              <a:buClr>
                <a:srgbClr val="0432FF"/>
              </a:buClr>
            </a:pPr>
            <a:r>
              <a:rPr lang="en-US" sz="1600" dirty="0">
                <a:latin typeface="Comic Sans MS" panose="030F0902030302020204" pitchFamily="66" charset="0"/>
                <a:sym typeface="Wingdings" pitchFamily="2" charset="2"/>
              </a:rPr>
              <a:t>crossing angle </a:t>
            </a:r>
          </a:p>
          <a:p>
            <a:pPr>
              <a:buClr>
                <a:srgbClr val="0432FF"/>
              </a:buClr>
            </a:pPr>
            <a:r>
              <a:rPr lang="en-US" sz="1600" dirty="0" err="1">
                <a:latin typeface="Comic Sans MS" panose="030F0902030302020204" pitchFamily="66" charset="0"/>
                <a:sym typeface="Wingdings" pitchFamily="2" charset="2"/>
              </a:rPr>
              <a:t>eRHIC</a:t>
            </a:r>
            <a:r>
              <a:rPr lang="en-US" sz="1600" dirty="0">
                <a:latin typeface="Comic Sans MS" panose="030F0902030302020204" pitchFamily="66" charset="0"/>
                <a:sym typeface="Wingdings" pitchFamily="2" charset="2"/>
              </a:rPr>
              <a:t> 25mrad      JLEIC: 50mrad   </a:t>
            </a:r>
            <a:r>
              <a:rPr lang="en-US" sz="1600" dirty="0">
                <a:latin typeface="Comic Sans MS" panose="030F0902030302020204" pitchFamily="66" charset="0"/>
              </a:rPr>
              <a:t> </a:t>
            </a:r>
          </a:p>
          <a:p>
            <a:pPr marL="742950" lvl="1" indent="-285750">
              <a:buFont typeface="Wingdings" pitchFamily="2" charset="2"/>
              <a:buChar char="à"/>
            </a:pPr>
            <a:endParaRPr lang="en-US" sz="1000" dirty="0">
              <a:latin typeface="Comic Sans MS" panose="030F0902030302020204" pitchFamily="66" charset="0"/>
            </a:endParaRPr>
          </a:p>
          <a:p>
            <a:r>
              <a:rPr lang="en-US" sz="1600" dirty="0">
                <a:latin typeface="Comic Sans MS" panose="030F0902030302020204" pitchFamily="66" charset="0"/>
              </a:rPr>
              <a:t>wide range in center of mass energies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600" dirty="0">
                <a:latin typeface="Comic Sans MS" panose="030F0902030302020204" pitchFamily="66" charset="0"/>
                <a:sym typeface="Wingdings" pitchFamily="2" charset="2"/>
              </a:rPr>
              <a:t>factor 7</a:t>
            </a:r>
          </a:p>
          <a:p>
            <a:pPr>
              <a:buClr>
                <a:srgbClr val="0432FF"/>
              </a:buClr>
            </a:pPr>
            <a:endParaRPr lang="en-US" sz="1600" dirty="0">
              <a:latin typeface="Comic Sans MS" panose="030F0902030302020204" pitchFamily="66" charset="0"/>
              <a:sym typeface="Wingdings" pitchFamily="2" charset="2"/>
            </a:endParaRPr>
          </a:p>
          <a:p>
            <a:pPr>
              <a:buClr>
                <a:srgbClr val="0432FF"/>
              </a:buClr>
            </a:pPr>
            <a:endParaRPr lang="en-US" sz="1000" dirty="0">
              <a:latin typeface="Comic Sans MS" panose="030F0902030302020204" pitchFamily="66" charset="0"/>
              <a:sym typeface="Wingdings" pitchFamily="2" charset="2"/>
            </a:endParaRPr>
          </a:p>
          <a:p>
            <a:pPr>
              <a:buClr>
                <a:srgbClr val="0432FF"/>
              </a:buClr>
            </a:pPr>
            <a:r>
              <a:rPr lang="en-US" sz="1600" dirty="0">
                <a:latin typeface="Comic Sans MS" panose="030F0902030302020204" pitchFamily="66" charset="0"/>
                <a:sym typeface="Wingdings" pitchFamily="2" charset="2"/>
              </a:rPr>
              <a:t>both beams are polarized</a:t>
            </a:r>
          </a:p>
          <a:p>
            <a:pPr>
              <a:buClr>
                <a:srgbClr val="0432FF"/>
              </a:buClr>
            </a:pPr>
            <a:r>
              <a:rPr lang="en-US" sz="1600" dirty="0">
                <a:latin typeface="Comic Sans MS" panose="030F0902030302020204" pitchFamily="66" charset="0"/>
                <a:sym typeface="Wingdings" pitchFamily="2" charset="2"/>
              </a:rPr>
              <a:t> stat uncertainty: </a:t>
            </a:r>
            <a:r>
              <a:rPr lang="en-US" sz="1600" b="1" i="1" dirty="0">
                <a:sym typeface="Symbol" charset="2"/>
              </a:rPr>
              <a:t>~ 1/(P</a:t>
            </a:r>
            <a:r>
              <a:rPr lang="en-US" sz="1600" b="1" i="1" baseline="-25000" dirty="0">
                <a:sym typeface="Symbol" charset="2"/>
              </a:rPr>
              <a:t>1</a:t>
            </a:r>
            <a:r>
              <a:rPr lang="en-US" sz="1600" b="1" i="1" dirty="0">
                <a:sym typeface="Symbol" charset="2"/>
              </a:rPr>
              <a:t>P</a:t>
            </a:r>
            <a:r>
              <a:rPr lang="en-US" sz="1600" b="1" i="1" baseline="-25000" dirty="0">
                <a:sym typeface="Symbol" charset="2"/>
              </a:rPr>
              <a:t>2</a:t>
            </a:r>
            <a:r>
              <a:rPr lang="en-US" sz="1600" b="1" i="1" baseline="38000" dirty="0">
                <a:sym typeface="Symbol" charset="2"/>
              </a:rPr>
              <a:t> </a:t>
            </a:r>
            <a:r>
              <a:rPr lang="en-US" sz="1600" b="1" i="1" dirty="0">
                <a:sym typeface="Symbol" charset="2"/>
              </a:rPr>
              <a:t>(</a:t>
            </a:r>
            <a:r>
              <a:rPr lang="en-US" sz="1600" b="1" i="1" dirty="0">
                <a:latin typeface="Script MT Bold" pitchFamily="66" charset="0"/>
                <a:sym typeface="Symbol" charset="2"/>
              </a:rPr>
              <a:t>L </a:t>
            </a:r>
            <a:r>
              <a:rPr lang="en-US" sz="1600" b="1" i="1" dirty="0" err="1">
                <a:sym typeface="Symbol" charset="2"/>
              </a:rPr>
              <a:t>dt</a:t>
            </a:r>
            <a:r>
              <a:rPr lang="en-US" sz="1600" b="1" i="1" dirty="0">
                <a:sym typeface="Symbol" charset="2"/>
              </a:rPr>
              <a:t> )</a:t>
            </a:r>
            <a:r>
              <a:rPr lang="en-US" sz="1600" b="1" i="1" baseline="38000" dirty="0">
                <a:sym typeface="Symbol" charset="2"/>
              </a:rPr>
              <a:t>1/2</a:t>
            </a:r>
            <a:r>
              <a:rPr lang="en-US" sz="1600" b="1" i="1" dirty="0">
                <a:sym typeface="Symbol" charset="2"/>
              </a:rPr>
              <a:t>)</a:t>
            </a:r>
            <a:r>
              <a:rPr lang="en-US" sz="1600" b="1" dirty="0">
                <a:sym typeface="Symbol" charset="2"/>
              </a:rPr>
              <a:t> </a:t>
            </a:r>
            <a:endParaRPr lang="en-US" sz="1600" dirty="0">
              <a:latin typeface="Comic Sans MS" panose="030F0902030302020204" pitchFamily="66" charset="0"/>
              <a:sym typeface="Wingdings" pitchFamily="2" charset="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6E655D-7234-2C4A-AC2D-BFB3E2EEC81F}"/>
              </a:ext>
            </a:extLst>
          </p:cNvPr>
          <p:cNvSpPr txBox="1"/>
          <p:nvPr/>
        </p:nvSpPr>
        <p:spPr>
          <a:xfrm>
            <a:off x="4664118" y="974346"/>
            <a:ext cx="4176143" cy="50475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Comic Sans MS" panose="030F0902030302020204" pitchFamily="66" charset="0"/>
              </a:rPr>
              <a:t>collide the same beam species: pp, </a:t>
            </a:r>
            <a:r>
              <a:rPr lang="en-US" sz="1600" dirty="0" err="1">
                <a:latin typeface="Comic Sans MS" panose="030F0902030302020204" pitchFamily="66" charset="0"/>
              </a:rPr>
              <a:t>pA</a:t>
            </a:r>
            <a:r>
              <a:rPr lang="en-US" sz="1600" dirty="0">
                <a:latin typeface="Comic Sans MS" panose="030F0902030302020204" pitchFamily="66" charset="0"/>
              </a:rPr>
              <a:t>, AA</a:t>
            </a:r>
          </a:p>
          <a:p>
            <a:r>
              <a:rPr lang="en-US" sz="1600" dirty="0">
                <a:solidFill>
                  <a:srgbClr val="0432FF"/>
                </a:solidFill>
                <a:latin typeface="Comic Sans MS" panose="030F0902030302020204" pitchFamily="66" charset="0"/>
                <a:sym typeface="Wingdings" pitchFamily="2" charset="2"/>
              </a:rPr>
              <a:t></a:t>
            </a:r>
            <a:r>
              <a:rPr lang="en-US" sz="1600" dirty="0">
                <a:latin typeface="Comic Sans MS" panose="030F0902030302020204" pitchFamily="66" charset="0"/>
                <a:sym typeface="Wingdings" pitchFamily="2" charset="2"/>
              </a:rPr>
              <a:t> beam backgrounds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600" dirty="0">
                <a:latin typeface="Comic Sans MS" panose="030F0902030302020204" pitchFamily="66" charset="0"/>
                <a:sym typeface="Wingdings" pitchFamily="2" charset="2"/>
              </a:rPr>
              <a:t>hadron beam backgrounds, </a:t>
            </a:r>
          </a:p>
          <a:p>
            <a:pPr lvl="1"/>
            <a:r>
              <a:rPr lang="en-US" sz="1600" dirty="0">
                <a:latin typeface="Comic Sans MS" panose="030F0902030302020204" pitchFamily="66" charset="0"/>
                <a:sym typeface="Wingdings" pitchFamily="2" charset="2"/>
              </a:rPr>
              <a:t>     i.e. beam gas events, high pile up</a:t>
            </a:r>
          </a:p>
          <a:p>
            <a:pPr algn="l"/>
            <a:endParaRPr lang="en-US" sz="1600" dirty="0">
              <a:latin typeface="Comic Sans MS" panose="030F0902030302020204" pitchFamily="66" charset="0"/>
            </a:endParaRPr>
          </a:p>
          <a:p>
            <a:pPr algn="l"/>
            <a:endParaRPr lang="en-US" sz="1000" dirty="0">
              <a:latin typeface="Comic Sans MS" panose="030F0902030302020204" pitchFamily="66" charset="0"/>
            </a:endParaRPr>
          </a:p>
          <a:p>
            <a:pPr algn="l"/>
            <a:r>
              <a:rPr lang="en-US" sz="1600" dirty="0">
                <a:latin typeface="Comic Sans MS" panose="030F0902030302020204" pitchFamily="66" charset="0"/>
              </a:rPr>
              <a:t>symmetric beam energies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600" dirty="0">
                <a:latin typeface="Comic Sans MS" panose="030F0902030302020204" pitchFamily="66" charset="0"/>
                <a:sym typeface="Wingdings" pitchFamily="2" charset="2"/>
              </a:rPr>
              <a:t>kinematics is not boosted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600" dirty="0">
                <a:latin typeface="Comic Sans MS" panose="030F0902030302020204" pitchFamily="66" charset="0"/>
                <a:sym typeface="Wingdings" pitchFamily="2" charset="2"/>
              </a:rPr>
              <a:t>most activity at midrapidity</a:t>
            </a:r>
          </a:p>
          <a:p>
            <a:pPr marL="742950" lvl="1" indent="-285750">
              <a:buFont typeface="Wingdings" pitchFamily="2" charset="2"/>
              <a:buChar char="à"/>
            </a:pPr>
            <a:endParaRPr lang="en-US" sz="1000" dirty="0">
              <a:latin typeface="Comic Sans MS" panose="030F0902030302020204" pitchFamily="66" charset="0"/>
              <a:sym typeface="Wingdings" pitchFamily="2" charset="2"/>
            </a:endParaRPr>
          </a:p>
          <a:p>
            <a:r>
              <a:rPr lang="en-US" sz="1600" dirty="0">
                <a:latin typeface="Comic Sans MS" panose="030F0902030302020204" pitchFamily="66" charset="0"/>
              </a:rPr>
              <a:t>moderate repetition rate</a:t>
            </a:r>
          </a:p>
          <a:p>
            <a:r>
              <a:rPr lang="en-US" sz="1600" dirty="0">
                <a:latin typeface="Comic Sans MS" panose="030F0902030302020204" pitchFamily="66" charset="0"/>
              </a:rPr>
              <a:t>25 ns between bunches</a:t>
            </a:r>
          </a:p>
          <a:p>
            <a:endParaRPr lang="en-US" sz="1000" dirty="0">
              <a:latin typeface="Comic Sans MS" panose="030F0902030302020204" pitchFamily="66" charset="0"/>
            </a:endParaRPr>
          </a:p>
          <a:p>
            <a:r>
              <a:rPr lang="en-US" sz="1600" dirty="0">
                <a:latin typeface="Comic Sans MS" panose="030F0902030302020204" pitchFamily="66" charset="0"/>
              </a:rPr>
              <a:t>no crossing angle yet</a:t>
            </a:r>
          </a:p>
          <a:p>
            <a:endParaRPr lang="en-US" sz="1600" dirty="0">
              <a:latin typeface="Comic Sans MS" panose="030F0902030302020204" pitchFamily="66" charset="0"/>
            </a:endParaRPr>
          </a:p>
          <a:p>
            <a:endParaRPr lang="en-US" sz="1000" dirty="0">
              <a:latin typeface="Comic Sans MS" panose="030F0902030302020204" pitchFamily="66" charset="0"/>
            </a:endParaRPr>
          </a:p>
          <a:p>
            <a:r>
              <a:rPr lang="en-US" sz="1600" dirty="0">
                <a:latin typeface="Comic Sans MS" panose="030F0902030302020204" pitchFamily="66" charset="0"/>
              </a:rPr>
              <a:t>limited range in center of mass energies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600" dirty="0">
                <a:latin typeface="Comic Sans MS" panose="030F0902030302020204" pitchFamily="66" charset="0"/>
                <a:sym typeface="Wingdings" pitchFamily="2" charset="2"/>
              </a:rPr>
              <a:t>LHC: factor 2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600" dirty="0">
                <a:latin typeface="Comic Sans MS" panose="030F0902030302020204" pitchFamily="66" charset="0"/>
                <a:sym typeface="Wingdings" pitchFamily="2" charset="2"/>
              </a:rPr>
              <a:t>RHIC: factor 26 in AA and 8 in pp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à"/>
            </a:pPr>
            <a:endParaRPr lang="en-US" sz="1000" dirty="0">
              <a:latin typeface="Comic Sans MS" panose="030F0902030302020204" pitchFamily="66" charset="0"/>
              <a:sym typeface="Wingdings" pitchFamily="2" charset="2"/>
            </a:endParaRPr>
          </a:p>
          <a:p>
            <a:pPr>
              <a:buClr>
                <a:srgbClr val="0432FF"/>
              </a:buClr>
            </a:pPr>
            <a:r>
              <a:rPr lang="en-US" sz="1600" dirty="0">
                <a:latin typeface="Comic Sans MS" panose="030F0902030302020204" pitchFamily="66" charset="0"/>
                <a:sym typeface="Wingdings" pitchFamily="2" charset="2"/>
              </a:rPr>
              <a:t>no beam polarization</a:t>
            </a:r>
          </a:p>
          <a:p>
            <a:r>
              <a:rPr lang="en-US" sz="1600" dirty="0">
                <a:latin typeface="Comic Sans MS" panose="030F0902030302020204" pitchFamily="66" charset="0"/>
                <a:sym typeface="Wingdings" pitchFamily="2" charset="2"/>
              </a:rPr>
              <a:t> stat uncertainty: ~1/</a:t>
            </a:r>
            <a:r>
              <a:rPr lang="en-US" sz="1600" b="1" i="1" dirty="0">
                <a:sym typeface="Symbol" charset="2"/>
              </a:rPr>
              <a:t>(</a:t>
            </a:r>
            <a:r>
              <a:rPr lang="en-US" sz="1600" b="1" i="1" dirty="0">
                <a:latin typeface="Script MT Bold" pitchFamily="66" charset="0"/>
                <a:sym typeface="Symbol" charset="2"/>
              </a:rPr>
              <a:t>L </a:t>
            </a:r>
            <a:r>
              <a:rPr lang="en-US" sz="1600" b="1" i="1" dirty="0" err="1">
                <a:sym typeface="Symbol" charset="2"/>
              </a:rPr>
              <a:t>dt</a:t>
            </a:r>
            <a:r>
              <a:rPr lang="en-US" sz="1600" b="1" i="1" dirty="0">
                <a:sym typeface="Symbol" charset="2"/>
              </a:rPr>
              <a:t> )</a:t>
            </a:r>
            <a:r>
              <a:rPr lang="en-US" sz="1600" b="1" i="1" baseline="38000" dirty="0">
                <a:sym typeface="Symbol" charset="2"/>
              </a:rPr>
              <a:t>1/2</a:t>
            </a:r>
            <a:endParaRPr lang="en-US" sz="1600" dirty="0">
              <a:latin typeface="Comic Sans MS" panose="030F0902030302020204" pitchFamily="66" charset="0"/>
              <a:sym typeface="Wingdings" pitchFamily="2" charset="2"/>
            </a:endParaRPr>
          </a:p>
        </p:txBody>
      </p:sp>
      <p:sp>
        <p:nvSpPr>
          <p:cNvPr id="20" name="Curved Right Arrow 19">
            <a:extLst>
              <a:ext uri="{FF2B5EF4-FFF2-40B4-BE49-F238E27FC236}">
                <a16:creationId xmlns:a16="http://schemas.microsoft.com/office/drawing/2014/main" id="{DA42FB49-25E3-8949-A1DB-677404CBF4C9}"/>
              </a:ext>
            </a:extLst>
          </p:cNvPr>
          <p:cNvSpPr/>
          <p:nvPr/>
        </p:nvSpPr>
        <p:spPr bwMode="auto">
          <a:xfrm>
            <a:off x="303739" y="6050874"/>
            <a:ext cx="558800" cy="465667"/>
          </a:xfrm>
          <a:prstGeom prst="curvedRightArrow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0000FF"/>
              </a:gs>
              <a:gs pos="50000">
                <a:schemeClr val="bg1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dirty="0">
              <a:latin typeface="Arial" pitchFamily="-11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EDB492-0725-A04D-A841-2E0E6602DC3F}"/>
              </a:ext>
            </a:extLst>
          </p:cNvPr>
          <p:cNvSpPr txBox="1"/>
          <p:nvPr/>
        </p:nvSpPr>
        <p:spPr>
          <a:xfrm>
            <a:off x="969979" y="6049200"/>
            <a:ext cx="7730001" cy="338554"/>
          </a:xfrm>
          <a:prstGeom prst="rect">
            <a:avLst/>
          </a:prstGeom>
          <a:solidFill>
            <a:schemeClr val="tx1">
              <a:lumMod val="50000"/>
              <a:lumOff val="50000"/>
              <a:alpha val="50196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l"/>
            <a:r>
              <a:rPr lang="en-US" sz="1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Differences impact detector acceptance and possible detector technologies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00483DC-E0DE-4CC9-8C0F-584E2CC69277}"/>
              </a:ext>
            </a:extLst>
          </p:cNvPr>
          <p:cNvSpPr/>
          <p:nvPr/>
        </p:nvSpPr>
        <p:spPr>
          <a:xfrm>
            <a:off x="163632" y="3898232"/>
            <a:ext cx="3513218" cy="616013"/>
          </a:xfrm>
          <a:prstGeom prst="roundRect">
            <a:avLst/>
          </a:prstGeom>
          <a:noFill/>
          <a:ln w="28575">
            <a:solidFill>
              <a:srgbClr val="0432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345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4246"/>
            <a:ext cx="9144000" cy="813902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dirty="0"/>
              <a:t>IR Design Overview and Conventions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0C3005-BD4D-FB42-AC92-9BAC1B587D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5792"/>
            <a:ext cx="9144000" cy="56805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E8F9F7-4CAA-4F82-B396-866A8EA72615}"/>
              </a:ext>
            </a:extLst>
          </p:cNvPr>
          <p:cNvSpPr txBox="1"/>
          <p:nvPr/>
        </p:nvSpPr>
        <p:spPr>
          <a:xfrm>
            <a:off x="7055317" y="1252145"/>
            <a:ext cx="2204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pc="30" dirty="0">
                <a:solidFill>
                  <a:srgbClr val="000066"/>
                </a:solidFill>
              </a:rPr>
              <a:t>(Outgoing Hadrons)</a:t>
            </a:r>
          </a:p>
          <a:p>
            <a:pPr algn="ctr"/>
            <a:r>
              <a:rPr lang="en-US" dirty="0">
                <a:solidFill>
                  <a:srgbClr val="000066"/>
                </a:solidFill>
              </a:rPr>
              <a:t>(Incoming Electrons)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E8C4A5-2CB0-4C04-AE42-A0A362A6D6A6}"/>
              </a:ext>
            </a:extLst>
          </p:cNvPr>
          <p:cNvSpPr txBox="1"/>
          <p:nvPr/>
        </p:nvSpPr>
        <p:spPr>
          <a:xfrm>
            <a:off x="1039528" y="1803085"/>
            <a:ext cx="2088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pc="30" dirty="0">
                <a:solidFill>
                  <a:srgbClr val="000066"/>
                </a:solidFill>
              </a:rPr>
              <a:t>(Incoming Hadrons)</a:t>
            </a:r>
          </a:p>
          <a:p>
            <a:pPr algn="ctr"/>
            <a:r>
              <a:rPr lang="en-US" dirty="0">
                <a:solidFill>
                  <a:srgbClr val="000066"/>
                </a:solidFill>
              </a:rPr>
              <a:t>(Outgoing Electrons)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87E2F0-DA11-4349-8DB9-3602A21A781A}"/>
              </a:ext>
            </a:extLst>
          </p:cNvPr>
          <p:cNvSpPr txBox="1"/>
          <p:nvPr/>
        </p:nvSpPr>
        <p:spPr>
          <a:xfrm>
            <a:off x="5141362" y="4744368"/>
            <a:ext cx="2273970" cy="492443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000066"/>
                </a:solidFill>
              </a:rPr>
              <a:t>eRHIC Example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A2C896A-6D89-42A3-8DC1-E08961E89203}"/>
              </a:ext>
            </a:extLst>
          </p:cNvPr>
          <p:cNvGrpSpPr/>
          <p:nvPr/>
        </p:nvGrpSpPr>
        <p:grpSpPr>
          <a:xfrm>
            <a:off x="2258398" y="968295"/>
            <a:ext cx="4180903" cy="4311375"/>
            <a:chOff x="2258398" y="968295"/>
            <a:chExt cx="4180903" cy="431137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4173397-0625-4295-BFE5-6D0C4F98E598}"/>
                </a:ext>
              </a:extLst>
            </p:cNvPr>
            <p:cNvSpPr/>
            <p:nvPr/>
          </p:nvSpPr>
          <p:spPr>
            <a:xfrm>
              <a:off x="6278347" y="968295"/>
              <a:ext cx="160954" cy="1703671"/>
            </a:xfrm>
            <a:prstGeom prst="rect">
              <a:avLst/>
            </a:prstGeom>
            <a:noFill/>
            <a:ln w="28575">
              <a:solidFill>
                <a:srgbClr val="00006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710F6DA-93D7-4F94-9480-66CF42F6A204}"/>
                </a:ext>
              </a:extLst>
            </p:cNvPr>
            <p:cNvSpPr/>
            <p:nvPr/>
          </p:nvSpPr>
          <p:spPr>
            <a:xfrm>
              <a:off x="5902109" y="2376903"/>
              <a:ext cx="160954" cy="1703671"/>
            </a:xfrm>
            <a:prstGeom prst="rect">
              <a:avLst/>
            </a:prstGeom>
            <a:noFill/>
            <a:ln w="28575">
              <a:solidFill>
                <a:srgbClr val="00006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17859F5-3E0F-4A7A-BBC3-9D06B69095F8}"/>
                </a:ext>
              </a:extLst>
            </p:cNvPr>
            <p:cNvSpPr/>
            <p:nvPr/>
          </p:nvSpPr>
          <p:spPr>
            <a:xfrm>
              <a:off x="3116933" y="2123653"/>
              <a:ext cx="160954" cy="1703671"/>
            </a:xfrm>
            <a:prstGeom prst="rect">
              <a:avLst/>
            </a:prstGeom>
            <a:noFill/>
            <a:ln w="28575">
              <a:solidFill>
                <a:srgbClr val="00006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BD71C07-0C90-42FE-83D9-AA54831BCD6C}"/>
                </a:ext>
              </a:extLst>
            </p:cNvPr>
            <p:cNvSpPr/>
            <p:nvPr/>
          </p:nvSpPr>
          <p:spPr>
            <a:xfrm>
              <a:off x="2258398" y="3575999"/>
              <a:ext cx="160954" cy="1703671"/>
            </a:xfrm>
            <a:prstGeom prst="rect">
              <a:avLst/>
            </a:prstGeom>
            <a:noFill/>
            <a:ln w="28575">
              <a:solidFill>
                <a:srgbClr val="00006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12A47B7-60C0-4724-A35A-05F683FCE9DE}"/>
              </a:ext>
            </a:extLst>
          </p:cNvPr>
          <p:cNvGrpSpPr/>
          <p:nvPr/>
        </p:nvGrpSpPr>
        <p:grpSpPr>
          <a:xfrm>
            <a:off x="4056115" y="1504655"/>
            <a:ext cx="1751798" cy="2339553"/>
            <a:chOff x="4056115" y="1504655"/>
            <a:chExt cx="1751798" cy="233955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CE05D3B-BE1A-440C-941F-9A3E0A92CC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8830879">
              <a:off x="3979888" y="2125086"/>
              <a:ext cx="1964974" cy="147327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4E422BC-0E9F-47DB-967E-64982C05D852}"/>
                </a:ext>
              </a:extLst>
            </p:cNvPr>
            <p:cNvSpPr txBox="1"/>
            <p:nvPr/>
          </p:nvSpPr>
          <p:spPr>
            <a:xfrm>
              <a:off x="4056115" y="1504655"/>
              <a:ext cx="1751798" cy="369332"/>
            </a:xfrm>
            <a:prstGeom prst="rect">
              <a:avLst/>
            </a:prstGeom>
            <a:noFill/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Crossing Angle?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9841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5962"/>
            <a:ext cx="9144000" cy="895916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dirty="0"/>
              <a:t>For our EIC, why use a crossing angle?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016500-A74D-43BB-8358-2079027B3A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9890"/>
            <a:ext cx="9144000" cy="482187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5265F06-C6C8-49E2-94B2-9058EB668E55}"/>
              </a:ext>
            </a:extLst>
          </p:cNvPr>
          <p:cNvSpPr txBox="1"/>
          <p:nvPr/>
        </p:nvSpPr>
        <p:spPr>
          <a:xfrm>
            <a:off x="1008404" y="2318329"/>
            <a:ext cx="2116086" cy="492443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000066"/>
                </a:solidFill>
              </a:rPr>
              <a:t>LHeC Example</a:t>
            </a:r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C88E7D33-5A45-431E-B6C7-5A0C4CF4CDA0}"/>
              </a:ext>
            </a:extLst>
          </p:cNvPr>
          <p:cNvSpPr/>
          <p:nvPr/>
        </p:nvSpPr>
        <p:spPr>
          <a:xfrm rot="9000000">
            <a:off x="7034869" y="1904870"/>
            <a:ext cx="386569" cy="193462"/>
          </a:xfrm>
          <a:prstGeom prst="rightArrow">
            <a:avLst/>
          </a:prstGeom>
          <a:solidFill>
            <a:srgbClr val="F2BFBF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Arrow: Right 39">
            <a:extLst>
              <a:ext uri="{FF2B5EF4-FFF2-40B4-BE49-F238E27FC236}">
                <a16:creationId xmlns:a16="http://schemas.microsoft.com/office/drawing/2014/main" id="{BCA3EEF1-18B4-411D-B776-8B97678479CC}"/>
              </a:ext>
            </a:extLst>
          </p:cNvPr>
          <p:cNvSpPr/>
          <p:nvPr/>
        </p:nvSpPr>
        <p:spPr>
          <a:xfrm rot="3220824">
            <a:off x="3829968" y="1836323"/>
            <a:ext cx="386569" cy="193462"/>
          </a:xfrm>
          <a:prstGeom prst="rightArrow">
            <a:avLst/>
          </a:prstGeom>
          <a:solidFill>
            <a:srgbClr val="343A3C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BA1D182-3692-457C-9AD1-C8D44EE713EB}"/>
              </a:ext>
            </a:extLst>
          </p:cNvPr>
          <p:cNvSpPr txBox="1"/>
          <p:nvPr/>
        </p:nvSpPr>
        <p:spPr>
          <a:xfrm rot="-1440000">
            <a:off x="7268016" y="1498044"/>
            <a:ext cx="1410632" cy="276999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0066"/>
                </a:solidFill>
              </a:rPr>
              <a:t>Colliding Protons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64D37D3-A955-445A-900F-E78AECC1B71A}"/>
              </a:ext>
            </a:extLst>
          </p:cNvPr>
          <p:cNvSpPr txBox="1"/>
          <p:nvPr/>
        </p:nvSpPr>
        <p:spPr>
          <a:xfrm rot="3148549">
            <a:off x="3329064" y="1371049"/>
            <a:ext cx="784994" cy="276999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rgbClr val="000066"/>
                </a:solidFill>
              </a:rPr>
              <a:t>Electrons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5E0C038-0855-4ED3-A599-8E23F678D31D}"/>
              </a:ext>
            </a:extLst>
          </p:cNvPr>
          <p:cNvSpPr txBox="1"/>
          <p:nvPr/>
        </p:nvSpPr>
        <p:spPr>
          <a:xfrm rot="1675211">
            <a:off x="1600585" y="1555946"/>
            <a:ext cx="1669908" cy="276999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rgbClr val="000066"/>
                </a:solidFill>
              </a:rPr>
              <a:t>Non-colliding Protons</a:t>
            </a:r>
          </a:p>
        </p:txBody>
      </p:sp>
      <p:sp>
        <p:nvSpPr>
          <p:cNvPr id="44" name="Arrow: Right 43">
            <a:extLst>
              <a:ext uri="{FF2B5EF4-FFF2-40B4-BE49-F238E27FC236}">
                <a16:creationId xmlns:a16="http://schemas.microsoft.com/office/drawing/2014/main" id="{E7AC127D-F156-4289-99E7-A1D0850A0BD1}"/>
              </a:ext>
            </a:extLst>
          </p:cNvPr>
          <p:cNvSpPr/>
          <p:nvPr/>
        </p:nvSpPr>
        <p:spPr>
          <a:xfrm rot="1864474">
            <a:off x="3146681" y="2100028"/>
            <a:ext cx="386569" cy="193462"/>
          </a:xfrm>
          <a:prstGeom prst="rightArrow">
            <a:avLst/>
          </a:prstGeom>
          <a:solidFill>
            <a:srgbClr val="CCD8E8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10112C0-9FEF-437E-83E0-D5C4E20D4F9B}"/>
              </a:ext>
            </a:extLst>
          </p:cNvPr>
          <p:cNvSpPr txBox="1"/>
          <p:nvPr/>
        </p:nvSpPr>
        <p:spPr>
          <a:xfrm rot="900000">
            <a:off x="7278796" y="3502607"/>
            <a:ext cx="852373" cy="276999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rgbClr val="000066"/>
                </a:solidFill>
              </a:rPr>
              <a:t>Synrad</a:t>
            </a:r>
          </a:p>
        </p:txBody>
      </p:sp>
      <p:sp>
        <p:nvSpPr>
          <p:cNvPr id="46" name="Arrow: Right 45">
            <a:extLst>
              <a:ext uri="{FF2B5EF4-FFF2-40B4-BE49-F238E27FC236}">
                <a16:creationId xmlns:a16="http://schemas.microsoft.com/office/drawing/2014/main" id="{0F6D56C5-6FC7-4F50-A152-DFD80A575946}"/>
              </a:ext>
            </a:extLst>
          </p:cNvPr>
          <p:cNvSpPr/>
          <p:nvPr/>
        </p:nvSpPr>
        <p:spPr>
          <a:xfrm rot="944634">
            <a:off x="8075553" y="3686735"/>
            <a:ext cx="386569" cy="193462"/>
          </a:xfrm>
          <a:prstGeom prst="rightArrow">
            <a:avLst/>
          </a:prstGeom>
          <a:solidFill>
            <a:srgbClr val="C7EDA2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0527AE-CABF-4C4D-9724-6B2AB618B8E3}"/>
              </a:ext>
            </a:extLst>
          </p:cNvPr>
          <p:cNvSpPr txBox="1"/>
          <p:nvPr/>
        </p:nvSpPr>
        <p:spPr>
          <a:xfrm>
            <a:off x="0" y="5599065"/>
            <a:ext cx="9144000" cy="40011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spc="-10" dirty="0">
                <a:solidFill>
                  <a:srgbClr val="003300"/>
                </a:solidFill>
              </a:rPr>
              <a:t>We learn from HERA-II experience that synrad driven background needs careful study.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942742-5A83-4936-873B-478D29E6726F}"/>
              </a:ext>
            </a:extLst>
          </p:cNvPr>
          <p:cNvSpPr txBox="1"/>
          <p:nvPr/>
        </p:nvSpPr>
        <p:spPr>
          <a:xfrm>
            <a:off x="4074929" y="1578126"/>
            <a:ext cx="155448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700" b="1" spc="100" dirty="0">
                <a:solidFill>
                  <a:srgbClr val="800000"/>
                </a:solidFill>
              </a:rPr>
              <a:t>Both dipole</a:t>
            </a:r>
            <a:r>
              <a:rPr lang="en-US" sz="1700" b="1" dirty="0">
                <a:solidFill>
                  <a:srgbClr val="800000"/>
                </a:solidFill>
              </a:rPr>
              <a:t> and solenoid fields are here</a:t>
            </a: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61124F97-63FC-4AAB-A639-1320F54F11A5}"/>
              </a:ext>
            </a:extLst>
          </p:cNvPr>
          <p:cNvSpPr/>
          <p:nvPr/>
        </p:nvSpPr>
        <p:spPr>
          <a:xfrm>
            <a:off x="4655474" y="2354084"/>
            <a:ext cx="430951" cy="427572"/>
          </a:xfrm>
          <a:prstGeom prst="downArrow">
            <a:avLst/>
          </a:prstGeom>
          <a:noFill/>
          <a:ln w="28575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3D7BC7-CA38-453D-AE58-08F91FB6572A}"/>
              </a:ext>
            </a:extLst>
          </p:cNvPr>
          <p:cNvSpPr txBox="1"/>
          <p:nvPr/>
        </p:nvSpPr>
        <p:spPr>
          <a:xfrm>
            <a:off x="1753455" y="5164937"/>
            <a:ext cx="2198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/>
              <a:t>Forward Side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83E97B3-0872-457E-84ED-F928DDD0EA02}"/>
              </a:ext>
            </a:extLst>
          </p:cNvPr>
          <p:cNvSpPr txBox="1"/>
          <p:nvPr/>
        </p:nvSpPr>
        <p:spPr>
          <a:xfrm>
            <a:off x="5925577" y="5164937"/>
            <a:ext cx="2198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Rear Side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4FAECB-F2CA-4165-ABB0-0B06BBAACE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7232" y="4203690"/>
            <a:ext cx="1168400" cy="67028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CCB0773-E647-4F0A-ABBF-F60BD1D61C8F}"/>
              </a:ext>
            </a:extLst>
          </p:cNvPr>
          <p:cNvSpPr txBox="1"/>
          <p:nvPr/>
        </p:nvSpPr>
        <p:spPr>
          <a:xfrm>
            <a:off x="4307232" y="3941875"/>
            <a:ext cx="895023" cy="383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100"/>
              </a:lnSpc>
            </a:pPr>
            <a:r>
              <a:rPr lang="en-US" sz="1300" b="1" spc="50" dirty="0">
                <a:solidFill>
                  <a:srgbClr val="CC00CC"/>
                </a:solidFill>
              </a:rPr>
              <a:t>Does not</a:t>
            </a:r>
            <a:r>
              <a:rPr lang="en-US" sz="1300" b="1" dirty="0">
                <a:solidFill>
                  <a:srgbClr val="CC00CC"/>
                </a:solidFill>
              </a:rPr>
              <a:t> have RICH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AC2DAEA-8952-48F8-9FDC-067F52CC68AE}"/>
              </a:ext>
            </a:extLst>
          </p:cNvPr>
          <p:cNvSpPr txBox="1"/>
          <p:nvPr/>
        </p:nvSpPr>
        <p:spPr>
          <a:xfrm>
            <a:off x="4539360" y="4592211"/>
            <a:ext cx="61563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spc="50" dirty="0">
                <a:ln w="31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LHeC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AA78192-33B6-4A5C-8368-7F08395BB0BF}"/>
              </a:ext>
            </a:extLst>
          </p:cNvPr>
          <p:cNvGrpSpPr/>
          <p:nvPr/>
        </p:nvGrpSpPr>
        <p:grpSpPr>
          <a:xfrm>
            <a:off x="1059245" y="3064563"/>
            <a:ext cx="4416387" cy="881273"/>
            <a:chOff x="1059245" y="3064563"/>
            <a:chExt cx="4416387" cy="88127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EF3EE11-F382-45DA-85B4-BCFDA77D7B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9245" y="3064563"/>
              <a:ext cx="1388420" cy="881273"/>
            </a:xfrm>
            <a:prstGeom prst="rect">
              <a:avLst/>
            </a:prstGeom>
          </p:spPr>
        </p:pic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C0F8396-0768-440F-B5AF-BC160744709E}"/>
                </a:ext>
              </a:extLst>
            </p:cNvPr>
            <p:cNvCxnSpPr>
              <a:cxnSpLocks/>
              <a:stCxn id="7" idx="3"/>
            </p:cNvCxnSpPr>
            <p:nvPr/>
          </p:nvCxnSpPr>
          <p:spPr>
            <a:xfrm flipV="1">
              <a:off x="2447665" y="3468304"/>
              <a:ext cx="3027967" cy="36896"/>
            </a:xfrm>
            <a:prstGeom prst="straightConnector1">
              <a:avLst/>
            </a:prstGeom>
            <a:ln w="28575">
              <a:solidFill>
                <a:srgbClr val="0000CC"/>
              </a:solidFill>
              <a:prstDash val="sysDot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95319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IC_PPT_Template_Flipped_FINAL" id="{C431648C-C9DD-4F86-870A-3DBE6ADEFEEA}" vid="{90B02417-6C30-4FCD-9ECE-27C7915720C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EIC_PPT_Template_Flipped_FINAL</Template>
  <TotalTime>5588</TotalTime>
  <Words>2195</Words>
  <Application>Microsoft Office PowerPoint</Application>
  <PresentationFormat>On-screen Show (4:3)</PresentationFormat>
  <Paragraphs>465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Comic Sans MS</vt:lpstr>
      <vt:lpstr>Times New Roman</vt:lpstr>
      <vt:lpstr>Helvetica</vt:lpstr>
      <vt:lpstr>Calibri</vt:lpstr>
      <vt:lpstr>Arial Unicode MS</vt:lpstr>
      <vt:lpstr>Script MT Bold</vt:lpstr>
      <vt:lpstr>Calibri Light</vt:lpstr>
      <vt:lpstr>Symbol</vt:lpstr>
      <vt:lpstr>Arial Narrow</vt:lpstr>
      <vt:lpstr>Arial Rounded MT Bold</vt:lpstr>
      <vt:lpstr>Arial</vt:lpstr>
      <vt:lpstr>Wingdings</vt:lpstr>
      <vt:lpstr>Office Theme</vt:lpstr>
      <vt:lpstr> IR Design Considerations and Machine Detector Interface for Electron Ion Colliders </vt:lpstr>
      <vt:lpstr>EIC Machine Detector Interface (MDI) Introduction</vt:lpstr>
      <vt:lpstr>What is needed to address EIC Physics?</vt:lpstr>
      <vt:lpstr>Current EIC General Purpose Detector Concepts</vt:lpstr>
      <vt:lpstr>PowerPoint Presentation</vt:lpstr>
      <vt:lpstr>EIC IR Design Optimization Logic</vt:lpstr>
      <vt:lpstr>EICs are unique colliders.</vt:lpstr>
      <vt:lpstr>IR Design Overview and Conventions </vt:lpstr>
      <vt:lpstr>For our EIC, why use a crossing angle?</vt:lpstr>
      <vt:lpstr>For our EIC, why use a crossing angle?</vt:lpstr>
      <vt:lpstr>PowerPoint Presentation</vt:lpstr>
      <vt:lpstr>For our EIC, why use a crossing angle?</vt:lpstr>
      <vt:lpstr>JLEIC IR Design Layout Schematic</vt:lpstr>
      <vt:lpstr>eRHIC IR Design Aperture Schematic</vt:lpstr>
      <vt:lpstr>Detector Requirements</vt:lpstr>
      <vt:lpstr>Forward Scattered Neutrons</vt:lpstr>
      <vt:lpstr>eRHIC Forward Magnet Apertures</vt:lpstr>
      <vt:lpstr>Compact Forward Magnet Example</vt:lpstr>
      <vt:lpstr>Very forward scattered particles</vt:lpstr>
      <vt:lpstr>Shielding e-Beam Inside Spectrometer Dipole</vt:lpstr>
      <vt:lpstr>JLEIC Magnets and Component Integration</vt:lpstr>
      <vt:lpstr>eRHIC Rear Side Magnet Apertures</vt:lpstr>
      <vt:lpstr>Requirements for Lepton Beam</vt:lpstr>
      <vt:lpstr>Managing Synrad Backgrounds at an EIC</vt:lpstr>
      <vt:lpstr>Detector Beam Pipes for an EIC</vt:lpstr>
      <vt:lpstr>... and there is still plenty more work that needs be done to realize an EIC</vt:lpstr>
      <vt:lpstr>...and I would like to thank many people</vt:lpstr>
    </vt:vector>
  </TitlesOfParts>
  <Company>BNL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Hatton, Diane</dc:creator>
  <cp:lastModifiedBy>Parker, Brett</cp:lastModifiedBy>
  <cp:revision>134</cp:revision>
  <cp:lastPrinted>2019-03-06T17:55:31Z</cp:lastPrinted>
  <dcterms:created xsi:type="dcterms:W3CDTF">2018-03-01T20:08:55Z</dcterms:created>
  <dcterms:modified xsi:type="dcterms:W3CDTF">2019-04-10T16:51:52Z</dcterms:modified>
</cp:coreProperties>
</file>